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modernComment_3631_CEE0CD5F.xml" ContentType="application/vnd.ms-powerpoint.comments+xml"/>
  <Override PartName="/ppt/notesSlides/notesSlide6.xml" ContentType="application/vnd.openxmlformats-officedocument.presentationml.notesSlide+xml"/>
  <Override PartName="/ppt/comments/modernComment_365E_DCDC546F.xml" ContentType="application/vnd.ms-powerpoint.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media/image117.jpg" ContentType="image/jpg"/>
  <Override PartName="/ppt/media/image118.jpg" ContentType="image/jpg"/>
  <Override PartName="/ppt/media/image119.jpg" ContentType="image/jpg"/>
  <Override PartName="/ppt/media/image120.jpg" ContentType="image/jpg"/>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media/image170.jpg" ContentType="image/jpg"/>
  <Override PartName="/ppt/media/image172.jpg" ContentType="image/jpg"/>
  <Override PartName="/ppt/media/image175.jpg" ContentType="image/jpg"/>
  <Override PartName="/ppt/media/image224.jpg" ContentType="image/jpg"/>
  <Override PartName="/ppt/media/image234.jpg" ContentType="image/jpg"/>
  <Override PartName="/ppt/notesSlides/notesSlide27.xml" ContentType="application/vnd.openxmlformats-officedocument.presentationml.notesSlide+xml"/>
  <Override PartName="/ppt/media/image246.jpg" ContentType="image/jpg"/>
  <Override PartName="/ppt/media/image265.jpg" ContentType="image/jpg"/>
  <Override PartName="/ppt/media/image266.jpg" ContentType="image/jpg"/>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4"/>
    <p:sldMasterId id="2147483661" r:id="rId5"/>
  </p:sldMasterIdLst>
  <p:notesMasterIdLst>
    <p:notesMasterId r:id="rId183"/>
  </p:notesMasterIdLst>
  <p:handoutMasterIdLst>
    <p:handoutMasterId r:id="rId184"/>
  </p:handoutMasterIdLst>
  <p:sldIdLst>
    <p:sldId id="580" r:id="rId6"/>
    <p:sldId id="13938" r:id="rId7"/>
    <p:sldId id="7829" r:id="rId8"/>
    <p:sldId id="13920" r:id="rId9"/>
    <p:sldId id="13941" r:id="rId10"/>
    <p:sldId id="256" r:id="rId11"/>
    <p:sldId id="13730" r:id="rId12"/>
    <p:sldId id="13733" r:id="rId13"/>
    <p:sldId id="13925" r:id="rId14"/>
    <p:sldId id="13873" r:id="rId15"/>
    <p:sldId id="13918" r:id="rId16"/>
    <p:sldId id="13897" r:id="rId17"/>
    <p:sldId id="13937" r:id="rId18"/>
    <p:sldId id="13911" r:id="rId19"/>
    <p:sldId id="13713" r:id="rId20"/>
    <p:sldId id="13915" r:id="rId21"/>
    <p:sldId id="13916" r:id="rId22"/>
    <p:sldId id="257" r:id="rId23"/>
    <p:sldId id="287" r:id="rId24"/>
    <p:sldId id="400" r:id="rId25"/>
    <p:sldId id="13926" r:id="rId26"/>
    <p:sldId id="13928" r:id="rId27"/>
    <p:sldId id="368" r:id="rId28"/>
    <p:sldId id="389" r:id="rId29"/>
    <p:sldId id="390" r:id="rId30"/>
    <p:sldId id="369" r:id="rId31"/>
    <p:sldId id="391" r:id="rId32"/>
    <p:sldId id="392" r:id="rId33"/>
    <p:sldId id="372" r:id="rId34"/>
    <p:sldId id="393" r:id="rId35"/>
    <p:sldId id="375" r:id="rId36"/>
    <p:sldId id="394" r:id="rId37"/>
    <p:sldId id="395" r:id="rId38"/>
    <p:sldId id="338" r:id="rId39"/>
    <p:sldId id="358" r:id="rId40"/>
    <p:sldId id="343" r:id="rId41"/>
    <p:sldId id="360" r:id="rId42"/>
    <p:sldId id="345" r:id="rId43"/>
    <p:sldId id="396" r:id="rId44"/>
    <p:sldId id="347" r:id="rId45"/>
    <p:sldId id="361" r:id="rId46"/>
    <p:sldId id="350" r:id="rId47"/>
    <p:sldId id="362" r:id="rId48"/>
    <p:sldId id="352" r:id="rId49"/>
    <p:sldId id="399" r:id="rId50"/>
    <p:sldId id="397" r:id="rId51"/>
    <p:sldId id="398" r:id="rId52"/>
    <p:sldId id="353" r:id="rId53"/>
    <p:sldId id="366" r:id="rId54"/>
    <p:sldId id="364" r:id="rId55"/>
    <p:sldId id="382" r:id="rId56"/>
    <p:sldId id="383" r:id="rId57"/>
    <p:sldId id="384" r:id="rId58"/>
    <p:sldId id="386" r:id="rId59"/>
    <p:sldId id="385" r:id="rId60"/>
    <p:sldId id="355" r:id="rId61"/>
    <p:sldId id="356" r:id="rId62"/>
    <p:sldId id="13922" r:id="rId63"/>
    <p:sldId id="13934" r:id="rId64"/>
    <p:sldId id="13726" r:id="rId65"/>
    <p:sldId id="13939" r:id="rId66"/>
    <p:sldId id="7857" r:id="rId67"/>
    <p:sldId id="259" r:id="rId68"/>
    <p:sldId id="260" r:id="rId69"/>
    <p:sldId id="261" r:id="rId70"/>
    <p:sldId id="262" r:id="rId71"/>
    <p:sldId id="263" r:id="rId72"/>
    <p:sldId id="13747" r:id="rId73"/>
    <p:sldId id="13748" r:id="rId74"/>
    <p:sldId id="266" r:id="rId75"/>
    <p:sldId id="267" r:id="rId76"/>
    <p:sldId id="268" r:id="rId77"/>
    <p:sldId id="269" r:id="rId78"/>
    <p:sldId id="270" r:id="rId79"/>
    <p:sldId id="271" r:id="rId80"/>
    <p:sldId id="272" r:id="rId81"/>
    <p:sldId id="273" r:id="rId82"/>
    <p:sldId id="274" r:id="rId83"/>
    <p:sldId id="13933" r:id="rId84"/>
    <p:sldId id="13852" r:id="rId85"/>
    <p:sldId id="13750" r:id="rId86"/>
    <p:sldId id="13853" r:id="rId87"/>
    <p:sldId id="13752" r:id="rId88"/>
    <p:sldId id="13753" r:id="rId89"/>
    <p:sldId id="13754" r:id="rId90"/>
    <p:sldId id="13755" r:id="rId91"/>
    <p:sldId id="13756" r:id="rId92"/>
    <p:sldId id="13757" r:id="rId93"/>
    <p:sldId id="13932" r:id="rId94"/>
    <p:sldId id="13917" r:id="rId95"/>
    <p:sldId id="265" r:id="rId96"/>
    <p:sldId id="13912" r:id="rId97"/>
    <p:sldId id="13857" r:id="rId98"/>
    <p:sldId id="13942" r:id="rId99"/>
    <p:sldId id="13931" r:id="rId100"/>
    <p:sldId id="7854" r:id="rId101"/>
    <p:sldId id="649" r:id="rId102"/>
    <p:sldId id="589" r:id="rId103"/>
    <p:sldId id="644" r:id="rId104"/>
    <p:sldId id="645" r:id="rId105"/>
    <p:sldId id="13858" r:id="rId106"/>
    <p:sldId id="630" r:id="rId107"/>
    <p:sldId id="631" r:id="rId108"/>
    <p:sldId id="634" r:id="rId109"/>
    <p:sldId id="633" r:id="rId110"/>
    <p:sldId id="635" r:id="rId111"/>
    <p:sldId id="636" r:id="rId112"/>
    <p:sldId id="638" r:id="rId113"/>
    <p:sldId id="639" r:id="rId114"/>
    <p:sldId id="640" r:id="rId115"/>
    <p:sldId id="13859" r:id="rId116"/>
    <p:sldId id="641" r:id="rId117"/>
    <p:sldId id="642" r:id="rId118"/>
    <p:sldId id="643" r:id="rId119"/>
    <p:sldId id="13860" r:id="rId120"/>
    <p:sldId id="608" r:id="rId121"/>
    <p:sldId id="627" r:id="rId122"/>
    <p:sldId id="13855" r:id="rId123"/>
    <p:sldId id="7834" r:id="rId124"/>
    <p:sldId id="13940" r:id="rId125"/>
    <p:sldId id="13864" r:id="rId126"/>
    <p:sldId id="13863" r:id="rId127"/>
    <p:sldId id="13787" r:id="rId128"/>
    <p:sldId id="13788" r:id="rId129"/>
    <p:sldId id="13789" r:id="rId130"/>
    <p:sldId id="13790" r:id="rId131"/>
    <p:sldId id="13791" r:id="rId132"/>
    <p:sldId id="13792" r:id="rId133"/>
    <p:sldId id="13793" r:id="rId134"/>
    <p:sldId id="13794" r:id="rId135"/>
    <p:sldId id="13795" r:id="rId136"/>
    <p:sldId id="13796" r:id="rId137"/>
    <p:sldId id="13797" r:id="rId138"/>
    <p:sldId id="13798" r:id="rId139"/>
    <p:sldId id="13799" r:id="rId140"/>
    <p:sldId id="13800" r:id="rId141"/>
    <p:sldId id="13801" r:id="rId142"/>
    <p:sldId id="13802" r:id="rId143"/>
    <p:sldId id="13803" r:id="rId144"/>
    <p:sldId id="13804" r:id="rId145"/>
    <p:sldId id="13805" r:id="rId146"/>
    <p:sldId id="13806" r:id="rId147"/>
    <p:sldId id="13808" r:id="rId148"/>
    <p:sldId id="13809" r:id="rId149"/>
    <p:sldId id="13810" r:id="rId150"/>
    <p:sldId id="13811" r:id="rId151"/>
    <p:sldId id="13812" r:id="rId152"/>
    <p:sldId id="13813" r:id="rId153"/>
    <p:sldId id="13869" r:id="rId154"/>
    <p:sldId id="13817" r:id="rId155"/>
    <p:sldId id="13871" r:id="rId156"/>
    <p:sldId id="13819" r:id="rId157"/>
    <p:sldId id="13820" r:id="rId158"/>
    <p:sldId id="13821" r:id="rId159"/>
    <p:sldId id="13822" r:id="rId160"/>
    <p:sldId id="13823" r:id="rId161"/>
    <p:sldId id="13824" r:id="rId162"/>
    <p:sldId id="13825" r:id="rId163"/>
    <p:sldId id="13826" r:id="rId164"/>
    <p:sldId id="13827" r:id="rId165"/>
    <p:sldId id="13828" r:id="rId166"/>
    <p:sldId id="13829" r:id="rId167"/>
    <p:sldId id="13830" r:id="rId168"/>
    <p:sldId id="13831" r:id="rId169"/>
    <p:sldId id="13832" r:id="rId170"/>
    <p:sldId id="13833" r:id="rId171"/>
    <p:sldId id="13834" r:id="rId172"/>
    <p:sldId id="13836" r:id="rId173"/>
    <p:sldId id="13837" r:id="rId174"/>
    <p:sldId id="13838" r:id="rId175"/>
    <p:sldId id="13839" r:id="rId176"/>
    <p:sldId id="13840" r:id="rId177"/>
    <p:sldId id="13841" r:id="rId178"/>
    <p:sldId id="13856" r:id="rId179"/>
    <p:sldId id="7849" r:id="rId180"/>
    <p:sldId id="7850" r:id="rId181"/>
    <p:sldId id="346" r:id="rId182"/>
  </p:sldIdLst>
  <p:sldSz cx="12192000" cy="6858000"/>
  <p:notesSz cx="6858000" cy="9144000"/>
  <p:embeddedFontLst>
    <p:embeddedFont>
      <p:font typeface="DengXian" panose="02010600030101010101" pitchFamily="2" charset="-122"/>
      <p:regular r:id="rId185"/>
      <p:bold r:id="rId186"/>
    </p:embeddedFont>
    <p:embeddedFont>
      <p:font typeface="DengXian" panose="02010600030101010101" pitchFamily="2" charset="-122"/>
      <p:regular r:id="rId185"/>
      <p:bold r:id="rId186"/>
    </p:embeddedFont>
    <p:embeddedFont>
      <p:font typeface="Calibri" panose="020F0502020204030204" pitchFamily="34" charset="0"/>
      <p:regular r:id="rId187"/>
      <p:bold r:id="rId188"/>
      <p:italic r:id="rId189"/>
      <p:boldItalic r:id="rId190"/>
    </p:embeddedFont>
    <p:embeddedFont>
      <p:font typeface="Calibri Light" panose="020F0302020204030204" pitchFamily="34" charset="0"/>
      <p:regular r:id="rId191"/>
      <p:italic r:id="rId192"/>
    </p:embeddedFont>
    <p:embeddedFont>
      <p:font typeface="Lucida Sans" panose="020B0602030504020204" pitchFamily="34" charset="0"/>
      <p:regular r:id="rId193"/>
      <p:bold r:id="rId194"/>
      <p:italic r:id="rId195"/>
      <p:boldItalic r:id="rId196"/>
    </p:embeddedFont>
    <p:embeddedFont>
      <p:font typeface="Malgun Gothic" panose="020B0503020000020004" pitchFamily="34" charset="-127"/>
      <p:regular r:id="rId197"/>
      <p:bold r:id="rId198"/>
    </p:embeddedFont>
    <p:embeddedFont>
      <p:font typeface="Ubuntu" panose="020B0504030602030204" pitchFamily="34" charset="0"/>
      <p:regular r:id="rId199"/>
      <p:bold r:id="rId200"/>
      <p:italic r:id="rId201"/>
      <p:boldItalic r:id="rId202"/>
    </p:embeddedFont>
    <p:embeddedFont>
      <p:font typeface="Ubuntu Bold" panose="020B0804030602030204" charset="0"/>
      <p:bold r:id="rId203"/>
    </p:embeddedFont>
    <p:embeddedFont>
      <p:font typeface="微软雅黑" panose="020B0503020204020204" pitchFamily="34" charset="-122"/>
      <p:regular r:id="rId204"/>
      <p:bold r:id="rId205"/>
    </p:embeddedFont>
    <p:embeddedFont>
      <p:font typeface="微软雅黑" panose="020B0503020204020204" pitchFamily="34" charset="-122"/>
      <p:regular r:id="rId204"/>
      <p:bold r:id="rId20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id="{0BCB24C2-155E-42D2-9F38-919A57EF83DD}">
          <p14:sldIdLst>
            <p14:sldId id="580"/>
            <p14:sldId id="13938"/>
            <p14:sldId id="7829"/>
            <p14:sldId id="13920"/>
            <p14:sldId id="13941"/>
          </p14:sldIdLst>
        </p14:section>
        <p14:section name="Opening remark" id="{1DB1A4E5-17C7-4A70-B801-722E25148C1B}">
          <p14:sldIdLst>
            <p14:sldId id="256"/>
            <p14:sldId id="13730"/>
            <p14:sldId id="13733"/>
            <p14:sldId id="13925"/>
            <p14:sldId id="13873"/>
            <p14:sldId id="13918"/>
            <p14:sldId id="13897"/>
            <p14:sldId id="13937"/>
            <p14:sldId id="13911"/>
            <p14:sldId id="13713"/>
            <p14:sldId id="13915"/>
            <p14:sldId id="13916"/>
          </p14:sldIdLst>
        </p14:section>
        <p14:section name="Annie Feng" id="{4308482F-90F8-4D3B-B67D-4BBCED7B353B}">
          <p14:sldIdLst>
            <p14:sldId id="257"/>
            <p14:sldId id="287"/>
            <p14:sldId id="400"/>
            <p14:sldId id="13926"/>
            <p14:sldId id="13928"/>
            <p14:sldId id="368"/>
            <p14:sldId id="389"/>
            <p14:sldId id="390"/>
            <p14:sldId id="369"/>
            <p14:sldId id="391"/>
            <p14:sldId id="392"/>
            <p14:sldId id="372"/>
            <p14:sldId id="393"/>
            <p14:sldId id="375"/>
            <p14:sldId id="394"/>
            <p14:sldId id="395"/>
            <p14:sldId id="338"/>
            <p14:sldId id="358"/>
            <p14:sldId id="343"/>
            <p14:sldId id="360"/>
            <p14:sldId id="345"/>
            <p14:sldId id="396"/>
            <p14:sldId id="347"/>
            <p14:sldId id="361"/>
            <p14:sldId id="350"/>
            <p14:sldId id="362"/>
            <p14:sldId id="352"/>
            <p14:sldId id="399"/>
            <p14:sldId id="397"/>
            <p14:sldId id="398"/>
            <p14:sldId id="353"/>
            <p14:sldId id="366"/>
            <p14:sldId id="364"/>
            <p14:sldId id="382"/>
            <p14:sldId id="383"/>
            <p14:sldId id="384"/>
            <p14:sldId id="386"/>
            <p14:sldId id="385"/>
            <p14:sldId id="355"/>
            <p14:sldId id="356"/>
            <p14:sldId id="13922"/>
            <p14:sldId id="13934"/>
          </p14:sldIdLst>
        </p14:section>
        <p14:section name="Qinfan Zhang" id="{A9F0E8FA-E42A-4F81-9AD5-804EFBE5A9DF}">
          <p14:sldIdLst>
            <p14:sldId id="13726"/>
            <p14:sldId id="13939"/>
            <p14:sldId id="7857"/>
            <p14:sldId id="259"/>
            <p14:sldId id="260"/>
            <p14:sldId id="261"/>
            <p14:sldId id="262"/>
            <p14:sldId id="263"/>
            <p14:sldId id="13747"/>
            <p14:sldId id="13748"/>
            <p14:sldId id="266"/>
            <p14:sldId id="267"/>
            <p14:sldId id="268"/>
            <p14:sldId id="269"/>
            <p14:sldId id="270"/>
            <p14:sldId id="271"/>
            <p14:sldId id="272"/>
            <p14:sldId id="273"/>
            <p14:sldId id="274"/>
            <p14:sldId id="13933"/>
          </p14:sldIdLst>
        </p14:section>
        <p14:section name="Candy Chen" id="{2284DDE5-2D91-4A44-A43A-1538044618B7}">
          <p14:sldIdLst>
            <p14:sldId id="13852"/>
            <p14:sldId id="13750"/>
            <p14:sldId id="13853"/>
            <p14:sldId id="13752"/>
            <p14:sldId id="13753"/>
            <p14:sldId id="13754"/>
            <p14:sldId id="13755"/>
            <p14:sldId id="13756"/>
            <p14:sldId id="13757"/>
            <p14:sldId id="13932"/>
          </p14:sldIdLst>
        </p14:section>
        <p14:section name="Break" id="{EDF89B85-03EC-4ED9-A91B-2FDF8930004B}">
          <p14:sldIdLst>
            <p14:sldId id="13917"/>
          </p14:sldIdLst>
        </p14:section>
        <p14:section name="Jian Tao" id="{44783ADE-5C41-4CD5-8821-BC7BA5072A55}">
          <p14:sldIdLst>
            <p14:sldId id="265"/>
            <p14:sldId id="13912"/>
            <p14:sldId id="13857"/>
            <p14:sldId id="13942"/>
            <p14:sldId id="13931"/>
          </p14:sldIdLst>
        </p14:section>
        <p14:section name="Qingpeng Zhu" id="{49F1D349-784A-4696-8CFB-F77D2F378497}">
          <p14:sldIdLst>
            <p14:sldId id="7854"/>
            <p14:sldId id="649"/>
            <p14:sldId id="589"/>
            <p14:sldId id="644"/>
            <p14:sldId id="645"/>
            <p14:sldId id="13858"/>
            <p14:sldId id="630"/>
            <p14:sldId id="631"/>
            <p14:sldId id="634"/>
            <p14:sldId id="633"/>
            <p14:sldId id="635"/>
            <p14:sldId id="636"/>
            <p14:sldId id="638"/>
            <p14:sldId id="639"/>
            <p14:sldId id="640"/>
            <p14:sldId id="13859"/>
            <p14:sldId id="641"/>
            <p14:sldId id="642"/>
            <p14:sldId id="643"/>
            <p14:sldId id="13860"/>
            <p14:sldId id="608"/>
            <p14:sldId id="627"/>
            <p14:sldId id="13855"/>
          </p14:sldIdLst>
        </p14:section>
        <p14:section name="Ellen Zhang" id="{16B06D8F-9A8B-4FF6-A236-2F586C056405}">
          <p14:sldIdLst>
            <p14:sldId id="7834"/>
            <p14:sldId id="13940"/>
            <p14:sldId id="13864"/>
            <p14:sldId id="13863"/>
            <p14:sldId id="13787"/>
            <p14:sldId id="13788"/>
            <p14:sldId id="13789"/>
            <p14:sldId id="13790"/>
            <p14:sldId id="13791"/>
            <p14:sldId id="13792"/>
            <p14:sldId id="13793"/>
            <p14:sldId id="13794"/>
            <p14:sldId id="13795"/>
            <p14:sldId id="13796"/>
            <p14:sldId id="13797"/>
            <p14:sldId id="13798"/>
            <p14:sldId id="13799"/>
            <p14:sldId id="13800"/>
            <p14:sldId id="13801"/>
            <p14:sldId id="13802"/>
            <p14:sldId id="13803"/>
            <p14:sldId id="13804"/>
            <p14:sldId id="13805"/>
            <p14:sldId id="13806"/>
            <p14:sldId id="13808"/>
            <p14:sldId id="13809"/>
            <p14:sldId id="13810"/>
            <p14:sldId id="13811"/>
            <p14:sldId id="13812"/>
            <p14:sldId id="13813"/>
          </p14:sldIdLst>
        </p14:section>
        <p14:section name="Zoey" id="{CAC99284-1BBF-4036-A78F-1D7F7A38FB2F}">
          <p14:sldIdLst>
            <p14:sldId id="13869"/>
            <p14:sldId id="13817"/>
            <p14:sldId id="13871"/>
            <p14:sldId id="13819"/>
            <p14:sldId id="13820"/>
            <p14:sldId id="13821"/>
            <p14:sldId id="13822"/>
            <p14:sldId id="13823"/>
            <p14:sldId id="13824"/>
            <p14:sldId id="13825"/>
            <p14:sldId id="13826"/>
            <p14:sldId id="13827"/>
            <p14:sldId id="13828"/>
            <p14:sldId id="13829"/>
            <p14:sldId id="13830"/>
            <p14:sldId id="13831"/>
            <p14:sldId id="13832"/>
            <p14:sldId id="13833"/>
            <p14:sldId id="13834"/>
            <p14:sldId id="13836"/>
            <p14:sldId id="13837"/>
            <p14:sldId id="13838"/>
            <p14:sldId id="13839"/>
            <p14:sldId id="13840"/>
            <p14:sldId id="13841"/>
            <p14:sldId id="13856"/>
          </p14:sldIdLst>
        </p14:section>
        <p14:section name="Close" id="{61126EF1-562B-45AF-A0F8-621B605D9DA2}">
          <p14:sldIdLst>
            <p14:sldId id="7849"/>
            <p14:sldId id="7850"/>
            <p14:sldId id="346"/>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DAC3020-65D7-0E5C-AA22-95C61DB75B15}" name="Rebecca Luo" initials="RL" userId="S::rebecca.luo@carnstone.com::1e0727fa-4bf7-4d1f-ab3b-196ffa659c20" providerId="AD"/>
  <p188:author id="{B3B02747-4059-E23E-36DB-9E4821E94801}" name="Trinity Wang" initials="TW" userId="S::trinity.wang@carnstone.com::1a1fa157-537b-473b-aa3b-275a345d8030" providerId="AD"/>
  <p188:author id="{2844AC68-8B50-E5A0-6377-DDD16285D50B}" name="Blake Zheng" initials="BZ" userId="S::blake.zheng@carnstone.com::a78039c8-996b-42f4-a0a5-e1729f353f40" providerId="AD"/>
  <p188:author id="{51AAA17F-90E1-675A-BF94-0BDFC1120E7E}" name="Tong Wu" initials="TW" userId="S::tong.wu@carnstone.com::8284c83c-7009-4a3e-bfb5-d009c1822da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Quqing Huang" initials="QH" lastIdx="17" clrIdx="0">
    <p:extLst>
      <p:ext uri="{19B8F6BF-5375-455C-9EA6-DF929625EA0E}">
        <p15:presenceInfo xmlns:p15="http://schemas.microsoft.com/office/powerpoint/2012/main" userId="S::quqing.huang@carnstone.com::8a51af5d-774f-4410-8119-10367aa82dfa" providerId="AD"/>
      </p:ext>
    </p:extLst>
  </p:cmAuthor>
  <p:cmAuthor id="2" name="Blake Zheng" initials="BZ" lastIdx="10" clrIdx="1">
    <p:extLst>
      <p:ext uri="{19B8F6BF-5375-455C-9EA6-DF929625EA0E}">
        <p15:presenceInfo xmlns:p15="http://schemas.microsoft.com/office/powerpoint/2012/main" userId="S::blake.zheng@carnstone.com::a78039c8-996b-42f4-a0a5-e1729f353f40" providerId="AD"/>
      </p:ext>
    </p:extLst>
  </p:cmAuthor>
  <p:cmAuthor id="3" name="Regan Leahy" initials="RL" lastIdx="1" clrIdx="2">
    <p:extLst>
      <p:ext uri="{19B8F6BF-5375-455C-9EA6-DF929625EA0E}">
        <p15:presenceInfo xmlns:p15="http://schemas.microsoft.com/office/powerpoint/2012/main" userId="S::Regan.Leahy@carnstone.com::97877d58-18c6-4085-8e0f-8d081f86e7e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8484"/>
    <a:srgbClr val="2D9BBC"/>
    <a:srgbClr val="FFFFFF"/>
    <a:srgbClr val="0A3F40"/>
    <a:srgbClr val="F86524"/>
    <a:srgbClr val="00682F"/>
    <a:srgbClr val="F5F5F5"/>
    <a:srgbClr val="F8652E"/>
    <a:srgbClr val="5A5A5A"/>
    <a:srgbClr val="EAEAEA"/>
  </p:clrMru>
  <p:extLst>
    <p:ext uri="{E76CE94A-603C-4142-B9EB-6D1370010A27}">
      <p14:discardImageEditData xmlns:p14="http://schemas.microsoft.com/office/powerpoint/2010/main" val="1"/>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50390C-4459-4F98-9F3E-E4EDF173428B}" v="11" dt="2022-09-29T09:55:14.3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guide orient="horz" pos="2160"/>
        <p:guide pos="3840"/>
      </p:guideLst>
    </p:cSldViewPr>
  </p:slideViewPr>
  <p:notesTextViewPr>
    <p:cViewPr>
      <p:scale>
        <a:sx n="1" d="1"/>
        <a:sy n="1" d="1"/>
      </p:scale>
      <p:origin x="0" y="0"/>
    </p:cViewPr>
  </p:notesTextViewPr>
  <p:sorterViewPr>
    <p:cViewPr>
      <p:scale>
        <a:sx n="100" d="100"/>
        <a:sy n="100" d="100"/>
      </p:scale>
      <p:origin x="0" y="-58488"/>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2.xml"/><Relationship Id="rId21" Type="http://schemas.openxmlformats.org/officeDocument/2006/relationships/slide" Target="slides/slide16.xml"/><Relationship Id="rId42" Type="http://schemas.openxmlformats.org/officeDocument/2006/relationships/slide" Target="slides/slide37.xml"/><Relationship Id="rId63" Type="http://schemas.openxmlformats.org/officeDocument/2006/relationships/slide" Target="slides/slide58.xml"/><Relationship Id="rId84" Type="http://schemas.openxmlformats.org/officeDocument/2006/relationships/slide" Target="slides/slide79.xml"/><Relationship Id="rId138" Type="http://schemas.openxmlformats.org/officeDocument/2006/relationships/slide" Target="slides/slide133.xml"/><Relationship Id="rId159" Type="http://schemas.openxmlformats.org/officeDocument/2006/relationships/slide" Target="slides/slide154.xml"/><Relationship Id="rId170" Type="http://schemas.openxmlformats.org/officeDocument/2006/relationships/slide" Target="slides/slide165.xml"/><Relationship Id="rId191" Type="http://schemas.openxmlformats.org/officeDocument/2006/relationships/font" Target="fonts/font7.fntdata"/><Relationship Id="rId205" Type="http://schemas.openxmlformats.org/officeDocument/2006/relationships/font" Target="fonts/font21.fntdata"/><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53" Type="http://schemas.openxmlformats.org/officeDocument/2006/relationships/slide" Target="slides/slide48.xml"/><Relationship Id="rId74" Type="http://schemas.openxmlformats.org/officeDocument/2006/relationships/slide" Target="slides/slide69.xml"/><Relationship Id="rId128" Type="http://schemas.openxmlformats.org/officeDocument/2006/relationships/slide" Target="slides/slide123.xml"/><Relationship Id="rId149" Type="http://schemas.openxmlformats.org/officeDocument/2006/relationships/slide" Target="slides/slide144.xml"/><Relationship Id="rId5" Type="http://schemas.openxmlformats.org/officeDocument/2006/relationships/slideMaster" Target="slideMasters/slideMaster2.xml"/><Relationship Id="rId95" Type="http://schemas.openxmlformats.org/officeDocument/2006/relationships/slide" Target="slides/slide90.xml"/><Relationship Id="rId160" Type="http://schemas.openxmlformats.org/officeDocument/2006/relationships/slide" Target="slides/slide155.xml"/><Relationship Id="rId181" Type="http://schemas.openxmlformats.org/officeDocument/2006/relationships/slide" Target="slides/slide176.xml"/><Relationship Id="rId22" Type="http://schemas.openxmlformats.org/officeDocument/2006/relationships/slide" Target="slides/slide17.xml"/><Relationship Id="rId43" Type="http://schemas.openxmlformats.org/officeDocument/2006/relationships/slide" Target="slides/slide38.xml"/><Relationship Id="rId64" Type="http://schemas.openxmlformats.org/officeDocument/2006/relationships/slide" Target="slides/slide59.xml"/><Relationship Id="rId118" Type="http://schemas.openxmlformats.org/officeDocument/2006/relationships/slide" Target="slides/slide113.xml"/><Relationship Id="rId139" Type="http://schemas.openxmlformats.org/officeDocument/2006/relationships/slide" Target="slides/slide134.xml"/><Relationship Id="rId85" Type="http://schemas.openxmlformats.org/officeDocument/2006/relationships/slide" Target="slides/slide80.xml"/><Relationship Id="rId150" Type="http://schemas.openxmlformats.org/officeDocument/2006/relationships/slide" Target="slides/slide145.xml"/><Relationship Id="rId171" Type="http://schemas.openxmlformats.org/officeDocument/2006/relationships/slide" Target="slides/slide166.xml"/><Relationship Id="rId192" Type="http://schemas.openxmlformats.org/officeDocument/2006/relationships/font" Target="fonts/font8.fntdata"/><Relationship Id="rId206" Type="http://schemas.openxmlformats.org/officeDocument/2006/relationships/commentAuthors" Target="commentAuthors.xml"/><Relationship Id="rId12" Type="http://schemas.openxmlformats.org/officeDocument/2006/relationships/slide" Target="slides/slide7.xml"/><Relationship Id="rId33" Type="http://schemas.openxmlformats.org/officeDocument/2006/relationships/slide" Target="slides/slide28.xml"/><Relationship Id="rId108" Type="http://schemas.openxmlformats.org/officeDocument/2006/relationships/slide" Target="slides/slide103.xml"/><Relationship Id="rId129" Type="http://schemas.openxmlformats.org/officeDocument/2006/relationships/slide" Target="slides/slide124.xml"/><Relationship Id="rId54" Type="http://schemas.openxmlformats.org/officeDocument/2006/relationships/slide" Target="slides/slide49.xml"/><Relationship Id="rId75" Type="http://schemas.openxmlformats.org/officeDocument/2006/relationships/slide" Target="slides/slide70.xml"/><Relationship Id="rId96" Type="http://schemas.openxmlformats.org/officeDocument/2006/relationships/slide" Target="slides/slide91.xml"/><Relationship Id="rId140" Type="http://schemas.openxmlformats.org/officeDocument/2006/relationships/slide" Target="slides/slide135.xml"/><Relationship Id="rId161" Type="http://schemas.openxmlformats.org/officeDocument/2006/relationships/slide" Target="slides/slide156.xml"/><Relationship Id="rId182" Type="http://schemas.openxmlformats.org/officeDocument/2006/relationships/slide" Target="slides/slide177.xml"/><Relationship Id="rId6" Type="http://schemas.openxmlformats.org/officeDocument/2006/relationships/slide" Target="slides/slide1.xml"/><Relationship Id="rId23" Type="http://schemas.openxmlformats.org/officeDocument/2006/relationships/slide" Target="slides/slide18.xml"/><Relationship Id="rId119" Type="http://schemas.openxmlformats.org/officeDocument/2006/relationships/slide" Target="slides/slide114.xml"/><Relationship Id="rId44" Type="http://schemas.openxmlformats.org/officeDocument/2006/relationships/slide" Target="slides/slide39.xml"/><Relationship Id="rId65" Type="http://schemas.openxmlformats.org/officeDocument/2006/relationships/slide" Target="slides/slide60.xml"/><Relationship Id="rId86" Type="http://schemas.openxmlformats.org/officeDocument/2006/relationships/slide" Target="slides/slide81.xml"/><Relationship Id="rId130" Type="http://schemas.openxmlformats.org/officeDocument/2006/relationships/slide" Target="slides/slide125.xml"/><Relationship Id="rId151" Type="http://schemas.openxmlformats.org/officeDocument/2006/relationships/slide" Target="slides/slide146.xml"/><Relationship Id="rId172" Type="http://schemas.openxmlformats.org/officeDocument/2006/relationships/slide" Target="slides/slide167.xml"/><Relationship Id="rId193" Type="http://schemas.openxmlformats.org/officeDocument/2006/relationships/font" Target="fonts/font9.fntdata"/><Relationship Id="rId207" Type="http://schemas.openxmlformats.org/officeDocument/2006/relationships/presProps" Target="presProps.xml"/><Relationship Id="rId13" Type="http://schemas.openxmlformats.org/officeDocument/2006/relationships/slide" Target="slides/slide8.xml"/><Relationship Id="rId109" Type="http://schemas.openxmlformats.org/officeDocument/2006/relationships/slide" Target="slides/slide104.xml"/><Relationship Id="rId34" Type="http://schemas.openxmlformats.org/officeDocument/2006/relationships/slide" Target="slides/slide29.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20" Type="http://schemas.openxmlformats.org/officeDocument/2006/relationships/slide" Target="slides/slide115.xml"/><Relationship Id="rId141" Type="http://schemas.openxmlformats.org/officeDocument/2006/relationships/slide" Target="slides/slide136.xml"/><Relationship Id="rId7" Type="http://schemas.openxmlformats.org/officeDocument/2006/relationships/slide" Target="slides/slide2.xml"/><Relationship Id="rId162" Type="http://schemas.openxmlformats.org/officeDocument/2006/relationships/slide" Target="slides/slide157.xml"/><Relationship Id="rId183" Type="http://schemas.openxmlformats.org/officeDocument/2006/relationships/notesMaster" Target="notesMasters/notesMaster1.xml"/><Relationship Id="rId24" Type="http://schemas.openxmlformats.org/officeDocument/2006/relationships/slide" Target="slides/slide19.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31" Type="http://schemas.openxmlformats.org/officeDocument/2006/relationships/slide" Target="slides/slide126.xml"/><Relationship Id="rId152" Type="http://schemas.openxmlformats.org/officeDocument/2006/relationships/slide" Target="slides/slide147.xml"/><Relationship Id="rId173" Type="http://schemas.openxmlformats.org/officeDocument/2006/relationships/slide" Target="slides/slide168.xml"/><Relationship Id="rId194" Type="http://schemas.openxmlformats.org/officeDocument/2006/relationships/font" Target="fonts/font10.fntdata"/><Relationship Id="rId208" Type="http://schemas.openxmlformats.org/officeDocument/2006/relationships/viewProps" Target="viewProps.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26" Type="http://schemas.openxmlformats.org/officeDocument/2006/relationships/slide" Target="slides/slide121.xml"/><Relationship Id="rId147" Type="http://schemas.openxmlformats.org/officeDocument/2006/relationships/slide" Target="slides/slide142.xml"/><Relationship Id="rId168" Type="http://schemas.openxmlformats.org/officeDocument/2006/relationships/slide" Target="slides/slide163.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slide" Target="slides/slide116.xml"/><Relationship Id="rId142" Type="http://schemas.openxmlformats.org/officeDocument/2006/relationships/slide" Target="slides/slide137.xml"/><Relationship Id="rId163" Type="http://schemas.openxmlformats.org/officeDocument/2006/relationships/slide" Target="slides/slide158.xml"/><Relationship Id="rId184" Type="http://schemas.openxmlformats.org/officeDocument/2006/relationships/handoutMaster" Target="handoutMasters/handoutMaster1.xml"/><Relationship Id="rId189" Type="http://schemas.openxmlformats.org/officeDocument/2006/relationships/font" Target="fonts/font5.fntdata"/><Relationship Id="rId3" Type="http://schemas.openxmlformats.org/officeDocument/2006/relationships/customXml" Target="../customXml/item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116" Type="http://schemas.openxmlformats.org/officeDocument/2006/relationships/slide" Target="slides/slide111.xml"/><Relationship Id="rId137" Type="http://schemas.openxmlformats.org/officeDocument/2006/relationships/slide" Target="slides/slide132.xml"/><Relationship Id="rId158" Type="http://schemas.openxmlformats.org/officeDocument/2006/relationships/slide" Target="slides/slide153.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openxmlformats.org/officeDocument/2006/relationships/slide" Target="slides/slide106.xml"/><Relationship Id="rId132" Type="http://schemas.openxmlformats.org/officeDocument/2006/relationships/slide" Target="slides/slide127.xml"/><Relationship Id="rId153" Type="http://schemas.openxmlformats.org/officeDocument/2006/relationships/slide" Target="slides/slide148.xml"/><Relationship Id="rId174" Type="http://schemas.openxmlformats.org/officeDocument/2006/relationships/slide" Target="slides/slide169.xml"/><Relationship Id="rId179" Type="http://schemas.openxmlformats.org/officeDocument/2006/relationships/slide" Target="slides/slide174.xml"/><Relationship Id="rId195" Type="http://schemas.openxmlformats.org/officeDocument/2006/relationships/font" Target="fonts/font11.fntdata"/><Relationship Id="rId209" Type="http://schemas.openxmlformats.org/officeDocument/2006/relationships/theme" Target="theme/theme1.xml"/><Relationship Id="rId190" Type="http://schemas.openxmlformats.org/officeDocument/2006/relationships/font" Target="fonts/font6.fntdata"/><Relationship Id="rId204" Type="http://schemas.openxmlformats.org/officeDocument/2006/relationships/font" Target="fonts/font20.fntdata"/><Relationship Id="rId15" Type="http://schemas.openxmlformats.org/officeDocument/2006/relationships/slide" Target="slides/slide10.xml"/><Relationship Id="rId36" Type="http://schemas.openxmlformats.org/officeDocument/2006/relationships/slide" Target="slides/slide31.xml"/><Relationship Id="rId57" Type="http://schemas.openxmlformats.org/officeDocument/2006/relationships/slide" Target="slides/slide52.xml"/><Relationship Id="rId106" Type="http://schemas.openxmlformats.org/officeDocument/2006/relationships/slide" Target="slides/slide101.xml"/><Relationship Id="rId127" Type="http://schemas.openxmlformats.org/officeDocument/2006/relationships/slide" Target="slides/slide122.xml"/><Relationship Id="rId10" Type="http://schemas.openxmlformats.org/officeDocument/2006/relationships/slide" Target="slides/slide5.xml"/><Relationship Id="rId31" Type="http://schemas.openxmlformats.org/officeDocument/2006/relationships/slide" Target="slides/slide26.xml"/><Relationship Id="rId52" Type="http://schemas.openxmlformats.org/officeDocument/2006/relationships/slide" Target="slides/slide47.xml"/><Relationship Id="rId73" Type="http://schemas.openxmlformats.org/officeDocument/2006/relationships/slide" Target="slides/slide68.xml"/><Relationship Id="rId78" Type="http://schemas.openxmlformats.org/officeDocument/2006/relationships/slide" Target="slides/slide73.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slide" Target="slides/slide117.xml"/><Relationship Id="rId143" Type="http://schemas.openxmlformats.org/officeDocument/2006/relationships/slide" Target="slides/slide138.xml"/><Relationship Id="rId148" Type="http://schemas.openxmlformats.org/officeDocument/2006/relationships/slide" Target="slides/slide143.xml"/><Relationship Id="rId164" Type="http://schemas.openxmlformats.org/officeDocument/2006/relationships/slide" Target="slides/slide159.xml"/><Relationship Id="rId169" Type="http://schemas.openxmlformats.org/officeDocument/2006/relationships/slide" Target="slides/slide164.xml"/><Relationship Id="rId185"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4.xml"/><Relationship Id="rId180" Type="http://schemas.openxmlformats.org/officeDocument/2006/relationships/slide" Target="slides/slide175.xml"/><Relationship Id="rId210" Type="http://schemas.openxmlformats.org/officeDocument/2006/relationships/tableStyles" Target="tableStyles.xml"/><Relationship Id="rId26" Type="http://schemas.openxmlformats.org/officeDocument/2006/relationships/slide" Target="slides/slide21.xml"/><Relationship Id="rId47" Type="http://schemas.openxmlformats.org/officeDocument/2006/relationships/slide" Target="slides/slide42.xml"/><Relationship Id="rId68" Type="http://schemas.openxmlformats.org/officeDocument/2006/relationships/slide" Target="slides/slide63.xml"/><Relationship Id="rId89" Type="http://schemas.openxmlformats.org/officeDocument/2006/relationships/slide" Target="slides/slide84.xml"/><Relationship Id="rId112" Type="http://schemas.openxmlformats.org/officeDocument/2006/relationships/slide" Target="slides/slide107.xml"/><Relationship Id="rId133" Type="http://schemas.openxmlformats.org/officeDocument/2006/relationships/slide" Target="slides/slide128.xml"/><Relationship Id="rId154" Type="http://schemas.openxmlformats.org/officeDocument/2006/relationships/slide" Target="slides/slide149.xml"/><Relationship Id="rId175" Type="http://schemas.openxmlformats.org/officeDocument/2006/relationships/slide" Target="slides/slide170.xml"/><Relationship Id="rId196" Type="http://schemas.openxmlformats.org/officeDocument/2006/relationships/font" Target="fonts/font12.fntdata"/><Relationship Id="rId200" Type="http://schemas.openxmlformats.org/officeDocument/2006/relationships/font" Target="fonts/font16.fntdata"/><Relationship Id="rId16" Type="http://schemas.openxmlformats.org/officeDocument/2006/relationships/slide" Target="slides/slide11.xml"/><Relationship Id="rId37" Type="http://schemas.openxmlformats.org/officeDocument/2006/relationships/slide" Target="slides/slide32.xml"/><Relationship Id="rId58" Type="http://schemas.openxmlformats.org/officeDocument/2006/relationships/slide" Target="slides/slide53.xml"/><Relationship Id="rId79" Type="http://schemas.openxmlformats.org/officeDocument/2006/relationships/slide" Target="slides/slide74.xml"/><Relationship Id="rId102" Type="http://schemas.openxmlformats.org/officeDocument/2006/relationships/slide" Target="slides/slide97.xml"/><Relationship Id="rId123" Type="http://schemas.openxmlformats.org/officeDocument/2006/relationships/slide" Target="slides/slide118.xml"/><Relationship Id="rId144" Type="http://schemas.openxmlformats.org/officeDocument/2006/relationships/slide" Target="slides/slide139.xml"/><Relationship Id="rId90" Type="http://schemas.openxmlformats.org/officeDocument/2006/relationships/slide" Target="slides/slide85.xml"/><Relationship Id="rId165" Type="http://schemas.openxmlformats.org/officeDocument/2006/relationships/slide" Target="slides/slide160.xml"/><Relationship Id="rId186" Type="http://schemas.openxmlformats.org/officeDocument/2006/relationships/font" Target="fonts/font2.fntdata"/><Relationship Id="rId211" Type="http://schemas.microsoft.com/office/2016/11/relationships/changesInfo" Target="changesInfos/changesInfo1.xml"/><Relationship Id="rId27" Type="http://schemas.openxmlformats.org/officeDocument/2006/relationships/slide" Target="slides/slide22.xml"/><Relationship Id="rId48" Type="http://schemas.openxmlformats.org/officeDocument/2006/relationships/slide" Target="slides/slide43.xml"/><Relationship Id="rId69" Type="http://schemas.openxmlformats.org/officeDocument/2006/relationships/slide" Target="slides/slide64.xml"/><Relationship Id="rId113" Type="http://schemas.openxmlformats.org/officeDocument/2006/relationships/slide" Target="slides/slide108.xml"/><Relationship Id="rId134" Type="http://schemas.openxmlformats.org/officeDocument/2006/relationships/slide" Target="slides/slide129.xml"/><Relationship Id="rId80" Type="http://schemas.openxmlformats.org/officeDocument/2006/relationships/slide" Target="slides/slide75.xml"/><Relationship Id="rId155" Type="http://schemas.openxmlformats.org/officeDocument/2006/relationships/slide" Target="slides/slide150.xml"/><Relationship Id="rId176" Type="http://schemas.openxmlformats.org/officeDocument/2006/relationships/slide" Target="slides/slide171.xml"/><Relationship Id="rId197" Type="http://schemas.openxmlformats.org/officeDocument/2006/relationships/font" Target="fonts/font13.fntdata"/><Relationship Id="rId201" Type="http://schemas.openxmlformats.org/officeDocument/2006/relationships/font" Target="fonts/font17.fntdata"/><Relationship Id="rId17" Type="http://schemas.openxmlformats.org/officeDocument/2006/relationships/slide" Target="slides/slide12.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slide" Target="slides/slide98.xml"/><Relationship Id="rId124" Type="http://schemas.openxmlformats.org/officeDocument/2006/relationships/slide" Target="slides/slide119.xml"/><Relationship Id="rId70" Type="http://schemas.openxmlformats.org/officeDocument/2006/relationships/slide" Target="slides/slide65.xml"/><Relationship Id="rId91" Type="http://schemas.openxmlformats.org/officeDocument/2006/relationships/slide" Target="slides/slide86.xml"/><Relationship Id="rId145" Type="http://schemas.openxmlformats.org/officeDocument/2006/relationships/slide" Target="slides/slide140.xml"/><Relationship Id="rId166" Type="http://schemas.openxmlformats.org/officeDocument/2006/relationships/slide" Target="slides/slide161.xml"/><Relationship Id="rId187" Type="http://schemas.openxmlformats.org/officeDocument/2006/relationships/font" Target="fonts/font3.fntdata"/><Relationship Id="rId1" Type="http://schemas.openxmlformats.org/officeDocument/2006/relationships/customXml" Target="../customXml/item1.xml"/><Relationship Id="rId212" Type="http://schemas.microsoft.com/office/2015/10/relationships/revisionInfo" Target="revisionInfo.xml"/><Relationship Id="rId28" Type="http://schemas.openxmlformats.org/officeDocument/2006/relationships/slide" Target="slides/slide23.xml"/><Relationship Id="rId49" Type="http://schemas.openxmlformats.org/officeDocument/2006/relationships/slide" Target="slides/slide44.xml"/><Relationship Id="rId114" Type="http://schemas.openxmlformats.org/officeDocument/2006/relationships/slide" Target="slides/slide109.xml"/><Relationship Id="rId60" Type="http://schemas.openxmlformats.org/officeDocument/2006/relationships/slide" Target="slides/slide55.xml"/><Relationship Id="rId81" Type="http://schemas.openxmlformats.org/officeDocument/2006/relationships/slide" Target="slides/slide76.xml"/><Relationship Id="rId135" Type="http://schemas.openxmlformats.org/officeDocument/2006/relationships/slide" Target="slides/slide130.xml"/><Relationship Id="rId156" Type="http://schemas.openxmlformats.org/officeDocument/2006/relationships/slide" Target="slides/slide151.xml"/><Relationship Id="rId177" Type="http://schemas.openxmlformats.org/officeDocument/2006/relationships/slide" Target="slides/slide172.xml"/><Relationship Id="rId198" Type="http://schemas.openxmlformats.org/officeDocument/2006/relationships/font" Target="fonts/font14.fntdata"/><Relationship Id="rId202" Type="http://schemas.openxmlformats.org/officeDocument/2006/relationships/font" Target="fonts/font18.fntdata"/><Relationship Id="rId18" Type="http://schemas.openxmlformats.org/officeDocument/2006/relationships/slide" Target="slides/slide13.xml"/><Relationship Id="rId39" Type="http://schemas.openxmlformats.org/officeDocument/2006/relationships/slide" Target="slides/slide34.xml"/><Relationship Id="rId50" Type="http://schemas.openxmlformats.org/officeDocument/2006/relationships/slide" Target="slides/slide45.xml"/><Relationship Id="rId104" Type="http://schemas.openxmlformats.org/officeDocument/2006/relationships/slide" Target="slides/slide99.xml"/><Relationship Id="rId125" Type="http://schemas.openxmlformats.org/officeDocument/2006/relationships/slide" Target="slides/slide120.xml"/><Relationship Id="rId146" Type="http://schemas.openxmlformats.org/officeDocument/2006/relationships/slide" Target="slides/slide141.xml"/><Relationship Id="rId167" Type="http://schemas.openxmlformats.org/officeDocument/2006/relationships/slide" Target="slides/slide162.xml"/><Relationship Id="rId188" Type="http://schemas.openxmlformats.org/officeDocument/2006/relationships/font" Target="fonts/font4.fntdata"/><Relationship Id="rId71" Type="http://schemas.openxmlformats.org/officeDocument/2006/relationships/slide" Target="slides/slide66.xml"/><Relationship Id="rId92" Type="http://schemas.openxmlformats.org/officeDocument/2006/relationships/slide" Target="slides/slide87.xml"/><Relationship Id="rId213" Type="http://schemas.microsoft.com/office/2018/10/relationships/authors" Target="authors.xml"/><Relationship Id="rId2" Type="http://schemas.openxmlformats.org/officeDocument/2006/relationships/customXml" Target="../customXml/item2.xml"/><Relationship Id="rId29" Type="http://schemas.openxmlformats.org/officeDocument/2006/relationships/slide" Target="slides/slide24.xml"/><Relationship Id="rId40" Type="http://schemas.openxmlformats.org/officeDocument/2006/relationships/slide" Target="slides/slide35.xml"/><Relationship Id="rId115" Type="http://schemas.openxmlformats.org/officeDocument/2006/relationships/slide" Target="slides/slide110.xml"/><Relationship Id="rId136" Type="http://schemas.openxmlformats.org/officeDocument/2006/relationships/slide" Target="slides/slide131.xml"/><Relationship Id="rId157" Type="http://schemas.openxmlformats.org/officeDocument/2006/relationships/slide" Target="slides/slide152.xml"/><Relationship Id="rId178" Type="http://schemas.openxmlformats.org/officeDocument/2006/relationships/slide" Target="slides/slide173.xml"/><Relationship Id="rId61" Type="http://schemas.openxmlformats.org/officeDocument/2006/relationships/slide" Target="slides/slide56.xml"/><Relationship Id="rId82" Type="http://schemas.openxmlformats.org/officeDocument/2006/relationships/slide" Target="slides/slide77.xml"/><Relationship Id="rId199" Type="http://schemas.openxmlformats.org/officeDocument/2006/relationships/font" Target="fonts/font15.fntdata"/><Relationship Id="rId203" Type="http://schemas.openxmlformats.org/officeDocument/2006/relationships/font" Target="fonts/font19.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lake Zheng" userId="S::blake.zheng@carnstone.com::a78039c8-996b-42f4-a0a5-e1729f353f40" providerId="AD" clId="Web-{A470B9FD-A8C8-A289-1C35-A118C6D4B7F6}"/>
    <pc:docChg chg="modSld">
      <pc:chgData name="Blake Zheng" userId="S::blake.zheng@carnstone.com::a78039c8-996b-42f4-a0a5-e1729f353f40" providerId="AD" clId="Web-{A470B9FD-A8C8-A289-1C35-A118C6D4B7F6}" dt="2022-09-05T05:02:27.717" v="34"/>
      <pc:docMkLst>
        <pc:docMk/>
      </pc:docMkLst>
      <pc:sldChg chg="modSp">
        <pc:chgData name="Blake Zheng" userId="S::blake.zheng@carnstone.com::a78039c8-996b-42f4-a0a5-e1729f353f40" providerId="AD" clId="Web-{A470B9FD-A8C8-A289-1C35-A118C6D4B7F6}" dt="2022-09-05T04:57:56.632" v="4" actId="20577"/>
        <pc:sldMkLst>
          <pc:docMk/>
          <pc:sldMk cId="1390522388" sldId="580"/>
        </pc:sldMkLst>
        <pc:spChg chg="mod">
          <ac:chgData name="Blake Zheng" userId="S::blake.zheng@carnstone.com::a78039c8-996b-42f4-a0a5-e1729f353f40" providerId="AD" clId="Web-{A470B9FD-A8C8-A289-1C35-A118C6D4B7F6}" dt="2022-09-05T04:57:56.632" v="4" actId="20577"/>
          <ac:spMkLst>
            <pc:docMk/>
            <pc:sldMk cId="1390522388" sldId="580"/>
            <ac:spMk id="2" creationId="{CE5CEA8F-E72A-4A1D-8BA9-A3DCDA55445D}"/>
          </ac:spMkLst>
        </pc:spChg>
      </pc:sldChg>
      <pc:sldChg chg="modSp">
        <pc:chgData name="Blake Zheng" userId="S::blake.zheng@carnstone.com::a78039c8-996b-42f4-a0a5-e1729f353f40" providerId="AD" clId="Web-{A470B9FD-A8C8-A289-1C35-A118C6D4B7F6}" dt="2022-09-05T05:02:27.717" v="34"/>
        <pc:sldMkLst>
          <pc:docMk/>
          <pc:sldMk cId="2692031097" sldId="13889"/>
        </pc:sldMkLst>
        <pc:graphicFrameChg chg="mod modGraphic">
          <ac:chgData name="Blake Zheng" userId="S::blake.zheng@carnstone.com::a78039c8-996b-42f4-a0a5-e1729f353f40" providerId="AD" clId="Web-{A470B9FD-A8C8-A289-1C35-A118C6D4B7F6}" dt="2022-09-05T05:02:27.717" v="34"/>
          <ac:graphicFrameMkLst>
            <pc:docMk/>
            <pc:sldMk cId="2692031097" sldId="13889"/>
            <ac:graphicFrameMk id="10" creationId="{EC656711-E72A-2A9B-4C56-655CE00DDA13}"/>
          </ac:graphicFrameMkLst>
        </pc:graphicFrameChg>
      </pc:sldChg>
      <pc:sldChg chg="delSp">
        <pc:chgData name="Blake Zheng" userId="S::blake.zheng@carnstone.com::a78039c8-996b-42f4-a0a5-e1729f353f40" providerId="AD" clId="Web-{A470B9FD-A8C8-A289-1C35-A118C6D4B7F6}" dt="2022-09-05T04:58:21.726" v="5"/>
        <pc:sldMkLst>
          <pc:docMk/>
          <pc:sldMk cId="2050859328" sldId="13920"/>
        </pc:sldMkLst>
        <pc:spChg chg="del">
          <ac:chgData name="Blake Zheng" userId="S::blake.zheng@carnstone.com::a78039c8-996b-42f4-a0a5-e1729f353f40" providerId="AD" clId="Web-{A470B9FD-A8C8-A289-1C35-A118C6D4B7F6}" dt="2022-09-05T04:58:21.726" v="5"/>
          <ac:spMkLst>
            <pc:docMk/>
            <pc:sldMk cId="2050859328" sldId="13920"/>
            <ac:spMk id="3" creationId="{6F9D64DB-78D3-E4F6-7D2E-A2A5598F9041}"/>
          </ac:spMkLst>
        </pc:spChg>
      </pc:sldChg>
    </pc:docChg>
  </pc:docChgLst>
  <pc:docChgLst>
    <pc:chgData name="Rebecca Luo" userId="1e0727fa-4bf7-4d1f-ab3b-196ffa659c20" providerId="ADAL" clId="{3134DDE3-487F-4E1A-8167-C52C6E3C8980}"/>
    <pc:docChg chg="undo redo custSel addSld delSld modSld sldOrd modMainMaster modSection">
      <pc:chgData name="Rebecca Luo" userId="1e0727fa-4bf7-4d1f-ab3b-196ffa659c20" providerId="ADAL" clId="{3134DDE3-487F-4E1A-8167-C52C6E3C8980}" dt="2022-09-05T06:37:04.864" v="2300" actId="478"/>
      <pc:docMkLst>
        <pc:docMk/>
      </pc:docMkLst>
      <pc:sldChg chg="modSp add mod ord">
        <pc:chgData name="Rebecca Luo" userId="1e0727fa-4bf7-4d1f-ab3b-196ffa659c20" providerId="ADAL" clId="{3134DDE3-487F-4E1A-8167-C52C6E3C8980}" dt="2022-08-31T08:38:15.369" v="1426" actId="255"/>
        <pc:sldMkLst>
          <pc:docMk/>
          <pc:sldMk cId="3870597098" sldId="256"/>
        </pc:sldMkLst>
        <pc:spChg chg="mod">
          <ac:chgData name="Rebecca Luo" userId="1e0727fa-4bf7-4d1f-ab3b-196ffa659c20" providerId="ADAL" clId="{3134DDE3-487F-4E1A-8167-C52C6E3C8980}" dt="2022-08-31T08:38:15.369" v="1426" actId="255"/>
          <ac:spMkLst>
            <pc:docMk/>
            <pc:sldMk cId="3870597098" sldId="256"/>
            <ac:spMk id="2" creationId="{B75B8D6E-A887-45C1-BBA9-360FB88A34C5}"/>
          </ac:spMkLst>
        </pc:spChg>
        <pc:spChg chg="mod">
          <ac:chgData name="Rebecca Luo" userId="1e0727fa-4bf7-4d1f-ab3b-196ffa659c20" providerId="ADAL" clId="{3134DDE3-487F-4E1A-8167-C52C6E3C8980}" dt="2022-08-31T08:36:32.979" v="1423" actId="207"/>
          <ac:spMkLst>
            <pc:docMk/>
            <pc:sldMk cId="3870597098" sldId="256"/>
            <ac:spMk id="3" creationId="{760E015D-EA3D-47F4-8F7E-AE6D73C24ED4}"/>
          </ac:spMkLst>
        </pc:spChg>
      </pc:sldChg>
      <pc:sldChg chg="addSp delSp modSp mod">
        <pc:chgData name="Rebecca Luo" userId="1e0727fa-4bf7-4d1f-ab3b-196ffa659c20" providerId="ADAL" clId="{3134DDE3-487F-4E1A-8167-C52C6E3C8980}" dt="2022-09-05T06:34:41.661" v="2270" actId="27614"/>
        <pc:sldMkLst>
          <pc:docMk/>
          <pc:sldMk cId="1245653449" sldId="257"/>
        </pc:sldMkLst>
        <pc:spChg chg="mod">
          <ac:chgData name="Rebecca Luo" userId="1e0727fa-4bf7-4d1f-ab3b-196ffa659c20" providerId="ADAL" clId="{3134DDE3-487F-4E1A-8167-C52C6E3C8980}" dt="2022-08-29T02:43:54.049" v="427" actId="255"/>
          <ac:spMkLst>
            <pc:docMk/>
            <pc:sldMk cId="1245653449" sldId="257"/>
            <ac:spMk id="2" creationId="{B75B8D6E-A887-45C1-BBA9-360FB88A34C5}"/>
          </ac:spMkLst>
        </pc:spChg>
        <pc:spChg chg="mod">
          <ac:chgData name="Rebecca Luo" userId="1e0727fa-4bf7-4d1f-ab3b-196ffa659c20" providerId="ADAL" clId="{3134DDE3-487F-4E1A-8167-C52C6E3C8980}" dt="2022-09-01T01:55:17.201" v="1929" actId="255"/>
          <ac:spMkLst>
            <pc:docMk/>
            <pc:sldMk cId="1245653449" sldId="257"/>
            <ac:spMk id="3" creationId="{760E015D-EA3D-47F4-8F7E-AE6D73C24ED4}"/>
          </ac:spMkLst>
        </pc:spChg>
        <pc:spChg chg="add del mod">
          <ac:chgData name="Rebecca Luo" userId="1e0727fa-4bf7-4d1f-ab3b-196ffa659c20" providerId="ADAL" clId="{3134DDE3-487F-4E1A-8167-C52C6E3C8980}" dt="2022-09-01T01:54:17.463" v="1928" actId="478"/>
          <ac:spMkLst>
            <pc:docMk/>
            <pc:sldMk cId="1245653449" sldId="257"/>
            <ac:spMk id="4" creationId="{B8808F3A-CA4F-CFB4-592B-5F201E2E0542}"/>
          </ac:spMkLst>
        </pc:spChg>
        <pc:spChg chg="add del mod">
          <ac:chgData name="Rebecca Luo" userId="1e0727fa-4bf7-4d1f-ab3b-196ffa659c20" providerId="ADAL" clId="{3134DDE3-487F-4E1A-8167-C52C6E3C8980}" dt="2022-09-05T06:34:36.821" v="2268" actId="478"/>
          <ac:spMkLst>
            <pc:docMk/>
            <pc:sldMk cId="1245653449" sldId="257"/>
            <ac:spMk id="5" creationId="{8B0030E3-4AE2-A8FE-4FC4-7D808ACD3601}"/>
          </ac:spMkLst>
        </pc:spChg>
        <pc:picChg chg="add mod">
          <ac:chgData name="Rebecca Luo" userId="1e0727fa-4bf7-4d1f-ab3b-196ffa659c20" providerId="ADAL" clId="{3134DDE3-487F-4E1A-8167-C52C6E3C8980}" dt="2022-09-05T06:34:41.661" v="2270" actId="27614"/>
          <ac:picMkLst>
            <pc:docMk/>
            <pc:sldMk cId="1245653449" sldId="257"/>
            <ac:picMk id="6" creationId="{E3C5E4D2-3853-D543-DEE1-89D7B8181314}"/>
          </ac:picMkLst>
        </pc:picChg>
      </pc:sldChg>
      <pc:sldChg chg="add del">
        <pc:chgData name="Rebecca Luo" userId="1e0727fa-4bf7-4d1f-ab3b-196ffa659c20" providerId="ADAL" clId="{3134DDE3-487F-4E1A-8167-C52C6E3C8980}" dt="2022-08-29T02:50:49.623" v="539" actId="47"/>
        <pc:sldMkLst>
          <pc:docMk/>
          <pc:sldMk cId="0" sldId="258"/>
        </pc:sldMkLst>
      </pc:sldChg>
      <pc:sldChg chg="addSp delSp modSp mod chgLayout">
        <pc:chgData name="Rebecca Luo" userId="1e0727fa-4bf7-4d1f-ab3b-196ffa659c20" providerId="ADAL" clId="{3134DDE3-487F-4E1A-8167-C52C6E3C8980}" dt="2022-08-29T02:45:56.025" v="491" actId="478"/>
        <pc:sldMkLst>
          <pc:docMk/>
          <pc:sldMk cId="0" sldId="259"/>
        </pc:sldMkLst>
        <pc:spChg chg="add mod ord">
          <ac:chgData name="Rebecca Luo" userId="1e0727fa-4bf7-4d1f-ab3b-196ffa659c20" providerId="ADAL" clId="{3134DDE3-487F-4E1A-8167-C52C6E3C8980}" dt="2022-08-29T02:45:25.842" v="475"/>
          <ac:spMkLst>
            <pc:docMk/>
            <pc:sldMk cId="0" sldId="259"/>
            <ac:spMk id="2" creationId="{DBC03347-0224-D57A-76C4-A4D9B5402525}"/>
          </ac:spMkLst>
        </pc:spChg>
        <pc:spChg chg="del mod">
          <ac:chgData name="Rebecca Luo" userId="1e0727fa-4bf7-4d1f-ab3b-196ffa659c20" providerId="ADAL" clId="{3134DDE3-487F-4E1A-8167-C52C6E3C8980}" dt="2022-08-29T02:45:56.025" v="491" actId="478"/>
          <ac:spMkLst>
            <pc:docMk/>
            <pc:sldMk cId="0" sldId="259"/>
            <ac:spMk id="3" creationId="{00000000-0000-0000-0000-000000000000}"/>
          </ac:spMkLst>
        </pc:spChg>
        <pc:spChg chg="mod ord">
          <ac:chgData name="Rebecca Luo" userId="1e0727fa-4bf7-4d1f-ab3b-196ffa659c20" providerId="ADAL" clId="{3134DDE3-487F-4E1A-8167-C52C6E3C8980}" dt="2022-08-29T02:45:17.832" v="472" actId="700"/>
          <ac:spMkLst>
            <pc:docMk/>
            <pc:sldMk cId="0" sldId="259"/>
            <ac:spMk id="4" creationId="{00000000-0000-0000-0000-000000000000}"/>
          </ac:spMkLst>
        </pc:spChg>
        <pc:spChg chg="del mod">
          <ac:chgData name="Rebecca Luo" userId="1e0727fa-4bf7-4d1f-ab3b-196ffa659c20" providerId="ADAL" clId="{3134DDE3-487F-4E1A-8167-C52C6E3C8980}" dt="2022-08-29T02:45:54.150" v="490"/>
          <ac:spMkLst>
            <pc:docMk/>
            <pc:sldMk cId="0" sldId="259"/>
            <ac:spMk id="5" creationId="{00000000-0000-0000-0000-000000000000}"/>
          </ac:spMkLst>
        </pc:spChg>
        <pc:spChg chg="add mod ord">
          <ac:chgData name="Rebecca Luo" userId="1e0727fa-4bf7-4d1f-ab3b-196ffa659c20" providerId="ADAL" clId="{3134DDE3-487F-4E1A-8167-C52C6E3C8980}" dt="2022-08-29T02:45:35.488" v="479"/>
          <ac:spMkLst>
            <pc:docMk/>
            <pc:sldMk cId="0" sldId="259"/>
            <ac:spMk id="6" creationId="{990EC01D-387C-4BCD-27C7-1900009EACDC}"/>
          </ac:spMkLst>
        </pc:spChg>
        <pc:spChg chg="add mod ord">
          <ac:chgData name="Rebecca Luo" userId="1e0727fa-4bf7-4d1f-ab3b-196ffa659c20" providerId="ADAL" clId="{3134DDE3-487F-4E1A-8167-C52C6E3C8980}" dt="2022-08-29T02:45:42.249" v="484"/>
          <ac:spMkLst>
            <pc:docMk/>
            <pc:sldMk cId="0" sldId="259"/>
            <ac:spMk id="7" creationId="{5E5DC05B-368E-0BD0-75B0-50F31F0C1EFE}"/>
          </ac:spMkLst>
        </pc:spChg>
        <pc:spChg chg="add mod ord">
          <ac:chgData name="Rebecca Luo" userId="1e0727fa-4bf7-4d1f-ab3b-196ffa659c20" providerId="ADAL" clId="{3134DDE3-487F-4E1A-8167-C52C6E3C8980}" dt="2022-08-29T02:45:53.246" v="488"/>
          <ac:spMkLst>
            <pc:docMk/>
            <pc:sldMk cId="0" sldId="259"/>
            <ac:spMk id="8" creationId="{F4E779D5-B3B7-2CED-8396-FD51DDB458EC}"/>
          </ac:spMkLst>
        </pc:spChg>
        <pc:spChg chg="add mod ord">
          <ac:chgData name="Rebecca Luo" userId="1e0727fa-4bf7-4d1f-ab3b-196ffa659c20" providerId="ADAL" clId="{3134DDE3-487F-4E1A-8167-C52C6E3C8980}" dt="2022-08-29T02:45:31.560" v="477"/>
          <ac:spMkLst>
            <pc:docMk/>
            <pc:sldMk cId="0" sldId="259"/>
            <ac:spMk id="9" creationId="{CB375265-C965-1994-AD59-D5E856E3464C}"/>
          </ac:spMkLst>
        </pc:spChg>
        <pc:spChg chg="add mod ord">
          <ac:chgData name="Rebecca Luo" userId="1e0727fa-4bf7-4d1f-ab3b-196ffa659c20" providerId="ADAL" clId="{3134DDE3-487F-4E1A-8167-C52C6E3C8980}" dt="2022-08-29T02:45:38.890" v="481"/>
          <ac:spMkLst>
            <pc:docMk/>
            <pc:sldMk cId="0" sldId="259"/>
            <ac:spMk id="10" creationId="{5B94B231-D874-2665-48DF-C39771EAD4F7}"/>
          </ac:spMkLst>
        </pc:spChg>
      </pc:sldChg>
      <pc:sldChg chg="addSp delSp modSp mod modClrScheme chgLayout">
        <pc:chgData name="Rebecca Luo" userId="1e0727fa-4bf7-4d1f-ab3b-196ffa659c20" providerId="ADAL" clId="{3134DDE3-487F-4E1A-8167-C52C6E3C8980}" dt="2022-09-05T06:35:12.708" v="2277" actId="478"/>
        <pc:sldMkLst>
          <pc:docMk/>
          <pc:sldMk cId="0" sldId="260"/>
        </pc:sldMkLst>
        <pc:spChg chg="mod ord">
          <ac:chgData name="Rebecca Luo" userId="1e0727fa-4bf7-4d1f-ab3b-196ffa659c20" providerId="ADAL" clId="{3134DDE3-487F-4E1A-8167-C52C6E3C8980}" dt="2022-08-29T03:09:41.186" v="962" actId="700"/>
          <ac:spMkLst>
            <pc:docMk/>
            <pc:sldMk cId="0" sldId="260"/>
            <ac:spMk id="2" creationId="{00000000-0000-0000-0000-000000000000}"/>
          </ac:spMkLst>
        </pc:spChg>
        <pc:spChg chg="mod">
          <ac:chgData name="Rebecca Luo" userId="1e0727fa-4bf7-4d1f-ab3b-196ffa659c20" providerId="ADAL" clId="{3134DDE3-487F-4E1A-8167-C52C6E3C8980}" dt="2022-08-29T02:46:22.657" v="495" actId="14100"/>
          <ac:spMkLst>
            <pc:docMk/>
            <pc:sldMk cId="0" sldId="260"/>
            <ac:spMk id="14" creationId="{00000000-0000-0000-0000-000000000000}"/>
          </ac:spMkLst>
        </pc:spChg>
        <pc:spChg chg="mod ord">
          <ac:chgData name="Rebecca Luo" userId="1e0727fa-4bf7-4d1f-ab3b-196ffa659c20" providerId="ADAL" clId="{3134DDE3-487F-4E1A-8167-C52C6E3C8980}" dt="2022-08-29T03:09:41.186" v="962" actId="700"/>
          <ac:spMkLst>
            <pc:docMk/>
            <pc:sldMk cId="0" sldId="260"/>
            <ac:spMk id="15" creationId="{00000000-0000-0000-0000-000000000000}"/>
          </ac:spMkLst>
        </pc:spChg>
        <pc:spChg chg="mod ord">
          <ac:chgData name="Rebecca Luo" userId="1e0727fa-4bf7-4d1f-ab3b-196ffa659c20" providerId="ADAL" clId="{3134DDE3-487F-4E1A-8167-C52C6E3C8980}" dt="2022-08-29T03:09:41.186" v="962" actId="700"/>
          <ac:spMkLst>
            <pc:docMk/>
            <pc:sldMk cId="0" sldId="260"/>
            <ac:spMk id="16" creationId="{00000000-0000-0000-0000-000000000000}"/>
          </ac:spMkLst>
        </pc:spChg>
        <pc:spChg chg="del mod ord">
          <ac:chgData name="Rebecca Luo" userId="1e0727fa-4bf7-4d1f-ab3b-196ffa659c20" providerId="ADAL" clId="{3134DDE3-487F-4E1A-8167-C52C6E3C8980}" dt="2022-08-29T03:09:47.175" v="964" actId="478"/>
          <ac:spMkLst>
            <pc:docMk/>
            <pc:sldMk cId="0" sldId="260"/>
            <ac:spMk id="17" creationId="{00000000-0000-0000-0000-000000000000}"/>
          </ac:spMkLst>
        </pc:spChg>
        <pc:spChg chg="add del mod ord">
          <ac:chgData name="Rebecca Luo" userId="1e0727fa-4bf7-4d1f-ab3b-196ffa659c20" providerId="ADAL" clId="{3134DDE3-487F-4E1A-8167-C52C6E3C8980}" dt="2022-08-29T03:09:44.143" v="963" actId="478"/>
          <ac:spMkLst>
            <pc:docMk/>
            <pc:sldMk cId="0" sldId="260"/>
            <ac:spMk id="18" creationId="{B289BC09-B347-D55B-5D4E-24953A0D5568}"/>
          </ac:spMkLst>
        </pc:spChg>
        <pc:spChg chg="add mod">
          <ac:chgData name="Rebecca Luo" userId="1e0727fa-4bf7-4d1f-ab3b-196ffa659c20" providerId="ADAL" clId="{3134DDE3-487F-4E1A-8167-C52C6E3C8980}" dt="2022-08-29T03:09:47.535" v="965"/>
          <ac:spMkLst>
            <pc:docMk/>
            <pc:sldMk cId="0" sldId="260"/>
            <ac:spMk id="19" creationId="{69FBC654-2505-431F-8649-DA390997CD04}"/>
          </ac:spMkLst>
        </pc:spChg>
        <pc:spChg chg="del">
          <ac:chgData name="Rebecca Luo" userId="1e0727fa-4bf7-4d1f-ab3b-196ffa659c20" providerId="ADAL" clId="{3134DDE3-487F-4E1A-8167-C52C6E3C8980}" dt="2022-09-05T06:35:12.708" v="2277" actId="478"/>
          <ac:spMkLst>
            <pc:docMk/>
            <pc:sldMk cId="0" sldId="260"/>
            <ac:spMk id="20" creationId="{853241B2-80C6-DE8A-57E0-6394BD63F72C}"/>
          </ac:spMkLst>
        </pc:spChg>
      </pc:sldChg>
      <pc:sldChg chg="addSp delSp modSp mod modClrScheme chgLayout">
        <pc:chgData name="Rebecca Luo" userId="1e0727fa-4bf7-4d1f-ab3b-196ffa659c20" providerId="ADAL" clId="{3134DDE3-487F-4E1A-8167-C52C6E3C8980}" dt="2022-09-05T06:35:21.345" v="2278" actId="478"/>
        <pc:sldMkLst>
          <pc:docMk/>
          <pc:sldMk cId="0" sldId="261"/>
        </pc:sldMkLst>
        <pc:spChg chg="mod ord">
          <ac:chgData name="Rebecca Luo" userId="1e0727fa-4bf7-4d1f-ab3b-196ffa659c20" providerId="ADAL" clId="{3134DDE3-487F-4E1A-8167-C52C6E3C8980}" dt="2022-08-29T03:09:53.284" v="966" actId="700"/>
          <ac:spMkLst>
            <pc:docMk/>
            <pc:sldMk cId="0" sldId="261"/>
            <ac:spMk id="2" creationId="{00000000-0000-0000-0000-000000000000}"/>
          </ac:spMkLst>
        </pc:spChg>
        <pc:spChg chg="add del mod ord">
          <ac:chgData name="Rebecca Luo" userId="1e0727fa-4bf7-4d1f-ab3b-196ffa659c20" providerId="ADAL" clId="{3134DDE3-487F-4E1A-8167-C52C6E3C8980}" dt="2022-08-29T03:09:57.548" v="967" actId="478"/>
          <ac:spMkLst>
            <pc:docMk/>
            <pc:sldMk cId="0" sldId="261"/>
            <ac:spMk id="11" creationId="{5807B6BD-56E4-8709-2F12-F72AC3424A6C}"/>
          </ac:spMkLst>
        </pc:spChg>
        <pc:spChg chg="del mod ord">
          <ac:chgData name="Rebecca Luo" userId="1e0727fa-4bf7-4d1f-ab3b-196ffa659c20" providerId="ADAL" clId="{3134DDE3-487F-4E1A-8167-C52C6E3C8980}" dt="2022-08-29T03:10:00.324" v="968" actId="478"/>
          <ac:spMkLst>
            <pc:docMk/>
            <pc:sldMk cId="0" sldId="261"/>
            <ac:spMk id="13" creationId="{00000000-0000-0000-0000-000000000000}"/>
          </ac:spMkLst>
        </pc:spChg>
        <pc:spChg chg="del">
          <ac:chgData name="Rebecca Luo" userId="1e0727fa-4bf7-4d1f-ab3b-196ffa659c20" providerId="ADAL" clId="{3134DDE3-487F-4E1A-8167-C52C6E3C8980}" dt="2022-09-05T06:35:21.345" v="2278" actId="478"/>
          <ac:spMkLst>
            <pc:docMk/>
            <pc:sldMk cId="0" sldId="261"/>
            <ac:spMk id="13" creationId="{6FF0CF65-F36E-DEFB-5998-C4D0D26D8930}"/>
          </ac:spMkLst>
        </pc:spChg>
        <pc:spChg chg="add mod">
          <ac:chgData name="Rebecca Luo" userId="1e0727fa-4bf7-4d1f-ab3b-196ffa659c20" providerId="ADAL" clId="{3134DDE3-487F-4E1A-8167-C52C6E3C8980}" dt="2022-08-29T03:10:00.723" v="969"/>
          <ac:spMkLst>
            <pc:docMk/>
            <pc:sldMk cId="0" sldId="261"/>
            <ac:spMk id="14" creationId="{C3E00554-646B-4E66-06B3-5665EED5406F}"/>
          </ac:spMkLst>
        </pc:spChg>
      </pc:sldChg>
      <pc:sldChg chg="addSp delSp modSp mod modClrScheme chgLayout">
        <pc:chgData name="Rebecca Luo" userId="1e0727fa-4bf7-4d1f-ab3b-196ffa659c20" providerId="ADAL" clId="{3134DDE3-487F-4E1A-8167-C52C6E3C8980}" dt="2022-09-05T06:35:24.614" v="2279" actId="478"/>
        <pc:sldMkLst>
          <pc:docMk/>
          <pc:sldMk cId="0" sldId="262"/>
        </pc:sldMkLst>
        <pc:spChg chg="mod ord">
          <ac:chgData name="Rebecca Luo" userId="1e0727fa-4bf7-4d1f-ab3b-196ffa659c20" providerId="ADAL" clId="{3134DDE3-487F-4E1A-8167-C52C6E3C8980}" dt="2022-08-29T03:10:05.393" v="970" actId="700"/>
          <ac:spMkLst>
            <pc:docMk/>
            <pc:sldMk cId="0" sldId="262"/>
            <ac:spMk id="2" creationId="{00000000-0000-0000-0000-000000000000}"/>
          </ac:spMkLst>
        </pc:spChg>
        <pc:spChg chg="mod">
          <ac:chgData name="Rebecca Luo" userId="1e0727fa-4bf7-4d1f-ab3b-196ffa659c20" providerId="ADAL" clId="{3134DDE3-487F-4E1A-8167-C52C6E3C8980}" dt="2022-08-29T02:46:36.641" v="507" actId="1036"/>
          <ac:spMkLst>
            <pc:docMk/>
            <pc:sldMk cId="0" sldId="262"/>
            <ac:spMk id="3" creationId="{00000000-0000-0000-0000-000000000000}"/>
          </ac:spMkLst>
        </pc:spChg>
        <pc:spChg chg="add del mod ord">
          <ac:chgData name="Rebecca Luo" userId="1e0727fa-4bf7-4d1f-ab3b-196ffa659c20" providerId="ADAL" clId="{3134DDE3-487F-4E1A-8167-C52C6E3C8980}" dt="2022-08-29T03:10:56.374" v="975" actId="478"/>
          <ac:spMkLst>
            <pc:docMk/>
            <pc:sldMk cId="0" sldId="262"/>
            <ac:spMk id="4" creationId="{3360B40C-37DA-34FB-51E5-E172577FB1C1}"/>
          </ac:spMkLst>
        </pc:spChg>
        <pc:spChg chg="del mod ord">
          <ac:chgData name="Rebecca Luo" userId="1e0727fa-4bf7-4d1f-ab3b-196ffa659c20" providerId="ADAL" clId="{3134DDE3-487F-4E1A-8167-C52C6E3C8980}" dt="2022-08-29T03:10:09.061" v="971" actId="478"/>
          <ac:spMkLst>
            <pc:docMk/>
            <pc:sldMk cId="0" sldId="262"/>
            <ac:spMk id="11" creationId="{00000000-0000-0000-0000-000000000000}"/>
          </ac:spMkLst>
        </pc:spChg>
        <pc:spChg chg="del">
          <ac:chgData name="Rebecca Luo" userId="1e0727fa-4bf7-4d1f-ab3b-196ffa659c20" providerId="ADAL" clId="{3134DDE3-487F-4E1A-8167-C52C6E3C8980}" dt="2022-09-05T06:35:24.614" v="2279" actId="478"/>
          <ac:spMkLst>
            <pc:docMk/>
            <pc:sldMk cId="0" sldId="262"/>
            <ac:spMk id="11" creationId="{3CD5F686-3833-0B70-DBC0-42104E64261F}"/>
          </ac:spMkLst>
        </pc:spChg>
        <pc:spChg chg="del mod ord">
          <ac:chgData name="Rebecca Luo" userId="1e0727fa-4bf7-4d1f-ab3b-196ffa659c20" providerId="ADAL" clId="{3134DDE3-487F-4E1A-8167-C52C6E3C8980}" dt="2022-08-29T03:10:11.174" v="972" actId="478"/>
          <ac:spMkLst>
            <pc:docMk/>
            <pc:sldMk cId="0" sldId="262"/>
            <ac:spMk id="12" creationId="{00000000-0000-0000-0000-000000000000}"/>
          </ac:spMkLst>
        </pc:spChg>
        <pc:spChg chg="del mod ord">
          <ac:chgData name="Rebecca Luo" userId="1e0727fa-4bf7-4d1f-ab3b-196ffa659c20" providerId="ADAL" clId="{3134DDE3-487F-4E1A-8167-C52C6E3C8980}" dt="2022-08-29T03:10:14.405" v="973" actId="478"/>
          <ac:spMkLst>
            <pc:docMk/>
            <pc:sldMk cId="0" sldId="262"/>
            <ac:spMk id="13" creationId="{00000000-0000-0000-0000-000000000000}"/>
          </ac:spMkLst>
        </pc:spChg>
        <pc:spChg chg="add mod">
          <ac:chgData name="Rebecca Luo" userId="1e0727fa-4bf7-4d1f-ab3b-196ffa659c20" providerId="ADAL" clId="{3134DDE3-487F-4E1A-8167-C52C6E3C8980}" dt="2022-08-29T03:10:14.756" v="974"/>
          <ac:spMkLst>
            <pc:docMk/>
            <pc:sldMk cId="0" sldId="262"/>
            <ac:spMk id="14" creationId="{83689D30-1544-78A5-6EAA-5B92C89E6E56}"/>
          </ac:spMkLst>
        </pc:spChg>
      </pc:sldChg>
      <pc:sldChg chg="addSp delSp modSp mod modClrScheme chgLayout">
        <pc:chgData name="Rebecca Luo" userId="1e0727fa-4bf7-4d1f-ab3b-196ffa659c20" providerId="ADAL" clId="{3134DDE3-487F-4E1A-8167-C52C6E3C8980}" dt="2022-09-05T06:35:28.804" v="2280" actId="478"/>
        <pc:sldMkLst>
          <pc:docMk/>
          <pc:sldMk cId="0" sldId="263"/>
        </pc:sldMkLst>
        <pc:spChg chg="mod ord">
          <ac:chgData name="Rebecca Luo" userId="1e0727fa-4bf7-4d1f-ab3b-196ffa659c20" providerId="ADAL" clId="{3134DDE3-487F-4E1A-8167-C52C6E3C8980}" dt="2022-08-29T03:11:05.236" v="978" actId="700"/>
          <ac:spMkLst>
            <pc:docMk/>
            <pc:sldMk cId="0" sldId="263"/>
            <ac:spMk id="2" creationId="{00000000-0000-0000-0000-000000000000}"/>
          </ac:spMkLst>
        </pc:spChg>
        <pc:spChg chg="mod">
          <ac:chgData name="Rebecca Luo" userId="1e0727fa-4bf7-4d1f-ab3b-196ffa659c20" providerId="ADAL" clId="{3134DDE3-487F-4E1A-8167-C52C6E3C8980}" dt="2022-08-29T02:47:02.360" v="509" actId="1035"/>
          <ac:spMkLst>
            <pc:docMk/>
            <pc:sldMk cId="0" sldId="263"/>
            <ac:spMk id="3" creationId="{00000000-0000-0000-0000-000000000000}"/>
          </ac:spMkLst>
        </pc:spChg>
        <pc:spChg chg="del">
          <ac:chgData name="Rebecca Luo" userId="1e0727fa-4bf7-4d1f-ab3b-196ffa659c20" providerId="ADAL" clId="{3134DDE3-487F-4E1A-8167-C52C6E3C8980}" dt="2022-08-29T03:11:00.206" v="976" actId="478"/>
          <ac:spMkLst>
            <pc:docMk/>
            <pc:sldMk cId="0" sldId="263"/>
            <ac:spMk id="5" creationId="{00000000-0000-0000-0000-000000000000}"/>
          </ac:spMkLst>
        </pc:spChg>
        <pc:spChg chg="del">
          <ac:chgData name="Rebecca Luo" userId="1e0727fa-4bf7-4d1f-ab3b-196ffa659c20" providerId="ADAL" clId="{3134DDE3-487F-4E1A-8167-C52C6E3C8980}" dt="2022-08-29T03:11:01.774" v="977" actId="478"/>
          <ac:spMkLst>
            <pc:docMk/>
            <pc:sldMk cId="0" sldId="263"/>
            <ac:spMk id="6" creationId="{00000000-0000-0000-0000-000000000000}"/>
          </ac:spMkLst>
        </pc:spChg>
        <pc:spChg chg="del mod ord">
          <ac:chgData name="Rebecca Luo" userId="1e0727fa-4bf7-4d1f-ab3b-196ffa659c20" providerId="ADAL" clId="{3134DDE3-487F-4E1A-8167-C52C6E3C8980}" dt="2022-08-29T03:11:19.231" v="980" actId="478"/>
          <ac:spMkLst>
            <pc:docMk/>
            <pc:sldMk cId="0" sldId="263"/>
            <ac:spMk id="7" creationId="{00000000-0000-0000-0000-000000000000}"/>
          </ac:spMkLst>
        </pc:spChg>
        <pc:spChg chg="del">
          <ac:chgData name="Rebecca Luo" userId="1e0727fa-4bf7-4d1f-ab3b-196ffa659c20" providerId="ADAL" clId="{3134DDE3-487F-4E1A-8167-C52C6E3C8980}" dt="2022-09-05T06:35:28.804" v="2280" actId="478"/>
          <ac:spMkLst>
            <pc:docMk/>
            <pc:sldMk cId="0" sldId="263"/>
            <ac:spMk id="7" creationId="{5C713668-0792-999C-1091-58089537E2F1}"/>
          </ac:spMkLst>
        </pc:spChg>
        <pc:spChg chg="add del mod ord">
          <ac:chgData name="Rebecca Luo" userId="1e0727fa-4bf7-4d1f-ab3b-196ffa659c20" providerId="ADAL" clId="{3134DDE3-487F-4E1A-8167-C52C6E3C8980}" dt="2022-08-29T03:11:14.177" v="979" actId="478"/>
          <ac:spMkLst>
            <pc:docMk/>
            <pc:sldMk cId="0" sldId="263"/>
            <ac:spMk id="8" creationId="{2D59C103-7711-01D6-92BF-B9F7BD2A040D}"/>
          </ac:spMkLst>
        </pc:spChg>
        <pc:spChg chg="add mod">
          <ac:chgData name="Rebecca Luo" userId="1e0727fa-4bf7-4d1f-ab3b-196ffa659c20" providerId="ADAL" clId="{3134DDE3-487F-4E1A-8167-C52C6E3C8980}" dt="2022-08-29T03:11:19.605" v="981"/>
          <ac:spMkLst>
            <pc:docMk/>
            <pc:sldMk cId="0" sldId="263"/>
            <ac:spMk id="9" creationId="{8AA8C006-0C4D-2688-617F-B313FF122C38}"/>
          </ac:spMkLst>
        </pc:spChg>
      </pc:sldChg>
      <pc:sldChg chg="modSp mod ord">
        <pc:chgData name="Rebecca Luo" userId="1e0727fa-4bf7-4d1f-ab3b-196ffa659c20" providerId="ADAL" clId="{3134DDE3-487F-4E1A-8167-C52C6E3C8980}" dt="2022-08-29T02:53:15.582" v="590"/>
        <pc:sldMkLst>
          <pc:docMk/>
          <pc:sldMk cId="2338046884" sldId="265"/>
        </pc:sldMkLst>
        <pc:spChg chg="mod">
          <ac:chgData name="Rebecca Luo" userId="1e0727fa-4bf7-4d1f-ab3b-196ffa659c20" providerId="ADAL" clId="{3134DDE3-487F-4E1A-8167-C52C6E3C8980}" dt="2022-08-29T02:52:08.366" v="584" actId="255"/>
          <ac:spMkLst>
            <pc:docMk/>
            <pc:sldMk cId="2338046884" sldId="265"/>
            <ac:spMk id="2" creationId="{B75B8D6E-A887-45C1-BBA9-360FB88A34C5}"/>
          </ac:spMkLst>
        </pc:spChg>
        <pc:spChg chg="mod">
          <ac:chgData name="Rebecca Luo" userId="1e0727fa-4bf7-4d1f-ab3b-196ffa659c20" providerId="ADAL" clId="{3134DDE3-487F-4E1A-8167-C52C6E3C8980}" dt="2022-08-29T02:52:13.357" v="585" actId="14100"/>
          <ac:spMkLst>
            <pc:docMk/>
            <pc:sldMk cId="2338046884" sldId="265"/>
            <ac:spMk id="3" creationId="{760E015D-EA3D-47F4-8F7E-AE6D73C24ED4}"/>
          </ac:spMkLst>
        </pc:spChg>
      </pc:sldChg>
      <pc:sldChg chg="addSp delSp modSp mod modClrScheme chgLayout">
        <pc:chgData name="Rebecca Luo" userId="1e0727fa-4bf7-4d1f-ab3b-196ffa659c20" providerId="ADAL" clId="{3134DDE3-487F-4E1A-8167-C52C6E3C8980}" dt="2022-09-05T06:35:44.637" v="2283" actId="478"/>
        <pc:sldMkLst>
          <pc:docMk/>
          <pc:sldMk cId="0" sldId="266"/>
        </pc:sldMkLst>
        <pc:spChg chg="mod ord">
          <ac:chgData name="Rebecca Luo" userId="1e0727fa-4bf7-4d1f-ab3b-196ffa659c20" providerId="ADAL" clId="{3134DDE3-487F-4E1A-8167-C52C6E3C8980}" dt="2022-08-29T03:11:53.217" v="990" actId="700"/>
          <ac:spMkLst>
            <pc:docMk/>
            <pc:sldMk cId="0" sldId="266"/>
            <ac:spMk id="2" creationId="{00000000-0000-0000-0000-000000000000}"/>
          </ac:spMkLst>
        </pc:spChg>
        <pc:spChg chg="del">
          <ac:chgData name="Rebecca Luo" userId="1e0727fa-4bf7-4d1f-ab3b-196ffa659c20" providerId="ADAL" clId="{3134DDE3-487F-4E1A-8167-C52C6E3C8980}" dt="2022-08-29T03:11:42.807" v="988" actId="478"/>
          <ac:spMkLst>
            <pc:docMk/>
            <pc:sldMk cId="0" sldId="266"/>
            <ac:spMk id="7" creationId="{00000000-0000-0000-0000-000000000000}"/>
          </ac:spMkLst>
        </pc:spChg>
        <pc:spChg chg="del mod ord">
          <ac:chgData name="Rebecca Luo" userId="1e0727fa-4bf7-4d1f-ab3b-196ffa659c20" providerId="ADAL" clId="{3134DDE3-487F-4E1A-8167-C52C6E3C8980}" dt="2022-08-29T03:11:56.270" v="991" actId="478"/>
          <ac:spMkLst>
            <pc:docMk/>
            <pc:sldMk cId="0" sldId="266"/>
            <ac:spMk id="8" creationId="{00000000-0000-0000-0000-000000000000}"/>
          </ac:spMkLst>
        </pc:spChg>
        <pc:spChg chg="del mod ord">
          <ac:chgData name="Rebecca Luo" userId="1e0727fa-4bf7-4d1f-ab3b-196ffa659c20" providerId="ADAL" clId="{3134DDE3-487F-4E1A-8167-C52C6E3C8980}" dt="2022-08-29T03:11:57.918" v="992" actId="478"/>
          <ac:spMkLst>
            <pc:docMk/>
            <pc:sldMk cId="0" sldId="266"/>
            <ac:spMk id="9" creationId="{00000000-0000-0000-0000-000000000000}"/>
          </ac:spMkLst>
        </pc:spChg>
        <pc:spChg chg="del">
          <ac:chgData name="Rebecca Luo" userId="1e0727fa-4bf7-4d1f-ab3b-196ffa659c20" providerId="ADAL" clId="{3134DDE3-487F-4E1A-8167-C52C6E3C8980}" dt="2022-09-05T06:35:44.637" v="2283" actId="478"/>
          <ac:spMkLst>
            <pc:docMk/>
            <pc:sldMk cId="0" sldId="266"/>
            <ac:spMk id="9" creationId="{0D7C4AD3-C112-E7EF-A01F-F91390CC1696}"/>
          </ac:spMkLst>
        </pc:spChg>
        <pc:spChg chg="add del mod ord">
          <ac:chgData name="Rebecca Luo" userId="1e0727fa-4bf7-4d1f-ab3b-196ffa659c20" providerId="ADAL" clId="{3134DDE3-487F-4E1A-8167-C52C6E3C8980}" dt="2022-08-29T03:11:53.217" v="990" actId="700"/>
          <ac:spMkLst>
            <pc:docMk/>
            <pc:sldMk cId="0" sldId="266"/>
            <ac:spMk id="10" creationId="{329B949A-3250-68A0-9F77-4BEE3C8750ED}"/>
          </ac:spMkLst>
        </pc:spChg>
        <pc:spChg chg="add mod ord">
          <ac:chgData name="Rebecca Luo" userId="1e0727fa-4bf7-4d1f-ab3b-196ffa659c20" providerId="ADAL" clId="{3134DDE3-487F-4E1A-8167-C52C6E3C8980}" dt="2022-08-29T03:11:53.217" v="990" actId="700"/>
          <ac:spMkLst>
            <pc:docMk/>
            <pc:sldMk cId="0" sldId="266"/>
            <ac:spMk id="11" creationId="{F0945F89-1D34-42A3-9B23-290461AEA1D5}"/>
          </ac:spMkLst>
        </pc:spChg>
        <pc:spChg chg="add mod">
          <ac:chgData name="Rebecca Luo" userId="1e0727fa-4bf7-4d1f-ab3b-196ffa659c20" providerId="ADAL" clId="{3134DDE3-487F-4E1A-8167-C52C6E3C8980}" dt="2022-08-29T03:11:58.780" v="993"/>
          <ac:spMkLst>
            <pc:docMk/>
            <pc:sldMk cId="0" sldId="266"/>
            <ac:spMk id="12" creationId="{55E66417-6EF3-722A-3EAC-859CB94AAB64}"/>
          </ac:spMkLst>
        </pc:spChg>
      </pc:sldChg>
      <pc:sldChg chg="addSp delSp modSp mod modClrScheme chgLayout">
        <pc:chgData name="Rebecca Luo" userId="1e0727fa-4bf7-4d1f-ab3b-196ffa659c20" providerId="ADAL" clId="{3134DDE3-487F-4E1A-8167-C52C6E3C8980}" dt="2022-09-05T06:35:51.047" v="2284" actId="478"/>
        <pc:sldMkLst>
          <pc:docMk/>
          <pc:sldMk cId="0" sldId="267"/>
        </pc:sldMkLst>
        <pc:spChg chg="mod ord">
          <ac:chgData name="Rebecca Luo" userId="1e0727fa-4bf7-4d1f-ab3b-196ffa659c20" providerId="ADAL" clId="{3134DDE3-487F-4E1A-8167-C52C6E3C8980}" dt="2022-08-29T03:12:10.737" v="995" actId="700"/>
          <ac:spMkLst>
            <pc:docMk/>
            <pc:sldMk cId="0" sldId="267"/>
            <ac:spMk id="2" creationId="{00000000-0000-0000-0000-000000000000}"/>
          </ac:spMkLst>
        </pc:spChg>
        <pc:spChg chg="add del">
          <ac:chgData name="Rebecca Luo" userId="1e0727fa-4bf7-4d1f-ab3b-196ffa659c20" providerId="ADAL" clId="{3134DDE3-487F-4E1A-8167-C52C6E3C8980}" dt="2022-08-29T03:12:32.903" v="1003" actId="478"/>
          <ac:spMkLst>
            <pc:docMk/>
            <pc:sldMk cId="0" sldId="267"/>
            <ac:spMk id="3" creationId="{00000000-0000-0000-0000-000000000000}"/>
          </ac:spMkLst>
        </pc:spChg>
        <pc:spChg chg="del mod ord">
          <ac:chgData name="Rebecca Luo" userId="1e0727fa-4bf7-4d1f-ab3b-196ffa659c20" providerId="ADAL" clId="{3134DDE3-487F-4E1A-8167-C52C6E3C8980}" dt="2022-08-29T03:12:13.127" v="996" actId="478"/>
          <ac:spMkLst>
            <pc:docMk/>
            <pc:sldMk cId="0" sldId="267"/>
            <ac:spMk id="79" creationId="{00000000-0000-0000-0000-000000000000}"/>
          </ac:spMkLst>
        </pc:spChg>
        <pc:spChg chg="del mod ord">
          <ac:chgData name="Rebecca Luo" userId="1e0727fa-4bf7-4d1f-ab3b-196ffa659c20" providerId="ADAL" clId="{3134DDE3-487F-4E1A-8167-C52C6E3C8980}" dt="2022-08-29T03:12:14.902" v="997" actId="478"/>
          <ac:spMkLst>
            <pc:docMk/>
            <pc:sldMk cId="0" sldId="267"/>
            <ac:spMk id="80" creationId="{00000000-0000-0000-0000-000000000000}"/>
          </ac:spMkLst>
        </pc:spChg>
        <pc:spChg chg="del mod ord">
          <ac:chgData name="Rebecca Luo" userId="1e0727fa-4bf7-4d1f-ab3b-196ffa659c20" providerId="ADAL" clId="{3134DDE3-487F-4E1A-8167-C52C6E3C8980}" dt="2022-08-29T03:12:17.903" v="998" actId="478"/>
          <ac:spMkLst>
            <pc:docMk/>
            <pc:sldMk cId="0" sldId="267"/>
            <ac:spMk id="81" creationId="{00000000-0000-0000-0000-000000000000}"/>
          </ac:spMkLst>
        </pc:spChg>
        <pc:spChg chg="del">
          <ac:chgData name="Rebecca Luo" userId="1e0727fa-4bf7-4d1f-ab3b-196ffa659c20" providerId="ADAL" clId="{3134DDE3-487F-4E1A-8167-C52C6E3C8980}" dt="2022-09-05T06:35:51.047" v="2284" actId="478"/>
          <ac:spMkLst>
            <pc:docMk/>
            <pc:sldMk cId="0" sldId="267"/>
            <ac:spMk id="81" creationId="{B0CDBD37-5451-7A3D-E499-3C917C116CF5}"/>
          </ac:spMkLst>
        </pc:spChg>
        <pc:spChg chg="add del mod ord">
          <ac:chgData name="Rebecca Luo" userId="1e0727fa-4bf7-4d1f-ab3b-196ffa659c20" providerId="ADAL" clId="{3134DDE3-487F-4E1A-8167-C52C6E3C8980}" dt="2022-08-29T03:12:34.631" v="1004" actId="478"/>
          <ac:spMkLst>
            <pc:docMk/>
            <pc:sldMk cId="0" sldId="267"/>
            <ac:spMk id="82" creationId="{7ED2E29E-A3CF-DAAC-2036-B3F4FCB07ABA}"/>
          </ac:spMkLst>
        </pc:spChg>
        <pc:spChg chg="add mod">
          <ac:chgData name="Rebecca Luo" userId="1e0727fa-4bf7-4d1f-ab3b-196ffa659c20" providerId="ADAL" clId="{3134DDE3-487F-4E1A-8167-C52C6E3C8980}" dt="2022-08-29T03:12:18.726" v="999"/>
          <ac:spMkLst>
            <pc:docMk/>
            <pc:sldMk cId="0" sldId="267"/>
            <ac:spMk id="83" creationId="{F857C529-E3D5-91A0-FAAA-DE740B142DC7}"/>
          </ac:spMkLst>
        </pc:spChg>
      </pc:sldChg>
      <pc:sldChg chg="addSp delSp modSp mod modClrScheme chgLayout">
        <pc:chgData name="Rebecca Luo" userId="1e0727fa-4bf7-4d1f-ab3b-196ffa659c20" providerId="ADAL" clId="{3134DDE3-487F-4E1A-8167-C52C6E3C8980}" dt="2022-09-05T06:35:59.373" v="2286" actId="478"/>
        <pc:sldMkLst>
          <pc:docMk/>
          <pc:sldMk cId="0" sldId="268"/>
        </pc:sldMkLst>
        <pc:spChg chg="mod ord">
          <ac:chgData name="Rebecca Luo" userId="1e0727fa-4bf7-4d1f-ab3b-196ffa659c20" providerId="ADAL" clId="{3134DDE3-487F-4E1A-8167-C52C6E3C8980}" dt="2022-08-29T03:14:55.676" v="1005" actId="700"/>
          <ac:spMkLst>
            <pc:docMk/>
            <pc:sldMk cId="0" sldId="268"/>
            <ac:spMk id="2" creationId="{00000000-0000-0000-0000-000000000000}"/>
          </ac:spMkLst>
        </pc:spChg>
        <pc:spChg chg="del mod ord">
          <ac:chgData name="Rebecca Luo" userId="1e0727fa-4bf7-4d1f-ab3b-196ffa659c20" providerId="ADAL" clId="{3134DDE3-487F-4E1A-8167-C52C6E3C8980}" dt="2022-08-29T03:15:06.520" v="1010" actId="478"/>
          <ac:spMkLst>
            <pc:docMk/>
            <pc:sldMk cId="0" sldId="268"/>
            <ac:spMk id="4" creationId="{00000000-0000-0000-0000-000000000000}"/>
          </ac:spMkLst>
        </pc:spChg>
        <pc:spChg chg="del mod ord">
          <ac:chgData name="Rebecca Luo" userId="1e0727fa-4bf7-4d1f-ab3b-196ffa659c20" providerId="ADAL" clId="{3134DDE3-487F-4E1A-8167-C52C6E3C8980}" dt="2022-08-29T03:15:07.431" v="1011" actId="478"/>
          <ac:spMkLst>
            <pc:docMk/>
            <pc:sldMk cId="0" sldId="268"/>
            <ac:spMk id="5" creationId="{00000000-0000-0000-0000-000000000000}"/>
          </ac:spMkLst>
        </pc:spChg>
        <pc:spChg chg="del mod ord">
          <ac:chgData name="Rebecca Luo" userId="1e0727fa-4bf7-4d1f-ab3b-196ffa659c20" providerId="ADAL" clId="{3134DDE3-487F-4E1A-8167-C52C6E3C8980}" dt="2022-08-29T03:15:10.527" v="1013" actId="478"/>
          <ac:spMkLst>
            <pc:docMk/>
            <pc:sldMk cId="0" sldId="268"/>
            <ac:spMk id="6" creationId="{00000000-0000-0000-0000-000000000000}"/>
          </ac:spMkLst>
        </pc:spChg>
        <pc:spChg chg="del mod">
          <ac:chgData name="Rebecca Luo" userId="1e0727fa-4bf7-4d1f-ab3b-196ffa659c20" providerId="ADAL" clId="{3134DDE3-487F-4E1A-8167-C52C6E3C8980}" dt="2022-09-05T06:35:59.373" v="2286" actId="478"/>
          <ac:spMkLst>
            <pc:docMk/>
            <pc:sldMk cId="0" sldId="268"/>
            <ac:spMk id="6" creationId="{F4FE669C-9CE1-337C-7966-022D1526D5EF}"/>
          </ac:spMkLst>
        </pc:spChg>
        <pc:spChg chg="add del mod ord">
          <ac:chgData name="Rebecca Luo" userId="1e0727fa-4bf7-4d1f-ab3b-196ffa659c20" providerId="ADAL" clId="{3134DDE3-487F-4E1A-8167-C52C6E3C8980}" dt="2022-08-29T03:15:09.104" v="1012" actId="478"/>
          <ac:spMkLst>
            <pc:docMk/>
            <pc:sldMk cId="0" sldId="268"/>
            <ac:spMk id="7" creationId="{FD5D39C2-875F-B553-EFD1-779C0AD0AE97}"/>
          </ac:spMkLst>
        </pc:spChg>
        <pc:spChg chg="add mod">
          <ac:chgData name="Rebecca Luo" userId="1e0727fa-4bf7-4d1f-ab3b-196ffa659c20" providerId="ADAL" clId="{3134DDE3-487F-4E1A-8167-C52C6E3C8980}" dt="2022-08-29T03:15:11.951" v="1014"/>
          <ac:spMkLst>
            <pc:docMk/>
            <pc:sldMk cId="0" sldId="268"/>
            <ac:spMk id="8" creationId="{BED8B46A-AA4D-E375-042A-74B35C66E90E}"/>
          </ac:spMkLst>
        </pc:spChg>
      </pc:sldChg>
      <pc:sldChg chg="addSp delSp modSp mod modClrScheme chgLayout">
        <pc:chgData name="Rebecca Luo" userId="1e0727fa-4bf7-4d1f-ab3b-196ffa659c20" providerId="ADAL" clId="{3134DDE3-487F-4E1A-8167-C52C6E3C8980}" dt="2022-08-29T03:15:02.981" v="1009"/>
        <pc:sldMkLst>
          <pc:docMk/>
          <pc:sldMk cId="0" sldId="269"/>
        </pc:sldMkLst>
        <pc:spChg chg="mod ord">
          <ac:chgData name="Rebecca Luo" userId="1e0727fa-4bf7-4d1f-ab3b-196ffa659c20" providerId="ADAL" clId="{3134DDE3-487F-4E1A-8167-C52C6E3C8980}" dt="2022-08-29T03:14:55.676" v="1005" actId="700"/>
          <ac:spMkLst>
            <pc:docMk/>
            <pc:sldMk cId="0" sldId="269"/>
            <ac:spMk id="2" creationId="{00000000-0000-0000-0000-000000000000}"/>
          </ac:spMkLst>
        </pc:spChg>
        <pc:spChg chg="mod ord">
          <ac:chgData name="Rebecca Luo" userId="1e0727fa-4bf7-4d1f-ab3b-196ffa659c20" providerId="ADAL" clId="{3134DDE3-487F-4E1A-8167-C52C6E3C8980}" dt="2022-08-29T03:14:55.676" v="1005" actId="700"/>
          <ac:spMkLst>
            <pc:docMk/>
            <pc:sldMk cId="0" sldId="269"/>
            <ac:spMk id="3" creationId="{00000000-0000-0000-0000-000000000000}"/>
          </ac:spMkLst>
        </pc:spChg>
        <pc:spChg chg="del mod ord">
          <ac:chgData name="Rebecca Luo" userId="1e0727fa-4bf7-4d1f-ab3b-196ffa659c20" providerId="ADAL" clId="{3134DDE3-487F-4E1A-8167-C52C6E3C8980}" dt="2022-08-29T03:15:00.074" v="1007" actId="478"/>
          <ac:spMkLst>
            <pc:docMk/>
            <pc:sldMk cId="0" sldId="269"/>
            <ac:spMk id="81" creationId="{00000000-0000-0000-0000-000000000000}"/>
          </ac:spMkLst>
        </pc:spChg>
        <pc:spChg chg="del mod ord">
          <ac:chgData name="Rebecca Luo" userId="1e0727fa-4bf7-4d1f-ab3b-196ffa659c20" providerId="ADAL" clId="{3134DDE3-487F-4E1A-8167-C52C6E3C8980}" dt="2022-08-29T03:14:58.847" v="1006" actId="478"/>
          <ac:spMkLst>
            <pc:docMk/>
            <pc:sldMk cId="0" sldId="269"/>
            <ac:spMk id="82" creationId="{00000000-0000-0000-0000-000000000000}"/>
          </ac:spMkLst>
        </pc:spChg>
        <pc:spChg chg="del mod ord">
          <ac:chgData name="Rebecca Luo" userId="1e0727fa-4bf7-4d1f-ab3b-196ffa659c20" providerId="ADAL" clId="{3134DDE3-487F-4E1A-8167-C52C6E3C8980}" dt="2022-08-29T03:15:01.793" v="1008" actId="478"/>
          <ac:spMkLst>
            <pc:docMk/>
            <pc:sldMk cId="0" sldId="269"/>
            <ac:spMk id="83" creationId="{00000000-0000-0000-0000-000000000000}"/>
          </ac:spMkLst>
        </pc:spChg>
        <pc:spChg chg="add mod">
          <ac:chgData name="Rebecca Luo" userId="1e0727fa-4bf7-4d1f-ab3b-196ffa659c20" providerId="ADAL" clId="{3134DDE3-487F-4E1A-8167-C52C6E3C8980}" dt="2022-08-29T03:15:02.981" v="1009"/>
          <ac:spMkLst>
            <pc:docMk/>
            <pc:sldMk cId="0" sldId="269"/>
            <ac:spMk id="84" creationId="{071DFE4D-875C-124F-6C50-B5E6F5EBDD50}"/>
          </ac:spMkLst>
        </pc:spChg>
      </pc:sldChg>
      <pc:sldChg chg="delSp modSp mod">
        <pc:chgData name="Rebecca Luo" userId="1e0727fa-4bf7-4d1f-ab3b-196ffa659c20" providerId="ADAL" clId="{3134DDE3-487F-4E1A-8167-C52C6E3C8980}" dt="2022-09-05T06:36:06.324" v="2288" actId="478"/>
        <pc:sldMkLst>
          <pc:docMk/>
          <pc:sldMk cId="0" sldId="270"/>
        </pc:sldMkLst>
        <pc:spChg chg="del mod">
          <ac:chgData name="Rebecca Luo" userId="1e0727fa-4bf7-4d1f-ab3b-196ffa659c20" providerId="ADAL" clId="{3134DDE3-487F-4E1A-8167-C52C6E3C8980}" dt="2022-09-05T06:36:06.324" v="2288" actId="478"/>
          <ac:spMkLst>
            <pc:docMk/>
            <pc:sldMk cId="0" sldId="270"/>
            <ac:spMk id="9" creationId="{635C1099-2062-D1C5-010A-92D09DC2ACEB}"/>
          </ac:spMkLst>
        </pc:spChg>
      </pc:sldChg>
      <pc:sldChg chg="delSp mod">
        <pc:chgData name="Rebecca Luo" userId="1e0727fa-4bf7-4d1f-ab3b-196ffa659c20" providerId="ADAL" clId="{3134DDE3-487F-4E1A-8167-C52C6E3C8980}" dt="2022-09-05T06:36:18.568" v="2289" actId="478"/>
        <pc:sldMkLst>
          <pc:docMk/>
          <pc:sldMk cId="0" sldId="271"/>
        </pc:sldMkLst>
        <pc:spChg chg="del">
          <ac:chgData name="Rebecca Luo" userId="1e0727fa-4bf7-4d1f-ab3b-196ffa659c20" providerId="ADAL" clId="{3134DDE3-487F-4E1A-8167-C52C6E3C8980}" dt="2022-09-05T06:36:18.568" v="2289" actId="478"/>
          <ac:spMkLst>
            <pc:docMk/>
            <pc:sldMk cId="0" sldId="271"/>
            <ac:spMk id="10" creationId="{03B36E9C-E50E-BE74-A817-4CD933D53262}"/>
          </ac:spMkLst>
        </pc:spChg>
      </pc:sldChg>
      <pc:sldChg chg="delSp mod">
        <pc:chgData name="Rebecca Luo" userId="1e0727fa-4bf7-4d1f-ab3b-196ffa659c20" providerId="ADAL" clId="{3134DDE3-487F-4E1A-8167-C52C6E3C8980}" dt="2022-09-05T06:36:23.846" v="2290" actId="478"/>
        <pc:sldMkLst>
          <pc:docMk/>
          <pc:sldMk cId="0" sldId="272"/>
        </pc:sldMkLst>
        <pc:spChg chg="del">
          <ac:chgData name="Rebecca Luo" userId="1e0727fa-4bf7-4d1f-ab3b-196ffa659c20" providerId="ADAL" clId="{3134DDE3-487F-4E1A-8167-C52C6E3C8980}" dt="2022-09-05T06:36:23.846" v="2290" actId="478"/>
          <ac:spMkLst>
            <pc:docMk/>
            <pc:sldMk cId="0" sldId="272"/>
            <ac:spMk id="13" creationId="{6EBBC083-436A-06AF-F980-CD64EABB55E1}"/>
          </ac:spMkLst>
        </pc:spChg>
      </pc:sldChg>
      <pc:sldChg chg="delSp mod">
        <pc:chgData name="Rebecca Luo" userId="1e0727fa-4bf7-4d1f-ab3b-196ffa659c20" providerId="ADAL" clId="{3134DDE3-487F-4E1A-8167-C52C6E3C8980}" dt="2022-09-05T06:36:27.380" v="2291" actId="478"/>
        <pc:sldMkLst>
          <pc:docMk/>
          <pc:sldMk cId="0" sldId="273"/>
        </pc:sldMkLst>
        <pc:spChg chg="del">
          <ac:chgData name="Rebecca Luo" userId="1e0727fa-4bf7-4d1f-ab3b-196ffa659c20" providerId="ADAL" clId="{3134DDE3-487F-4E1A-8167-C52C6E3C8980}" dt="2022-09-05T06:36:27.380" v="2291" actId="478"/>
          <ac:spMkLst>
            <pc:docMk/>
            <pc:sldMk cId="0" sldId="273"/>
            <ac:spMk id="8" creationId="{609486BA-4A47-BD9F-AEA5-E06270F0F70C}"/>
          </ac:spMkLst>
        </pc:spChg>
      </pc:sldChg>
      <pc:sldChg chg="del">
        <pc:chgData name="Rebecca Luo" userId="1e0727fa-4bf7-4d1f-ab3b-196ffa659c20" providerId="ADAL" clId="{3134DDE3-487F-4E1A-8167-C52C6E3C8980}" dt="2022-08-29T02:48:49.077" v="510" actId="47"/>
        <pc:sldMkLst>
          <pc:docMk/>
          <pc:sldMk cId="0" sldId="276"/>
        </pc:sldMkLst>
      </pc:sldChg>
      <pc:sldChg chg="addSp modSp mod modClrScheme chgLayout">
        <pc:chgData name="Rebecca Luo" userId="1e0727fa-4bf7-4d1f-ab3b-196ffa659c20" providerId="ADAL" clId="{3134DDE3-487F-4E1A-8167-C52C6E3C8980}" dt="2022-09-01T01:56:36.515" v="1941"/>
        <pc:sldMkLst>
          <pc:docMk/>
          <pc:sldMk cId="4180991224" sldId="287"/>
        </pc:sldMkLst>
        <pc:spChg chg="mod ord">
          <ac:chgData name="Rebecca Luo" userId="1e0727fa-4bf7-4d1f-ab3b-196ffa659c20" providerId="ADAL" clId="{3134DDE3-487F-4E1A-8167-C52C6E3C8980}" dt="2022-09-01T01:56:17.791" v="1934" actId="700"/>
          <ac:spMkLst>
            <pc:docMk/>
            <pc:sldMk cId="4180991224" sldId="287"/>
            <ac:spMk id="2" creationId="{C48FDA7C-06BE-430B-BDE2-59F0FD580E5B}"/>
          </ac:spMkLst>
        </pc:spChg>
        <pc:spChg chg="mod ord">
          <ac:chgData name="Rebecca Luo" userId="1e0727fa-4bf7-4d1f-ab3b-196ffa659c20" providerId="ADAL" clId="{3134DDE3-487F-4E1A-8167-C52C6E3C8980}" dt="2022-09-01T01:56:25.350" v="1939" actId="27636"/>
          <ac:spMkLst>
            <pc:docMk/>
            <pc:sldMk cId="4180991224" sldId="287"/>
            <ac:spMk id="3" creationId="{FC1CB0D0-9895-49DA-8D5F-AED0A25C4E6E}"/>
          </ac:spMkLst>
        </pc:spChg>
        <pc:spChg chg="mod ord">
          <ac:chgData name="Rebecca Luo" userId="1e0727fa-4bf7-4d1f-ab3b-196ffa659c20" providerId="ADAL" clId="{3134DDE3-487F-4E1A-8167-C52C6E3C8980}" dt="2022-09-01T01:56:17.791" v="1934" actId="700"/>
          <ac:spMkLst>
            <pc:docMk/>
            <pc:sldMk cId="4180991224" sldId="287"/>
            <ac:spMk id="4" creationId="{1D3B8B37-D2F2-43FE-A8BC-14871E9A170C}"/>
          </ac:spMkLst>
        </pc:spChg>
        <pc:spChg chg="add mod">
          <ac:chgData name="Rebecca Luo" userId="1e0727fa-4bf7-4d1f-ab3b-196ffa659c20" providerId="ADAL" clId="{3134DDE3-487F-4E1A-8167-C52C6E3C8980}" dt="2022-09-01T01:56:36.515" v="1941"/>
          <ac:spMkLst>
            <pc:docMk/>
            <pc:sldMk cId="4180991224" sldId="287"/>
            <ac:spMk id="8" creationId="{C5BD5904-4075-F48F-91F3-4FC45BEDAB7B}"/>
          </ac:spMkLst>
        </pc:spChg>
        <pc:picChg chg="mod">
          <ac:chgData name="Rebecca Luo" userId="1e0727fa-4bf7-4d1f-ab3b-196ffa659c20" providerId="ADAL" clId="{3134DDE3-487F-4E1A-8167-C52C6E3C8980}" dt="2022-09-01T01:56:30.847" v="1940" actId="1076"/>
          <ac:picMkLst>
            <pc:docMk/>
            <pc:sldMk cId="4180991224" sldId="287"/>
            <ac:picMk id="6" creationId="{3EF8CF7E-193E-BA34-2D32-2CACD79C9593}"/>
          </ac:picMkLst>
        </pc:picChg>
      </pc:sldChg>
      <pc:sldChg chg="delSp modSp mod">
        <pc:chgData name="Rebecca Luo" userId="1e0727fa-4bf7-4d1f-ab3b-196ffa659c20" providerId="ADAL" clId="{3134DDE3-487F-4E1A-8167-C52C6E3C8980}" dt="2022-09-05T06:33:23.079" v="2244" actId="478"/>
        <pc:sldMkLst>
          <pc:docMk/>
          <pc:sldMk cId="3674116049" sldId="338"/>
        </pc:sldMkLst>
        <pc:spChg chg="mod">
          <ac:chgData name="Rebecca Luo" userId="1e0727fa-4bf7-4d1f-ab3b-196ffa659c20" providerId="ADAL" clId="{3134DDE3-487F-4E1A-8167-C52C6E3C8980}" dt="2022-09-01T02:10:17.941" v="2101" actId="255"/>
          <ac:spMkLst>
            <pc:docMk/>
            <pc:sldMk cId="3674116049" sldId="338"/>
            <ac:spMk id="2" creationId="{C48FDA7C-06BE-430B-BDE2-59F0FD580E5B}"/>
          </ac:spMkLst>
        </pc:spChg>
        <pc:spChg chg="del">
          <ac:chgData name="Rebecca Luo" userId="1e0727fa-4bf7-4d1f-ab3b-196ffa659c20" providerId="ADAL" clId="{3134DDE3-487F-4E1A-8167-C52C6E3C8980}" dt="2022-09-01T02:10:07.976" v="2097" actId="478"/>
          <ac:spMkLst>
            <pc:docMk/>
            <pc:sldMk cId="3674116049" sldId="338"/>
            <ac:spMk id="4" creationId="{1D3B8B37-D2F2-43FE-A8BC-14871E9A170C}"/>
          </ac:spMkLst>
        </pc:spChg>
        <pc:spChg chg="del">
          <ac:chgData name="Rebecca Luo" userId="1e0727fa-4bf7-4d1f-ab3b-196ffa659c20" providerId="ADAL" clId="{3134DDE3-487F-4E1A-8167-C52C6E3C8980}" dt="2022-09-01T02:10:10.918" v="2098" actId="478"/>
          <ac:spMkLst>
            <pc:docMk/>
            <pc:sldMk cId="3674116049" sldId="338"/>
            <ac:spMk id="5" creationId="{8E3B9BFC-2240-451F-AA67-AA31F1A02E10}"/>
          </ac:spMkLst>
        </pc:spChg>
        <pc:spChg chg="del">
          <ac:chgData name="Rebecca Luo" userId="1e0727fa-4bf7-4d1f-ab3b-196ffa659c20" providerId="ADAL" clId="{3134DDE3-487F-4E1A-8167-C52C6E3C8980}" dt="2022-09-05T06:33:23.079" v="2244" actId="478"/>
          <ac:spMkLst>
            <pc:docMk/>
            <pc:sldMk cId="3674116049" sldId="338"/>
            <ac:spMk id="5" creationId="{FE88E140-E319-4F86-3DC0-CDC5AE14E2C8}"/>
          </ac:spMkLst>
        </pc:spChg>
      </pc:sldChg>
      <pc:sldChg chg="delSp mod">
        <pc:chgData name="Rebecca Luo" userId="1e0727fa-4bf7-4d1f-ab3b-196ffa659c20" providerId="ADAL" clId="{3134DDE3-487F-4E1A-8167-C52C6E3C8980}" dt="2022-09-05T06:33:27.341" v="2245" actId="478"/>
        <pc:sldMkLst>
          <pc:docMk/>
          <pc:sldMk cId="2403058307" sldId="343"/>
        </pc:sldMkLst>
        <pc:spChg chg="del">
          <ac:chgData name="Rebecca Luo" userId="1e0727fa-4bf7-4d1f-ab3b-196ffa659c20" providerId="ADAL" clId="{3134DDE3-487F-4E1A-8167-C52C6E3C8980}" dt="2022-09-05T06:33:27.341" v="2245" actId="478"/>
          <ac:spMkLst>
            <pc:docMk/>
            <pc:sldMk cId="2403058307" sldId="343"/>
            <ac:spMk id="9" creationId="{DB1E0AFF-B2D5-D2A3-2125-68DC6C6B640D}"/>
          </ac:spMkLst>
        </pc:spChg>
      </pc:sldChg>
      <pc:sldChg chg="delSp mod">
        <pc:chgData name="Rebecca Luo" userId="1e0727fa-4bf7-4d1f-ab3b-196ffa659c20" providerId="ADAL" clId="{3134DDE3-487F-4E1A-8167-C52C6E3C8980}" dt="2022-09-05T06:33:32.430" v="2247" actId="478"/>
        <pc:sldMkLst>
          <pc:docMk/>
          <pc:sldMk cId="4190431029" sldId="345"/>
        </pc:sldMkLst>
        <pc:spChg chg="del">
          <ac:chgData name="Rebecca Luo" userId="1e0727fa-4bf7-4d1f-ab3b-196ffa659c20" providerId="ADAL" clId="{3134DDE3-487F-4E1A-8167-C52C6E3C8980}" dt="2022-09-05T06:33:32.430" v="2247" actId="478"/>
          <ac:spMkLst>
            <pc:docMk/>
            <pc:sldMk cId="4190431029" sldId="345"/>
            <ac:spMk id="16" creationId="{4E686E7B-9907-C54E-2288-E7604A059F83}"/>
          </ac:spMkLst>
        </pc:spChg>
      </pc:sldChg>
      <pc:sldChg chg="delSp mod">
        <pc:chgData name="Rebecca Luo" userId="1e0727fa-4bf7-4d1f-ab3b-196ffa659c20" providerId="ADAL" clId="{3134DDE3-487F-4E1A-8167-C52C6E3C8980}" dt="2022-09-05T06:33:37.509" v="2249" actId="478"/>
        <pc:sldMkLst>
          <pc:docMk/>
          <pc:sldMk cId="1031413841" sldId="347"/>
        </pc:sldMkLst>
        <pc:spChg chg="del">
          <ac:chgData name="Rebecca Luo" userId="1e0727fa-4bf7-4d1f-ab3b-196ffa659c20" providerId="ADAL" clId="{3134DDE3-487F-4E1A-8167-C52C6E3C8980}" dt="2022-09-05T06:33:37.509" v="2249" actId="478"/>
          <ac:spMkLst>
            <pc:docMk/>
            <pc:sldMk cId="1031413841" sldId="347"/>
            <ac:spMk id="8" creationId="{8C33CE66-5B44-3354-4D3B-89C82F94956C}"/>
          </ac:spMkLst>
        </pc:spChg>
      </pc:sldChg>
      <pc:sldChg chg="delSp mod">
        <pc:chgData name="Rebecca Luo" userId="1e0727fa-4bf7-4d1f-ab3b-196ffa659c20" providerId="ADAL" clId="{3134DDE3-487F-4E1A-8167-C52C6E3C8980}" dt="2022-09-05T06:33:41.143" v="2251" actId="478"/>
        <pc:sldMkLst>
          <pc:docMk/>
          <pc:sldMk cId="1307766609" sldId="350"/>
        </pc:sldMkLst>
        <pc:spChg chg="del">
          <ac:chgData name="Rebecca Luo" userId="1e0727fa-4bf7-4d1f-ab3b-196ffa659c20" providerId="ADAL" clId="{3134DDE3-487F-4E1A-8167-C52C6E3C8980}" dt="2022-09-05T06:33:41.143" v="2251" actId="478"/>
          <ac:spMkLst>
            <pc:docMk/>
            <pc:sldMk cId="1307766609" sldId="350"/>
            <ac:spMk id="6" creationId="{0F357E67-0AE0-76D3-0943-3AEADB0B1164}"/>
          </ac:spMkLst>
        </pc:spChg>
      </pc:sldChg>
      <pc:sldChg chg="delSp mod">
        <pc:chgData name="Rebecca Luo" userId="1e0727fa-4bf7-4d1f-ab3b-196ffa659c20" providerId="ADAL" clId="{3134DDE3-487F-4E1A-8167-C52C6E3C8980}" dt="2022-09-05T06:33:45.335" v="2253" actId="478"/>
        <pc:sldMkLst>
          <pc:docMk/>
          <pc:sldMk cId="3463671918" sldId="352"/>
        </pc:sldMkLst>
        <pc:spChg chg="del">
          <ac:chgData name="Rebecca Luo" userId="1e0727fa-4bf7-4d1f-ab3b-196ffa659c20" providerId="ADAL" clId="{3134DDE3-487F-4E1A-8167-C52C6E3C8980}" dt="2022-09-05T06:33:45.335" v="2253" actId="478"/>
          <ac:spMkLst>
            <pc:docMk/>
            <pc:sldMk cId="3463671918" sldId="352"/>
            <ac:spMk id="6" creationId="{25AD3978-323F-E198-4F5D-E0978662F2B5}"/>
          </ac:spMkLst>
        </pc:spChg>
      </pc:sldChg>
      <pc:sldChg chg="delSp modSp mod">
        <pc:chgData name="Rebecca Luo" userId="1e0727fa-4bf7-4d1f-ab3b-196ffa659c20" providerId="ADAL" clId="{3134DDE3-487F-4E1A-8167-C52C6E3C8980}" dt="2022-09-05T06:33:53.735" v="2257" actId="478"/>
        <pc:sldMkLst>
          <pc:docMk/>
          <pc:sldMk cId="6742692" sldId="353"/>
        </pc:sldMkLst>
        <pc:spChg chg="mod">
          <ac:chgData name="Rebecca Luo" userId="1e0727fa-4bf7-4d1f-ab3b-196ffa659c20" providerId="ADAL" clId="{3134DDE3-487F-4E1A-8167-C52C6E3C8980}" dt="2022-09-01T05:17:52.133" v="2123" actId="20577"/>
          <ac:spMkLst>
            <pc:docMk/>
            <pc:sldMk cId="6742692" sldId="353"/>
            <ac:spMk id="2" creationId="{C48FDA7C-06BE-430B-BDE2-59F0FD580E5B}"/>
          </ac:spMkLst>
        </pc:spChg>
        <pc:spChg chg="del">
          <ac:chgData name="Rebecca Luo" userId="1e0727fa-4bf7-4d1f-ab3b-196ffa659c20" providerId="ADAL" clId="{3134DDE3-487F-4E1A-8167-C52C6E3C8980}" dt="2022-09-05T06:33:53.735" v="2257" actId="478"/>
          <ac:spMkLst>
            <pc:docMk/>
            <pc:sldMk cId="6742692" sldId="353"/>
            <ac:spMk id="9" creationId="{E97CED0B-92E3-5722-345C-85C35B9A2BDF}"/>
          </ac:spMkLst>
        </pc:spChg>
      </pc:sldChg>
      <pc:sldChg chg="delSp modSp mod">
        <pc:chgData name="Rebecca Luo" userId="1e0727fa-4bf7-4d1f-ab3b-196ffa659c20" providerId="ADAL" clId="{3134DDE3-487F-4E1A-8167-C52C6E3C8980}" dt="2022-09-05T06:34:12.767" v="2265" actId="478"/>
        <pc:sldMkLst>
          <pc:docMk/>
          <pc:sldMk cId="1658163941" sldId="355"/>
        </pc:sldMkLst>
        <pc:spChg chg="del">
          <ac:chgData name="Rebecca Luo" userId="1e0727fa-4bf7-4d1f-ab3b-196ffa659c20" providerId="ADAL" clId="{3134DDE3-487F-4E1A-8167-C52C6E3C8980}" dt="2022-09-05T06:34:12.767" v="2265" actId="478"/>
          <ac:spMkLst>
            <pc:docMk/>
            <pc:sldMk cId="1658163941" sldId="355"/>
            <ac:spMk id="7" creationId="{13579511-E089-7A29-B5D9-8066DAA3978E}"/>
          </ac:spMkLst>
        </pc:spChg>
        <pc:spChg chg="mod">
          <ac:chgData name="Rebecca Luo" userId="1e0727fa-4bf7-4d1f-ab3b-196ffa659c20" providerId="ADAL" clId="{3134DDE3-487F-4E1A-8167-C52C6E3C8980}" dt="2022-09-01T05:18:29.083" v="2124" actId="207"/>
          <ac:spMkLst>
            <pc:docMk/>
            <pc:sldMk cId="1658163941" sldId="355"/>
            <ac:spMk id="53" creationId="{1F581415-9EE2-4FEA-A7D5-C9925737149A}"/>
          </ac:spMkLst>
        </pc:spChg>
      </pc:sldChg>
      <pc:sldChg chg="delSp mod">
        <pc:chgData name="Rebecca Luo" userId="1e0727fa-4bf7-4d1f-ab3b-196ffa659c20" providerId="ADAL" clId="{3134DDE3-487F-4E1A-8167-C52C6E3C8980}" dt="2022-09-05T06:34:15.493" v="2266" actId="478"/>
        <pc:sldMkLst>
          <pc:docMk/>
          <pc:sldMk cId="2134393408" sldId="356"/>
        </pc:sldMkLst>
        <pc:spChg chg="del">
          <ac:chgData name="Rebecca Luo" userId="1e0727fa-4bf7-4d1f-ab3b-196ffa659c20" providerId="ADAL" clId="{3134DDE3-487F-4E1A-8167-C52C6E3C8980}" dt="2022-09-05T06:34:15.493" v="2266" actId="478"/>
          <ac:spMkLst>
            <pc:docMk/>
            <pc:sldMk cId="2134393408" sldId="356"/>
            <ac:spMk id="11" creationId="{6206A297-C973-3C76-2FDF-EADAE13F55FC}"/>
          </ac:spMkLst>
        </pc:spChg>
      </pc:sldChg>
      <pc:sldChg chg="modSp mod modClrScheme chgLayout">
        <pc:chgData name="Rebecca Luo" userId="1e0727fa-4bf7-4d1f-ab3b-196ffa659c20" providerId="ADAL" clId="{3134DDE3-487F-4E1A-8167-C52C6E3C8980}" dt="2022-09-01T02:10:47.809" v="2104" actId="14100"/>
        <pc:sldMkLst>
          <pc:docMk/>
          <pc:sldMk cId="2056441015" sldId="358"/>
        </pc:sldMkLst>
        <pc:spChg chg="mod ord">
          <ac:chgData name="Rebecca Luo" userId="1e0727fa-4bf7-4d1f-ab3b-196ffa659c20" providerId="ADAL" clId="{3134DDE3-487F-4E1A-8167-C52C6E3C8980}" dt="2022-09-01T02:10:47.809" v="2104" actId="14100"/>
          <ac:spMkLst>
            <pc:docMk/>
            <pc:sldMk cId="2056441015" sldId="358"/>
            <ac:spMk id="2" creationId="{C48FDA7C-06BE-430B-BDE2-59F0FD580E5B}"/>
          </ac:spMkLst>
        </pc:spChg>
        <pc:spChg chg="mod ord">
          <ac:chgData name="Rebecca Luo" userId="1e0727fa-4bf7-4d1f-ab3b-196ffa659c20" providerId="ADAL" clId="{3134DDE3-487F-4E1A-8167-C52C6E3C8980}" dt="2022-09-01T02:10:38.273" v="2102" actId="700"/>
          <ac:spMkLst>
            <pc:docMk/>
            <pc:sldMk cId="2056441015" sldId="358"/>
            <ac:spMk id="4" creationId="{1D3B8B37-D2F2-43FE-A8BC-14871E9A170C}"/>
          </ac:spMkLst>
        </pc:spChg>
        <pc:spChg chg="mod ord">
          <ac:chgData name="Rebecca Luo" userId="1e0727fa-4bf7-4d1f-ab3b-196ffa659c20" providerId="ADAL" clId="{3134DDE3-487F-4E1A-8167-C52C6E3C8980}" dt="2022-09-01T02:10:38.273" v="2102" actId="700"/>
          <ac:spMkLst>
            <pc:docMk/>
            <pc:sldMk cId="2056441015" sldId="358"/>
            <ac:spMk id="5" creationId="{8E3B9BFC-2240-451F-AA67-AA31F1A02E10}"/>
          </ac:spMkLst>
        </pc:spChg>
      </pc:sldChg>
      <pc:sldChg chg="delSp mod">
        <pc:chgData name="Rebecca Luo" userId="1e0727fa-4bf7-4d1f-ab3b-196ffa659c20" providerId="ADAL" clId="{3134DDE3-487F-4E1A-8167-C52C6E3C8980}" dt="2022-09-05T06:33:29.972" v="2246" actId="478"/>
        <pc:sldMkLst>
          <pc:docMk/>
          <pc:sldMk cId="227157875" sldId="360"/>
        </pc:sldMkLst>
        <pc:spChg chg="del">
          <ac:chgData name="Rebecca Luo" userId="1e0727fa-4bf7-4d1f-ab3b-196ffa659c20" providerId="ADAL" clId="{3134DDE3-487F-4E1A-8167-C52C6E3C8980}" dt="2022-09-05T06:33:29.972" v="2246" actId="478"/>
          <ac:spMkLst>
            <pc:docMk/>
            <pc:sldMk cId="227157875" sldId="360"/>
            <ac:spMk id="7" creationId="{CA4DA232-CC82-7415-47CF-00BED2ED6DBA}"/>
          </ac:spMkLst>
        </pc:spChg>
      </pc:sldChg>
      <pc:sldChg chg="delSp mod">
        <pc:chgData name="Rebecca Luo" userId="1e0727fa-4bf7-4d1f-ab3b-196ffa659c20" providerId="ADAL" clId="{3134DDE3-487F-4E1A-8167-C52C6E3C8980}" dt="2022-09-05T06:33:39.254" v="2250" actId="478"/>
        <pc:sldMkLst>
          <pc:docMk/>
          <pc:sldMk cId="2500894131" sldId="361"/>
        </pc:sldMkLst>
        <pc:spChg chg="del">
          <ac:chgData name="Rebecca Luo" userId="1e0727fa-4bf7-4d1f-ab3b-196ffa659c20" providerId="ADAL" clId="{3134DDE3-487F-4E1A-8167-C52C6E3C8980}" dt="2022-09-05T06:33:39.254" v="2250" actId="478"/>
          <ac:spMkLst>
            <pc:docMk/>
            <pc:sldMk cId="2500894131" sldId="361"/>
            <ac:spMk id="8" creationId="{FB12C259-96CC-DAB5-8638-B7FD21B6E232}"/>
          </ac:spMkLst>
        </pc:spChg>
      </pc:sldChg>
      <pc:sldChg chg="delSp mod">
        <pc:chgData name="Rebecca Luo" userId="1e0727fa-4bf7-4d1f-ab3b-196ffa659c20" providerId="ADAL" clId="{3134DDE3-487F-4E1A-8167-C52C6E3C8980}" dt="2022-09-05T06:33:43.486" v="2252" actId="478"/>
        <pc:sldMkLst>
          <pc:docMk/>
          <pc:sldMk cId="3490228181" sldId="362"/>
        </pc:sldMkLst>
        <pc:spChg chg="del">
          <ac:chgData name="Rebecca Luo" userId="1e0727fa-4bf7-4d1f-ab3b-196ffa659c20" providerId="ADAL" clId="{3134DDE3-487F-4E1A-8167-C52C6E3C8980}" dt="2022-09-05T06:33:43.486" v="2252" actId="478"/>
          <ac:spMkLst>
            <pc:docMk/>
            <pc:sldMk cId="3490228181" sldId="362"/>
            <ac:spMk id="6" creationId="{0B4CE434-A30F-C72B-5842-B50577066BB8}"/>
          </ac:spMkLst>
        </pc:spChg>
      </pc:sldChg>
      <pc:sldChg chg="delSp mod">
        <pc:chgData name="Rebecca Luo" userId="1e0727fa-4bf7-4d1f-ab3b-196ffa659c20" providerId="ADAL" clId="{3134DDE3-487F-4E1A-8167-C52C6E3C8980}" dt="2022-09-05T06:33:57.845" v="2259" actId="478"/>
        <pc:sldMkLst>
          <pc:docMk/>
          <pc:sldMk cId="89622650" sldId="364"/>
        </pc:sldMkLst>
        <pc:spChg chg="del">
          <ac:chgData name="Rebecca Luo" userId="1e0727fa-4bf7-4d1f-ab3b-196ffa659c20" providerId="ADAL" clId="{3134DDE3-487F-4E1A-8167-C52C6E3C8980}" dt="2022-09-05T06:33:57.845" v="2259" actId="478"/>
          <ac:spMkLst>
            <pc:docMk/>
            <pc:sldMk cId="89622650" sldId="364"/>
            <ac:spMk id="6" creationId="{3E3A341D-8695-8F5E-2060-EDCEDBEF11AD}"/>
          </ac:spMkLst>
        </pc:spChg>
      </pc:sldChg>
      <pc:sldChg chg="delSp mod">
        <pc:chgData name="Rebecca Luo" userId="1e0727fa-4bf7-4d1f-ab3b-196ffa659c20" providerId="ADAL" clId="{3134DDE3-487F-4E1A-8167-C52C6E3C8980}" dt="2022-09-05T06:33:55.883" v="2258" actId="478"/>
        <pc:sldMkLst>
          <pc:docMk/>
          <pc:sldMk cId="3614624330" sldId="366"/>
        </pc:sldMkLst>
        <pc:spChg chg="del">
          <ac:chgData name="Rebecca Luo" userId="1e0727fa-4bf7-4d1f-ab3b-196ffa659c20" providerId="ADAL" clId="{3134DDE3-487F-4E1A-8167-C52C6E3C8980}" dt="2022-09-05T06:33:55.883" v="2258" actId="478"/>
          <ac:spMkLst>
            <pc:docMk/>
            <pc:sldMk cId="3614624330" sldId="366"/>
            <ac:spMk id="9" creationId="{BD77CD62-EEC0-56AB-35AE-A448AEA4D0ED}"/>
          </ac:spMkLst>
        </pc:spChg>
      </pc:sldChg>
      <pc:sldChg chg="addSp delSp modSp mod modClrScheme chgLayout">
        <pc:chgData name="Rebecca Luo" userId="1e0727fa-4bf7-4d1f-ab3b-196ffa659c20" providerId="ADAL" clId="{3134DDE3-487F-4E1A-8167-C52C6E3C8980}" dt="2022-09-01T02:03:05.119" v="2030"/>
        <pc:sldMkLst>
          <pc:docMk/>
          <pc:sldMk cId="503627984" sldId="368"/>
        </pc:sldMkLst>
        <pc:spChg chg="mod ord">
          <ac:chgData name="Rebecca Luo" userId="1e0727fa-4bf7-4d1f-ab3b-196ffa659c20" providerId="ADAL" clId="{3134DDE3-487F-4E1A-8167-C52C6E3C8980}" dt="2022-09-01T02:02:44.505" v="2026" actId="255"/>
          <ac:spMkLst>
            <pc:docMk/>
            <pc:sldMk cId="503627984" sldId="368"/>
            <ac:spMk id="2" creationId="{C48FDA7C-06BE-430B-BDE2-59F0FD580E5B}"/>
          </ac:spMkLst>
        </pc:spChg>
        <pc:spChg chg="add del mod ord">
          <ac:chgData name="Rebecca Luo" userId="1e0727fa-4bf7-4d1f-ab3b-196ffa659c20" providerId="ADAL" clId="{3134DDE3-487F-4E1A-8167-C52C6E3C8980}" dt="2022-09-01T02:02:49.012" v="2027" actId="478"/>
          <ac:spMkLst>
            <pc:docMk/>
            <pc:sldMk cId="503627984" sldId="368"/>
            <ac:spMk id="3" creationId="{2A5668A1-6AC2-F35C-E237-B8AC869FF61E}"/>
          </ac:spMkLst>
        </pc:spChg>
        <pc:spChg chg="del mod ord">
          <ac:chgData name="Rebecca Luo" userId="1e0727fa-4bf7-4d1f-ab3b-196ffa659c20" providerId="ADAL" clId="{3134DDE3-487F-4E1A-8167-C52C6E3C8980}" dt="2022-09-01T02:02:37.345" v="2024" actId="478"/>
          <ac:spMkLst>
            <pc:docMk/>
            <pc:sldMk cId="503627984" sldId="368"/>
            <ac:spMk id="4" creationId="{1D3B8B37-D2F2-43FE-A8BC-14871E9A170C}"/>
          </ac:spMkLst>
        </pc:spChg>
        <pc:spChg chg="del mod ord">
          <ac:chgData name="Rebecca Luo" userId="1e0727fa-4bf7-4d1f-ab3b-196ffa659c20" providerId="ADAL" clId="{3134DDE3-487F-4E1A-8167-C52C6E3C8980}" dt="2022-09-01T02:02:39.727" v="2025" actId="478"/>
          <ac:spMkLst>
            <pc:docMk/>
            <pc:sldMk cId="503627984" sldId="368"/>
            <ac:spMk id="5" creationId="{8E3B9BFC-2240-451F-AA67-AA31F1A02E10}"/>
          </ac:spMkLst>
        </pc:spChg>
        <pc:spChg chg="mod">
          <ac:chgData name="Rebecca Luo" userId="1e0727fa-4bf7-4d1f-ab3b-196ffa659c20" providerId="ADAL" clId="{3134DDE3-487F-4E1A-8167-C52C6E3C8980}" dt="2022-09-01T02:02:53.983" v="2028" actId="14100"/>
          <ac:spMkLst>
            <pc:docMk/>
            <pc:sldMk cId="503627984" sldId="368"/>
            <ac:spMk id="20" creationId="{CC6F6DA8-E116-452B-B271-7B2244402654}"/>
          </ac:spMkLst>
        </pc:spChg>
        <pc:spChg chg="add mod">
          <ac:chgData name="Rebecca Luo" userId="1e0727fa-4bf7-4d1f-ab3b-196ffa659c20" providerId="ADAL" clId="{3134DDE3-487F-4E1A-8167-C52C6E3C8980}" dt="2022-09-01T02:03:05.119" v="2030"/>
          <ac:spMkLst>
            <pc:docMk/>
            <pc:sldMk cId="503627984" sldId="368"/>
            <ac:spMk id="27" creationId="{390C651B-987C-7DBE-A796-8D11678D3FEC}"/>
          </ac:spMkLst>
        </pc:spChg>
      </pc:sldChg>
      <pc:sldChg chg="addSp delSp modSp mod modClrScheme chgLayout">
        <pc:chgData name="Rebecca Luo" userId="1e0727fa-4bf7-4d1f-ab3b-196ffa659c20" providerId="ADAL" clId="{3134DDE3-487F-4E1A-8167-C52C6E3C8980}" dt="2022-09-05T06:32:36.709" v="2236" actId="478"/>
        <pc:sldMkLst>
          <pc:docMk/>
          <pc:sldMk cId="4123013699" sldId="369"/>
        </pc:sldMkLst>
        <pc:spChg chg="del">
          <ac:chgData name="Rebecca Luo" userId="1e0727fa-4bf7-4d1f-ab3b-196ffa659c20" providerId="ADAL" clId="{3134DDE3-487F-4E1A-8167-C52C6E3C8980}" dt="2022-09-05T06:32:36.709" v="2236" actId="478"/>
          <ac:spMkLst>
            <pc:docMk/>
            <pc:sldMk cId="4123013699" sldId="369"/>
            <ac:spMk id="3" creationId="{FBFE128D-E39C-78F9-86DA-4C0CEBC76DBB}"/>
          </ac:spMkLst>
        </pc:spChg>
        <pc:spChg chg="add del mod ord">
          <ac:chgData name="Rebecca Luo" userId="1e0727fa-4bf7-4d1f-ab3b-196ffa659c20" providerId="ADAL" clId="{3134DDE3-487F-4E1A-8167-C52C6E3C8980}" dt="2022-09-01T02:04:54.743" v="2051" actId="478"/>
          <ac:spMkLst>
            <pc:docMk/>
            <pc:sldMk cId="4123013699" sldId="369"/>
            <ac:spMk id="4" creationId="{1D3B8B37-D2F2-43FE-A8BC-14871E9A170C}"/>
          </ac:spMkLst>
        </pc:spChg>
        <pc:spChg chg="add del">
          <ac:chgData name="Rebecca Luo" userId="1e0727fa-4bf7-4d1f-ab3b-196ffa659c20" providerId="ADAL" clId="{3134DDE3-487F-4E1A-8167-C52C6E3C8980}" dt="2022-09-01T02:04:52.820" v="2050" actId="478"/>
          <ac:spMkLst>
            <pc:docMk/>
            <pc:sldMk cId="4123013699" sldId="369"/>
            <ac:spMk id="5" creationId="{8E3B9BFC-2240-451F-AA67-AA31F1A02E10}"/>
          </ac:spMkLst>
        </pc:spChg>
        <pc:spChg chg="mod ord">
          <ac:chgData name="Rebecca Luo" userId="1e0727fa-4bf7-4d1f-ab3b-196ffa659c20" providerId="ADAL" clId="{3134DDE3-487F-4E1A-8167-C52C6E3C8980}" dt="2022-09-01T02:04:58.491" v="2052" actId="255"/>
          <ac:spMkLst>
            <pc:docMk/>
            <pc:sldMk cId="4123013699" sldId="369"/>
            <ac:spMk id="19" creationId="{49775FB8-8782-D40C-2ECD-2DE960ECD021}"/>
          </ac:spMkLst>
        </pc:spChg>
      </pc:sldChg>
      <pc:sldChg chg="delSp modSp mod">
        <pc:chgData name="Rebecca Luo" userId="1e0727fa-4bf7-4d1f-ab3b-196ffa659c20" providerId="ADAL" clId="{3134DDE3-487F-4E1A-8167-C52C6E3C8980}" dt="2022-09-05T06:33:05.535" v="2239" actId="478"/>
        <pc:sldMkLst>
          <pc:docMk/>
          <pc:sldMk cId="862391910" sldId="372"/>
        </pc:sldMkLst>
        <pc:spChg chg="del mod">
          <ac:chgData name="Rebecca Luo" userId="1e0727fa-4bf7-4d1f-ab3b-196ffa659c20" providerId="ADAL" clId="{3134DDE3-487F-4E1A-8167-C52C6E3C8980}" dt="2022-09-05T06:33:05.535" v="2239" actId="478"/>
          <ac:spMkLst>
            <pc:docMk/>
            <pc:sldMk cId="862391910" sldId="372"/>
            <ac:spMk id="3" creationId="{82D4CDA8-4398-C198-D594-A6CBF19D21F8}"/>
          </ac:spMkLst>
        </pc:spChg>
        <pc:spChg chg="del">
          <ac:chgData name="Rebecca Luo" userId="1e0727fa-4bf7-4d1f-ab3b-196ffa659c20" providerId="ADAL" clId="{3134DDE3-487F-4E1A-8167-C52C6E3C8980}" dt="2022-09-01T02:07:43.820" v="2079" actId="478"/>
          <ac:spMkLst>
            <pc:docMk/>
            <pc:sldMk cId="862391910" sldId="372"/>
            <ac:spMk id="4" creationId="{1D3B8B37-D2F2-43FE-A8BC-14871E9A170C}"/>
          </ac:spMkLst>
        </pc:spChg>
        <pc:spChg chg="del">
          <ac:chgData name="Rebecca Luo" userId="1e0727fa-4bf7-4d1f-ab3b-196ffa659c20" providerId="ADAL" clId="{3134DDE3-487F-4E1A-8167-C52C6E3C8980}" dt="2022-09-01T02:07:41.820" v="2078" actId="478"/>
          <ac:spMkLst>
            <pc:docMk/>
            <pc:sldMk cId="862391910" sldId="372"/>
            <ac:spMk id="5" creationId="{8E3B9BFC-2240-451F-AA67-AA31F1A02E10}"/>
          </ac:spMkLst>
        </pc:spChg>
        <pc:spChg chg="mod">
          <ac:chgData name="Rebecca Luo" userId="1e0727fa-4bf7-4d1f-ab3b-196ffa659c20" providerId="ADAL" clId="{3134DDE3-487F-4E1A-8167-C52C6E3C8980}" dt="2022-09-01T02:07:34.942" v="2077" actId="20577"/>
          <ac:spMkLst>
            <pc:docMk/>
            <pc:sldMk cId="862391910" sldId="372"/>
            <ac:spMk id="17" creationId="{C0F903F2-9FE8-4C99-8E3D-420FEDEEB40D}"/>
          </ac:spMkLst>
        </pc:spChg>
      </pc:sldChg>
      <pc:sldChg chg="delSp modSp mod">
        <pc:chgData name="Rebecca Luo" userId="1e0727fa-4bf7-4d1f-ab3b-196ffa659c20" providerId="ADAL" clId="{3134DDE3-487F-4E1A-8167-C52C6E3C8980}" dt="2022-09-05T06:33:13.086" v="2241" actId="478"/>
        <pc:sldMkLst>
          <pc:docMk/>
          <pc:sldMk cId="893619034" sldId="375"/>
        </pc:sldMkLst>
        <pc:spChg chg="del">
          <ac:chgData name="Rebecca Luo" userId="1e0727fa-4bf7-4d1f-ab3b-196ffa659c20" providerId="ADAL" clId="{3134DDE3-487F-4E1A-8167-C52C6E3C8980}" dt="2022-09-05T06:33:13.086" v="2241" actId="478"/>
          <ac:spMkLst>
            <pc:docMk/>
            <pc:sldMk cId="893619034" sldId="375"/>
            <ac:spMk id="3" creationId="{C267DA3D-EA6E-BCE4-1762-5329D7B9A368}"/>
          </ac:spMkLst>
        </pc:spChg>
        <pc:spChg chg="del">
          <ac:chgData name="Rebecca Luo" userId="1e0727fa-4bf7-4d1f-ab3b-196ffa659c20" providerId="ADAL" clId="{3134DDE3-487F-4E1A-8167-C52C6E3C8980}" dt="2022-09-01T02:09:09.161" v="2090" actId="478"/>
          <ac:spMkLst>
            <pc:docMk/>
            <pc:sldMk cId="893619034" sldId="375"/>
            <ac:spMk id="4" creationId="{1D3B8B37-D2F2-43FE-A8BC-14871E9A170C}"/>
          </ac:spMkLst>
        </pc:spChg>
        <pc:spChg chg="del">
          <ac:chgData name="Rebecca Luo" userId="1e0727fa-4bf7-4d1f-ab3b-196ffa659c20" providerId="ADAL" clId="{3134DDE3-487F-4E1A-8167-C52C6E3C8980}" dt="2022-09-01T02:09:06.497" v="2089" actId="478"/>
          <ac:spMkLst>
            <pc:docMk/>
            <pc:sldMk cId="893619034" sldId="375"/>
            <ac:spMk id="5" creationId="{8E3B9BFC-2240-451F-AA67-AA31F1A02E10}"/>
          </ac:spMkLst>
        </pc:spChg>
        <pc:spChg chg="mod">
          <ac:chgData name="Rebecca Luo" userId="1e0727fa-4bf7-4d1f-ab3b-196ffa659c20" providerId="ADAL" clId="{3134DDE3-487F-4E1A-8167-C52C6E3C8980}" dt="2022-09-01T02:09:03.338" v="2088" actId="255"/>
          <ac:spMkLst>
            <pc:docMk/>
            <pc:sldMk cId="893619034" sldId="375"/>
            <ac:spMk id="21" creationId="{ED65B937-F738-4C1D-A7FE-611FE6D3BEDA}"/>
          </ac:spMkLst>
        </pc:spChg>
      </pc:sldChg>
      <pc:sldChg chg="del">
        <pc:chgData name="Rebecca Luo" userId="1e0727fa-4bf7-4d1f-ab3b-196ffa659c20" providerId="ADAL" clId="{3134DDE3-487F-4E1A-8167-C52C6E3C8980}" dt="2022-09-01T02:02:15.092" v="2021" actId="47"/>
        <pc:sldMkLst>
          <pc:docMk/>
          <pc:sldMk cId="3216108699" sldId="378"/>
        </pc:sldMkLst>
      </pc:sldChg>
      <pc:sldChg chg="delSp mod">
        <pc:chgData name="Rebecca Luo" userId="1e0727fa-4bf7-4d1f-ab3b-196ffa659c20" providerId="ADAL" clId="{3134DDE3-487F-4E1A-8167-C52C6E3C8980}" dt="2022-09-05T06:33:59.509" v="2260" actId="478"/>
        <pc:sldMkLst>
          <pc:docMk/>
          <pc:sldMk cId="3554583385" sldId="382"/>
        </pc:sldMkLst>
        <pc:spChg chg="del">
          <ac:chgData name="Rebecca Luo" userId="1e0727fa-4bf7-4d1f-ab3b-196ffa659c20" providerId="ADAL" clId="{3134DDE3-487F-4E1A-8167-C52C6E3C8980}" dt="2022-09-05T06:33:59.509" v="2260" actId="478"/>
          <ac:spMkLst>
            <pc:docMk/>
            <pc:sldMk cId="3554583385" sldId="382"/>
            <ac:spMk id="3" creationId="{D5D8B5D8-D293-A088-420F-B65D21B182AD}"/>
          </ac:spMkLst>
        </pc:spChg>
      </pc:sldChg>
      <pc:sldChg chg="delSp mod">
        <pc:chgData name="Rebecca Luo" userId="1e0727fa-4bf7-4d1f-ab3b-196ffa659c20" providerId="ADAL" clId="{3134DDE3-487F-4E1A-8167-C52C6E3C8980}" dt="2022-09-05T06:34:01.604" v="2261" actId="478"/>
        <pc:sldMkLst>
          <pc:docMk/>
          <pc:sldMk cId="3957610627" sldId="383"/>
        </pc:sldMkLst>
        <pc:spChg chg="del">
          <ac:chgData name="Rebecca Luo" userId="1e0727fa-4bf7-4d1f-ab3b-196ffa659c20" providerId="ADAL" clId="{3134DDE3-487F-4E1A-8167-C52C6E3C8980}" dt="2022-09-05T06:34:01.604" v="2261" actId="478"/>
          <ac:spMkLst>
            <pc:docMk/>
            <pc:sldMk cId="3957610627" sldId="383"/>
            <ac:spMk id="3" creationId="{DC4383A8-E2FD-DBC5-9FA0-9558BB08AF7A}"/>
          </ac:spMkLst>
        </pc:spChg>
      </pc:sldChg>
      <pc:sldChg chg="delSp mod">
        <pc:chgData name="Rebecca Luo" userId="1e0727fa-4bf7-4d1f-ab3b-196ffa659c20" providerId="ADAL" clId="{3134DDE3-487F-4E1A-8167-C52C6E3C8980}" dt="2022-09-05T06:34:03.727" v="2262" actId="478"/>
        <pc:sldMkLst>
          <pc:docMk/>
          <pc:sldMk cId="876520503" sldId="384"/>
        </pc:sldMkLst>
        <pc:spChg chg="del">
          <ac:chgData name="Rebecca Luo" userId="1e0727fa-4bf7-4d1f-ab3b-196ffa659c20" providerId="ADAL" clId="{3134DDE3-487F-4E1A-8167-C52C6E3C8980}" dt="2022-09-05T06:34:03.727" v="2262" actId="478"/>
          <ac:spMkLst>
            <pc:docMk/>
            <pc:sldMk cId="876520503" sldId="384"/>
            <ac:spMk id="3" creationId="{69B4E532-C82A-4778-1A8D-11676B14378C}"/>
          </ac:spMkLst>
        </pc:spChg>
      </pc:sldChg>
      <pc:sldChg chg="delSp mod">
        <pc:chgData name="Rebecca Luo" userId="1e0727fa-4bf7-4d1f-ab3b-196ffa659c20" providerId="ADAL" clId="{3134DDE3-487F-4E1A-8167-C52C6E3C8980}" dt="2022-09-05T06:34:10.229" v="2264" actId="478"/>
        <pc:sldMkLst>
          <pc:docMk/>
          <pc:sldMk cId="1759490672" sldId="385"/>
        </pc:sldMkLst>
        <pc:spChg chg="del">
          <ac:chgData name="Rebecca Luo" userId="1e0727fa-4bf7-4d1f-ab3b-196ffa659c20" providerId="ADAL" clId="{3134DDE3-487F-4E1A-8167-C52C6E3C8980}" dt="2022-09-05T06:34:10.229" v="2264" actId="478"/>
          <ac:spMkLst>
            <pc:docMk/>
            <pc:sldMk cId="1759490672" sldId="385"/>
            <ac:spMk id="3" creationId="{1F55B57E-7514-9D21-C711-2A3EE82DD9B7}"/>
          </ac:spMkLst>
        </pc:spChg>
      </pc:sldChg>
      <pc:sldChg chg="delSp mod">
        <pc:chgData name="Rebecca Luo" userId="1e0727fa-4bf7-4d1f-ab3b-196ffa659c20" providerId="ADAL" clId="{3134DDE3-487F-4E1A-8167-C52C6E3C8980}" dt="2022-09-05T06:34:05.740" v="2263" actId="478"/>
        <pc:sldMkLst>
          <pc:docMk/>
          <pc:sldMk cId="385366543" sldId="386"/>
        </pc:sldMkLst>
        <pc:spChg chg="del">
          <ac:chgData name="Rebecca Luo" userId="1e0727fa-4bf7-4d1f-ab3b-196ffa659c20" providerId="ADAL" clId="{3134DDE3-487F-4E1A-8167-C52C6E3C8980}" dt="2022-09-05T06:34:05.740" v="2263" actId="478"/>
          <ac:spMkLst>
            <pc:docMk/>
            <pc:sldMk cId="385366543" sldId="386"/>
            <ac:spMk id="3" creationId="{1C1598A2-5864-B0FE-0A80-40BA41973E9C}"/>
          </ac:spMkLst>
        </pc:spChg>
      </pc:sldChg>
      <pc:sldChg chg="del">
        <pc:chgData name="Rebecca Luo" userId="1e0727fa-4bf7-4d1f-ab3b-196ffa659c20" providerId="ADAL" clId="{3134DDE3-487F-4E1A-8167-C52C6E3C8980}" dt="2022-09-01T01:59:20.851" v="1984" actId="47"/>
        <pc:sldMkLst>
          <pc:docMk/>
          <pc:sldMk cId="2333510210" sldId="387"/>
        </pc:sldMkLst>
      </pc:sldChg>
      <pc:sldChg chg="addSp delSp modSp mod modClrScheme chgLayout">
        <pc:chgData name="Rebecca Luo" userId="1e0727fa-4bf7-4d1f-ab3b-196ffa659c20" providerId="ADAL" clId="{3134DDE3-487F-4E1A-8167-C52C6E3C8980}" dt="2022-09-01T02:03:53.012" v="2038" actId="14100"/>
        <pc:sldMkLst>
          <pc:docMk/>
          <pc:sldMk cId="709390976" sldId="389"/>
        </pc:sldMkLst>
        <pc:spChg chg="add del mod ord">
          <ac:chgData name="Rebecca Luo" userId="1e0727fa-4bf7-4d1f-ab3b-196ffa659c20" providerId="ADAL" clId="{3134DDE3-487F-4E1A-8167-C52C6E3C8980}" dt="2022-09-01T02:03:38.731" v="2036" actId="478"/>
          <ac:spMkLst>
            <pc:docMk/>
            <pc:sldMk cId="709390976" sldId="389"/>
            <ac:spMk id="2" creationId="{0644A7A0-40BC-9344-90FE-982197BCEB28}"/>
          </ac:spMkLst>
        </pc:spChg>
        <pc:spChg chg="del mod ord">
          <ac:chgData name="Rebecca Luo" userId="1e0727fa-4bf7-4d1f-ab3b-196ffa659c20" providerId="ADAL" clId="{3134DDE3-487F-4E1A-8167-C52C6E3C8980}" dt="2022-09-01T02:03:18.126" v="2032" actId="478"/>
          <ac:spMkLst>
            <pc:docMk/>
            <pc:sldMk cId="709390976" sldId="389"/>
            <ac:spMk id="4" creationId="{1D3B8B37-D2F2-43FE-A8BC-14871E9A170C}"/>
          </ac:spMkLst>
        </pc:spChg>
        <pc:spChg chg="del mod ord">
          <ac:chgData name="Rebecca Luo" userId="1e0727fa-4bf7-4d1f-ab3b-196ffa659c20" providerId="ADAL" clId="{3134DDE3-487F-4E1A-8167-C52C6E3C8980}" dt="2022-09-01T02:03:23.292" v="2034" actId="478"/>
          <ac:spMkLst>
            <pc:docMk/>
            <pc:sldMk cId="709390976" sldId="389"/>
            <ac:spMk id="5" creationId="{8E3B9BFC-2240-451F-AA67-AA31F1A02E10}"/>
          </ac:spMkLst>
        </pc:spChg>
        <pc:spChg chg="add mod">
          <ac:chgData name="Rebecca Luo" userId="1e0727fa-4bf7-4d1f-ab3b-196ffa659c20" providerId="ADAL" clId="{3134DDE3-487F-4E1A-8167-C52C6E3C8980}" dt="2022-09-01T02:03:31.753" v="2035"/>
          <ac:spMkLst>
            <pc:docMk/>
            <pc:sldMk cId="709390976" sldId="389"/>
            <ac:spMk id="15" creationId="{7AA4110F-2712-F8CF-B12A-33E98B214022}"/>
          </ac:spMkLst>
        </pc:spChg>
        <pc:spChg chg="mod ord">
          <ac:chgData name="Rebecca Luo" userId="1e0727fa-4bf7-4d1f-ab3b-196ffa659c20" providerId="ADAL" clId="{3134DDE3-487F-4E1A-8167-C52C6E3C8980}" dt="2022-09-01T02:03:41.665" v="2037" actId="255"/>
          <ac:spMkLst>
            <pc:docMk/>
            <pc:sldMk cId="709390976" sldId="389"/>
            <ac:spMk id="23" creationId="{634B3F5B-E402-1220-6E89-962972E332D5}"/>
          </ac:spMkLst>
        </pc:spChg>
        <pc:spChg chg="mod">
          <ac:chgData name="Rebecca Luo" userId="1e0727fa-4bf7-4d1f-ab3b-196ffa659c20" providerId="ADAL" clId="{3134DDE3-487F-4E1A-8167-C52C6E3C8980}" dt="2022-09-01T02:03:53.012" v="2038" actId="14100"/>
          <ac:spMkLst>
            <pc:docMk/>
            <pc:sldMk cId="709390976" sldId="389"/>
            <ac:spMk id="26" creationId="{49F614E1-9F99-4617-B361-CF40B5321E71}"/>
          </ac:spMkLst>
        </pc:spChg>
      </pc:sldChg>
      <pc:sldChg chg="addSp delSp modSp mod modClrScheme chgLayout">
        <pc:chgData name="Rebecca Luo" userId="1e0727fa-4bf7-4d1f-ab3b-196ffa659c20" providerId="ADAL" clId="{3134DDE3-487F-4E1A-8167-C52C6E3C8980}" dt="2022-09-01T02:04:20.014" v="2043" actId="255"/>
        <pc:sldMkLst>
          <pc:docMk/>
          <pc:sldMk cId="2044667467" sldId="390"/>
        </pc:sldMkLst>
        <pc:spChg chg="add del mod ord">
          <ac:chgData name="Rebecca Luo" userId="1e0727fa-4bf7-4d1f-ab3b-196ffa659c20" providerId="ADAL" clId="{3134DDE3-487F-4E1A-8167-C52C6E3C8980}" dt="2022-09-01T02:04:09.761" v="2041" actId="700"/>
          <ac:spMkLst>
            <pc:docMk/>
            <pc:sldMk cId="2044667467" sldId="390"/>
            <ac:spMk id="2" creationId="{1046F55A-0237-8638-5F03-BFF4BB7B3FB6}"/>
          </ac:spMkLst>
        </pc:spChg>
        <pc:spChg chg="del mod ord">
          <ac:chgData name="Rebecca Luo" userId="1e0727fa-4bf7-4d1f-ab3b-196ffa659c20" providerId="ADAL" clId="{3134DDE3-487F-4E1A-8167-C52C6E3C8980}" dt="2022-09-01T02:04:16.018" v="2042" actId="478"/>
          <ac:spMkLst>
            <pc:docMk/>
            <pc:sldMk cId="2044667467" sldId="390"/>
            <ac:spMk id="4" creationId="{1D3B8B37-D2F2-43FE-A8BC-14871E9A170C}"/>
          </ac:spMkLst>
        </pc:spChg>
        <pc:spChg chg="del mod ord">
          <ac:chgData name="Rebecca Luo" userId="1e0727fa-4bf7-4d1f-ab3b-196ffa659c20" providerId="ADAL" clId="{3134DDE3-487F-4E1A-8167-C52C6E3C8980}" dt="2022-09-01T02:04:06.075" v="2040" actId="478"/>
          <ac:spMkLst>
            <pc:docMk/>
            <pc:sldMk cId="2044667467" sldId="390"/>
            <ac:spMk id="5" creationId="{8E3B9BFC-2240-451F-AA67-AA31F1A02E10}"/>
          </ac:spMkLst>
        </pc:spChg>
        <pc:spChg chg="mod ord">
          <ac:chgData name="Rebecca Luo" userId="1e0727fa-4bf7-4d1f-ab3b-196ffa659c20" providerId="ADAL" clId="{3134DDE3-487F-4E1A-8167-C52C6E3C8980}" dt="2022-09-01T02:04:20.014" v="2043" actId="255"/>
          <ac:spMkLst>
            <pc:docMk/>
            <pc:sldMk cId="2044667467" sldId="390"/>
            <ac:spMk id="20" creationId="{4DCEC010-4E86-56AF-D588-4AF2638AB1A4}"/>
          </ac:spMkLst>
        </pc:spChg>
      </pc:sldChg>
      <pc:sldChg chg="delSp modSp mod">
        <pc:chgData name="Rebecca Luo" userId="1e0727fa-4bf7-4d1f-ab3b-196ffa659c20" providerId="ADAL" clId="{3134DDE3-487F-4E1A-8167-C52C6E3C8980}" dt="2022-09-05T06:32:09.730" v="2232" actId="478"/>
        <pc:sldMkLst>
          <pc:docMk/>
          <pc:sldMk cId="3643383111" sldId="391"/>
        </pc:sldMkLst>
        <pc:spChg chg="del">
          <ac:chgData name="Rebecca Luo" userId="1e0727fa-4bf7-4d1f-ab3b-196ffa659c20" providerId="ADAL" clId="{3134DDE3-487F-4E1A-8167-C52C6E3C8980}" dt="2022-09-05T06:32:09.730" v="2232" actId="478"/>
          <ac:spMkLst>
            <pc:docMk/>
            <pc:sldMk cId="3643383111" sldId="391"/>
            <ac:spMk id="3" creationId="{00E4AC32-50CC-6C87-2C70-27B2DF584360}"/>
          </ac:spMkLst>
        </pc:spChg>
        <pc:spChg chg="del">
          <ac:chgData name="Rebecca Luo" userId="1e0727fa-4bf7-4d1f-ab3b-196ffa659c20" providerId="ADAL" clId="{3134DDE3-487F-4E1A-8167-C52C6E3C8980}" dt="2022-09-01T02:05:05.298" v="2054" actId="478"/>
          <ac:spMkLst>
            <pc:docMk/>
            <pc:sldMk cId="3643383111" sldId="391"/>
            <ac:spMk id="4" creationId="{1D3B8B37-D2F2-43FE-A8BC-14871E9A170C}"/>
          </ac:spMkLst>
        </pc:spChg>
        <pc:spChg chg="del">
          <ac:chgData name="Rebecca Luo" userId="1e0727fa-4bf7-4d1f-ab3b-196ffa659c20" providerId="ADAL" clId="{3134DDE3-487F-4E1A-8167-C52C6E3C8980}" dt="2022-09-01T02:05:04.025" v="2053" actId="478"/>
          <ac:spMkLst>
            <pc:docMk/>
            <pc:sldMk cId="3643383111" sldId="391"/>
            <ac:spMk id="5" creationId="{8E3B9BFC-2240-451F-AA67-AA31F1A02E10}"/>
          </ac:spMkLst>
        </pc:spChg>
        <pc:spChg chg="mod">
          <ac:chgData name="Rebecca Luo" userId="1e0727fa-4bf7-4d1f-ab3b-196ffa659c20" providerId="ADAL" clId="{3134DDE3-487F-4E1A-8167-C52C6E3C8980}" dt="2022-09-01T02:05:08.613" v="2055" actId="255"/>
          <ac:spMkLst>
            <pc:docMk/>
            <pc:sldMk cId="3643383111" sldId="391"/>
            <ac:spMk id="17" creationId="{B5471832-026D-FF19-CA56-7E2FB24927C5}"/>
          </ac:spMkLst>
        </pc:spChg>
      </pc:sldChg>
      <pc:sldChg chg="delSp modSp mod">
        <pc:chgData name="Rebecca Luo" userId="1e0727fa-4bf7-4d1f-ab3b-196ffa659c20" providerId="ADAL" clId="{3134DDE3-487F-4E1A-8167-C52C6E3C8980}" dt="2022-09-05T06:32:41.686" v="2237" actId="478"/>
        <pc:sldMkLst>
          <pc:docMk/>
          <pc:sldMk cId="2589267320" sldId="392"/>
        </pc:sldMkLst>
        <pc:spChg chg="del">
          <ac:chgData name="Rebecca Luo" userId="1e0727fa-4bf7-4d1f-ab3b-196ffa659c20" providerId="ADAL" clId="{3134DDE3-487F-4E1A-8167-C52C6E3C8980}" dt="2022-09-05T06:32:41.686" v="2237" actId="478"/>
          <ac:spMkLst>
            <pc:docMk/>
            <pc:sldMk cId="2589267320" sldId="392"/>
            <ac:spMk id="3" creationId="{69C6D954-4125-DC98-FC3F-031BCC546FFA}"/>
          </ac:spMkLst>
        </pc:spChg>
        <pc:spChg chg="del">
          <ac:chgData name="Rebecca Luo" userId="1e0727fa-4bf7-4d1f-ab3b-196ffa659c20" providerId="ADAL" clId="{3134DDE3-487F-4E1A-8167-C52C6E3C8980}" dt="2022-09-01T02:05:19.596" v="2057" actId="478"/>
          <ac:spMkLst>
            <pc:docMk/>
            <pc:sldMk cId="2589267320" sldId="392"/>
            <ac:spMk id="4" creationId="{1D3B8B37-D2F2-43FE-A8BC-14871E9A170C}"/>
          </ac:spMkLst>
        </pc:spChg>
        <pc:spChg chg="del">
          <ac:chgData name="Rebecca Luo" userId="1e0727fa-4bf7-4d1f-ab3b-196ffa659c20" providerId="ADAL" clId="{3134DDE3-487F-4E1A-8167-C52C6E3C8980}" dt="2022-09-01T02:05:17.719" v="2056" actId="478"/>
          <ac:spMkLst>
            <pc:docMk/>
            <pc:sldMk cId="2589267320" sldId="392"/>
            <ac:spMk id="5" creationId="{8E3B9BFC-2240-451F-AA67-AA31F1A02E10}"/>
          </ac:spMkLst>
        </pc:spChg>
        <pc:spChg chg="mod">
          <ac:chgData name="Rebecca Luo" userId="1e0727fa-4bf7-4d1f-ab3b-196ffa659c20" providerId="ADAL" clId="{3134DDE3-487F-4E1A-8167-C52C6E3C8980}" dt="2022-09-01T02:05:22.929" v="2058" actId="255"/>
          <ac:spMkLst>
            <pc:docMk/>
            <pc:sldMk cId="2589267320" sldId="392"/>
            <ac:spMk id="14" creationId="{AC5FCFC2-7A99-209F-CBED-423F1C53E9A9}"/>
          </ac:spMkLst>
        </pc:spChg>
      </pc:sldChg>
      <pc:sldChg chg="delSp modSp mod">
        <pc:chgData name="Rebecca Luo" userId="1e0727fa-4bf7-4d1f-ab3b-196ffa659c20" providerId="ADAL" clId="{3134DDE3-487F-4E1A-8167-C52C6E3C8980}" dt="2022-09-05T06:33:09.126" v="2240" actId="478"/>
        <pc:sldMkLst>
          <pc:docMk/>
          <pc:sldMk cId="197376328" sldId="393"/>
        </pc:sldMkLst>
        <pc:spChg chg="del">
          <ac:chgData name="Rebecca Luo" userId="1e0727fa-4bf7-4d1f-ab3b-196ffa659c20" providerId="ADAL" clId="{3134DDE3-487F-4E1A-8167-C52C6E3C8980}" dt="2022-09-05T06:33:09.126" v="2240" actId="478"/>
          <ac:spMkLst>
            <pc:docMk/>
            <pc:sldMk cId="197376328" sldId="393"/>
            <ac:spMk id="3" creationId="{2A433514-74B6-1FC4-0B5F-9E268AB958FC}"/>
          </ac:spMkLst>
        </pc:spChg>
        <pc:spChg chg="del">
          <ac:chgData name="Rebecca Luo" userId="1e0727fa-4bf7-4d1f-ab3b-196ffa659c20" providerId="ADAL" clId="{3134DDE3-487F-4E1A-8167-C52C6E3C8980}" dt="2022-09-01T02:08:00.867" v="2082" actId="478"/>
          <ac:spMkLst>
            <pc:docMk/>
            <pc:sldMk cId="197376328" sldId="393"/>
            <ac:spMk id="4" creationId="{1D3B8B37-D2F2-43FE-A8BC-14871E9A170C}"/>
          </ac:spMkLst>
        </pc:spChg>
        <pc:spChg chg="del">
          <ac:chgData name="Rebecca Luo" userId="1e0727fa-4bf7-4d1f-ab3b-196ffa659c20" providerId="ADAL" clId="{3134DDE3-487F-4E1A-8167-C52C6E3C8980}" dt="2022-09-01T02:08:08.648" v="2083" actId="478"/>
          <ac:spMkLst>
            <pc:docMk/>
            <pc:sldMk cId="197376328" sldId="393"/>
            <ac:spMk id="5" creationId="{8E3B9BFC-2240-451F-AA67-AA31F1A02E10}"/>
          </ac:spMkLst>
        </pc:spChg>
        <pc:spChg chg="mod">
          <ac:chgData name="Rebecca Luo" userId="1e0727fa-4bf7-4d1f-ab3b-196ffa659c20" providerId="ADAL" clId="{3134DDE3-487F-4E1A-8167-C52C6E3C8980}" dt="2022-09-01T02:07:58.175" v="2081" actId="255"/>
          <ac:spMkLst>
            <pc:docMk/>
            <pc:sldMk cId="197376328" sldId="393"/>
            <ac:spMk id="14" creationId="{E50EB738-7E86-4153-AC11-7B9FD82B98A5}"/>
          </ac:spMkLst>
        </pc:spChg>
      </pc:sldChg>
      <pc:sldChg chg="delSp modSp mod">
        <pc:chgData name="Rebecca Luo" userId="1e0727fa-4bf7-4d1f-ab3b-196ffa659c20" providerId="ADAL" clId="{3134DDE3-487F-4E1A-8167-C52C6E3C8980}" dt="2022-09-05T06:33:16.605" v="2242" actId="478"/>
        <pc:sldMkLst>
          <pc:docMk/>
          <pc:sldMk cId="3991991211" sldId="394"/>
        </pc:sldMkLst>
        <pc:spChg chg="del">
          <ac:chgData name="Rebecca Luo" userId="1e0727fa-4bf7-4d1f-ab3b-196ffa659c20" providerId="ADAL" clId="{3134DDE3-487F-4E1A-8167-C52C6E3C8980}" dt="2022-09-05T06:33:16.605" v="2242" actId="478"/>
          <ac:spMkLst>
            <pc:docMk/>
            <pc:sldMk cId="3991991211" sldId="394"/>
            <ac:spMk id="3" creationId="{4EB2B1F3-D0F2-B2E1-FC57-0EF6C0C6B0CF}"/>
          </ac:spMkLst>
        </pc:spChg>
        <pc:spChg chg="del">
          <ac:chgData name="Rebecca Luo" userId="1e0727fa-4bf7-4d1f-ab3b-196ffa659c20" providerId="ADAL" clId="{3134DDE3-487F-4E1A-8167-C52C6E3C8980}" dt="2022-09-01T02:09:24.724" v="2092" actId="478"/>
          <ac:spMkLst>
            <pc:docMk/>
            <pc:sldMk cId="3991991211" sldId="394"/>
            <ac:spMk id="4" creationId="{1D3B8B37-D2F2-43FE-A8BC-14871E9A170C}"/>
          </ac:spMkLst>
        </pc:spChg>
        <pc:spChg chg="del">
          <ac:chgData name="Rebecca Luo" userId="1e0727fa-4bf7-4d1f-ab3b-196ffa659c20" providerId="ADAL" clId="{3134DDE3-487F-4E1A-8167-C52C6E3C8980}" dt="2022-09-01T02:09:27.891" v="2093" actId="478"/>
          <ac:spMkLst>
            <pc:docMk/>
            <pc:sldMk cId="3991991211" sldId="394"/>
            <ac:spMk id="5" creationId="{8E3B9BFC-2240-451F-AA67-AA31F1A02E10}"/>
          </ac:spMkLst>
        </pc:spChg>
        <pc:spChg chg="mod">
          <ac:chgData name="Rebecca Luo" userId="1e0727fa-4bf7-4d1f-ab3b-196ffa659c20" providerId="ADAL" clId="{3134DDE3-487F-4E1A-8167-C52C6E3C8980}" dt="2022-09-01T02:09:22.825" v="2091"/>
          <ac:spMkLst>
            <pc:docMk/>
            <pc:sldMk cId="3991991211" sldId="394"/>
            <ac:spMk id="17" creationId="{5DD41B38-7271-49F9-B140-427A0CBD394D}"/>
          </ac:spMkLst>
        </pc:spChg>
      </pc:sldChg>
      <pc:sldChg chg="delSp modSp mod">
        <pc:chgData name="Rebecca Luo" userId="1e0727fa-4bf7-4d1f-ab3b-196ffa659c20" providerId="ADAL" clId="{3134DDE3-487F-4E1A-8167-C52C6E3C8980}" dt="2022-09-05T06:33:19.838" v="2243" actId="478"/>
        <pc:sldMkLst>
          <pc:docMk/>
          <pc:sldMk cId="2240730183" sldId="395"/>
        </pc:sldMkLst>
        <pc:spChg chg="del">
          <ac:chgData name="Rebecca Luo" userId="1e0727fa-4bf7-4d1f-ab3b-196ffa659c20" providerId="ADAL" clId="{3134DDE3-487F-4E1A-8167-C52C6E3C8980}" dt="2022-09-05T06:33:19.838" v="2243" actId="478"/>
          <ac:spMkLst>
            <pc:docMk/>
            <pc:sldMk cId="2240730183" sldId="395"/>
            <ac:spMk id="3" creationId="{6FA152EB-EA13-1EB8-D14B-6EDE79BFAB06}"/>
          </ac:spMkLst>
        </pc:spChg>
        <pc:spChg chg="del">
          <ac:chgData name="Rebecca Luo" userId="1e0727fa-4bf7-4d1f-ab3b-196ffa659c20" providerId="ADAL" clId="{3134DDE3-487F-4E1A-8167-C52C6E3C8980}" dt="2022-09-01T02:09:53.620" v="2095" actId="478"/>
          <ac:spMkLst>
            <pc:docMk/>
            <pc:sldMk cId="2240730183" sldId="395"/>
            <ac:spMk id="4" creationId="{1D3B8B37-D2F2-43FE-A8BC-14871E9A170C}"/>
          </ac:spMkLst>
        </pc:spChg>
        <pc:spChg chg="del">
          <ac:chgData name="Rebecca Luo" userId="1e0727fa-4bf7-4d1f-ab3b-196ffa659c20" providerId="ADAL" clId="{3134DDE3-487F-4E1A-8167-C52C6E3C8980}" dt="2022-09-01T02:09:56.488" v="2096" actId="478"/>
          <ac:spMkLst>
            <pc:docMk/>
            <pc:sldMk cId="2240730183" sldId="395"/>
            <ac:spMk id="5" creationId="{8E3B9BFC-2240-451F-AA67-AA31F1A02E10}"/>
          </ac:spMkLst>
        </pc:spChg>
        <pc:spChg chg="mod">
          <ac:chgData name="Rebecca Luo" userId="1e0727fa-4bf7-4d1f-ab3b-196ffa659c20" providerId="ADAL" clId="{3134DDE3-487F-4E1A-8167-C52C6E3C8980}" dt="2022-09-01T02:09:50.952" v="2094"/>
          <ac:spMkLst>
            <pc:docMk/>
            <pc:sldMk cId="2240730183" sldId="395"/>
            <ac:spMk id="12" creationId="{33832CEA-BD39-4900-867C-8BA6A829C671}"/>
          </ac:spMkLst>
        </pc:spChg>
      </pc:sldChg>
      <pc:sldChg chg="delSp mod">
        <pc:chgData name="Rebecca Luo" userId="1e0727fa-4bf7-4d1f-ab3b-196ffa659c20" providerId="ADAL" clId="{3134DDE3-487F-4E1A-8167-C52C6E3C8980}" dt="2022-09-05T06:33:34.422" v="2248" actId="478"/>
        <pc:sldMkLst>
          <pc:docMk/>
          <pc:sldMk cId="195429519" sldId="396"/>
        </pc:sldMkLst>
        <pc:spChg chg="del">
          <ac:chgData name="Rebecca Luo" userId="1e0727fa-4bf7-4d1f-ab3b-196ffa659c20" providerId="ADAL" clId="{3134DDE3-487F-4E1A-8167-C52C6E3C8980}" dt="2022-09-05T06:33:34.422" v="2248" actId="478"/>
          <ac:spMkLst>
            <pc:docMk/>
            <pc:sldMk cId="195429519" sldId="396"/>
            <ac:spMk id="3" creationId="{D8FC3889-F321-2854-3F2F-03B242440BAF}"/>
          </ac:spMkLst>
        </pc:spChg>
      </pc:sldChg>
      <pc:sldChg chg="delSp mod">
        <pc:chgData name="Rebecca Luo" userId="1e0727fa-4bf7-4d1f-ab3b-196ffa659c20" providerId="ADAL" clId="{3134DDE3-487F-4E1A-8167-C52C6E3C8980}" dt="2022-09-05T06:33:49.491" v="2255" actId="478"/>
        <pc:sldMkLst>
          <pc:docMk/>
          <pc:sldMk cId="1373346560" sldId="397"/>
        </pc:sldMkLst>
        <pc:spChg chg="del">
          <ac:chgData name="Rebecca Luo" userId="1e0727fa-4bf7-4d1f-ab3b-196ffa659c20" providerId="ADAL" clId="{3134DDE3-487F-4E1A-8167-C52C6E3C8980}" dt="2022-09-05T06:33:49.491" v="2255" actId="478"/>
          <ac:spMkLst>
            <pc:docMk/>
            <pc:sldMk cId="1373346560" sldId="397"/>
            <ac:spMk id="3" creationId="{D01E31A9-DEDA-1E36-A961-3C150BC57727}"/>
          </ac:spMkLst>
        </pc:spChg>
      </pc:sldChg>
      <pc:sldChg chg="delSp mod">
        <pc:chgData name="Rebecca Luo" userId="1e0727fa-4bf7-4d1f-ab3b-196ffa659c20" providerId="ADAL" clId="{3134DDE3-487F-4E1A-8167-C52C6E3C8980}" dt="2022-09-05T06:33:51.287" v="2256" actId="478"/>
        <pc:sldMkLst>
          <pc:docMk/>
          <pc:sldMk cId="172484282" sldId="398"/>
        </pc:sldMkLst>
        <pc:spChg chg="del">
          <ac:chgData name="Rebecca Luo" userId="1e0727fa-4bf7-4d1f-ab3b-196ffa659c20" providerId="ADAL" clId="{3134DDE3-487F-4E1A-8167-C52C6E3C8980}" dt="2022-09-05T06:33:51.287" v="2256" actId="478"/>
          <ac:spMkLst>
            <pc:docMk/>
            <pc:sldMk cId="172484282" sldId="398"/>
            <ac:spMk id="3" creationId="{DCDE45F9-61A6-28C4-77B2-7C5B1B744DBC}"/>
          </ac:spMkLst>
        </pc:spChg>
      </pc:sldChg>
      <pc:sldChg chg="delSp mod">
        <pc:chgData name="Rebecca Luo" userId="1e0727fa-4bf7-4d1f-ab3b-196ffa659c20" providerId="ADAL" clId="{3134DDE3-487F-4E1A-8167-C52C6E3C8980}" dt="2022-09-05T06:33:47.505" v="2254" actId="478"/>
        <pc:sldMkLst>
          <pc:docMk/>
          <pc:sldMk cId="2916867020" sldId="399"/>
        </pc:sldMkLst>
        <pc:spChg chg="del">
          <ac:chgData name="Rebecca Luo" userId="1e0727fa-4bf7-4d1f-ab3b-196ffa659c20" providerId="ADAL" clId="{3134DDE3-487F-4E1A-8167-C52C6E3C8980}" dt="2022-09-05T06:33:47.505" v="2254" actId="478"/>
          <ac:spMkLst>
            <pc:docMk/>
            <pc:sldMk cId="2916867020" sldId="399"/>
            <ac:spMk id="3" creationId="{AAF12CAB-4F8F-20E5-E295-78C9FAB3476A}"/>
          </ac:spMkLst>
        </pc:spChg>
      </pc:sldChg>
      <pc:sldChg chg="addSp delSp modSp mod modClrScheme chgLayout">
        <pc:chgData name="Rebecca Luo" userId="1e0727fa-4bf7-4d1f-ab3b-196ffa659c20" providerId="ADAL" clId="{3134DDE3-487F-4E1A-8167-C52C6E3C8980}" dt="2022-09-05T06:32:26.205" v="2235" actId="20577"/>
        <pc:sldMkLst>
          <pc:docMk/>
          <pc:sldMk cId="1010346826" sldId="400"/>
        </pc:sldMkLst>
        <pc:spChg chg="mod ord">
          <ac:chgData name="Rebecca Luo" userId="1e0727fa-4bf7-4d1f-ab3b-196ffa659c20" providerId="ADAL" clId="{3134DDE3-487F-4E1A-8167-C52C6E3C8980}" dt="2022-09-01T01:58:49.439" v="1974" actId="255"/>
          <ac:spMkLst>
            <pc:docMk/>
            <pc:sldMk cId="1010346826" sldId="400"/>
            <ac:spMk id="2" creationId="{C48FDA7C-06BE-430B-BDE2-59F0FD580E5B}"/>
          </ac:spMkLst>
        </pc:spChg>
        <pc:spChg chg="del mod">
          <ac:chgData name="Rebecca Luo" userId="1e0727fa-4bf7-4d1f-ab3b-196ffa659c20" providerId="ADAL" clId="{3134DDE3-487F-4E1A-8167-C52C6E3C8980}" dt="2022-09-01T01:57:21.989" v="1948" actId="478"/>
          <ac:spMkLst>
            <pc:docMk/>
            <pc:sldMk cId="1010346826" sldId="400"/>
            <ac:spMk id="3" creationId="{86A61E70-06C0-4736-AC57-A49A25138462}"/>
          </ac:spMkLst>
        </pc:spChg>
        <pc:spChg chg="del mod ord">
          <ac:chgData name="Rebecca Luo" userId="1e0727fa-4bf7-4d1f-ab3b-196ffa659c20" providerId="ADAL" clId="{3134DDE3-487F-4E1A-8167-C52C6E3C8980}" dt="2022-09-01T01:58:32.583" v="1971" actId="478"/>
          <ac:spMkLst>
            <pc:docMk/>
            <pc:sldMk cId="1010346826" sldId="400"/>
            <ac:spMk id="4" creationId="{1D3B8B37-D2F2-43FE-A8BC-14871E9A170C}"/>
          </ac:spMkLst>
        </pc:spChg>
        <pc:spChg chg="del mod ord">
          <ac:chgData name="Rebecca Luo" userId="1e0727fa-4bf7-4d1f-ab3b-196ffa659c20" providerId="ADAL" clId="{3134DDE3-487F-4E1A-8167-C52C6E3C8980}" dt="2022-09-01T01:57:04.119" v="1944" actId="478"/>
          <ac:spMkLst>
            <pc:docMk/>
            <pc:sldMk cId="1010346826" sldId="400"/>
            <ac:spMk id="5" creationId="{8E3B9BFC-2240-451F-AA67-AA31F1A02E10}"/>
          </ac:spMkLst>
        </pc:spChg>
        <pc:spChg chg="add mod">
          <ac:chgData name="Rebecca Luo" userId="1e0727fa-4bf7-4d1f-ab3b-196ffa659c20" providerId="ADAL" clId="{3134DDE3-487F-4E1A-8167-C52C6E3C8980}" dt="2022-09-01T08:57:28.736" v="2157"/>
          <ac:spMkLst>
            <pc:docMk/>
            <pc:sldMk cId="1010346826" sldId="400"/>
            <ac:spMk id="5" creationId="{E77720E0-9AD4-0DDC-44D3-61B359C261A7}"/>
          </ac:spMkLst>
        </pc:spChg>
        <pc:spChg chg="add del mod ord">
          <ac:chgData name="Rebecca Luo" userId="1e0727fa-4bf7-4d1f-ab3b-196ffa659c20" providerId="ADAL" clId="{3134DDE3-487F-4E1A-8167-C52C6E3C8980}" dt="2022-09-01T01:57:01.198" v="1943" actId="700"/>
          <ac:spMkLst>
            <pc:docMk/>
            <pc:sldMk cId="1010346826" sldId="400"/>
            <ac:spMk id="6" creationId="{4746F3C5-E443-DAEC-9C2D-4C174D5FD6D4}"/>
          </ac:spMkLst>
        </pc:spChg>
        <pc:spChg chg="add mod ord">
          <ac:chgData name="Rebecca Luo" userId="1e0727fa-4bf7-4d1f-ab3b-196ffa659c20" providerId="ADAL" clId="{3134DDE3-487F-4E1A-8167-C52C6E3C8980}" dt="2022-09-05T06:32:26.205" v="2235" actId="20577"/>
          <ac:spMkLst>
            <pc:docMk/>
            <pc:sldMk cId="1010346826" sldId="400"/>
            <ac:spMk id="7" creationId="{82D6D7D0-32B1-A5CC-062D-DF74D4EDC285}"/>
          </ac:spMkLst>
        </pc:spChg>
        <pc:spChg chg="add mod ord">
          <ac:chgData name="Rebecca Luo" userId="1e0727fa-4bf7-4d1f-ab3b-196ffa659c20" providerId="ADAL" clId="{3134DDE3-487F-4E1A-8167-C52C6E3C8980}" dt="2022-09-01T01:57:12.723" v="1946" actId="700"/>
          <ac:spMkLst>
            <pc:docMk/>
            <pc:sldMk cId="1010346826" sldId="400"/>
            <ac:spMk id="9" creationId="{7F30EB2C-6CF4-FF36-E389-9030BBF13A2B}"/>
          </ac:spMkLst>
        </pc:spChg>
        <pc:spChg chg="del mod">
          <ac:chgData name="Rebecca Luo" userId="1e0727fa-4bf7-4d1f-ab3b-196ffa659c20" providerId="ADAL" clId="{3134DDE3-487F-4E1A-8167-C52C6E3C8980}" dt="2022-09-01T01:57:28.242" v="1951" actId="478"/>
          <ac:spMkLst>
            <pc:docMk/>
            <pc:sldMk cId="1010346826" sldId="400"/>
            <ac:spMk id="10" creationId="{EE6977FF-2CEB-44E5-B706-C4A4560A6D8A}"/>
          </ac:spMkLst>
        </pc:spChg>
        <pc:picChg chg="mod">
          <ac:chgData name="Rebecca Luo" userId="1e0727fa-4bf7-4d1f-ab3b-196ffa659c20" providerId="ADAL" clId="{3134DDE3-487F-4E1A-8167-C52C6E3C8980}" dt="2022-09-01T01:58:13.443" v="1969" actId="1076"/>
          <ac:picMkLst>
            <pc:docMk/>
            <pc:sldMk cId="1010346826" sldId="400"/>
            <ac:picMk id="8" creationId="{81FB7690-4E9A-4B82-9318-0DF8FD46C387}"/>
          </ac:picMkLst>
        </pc:picChg>
      </pc:sldChg>
      <pc:sldChg chg="del">
        <pc:chgData name="Rebecca Luo" userId="1e0727fa-4bf7-4d1f-ab3b-196ffa659c20" providerId="ADAL" clId="{3134DDE3-487F-4E1A-8167-C52C6E3C8980}" dt="2022-09-01T02:01:22.827" v="2012" actId="47"/>
        <pc:sldMkLst>
          <pc:docMk/>
          <pc:sldMk cId="1973519015" sldId="402"/>
        </pc:sldMkLst>
      </pc:sldChg>
      <pc:sldChg chg="addSp modSp mod">
        <pc:chgData name="Rebecca Luo" userId="1e0727fa-4bf7-4d1f-ab3b-196ffa659c20" providerId="ADAL" clId="{3134DDE3-487F-4E1A-8167-C52C6E3C8980}" dt="2022-08-30T12:36:30.266" v="1405" actId="255"/>
        <pc:sldMkLst>
          <pc:docMk/>
          <pc:sldMk cId="1390522388" sldId="580"/>
        </pc:sldMkLst>
        <pc:spChg chg="mod">
          <ac:chgData name="Rebecca Luo" userId="1e0727fa-4bf7-4d1f-ab3b-196ffa659c20" providerId="ADAL" clId="{3134DDE3-487F-4E1A-8167-C52C6E3C8980}" dt="2022-08-30T12:36:30.266" v="1405" actId="255"/>
          <ac:spMkLst>
            <pc:docMk/>
            <pc:sldMk cId="1390522388" sldId="580"/>
            <ac:spMk id="3" creationId="{7B39E415-9BD5-4372-9825-62EBA09CB799}"/>
          </ac:spMkLst>
        </pc:spChg>
        <pc:spChg chg="add mod">
          <ac:chgData name="Rebecca Luo" userId="1e0727fa-4bf7-4d1f-ab3b-196ffa659c20" providerId="ADAL" clId="{3134DDE3-487F-4E1A-8167-C52C6E3C8980}" dt="2022-08-30T12:36:13.424" v="1404"/>
          <ac:spMkLst>
            <pc:docMk/>
            <pc:sldMk cId="1390522388" sldId="580"/>
            <ac:spMk id="5" creationId="{7F2A572B-4530-F932-FD42-0444D652F7D7}"/>
          </ac:spMkLst>
        </pc:spChg>
      </pc:sldChg>
      <pc:sldChg chg="addSp delSp modSp del mod setBg modClrScheme chgLayout">
        <pc:chgData name="Rebecca Luo" userId="1e0727fa-4bf7-4d1f-ab3b-196ffa659c20" providerId="ADAL" clId="{3134DDE3-487F-4E1A-8167-C52C6E3C8980}" dt="2022-09-05T06:27:02.781" v="2219" actId="47"/>
        <pc:sldMkLst>
          <pc:docMk/>
          <pc:sldMk cId="1060247390" sldId="581"/>
        </pc:sldMkLst>
        <pc:spChg chg="mod ord">
          <ac:chgData name="Rebecca Luo" userId="1e0727fa-4bf7-4d1f-ab3b-196ffa659c20" providerId="ADAL" clId="{3134DDE3-487F-4E1A-8167-C52C6E3C8980}" dt="2022-08-31T15:12:44.577" v="1430" actId="26606"/>
          <ac:spMkLst>
            <pc:docMk/>
            <pc:sldMk cId="1060247390" sldId="581"/>
            <ac:spMk id="2" creationId="{17B057FF-63B6-4D39-B1A9-5F2A1B93F71A}"/>
          </ac:spMkLst>
        </pc:spChg>
        <pc:spChg chg="del">
          <ac:chgData name="Rebecca Luo" userId="1e0727fa-4bf7-4d1f-ab3b-196ffa659c20" providerId="ADAL" clId="{3134DDE3-487F-4E1A-8167-C52C6E3C8980}" dt="2022-08-31T15:12:33.268" v="1427" actId="478"/>
          <ac:spMkLst>
            <pc:docMk/>
            <pc:sldMk cId="1060247390" sldId="581"/>
            <ac:spMk id="3" creationId="{483B35D8-E3A2-4835-AED0-37C84B04C652}"/>
          </ac:spMkLst>
        </pc:spChg>
        <pc:spChg chg="add del">
          <ac:chgData name="Rebecca Luo" userId="1e0727fa-4bf7-4d1f-ab3b-196ffa659c20" providerId="ADAL" clId="{3134DDE3-487F-4E1A-8167-C52C6E3C8980}" dt="2022-09-05T03:21:20.488" v="2205" actId="478"/>
          <ac:spMkLst>
            <pc:docMk/>
            <pc:sldMk cId="1060247390" sldId="581"/>
            <ac:spMk id="3" creationId="{FBDE43C2-2859-DAB2-4AF4-4EE3D7CF27D0}"/>
          </ac:spMkLst>
        </pc:spChg>
        <pc:spChg chg="add del mod ord">
          <ac:chgData name="Rebecca Luo" userId="1e0727fa-4bf7-4d1f-ab3b-196ffa659c20" providerId="ADAL" clId="{3134DDE3-487F-4E1A-8167-C52C6E3C8980}" dt="2022-08-29T03:07:14.873" v="931" actId="478"/>
          <ac:spMkLst>
            <pc:docMk/>
            <pc:sldMk cId="1060247390" sldId="581"/>
            <ac:spMk id="4" creationId="{A7627433-487F-E7B2-23D1-51C4607533E0}"/>
          </ac:spMkLst>
        </pc:spChg>
        <pc:spChg chg="mod ord">
          <ac:chgData name="Rebecca Luo" userId="1e0727fa-4bf7-4d1f-ab3b-196ffa659c20" providerId="ADAL" clId="{3134DDE3-487F-4E1A-8167-C52C6E3C8980}" dt="2022-08-31T15:12:44.577" v="1430" actId="26606"/>
          <ac:spMkLst>
            <pc:docMk/>
            <pc:sldMk cId="1060247390" sldId="581"/>
            <ac:spMk id="5" creationId="{CFFD8088-2376-4428-ABB0-B22A341B5F9F}"/>
          </ac:spMkLst>
        </pc:spChg>
        <pc:spChg chg="del">
          <ac:chgData name="Rebecca Luo" userId="1e0727fa-4bf7-4d1f-ab3b-196ffa659c20" providerId="ADAL" clId="{3134DDE3-487F-4E1A-8167-C52C6E3C8980}" dt="2022-08-31T15:12:33.268" v="1427" actId="478"/>
          <ac:spMkLst>
            <pc:docMk/>
            <pc:sldMk cId="1060247390" sldId="581"/>
            <ac:spMk id="13" creationId="{33764BA0-0E13-4946-B12F-0EA4B7680060}"/>
          </ac:spMkLst>
        </pc:spChg>
        <pc:spChg chg="del">
          <ac:chgData name="Rebecca Luo" userId="1e0727fa-4bf7-4d1f-ab3b-196ffa659c20" providerId="ADAL" clId="{3134DDE3-487F-4E1A-8167-C52C6E3C8980}" dt="2022-08-31T15:12:33.268" v="1427" actId="478"/>
          <ac:spMkLst>
            <pc:docMk/>
            <pc:sldMk cId="1060247390" sldId="581"/>
            <ac:spMk id="22" creationId="{19CF43C2-3AFB-4175-AC36-7D705D4590F4}"/>
          </ac:spMkLst>
        </pc:spChg>
        <pc:spChg chg="del">
          <ac:chgData name="Rebecca Luo" userId="1e0727fa-4bf7-4d1f-ab3b-196ffa659c20" providerId="ADAL" clId="{3134DDE3-487F-4E1A-8167-C52C6E3C8980}" dt="2022-08-31T15:12:33.268" v="1427" actId="478"/>
          <ac:spMkLst>
            <pc:docMk/>
            <pc:sldMk cId="1060247390" sldId="581"/>
            <ac:spMk id="35" creationId="{2EAD05FB-586B-49F7-9766-A7CCE94F56B5}"/>
          </ac:spMkLst>
        </pc:spChg>
        <pc:spChg chg="del">
          <ac:chgData name="Rebecca Luo" userId="1e0727fa-4bf7-4d1f-ab3b-196ffa659c20" providerId="ADAL" clId="{3134DDE3-487F-4E1A-8167-C52C6E3C8980}" dt="2022-08-31T15:12:33.268" v="1427" actId="478"/>
          <ac:spMkLst>
            <pc:docMk/>
            <pc:sldMk cId="1060247390" sldId="581"/>
            <ac:spMk id="36" creationId="{7E85D13F-ED3C-4CDB-8CE1-87AB14245164}"/>
          </ac:spMkLst>
        </pc:spChg>
        <pc:picChg chg="add del mod">
          <ac:chgData name="Rebecca Luo" userId="1e0727fa-4bf7-4d1f-ab3b-196ffa659c20" providerId="ADAL" clId="{3134DDE3-487F-4E1A-8167-C52C6E3C8980}" dt="2022-09-05T03:21:19.657" v="2204" actId="478"/>
          <ac:picMkLst>
            <pc:docMk/>
            <pc:sldMk cId="1060247390" sldId="581"/>
            <ac:picMk id="4" creationId="{160B9253-383C-B364-F05C-BC987155BB45}"/>
          </ac:picMkLst>
        </pc:picChg>
        <pc:picChg chg="add">
          <ac:chgData name="Rebecca Luo" userId="1e0727fa-4bf7-4d1f-ab3b-196ffa659c20" providerId="ADAL" clId="{3134DDE3-487F-4E1A-8167-C52C6E3C8980}" dt="2022-09-05T03:21:27.068" v="2206" actId="22"/>
          <ac:picMkLst>
            <pc:docMk/>
            <pc:sldMk cId="1060247390" sldId="581"/>
            <ac:picMk id="7" creationId="{87812939-C339-B21F-0BEB-C24152795E6D}"/>
          </ac:picMkLst>
        </pc:picChg>
        <pc:picChg chg="del">
          <ac:chgData name="Rebecca Luo" userId="1e0727fa-4bf7-4d1f-ab3b-196ffa659c20" providerId="ADAL" clId="{3134DDE3-487F-4E1A-8167-C52C6E3C8980}" dt="2022-08-31T15:12:33.268" v="1427" actId="478"/>
          <ac:picMkLst>
            <pc:docMk/>
            <pc:sldMk cId="1060247390" sldId="581"/>
            <ac:picMk id="15" creationId="{4BD75ABD-32B3-44EE-9415-1EAB926C95A9}"/>
          </ac:picMkLst>
        </pc:picChg>
        <pc:picChg chg="del">
          <ac:chgData name="Rebecca Luo" userId="1e0727fa-4bf7-4d1f-ab3b-196ffa659c20" providerId="ADAL" clId="{3134DDE3-487F-4E1A-8167-C52C6E3C8980}" dt="2022-08-31T15:12:33.268" v="1427" actId="478"/>
          <ac:picMkLst>
            <pc:docMk/>
            <pc:sldMk cId="1060247390" sldId="581"/>
            <ac:picMk id="33" creationId="{417BE311-6B85-420C-A04F-9960FF71109F}"/>
          </ac:picMkLst>
        </pc:picChg>
        <pc:cxnChg chg="del">
          <ac:chgData name="Rebecca Luo" userId="1e0727fa-4bf7-4d1f-ab3b-196ffa659c20" providerId="ADAL" clId="{3134DDE3-487F-4E1A-8167-C52C6E3C8980}" dt="2022-08-31T15:12:33.268" v="1427" actId="478"/>
          <ac:cxnSpMkLst>
            <pc:docMk/>
            <pc:sldMk cId="1060247390" sldId="581"/>
            <ac:cxnSpMk id="17" creationId="{25E00EDE-9F5E-4DDE-9ABB-0F28AA1A509B}"/>
          </ac:cxnSpMkLst>
        </pc:cxnChg>
        <pc:cxnChg chg="del">
          <ac:chgData name="Rebecca Luo" userId="1e0727fa-4bf7-4d1f-ab3b-196ffa659c20" providerId="ADAL" clId="{3134DDE3-487F-4E1A-8167-C52C6E3C8980}" dt="2022-08-31T15:12:33.268" v="1427" actId="478"/>
          <ac:cxnSpMkLst>
            <pc:docMk/>
            <pc:sldMk cId="1060247390" sldId="581"/>
            <ac:cxnSpMk id="34" creationId="{58EAEF35-B32D-449B-875C-091A6DE6873A}"/>
          </ac:cxnSpMkLst>
        </pc:cxnChg>
        <pc:cxnChg chg="del">
          <ac:chgData name="Rebecca Luo" userId="1e0727fa-4bf7-4d1f-ab3b-196ffa659c20" providerId="ADAL" clId="{3134DDE3-487F-4E1A-8167-C52C6E3C8980}" dt="2022-08-31T15:12:33.268" v="1427" actId="478"/>
          <ac:cxnSpMkLst>
            <pc:docMk/>
            <pc:sldMk cId="1060247390" sldId="581"/>
            <ac:cxnSpMk id="37" creationId="{F00F0F7D-DD4B-4143-BFB8-F4C1CA4745E6}"/>
          </ac:cxnSpMkLst>
        </pc:cxnChg>
        <pc:cxnChg chg="del">
          <ac:chgData name="Rebecca Luo" userId="1e0727fa-4bf7-4d1f-ab3b-196ffa659c20" providerId="ADAL" clId="{3134DDE3-487F-4E1A-8167-C52C6E3C8980}" dt="2022-08-31T15:12:33.268" v="1427" actId="478"/>
          <ac:cxnSpMkLst>
            <pc:docMk/>
            <pc:sldMk cId="1060247390" sldId="581"/>
            <ac:cxnSpMk id="38" creationId="{F368CC9D-5255-47C2-80B7-B426195595C7}"/>
          </ac:cxnSpMkLst>
        </pc:cxnChg>
      </pc:sldChg>
      <pc:sldChg chg="addSp delSp modSp del mod modClrScheme chgLayout">
        <pc:chgData name="Rebecca Luo" userId="1e0727fa-4bf7-4d1f-ab3b-196ffa659c20" providerId="ADAL" clId="{3134DDE3-487F-4E1A-8167-C52C6E3C8980}" dt="2022-08-31T08:29:39.325" v="1413" actId="47"/>
        <pc:sldMkLst>
          <pc:docMk/>
          <pc:sldMk cId="2124923650" sldId="583"/>
        </pc:sldMkLst>
        <pc:spChg chg="mod ord">
          <ac:chgData name="Rebecca Luo" userId="1e0727fa-4bf7-4d1f-ab3b-196ffa659c20" providerId="ADAL" clId="{3134DDE3-487F-4E1A-8167-C52C6E3C8980}" dt="2022-08-29T03:07:45.861" v="936" actId="700"/>
          <ac:spMkLst>
            <pc:docMk/>
            <pc:sldMk cId="2124923650" sldId="583"/>
            <ac:spMk id="2" creationId="{5CAC25CA-758D-43F0-AE9A-7CA580B607C8}"/>
          </ac:spMkLst>
        </pc:spChg>
        <pc:spChg chg="add mod ord">
          <ac:chgData name="Rebecca Luo" userId="1e0727fa-4bf7-4d1f-ab3b-196ffa659c20" providerId="ADAL" clId="{3134DDE3-487F-4E1A-8167-C52C6E3C8980}" dt="2022-08-29T03:07:45.861" v="936" actId="700"/>
          <ac:spMkLst>
            <pc:docMk/>
            <pc:sldMk cId="2124923650" sldId="583"/>
            <ac:spMk id="3" creationId="{E8E2FD1A-6875-2F82-826D-28E0E36620FD}"/>
          </ac:spMkLst>
        </pc:spChg>
        <pc:spChg chg="mod ord">
          <ac:chgData name="Rebecca Luo" userId="1e0727fa-4bf7-4d1f-ab3b-196ffa659c20" providerId="ADAL" clId="{3134DDE3-487F-4E1A-8167-C52C6E3C8980}" dt="2022-08-29T03:07:45.861" v="936" actId="700"/>
          <ac:spMkLst>
            <pc:docMk/>
            <pc:sldMk cId="2124923650" sldId="583"/>
            <ac:spMk id="5" creationId="{1E13D5F3-BC9C-4C42-88C1-F64E08C31158}"/>
          </ac:spMkLst>
        </pc:spChg>
        <pc:spChg chg="add del mod">
          <ac:chgData name="Rebecca Luo" userId="1e0727fa-4bf7-4d1f-ab3b-196ffa659c20" providerId="ADAL" clId="{3134DDE3-487F-4E1A-8167-C52C6E3C8980}" dt="2022-08-30T11:26:31.033" v="1394" actId="478"/>
          <ac:spMkLst>
            <pc:docMk/>
            <pc:sldMk cId="2124923650" sldId="583"/>
            <ac:spMk id="8" creationId="{AB497263-F112-210F-B515-4B9755C731D1}"/>
          </ac:spMkLst>
        </pc:spChg>
      </pc:sldChg>
      <pc:sldChg chg="addSp delSp modSp add del mod modClrScheme chgLayout">
        <pc:chgData name="Rebecca Luo" userId="1e0727fa-4bf7-4d1f-ab3b-196ffa659c20" providerId="ADAL" clId="{3134DDE3-487F-4E1A-8167-C52C6E3C8980}" dt="2022-08-30T11:20:33.864" v="1393" actId="47"/>
        <pc:sldMkLst>
          <pc:docMk/>
          <pc:sldMk cId="2948020604" sldId="1252"/>
        </pc:sldMkLst>
        <pc:spChg chg="mod ord">
          <ac:chgData name="Rebecca Luo" userId="1e0727fa-4bf7-4d1f-ab3b-196ffa659c20" providerId="ADAL" clId="{3134DDE3-487F-4E1A-8167-C52C6E3C8980}" dt="2022-08-29T03:08:59.342" v="957" actId="700"/>
          <ac:spMkLst>
            <pc:docMk/>
            <pc:sldMk cId="2948020604" sldId="1252"/>
            <ac:spMk id="2" creationId="{CC90AFE4-7950-4788-B385-9567AE301847}"/>
          </ac:spMkLst>
        </pc:spChg>
        <pc:spChg chg="mod ord">
          <ac:chgData name="Rebecca Luo" userId="1e0727fa-4bf7-4d1f-ab3b-196ffa659c20" providerId="ADAL" clId="{3134DDE3-487F-4E1A-8167-C52C6E3C8980}" dt="2022-08-29T03:08:59.342" v="957" actId="700"/>
          <ac:spMkLst>
            <pc:docMk/>
            <pc:sldMk cId="2948020604" sldId="1252"/>
            <ac:spMk id="3" creationId="{2CF5AA1B-04FC-44EF-AA83-178634B42B77}"/>
          </ac:spMkLst>
        </pc:spChg>
        <pc:spChg chg="add mod">
          <ac:chgData name="Rebecca Luo" userId="1e0727fa-4bf7-4d1f-ab3b-196ffa659c20" providerId="ADAL" clId="{3134DDE3-487F-4E1A-8167-C52C6E3C8980}" dt="2022-08-29T02:40:23.112" v="329" actId="20577"/>
          <ac:spMkLst>
            <pc:docMk/>
            <pc:sldMk cId="2948020604" sldId="1252"/>
            <ac:spMk id="4" creationId="{D83CEB6C-E195-9A4F-2249-75A515ACCAE0}"/>
          </ac:spMkLst>
        </pc:spChg>
        <pc:spChg chg="del">
          <ac:chgData name="Rebecca Luo" userId="1e0727fa-4bf7-4d1f-ab3b-196ffa659c20" providerId="ADAL" clId="{3134DDE3-487F-4E1A-8167-C52C6E3C8980}" dt="2022-08-29T02:39:26.838" v="267" actId="478"/>
          <ac:spMkLst>
            <pc:docMk/>
            <pc:sldMk cId="2948020604" sldId="1252"/>
            <ac:spMk id="5" creationId="{9470A20C-4972-25FE-D5D6-3F74842E3747}"/>
          </ac:spMkLst>
        </pc:spChg>
        <pc:spChg chg="add mod">
          <ac:chgData name="Rebecca Luo" userId="1e0727fa-4bf7-4d1f-ab3b-196ffa659c20" providerId="ADAL" clId="{3134DDE3-487F-4E1A-8167-C52C6E3C8980}" dt="2022-08-29T03:09:01.144" v="958"/>
          <ac:spMkLst>
            <pc:docMk/>
            <pc:sldMk cId="2948020604" sldId="1252"/>
            <ac:spMk id="6" creationId="{597F0988-0F6C-FBD2-C578-D01AB0ABF031}"/>
          </ac:spMkLst>
        </pc:spChg>
      </pc:sldChg>
      <pc:sldChg chg="addSp delSp modSp add del mod modClrScheme delCm chgLayout">
        <pc:chgData name="Rebecca Luo" userId="1e0727fa-4bf7-4d1f-ab3b-196ffa659c20" providerId="ADAL" clId="{3134DDE3-487F-4E1A-8167-C52C6E3C8980}" dt="2022-09-05T06:27:27.775" v="2223" actId="20577"/>
        <pc:sldMkLst>
          <pc:docMk/>
          <pc:sldMk cId="163811375" sldId="7829"/>
        </pc:sldMkLst>
        <pc:spChg chg="mod ord">
          <ac:chgData name="Rebecca Luo" userId="1e0727fa-4bf7-4d1f-ab3b-196ffa659c20" providerId="ADAL" clId="{3134DDE3-487F-4E1A-8167-C52C6E3C8980}" dt="2022-09-05T06:27:27.775" v="2223" actId="20577"/>
          <ac:spMkLst>
            <pc:docMk/>
            <pc:sldMk cId="163811375" sldId="7829"/>
            <ac:spMk id="2" creationId="{17B057FF-63B6-4D39-B1A9-5F2A1B93F71A}"/>
          </ac:spMkLst>
        </pc:spChg>
        <pc:spChg chg="add del mod ord">
          <ac:chgData name="Rebecca Luo" userId="1e0727fa-4bf7-4d1f-ab3b-196ffa659c20" providerId="ADAL" clId="{3134DDE3-487F-4E1A-8167-C52C6E3C8980}" dt="2022-09-05T03:21:51.988" v="2210" actId="26606"/>
          <ac:spMkLst>
            <pc:docMk/>
            <pc:sldMk cId="163811375" sldId="7829"/>
            <ac:spMk id="3" creationId="{6B059604-5912-474C-9CE1-853FB96BCC50}"/>
          </ac:spMkLst>
        </pc:spChg>
        <pc:spChg chg="add mod">
          <ac:chgData name="Rebecca Luo" userId="1e0727fa-4bf7-4d1f-ab3b-196ffa659c20" providerId="ADAL" clId="{3134DDE3-487F-4E1A-8167-C52C6E3C8980}" dt="2022-08-29T02:42:05.746" v="369" actId="1076"/>
          <ac:spMkLst>
            <pc:docMk/>
            <pc:sldMk cId="163811375" sldId="7829"/>
            <ac:spMk id="4" creationId="{2CD673AC-C7F3-9178-229D-D7A95485A96E}"/>
          </ac:spMkLst>
        </pc:spChg>
        <pc:spChg chg="add del mod">
          <ac:chgData name="Rebecca Luo" userId="1e0727fa-4bf7-4d1f-ab3b-196ffa659c20" providerId="ADAL" clId="{3134DDE3-487F-4E1A-8167-C52C6E3C8980}" dt="2022-09-05T03:21:53.119" v="2211" actId="478"/>
          <ac:spMkLst>
            <pc:docMk/>
            <pc:sldMk cId="163811375" sldId="7829"/>
            <ac:spMk id="4" creationId="{84BDC3A4-75C3-B0BC-FAD6-1072622578DE}"/>
          </ac:spMkLst>
        </pc:spChg>
        <pc:spChg chg="mod ord">
          <ac:chgData name="Rebecca Luo" userId="1e0727fa-4bf7-4d1f-ab3b-196ffa659c20" providerId="ADAL" clId="{3134DDE3-487F-4E1A-8167-C52C6E3C8980}" dt="2022-08-29T03:07:25.079" v="933" actId="700"/>
          <ac:spMkLst>
            <pc:docMk/>
            <pc:sldMk cId="163811375" sldId="7829"/>
            <ac:spMk id="5" creationId="{CFFD8088-2376-4428-ABB0-B22A341B5F9F}"/>
          </ac:spMkLst>
        </pc:spChg>
        <pc:graphicFrameChg chg="add del">
          <ac:chgData name="Rebecca Luo" userId="1e0727fa-4bf7-4d1f-ab3b-196ffa659c20" providerId="ADAL" clId="{3134DDE3-487F-4E1A-8167-C52C6E3C8980}" dt="2022-09-05T03:21:51.988" v="2210" actId="26606"/>
          <ac:graphicFrameMkLst>
            <pc:docMk/>
            <pc:sldMk cId="163811375" sldId="7829"/>
            <ac:graphicFrameMk id="9" creationId="{C679D684-D66F-8AFF-FB8A-67F211A53B04}"/>
          </ac:graphicFrameMkLst>
        </pc:graphicFrameChg>
        <pc:picChg chg="add">
          <ac:chgData name="Rebecca Luo" userId="1e0727fa-4bf7-4d1f-ab3b-196ffa659c20" providerId="ADAL" clId="{3134DDE3-487F-4E1A-8167-C52C6E3C8980}" dt="2022-09-05T03:21:48.724" v="2208" actId="22"/>
          <ac:picMkLst>
            <pc:docMk/>
            <pc:sldMk cId="163811375" sldId="7829"/>
            <ac:picMk id="7" creationId="{9A11D2A2-E0E0-5896-485F-765EC41346B2}"/>
          </ac:picMkLst>
        </pc:picChg>
        <pc:picChg chg="del">
          <ac:chgData name="Rebecca Luo" userId="1e0727fa-4bf7-4d1f-ab3b-196ffa659c20" providerId="ADAL" clId="{3134DDE3-487F-4E1A-8167-C52C6E3C8980}" dt="2022-09-05T03:21:48.346" v="2207" actId="478"/>
          <ac:picMkLst>
            <pc:docMk/>
            <pc:sldMk cId="163811375" sldId="7829"/>
            <ac:picMk id="1026" creationId="{00611520-5E33-3CB3-281B-EE45FC39A8BC}"/>
          </ac:picMkLst>
        </pc:picChg>
      </pc:sldChg>
      <pc:sldChg chg="del">
        <pc:chgData name="Rebecca Luo" userId="1e0727fa-4bf7-4d1f-ab3b-196ffa659c20" providerId="ADAL" clId="{3134DDE3-487F-4E1A-8167-C52C6E3C8980}" dt="2022-08-29T02:40:54.294" v="331" actId="2696"/>
        <pc:sldMkLst>
          <pc:docMk/>
          <pc:sldMk cId="2431070857" sldId="7830"/>
        </pc:sldMkLst>
      </pc:sldChg>
      <pc:sldChg chg="addSp modSp del mod">
        <pc:chgData name="Rebecca Luo" userId="1e0727fa-4bf7-4d1f-ab3b-196ffa659c20" providerId="ADAL" clId="{3134DDE3-487F-4E1A-8167-C52C6E3C8980}" dt="2022-08-30T12:23:49.870" v="1402" actId="47"/>
        <pc:sldMkLst>
          <pc:docMk/>
          <pc:sldMk cId="881242313" sldId="7832"/>
        </pc:sldMkLst>
        <pc:spChg chg="add mod">
          <ac:chgData name="Rebecca Luo" userId="1e0727fa-4bf7-4d1f-ab3b-196ffa659c20" providerId="ADAL" clId="{3134DDE3-487F-4E1A-8167-C52C6E3C8980}" dt="2022-08-29T02:51:50.132" v="567"/>
          <ac:spMkLst>
            <pc:docMk/>
            <pc:sldMk cId="881242313" sldId="7832"/>
            <ac:spMk id="4" creationId="{21AE77B8-FFD0-6F13-4499-64CC09C41F06}"/>
          </ac:spMkLst>
        </pc:spChg>
      </pc:sldChg>
      <pc:sldChg chg="addSp delSp modSp mod">
        <pc:chgData name="Rebecca Luo" userId="1e0727fa-4bf7-4d1f-ab3b-196ffa659c20" providerId="ADAL" clId="{3134DDE3-487F-4E1A-8167-C52C6E3C8980}" dt="2022-09-01T05:23:20.792" v="2154" actId="1076"/>
        <pc:sldMkLst>
          <pc:docMk/>
          <pc:sldMk cId="195669418" sldId="7849"/>
        </pc:sldMkLst>
        <pc:spChg chg="mod">
          <ac:chgData name="Rebecca Luo" userId="1e0727fa-4bf7-4d1f-ab3b-196ffa659c20" providerId="ADAL" clId="{3134DDE3-487F-4E1A-8167-C52C6E3C8980}" dt="2022-09-01T05:22:16.829" v="2147"/>
          <ac:spMkLst>
            <pc:docMk/>
            <pc:sldMk cId="195669418" sldId="7849"/>
            <ac:spMk id="3" creationId="{6B059604-5912-474C-9CE1-853FB96BCC50}"/>
          </ac:spMkLst>
        </pc:spChg>
        <pc:picChg chg="add mod">
          <ac:chgData name="Rebecca Luo" userId="1e0727fa-4bf7-4d1f-ab3b-196ffa659c20" providerId="ADAL" clId="{3134DDE3-487F-4E1A-8167-C52C6E3C8980}" dt="2022-09-01T05:23:20.792" v="2154" actId="1076"/>
          <ac:picMkLst>
            <pc:docMk/>
            <pc:sldMk cId="195669418" sldId="7849"/>
            <ac:picMk id="5" creationId="{58B7B2D3-3619-0CB6-4C67-8CE7BB6755F0}"/>
          </ac:picMkLst>
        </pc:picChg>
        <pc:picChg chg="del">
          <ac:chgData name="Rebecca Luo" userId="1e0727fa-4bf7-4d1f-ab3b-196ffa659c20" providerId="ADAL" clId="{3134DDE3-487F-4E1A-8167-C52C6E3C8980}" dt="2022-09-01T05:23:12.281" v="2149" actId="478"/>
          <ac:picMkLst>
            <pc:docMk/>
            <pc:sldMk cId="195669418" sldId="7849"/>
            <ac:picMk id="6" creationId="{1DC65A3F-155D-4E3B-9202-546EB7E2FBCC}"/>
          </ac:picMkLst>
        </pc:picChg>
      </pc:sldChg>
      <pc:sldChg chg="addSp modSp mod">
        <pc:chgData name="Rebecca Luo" userId="1e0727fa-4bf7-4d1f-ab3b-196ffa659c20" providerId="ADAL" clId="{3134DDE3-487F-4E1A-8167-C52C6E3C8980}" dt="2022-09-05T02:52:50.391" v="2203" actId="5793"/>
        <pc:sldMkLst>
          <pc:docMk/>
          <pc:sldMk cId="1534355612" sldId="7854"/>
        </pc:sldMkLst>
        <pc:spChg chg="add mod">
          <ac:chgData name="Rebecca Luo" userId="1e0727fa-4bf7-4d1f-ab3b-196ffa659c20" providerId="ADAL" clId="{3134DDE3-487F-4E1A-8167-C52C6E3C8980}" dt="2022-09-05T02:52:50.391" v="2203" actId="5793"/>
          <ac:spMkLst>
            <pc:docMk/>
            <pc:sldMk cId="1534355612" sldId="7854"/>
            <ac:spMk id="4" creationId="{EA681477-6CB7-0FFC-E6AD-4FC4F49153EF}"/>
          </ac:spMkLst>
        </pc:spChg>
      </pc:sldChg>
      <pc:sldChg chg="addSp modSp mod modClrScheme chgLayout">
        <pc:chgData name="Rebecca Luo" userId="1e0727fa-4bf7-4d1f-ab3b-196ffa659c20" providerId="ADAL" clId="{3134DDE3-487F-4E1A-8167-C52C6E3C8980}" dt="2022-08-29T03:09:31.317" v="961" actId="700"/>
        <pc:sldMkLst>
          <pc:docMk/>
          <pc:sldMk cId="211334272" sldId="7857"/>
        </pc:sldMkLst>
        <pc:spChg chg="mod ord">
          <ac:chgData name="Rebecca Luo" userId="1e0727fa-4bf7-4d1f-ab3b-196ffa659c20" providerId="ADAL" clId="{3134DDE3-487F-4E1A-8167-C52C6E3C8980}" dt="2022-08-29T03:09:31.317" v="961" actId="700"/>
          <ac:spMkLst>
            <pc:docMk/>
            <pc:sldMk cId="211334272" sldId="7857"/>
            <ac:spMk id="2" creationId="{C48FDA7C-06BE-430B-BDE2-59F0FD580E5B}"/>
          </ac:spMkLst>
        </pc:spChg>
        <pc:spChg chg="add mod ord">
          <ac:chgData name="Rebecca Luo" userId="1e0727fa-4bf7-4d1f-ab3b-196ffa659c20" providerId="ADAL" clId="{3134DDE3-487F-4E1A-8167-C52C6E3C8980}" dt="2022-08-29T03:09:31.317" v="961" actId="700"/>
          <ac:spMkLst>
            <pc:docMk/>
            <pc:sldMk cId="211334272" sldId="7857"/>
            <ac:spMk id="3" creationId="{26EAB066-735B-E4BB-6B64-CBFD3553745B}"/>
          </ac:spMkLst>
        </pc:spChg>
        <pc:spChg chg="mod ord">
          <ac:chgData name="Rebecca Luo" userId="1e0727fa-4bf7-4d1f-ab3b-196ffa659c20" providerId="ADAL" clId="{3134DDE3-487F-4E1A-8167-C52C6E3C8980}" dt="2022-08-29T03:09:31.317" v="961" actId="700"/>
          <ac:spMkLst>
            <pc:docMk/>
            <pc:sldMk cId="211334272" sldId="7857"/>
            <ac:spMk id="4" creationId="{1D3B8B37-D2F2-43FE-A8BC-14871E9A170C}"/>
          </ac:spMkLst>
        </pc:spChg>
        <pc:spChg chg="mod ord">
          <ac:chgData name="Rebecca Luo" userId="1e0727fa-4bf7-4d1f-ab3b-196ffa659c20" providerId="ADAL" clId="{3134DDE3-487F-4E1A-8167-C52C6E3C8980}" dt="2022-08-29T03:09:31.317" v="961" actId="700"/>
          <ac:spMkLst>
            <pc:docMk/>
            <pc:sldMk cId="211334272" sldId="7857"/>
            <ac:spMk id="5" creationId="{8E3B9BFC-2240-451F-AA67-AA31F1A02E10}"/>
          </ac:spMkLst>
        </pc:spChg>
      </pc:sldChg>
      <pc:sldChg chg="addSp delSp modSp add del mod modClrScheme chgLayout">
        <pc:chgData name="Rebecca Luo" userId="1e0727fa-4bf7-4d1f-ab3b-196ffa659c20" providerId="ADAL" clId="{3134DDE3-487F-4E1A-8167-C52C6E3C8980}" dt="2022-09-01T01:50:37.508" v="1842" actId="47"/>
        <pc:sldMkLst>
          <pc:docMk/>
          <pc:sldMk cId="3941060433" sldId="13711"/>
        </pc:sldMkLst>
        <pc:spChg chg="mod ord">
          <ac:chgData name="Rebecca Luo" userId="1e0727fa-4bf7-4d1f-ab3b-196ffa659c20" providerId="ADAL" clId="{3134DDE3-487F-4E1A-8167-C52C6E3C8980}" dt="2022-08-29T03:08:35.186" v="947" actId="700"/>
          <ac:spMkLst>
            <pc:docMk/>
            <pc:sldMk cId="3941060433" sldId="13711"/>
            <ac:spMk id="2" creationId="{7CE70CA7-B0B4-43BE-B4AE-3BC762129040}"/>
          </ac:spMkLst>
        </pc:spChg>
        <pc:spChg chg="mod ord">
          <ac:chgData name="Rebecca Luo" userId="1e0727fa-4bf7-4d1f-ab3b-196ffa659c20" providerId="ADAL" clId="{3134DDE3-487F-4E1A-8167-C52C6E3C8980}" dt="2022-09-01T01:48:53.638" v="1820" actId="20577"/>
          <ac:spMkLst>
            <pc:docMk/>
            <pc:sldMk cId="3941060433" sldId="13711"/>
            <ac:spMk id="3" creationId="{EDD42568-161C-490D-A917-0D0626EC66B0}"/>
          </ac:spMkLst>
        </pc:spChg>
        <pc:spChg chg="del">
          <ac:chgData name="Rebecca Luo" userId="1e0727fa-4bf7-4d1f-ab3b-196ffa659c20" providerId="ADAL" clId="{3134DDE3-487F-4E1A-8167-C52C6E3C8980}" dt="2022-08-29T02:38:32.198" v="242" actId="478"/>
          <ac:spMkLst>
            <pc:docMk/>
            <pc:sldMk cId="3941060433" sldId="13711"/>
            <ac:spMk id="6" creationId="{8903D107-F75D-F7E5-EBDA-074A19AA4E6B}"/>
          </ac:spMkLst>
        </pc:spChg>
        <pc:spChg chg="add mod">
          <ac:chgData name="Rebecca Luo" userId="1e0727fa-4bf7-4d1f-ab3b-196ffa659c20" providerId="ADAL" clId="{3134DDE3-487F-4E1A-8167-C52C6E3C8980}" dt="2022-08-29T03:08:42.618" v="950"/>
          <ac:spMkLst>
            <pc:docMk/>
            <pc:sldMk cId="3941060433" sldId="13711"/>
            <ac:spMk id="7" creationId="{633B2BB7-CA41-6969-07D9-EB1FB2E266B7}"/>
          </ac:spMkLst>
        </pc:spChg>
      </pc:sldChg>
      <pc:sldChg chg="modSp add mod modAnim">
        <pc:chgData name="Rebecca Luo" userId="1e0727fa-4bf7-4d1f-ab3b-196ffa659c20" providerId="ADAL" clId="{3134DDE3-487F-4E1A-8167-C52C6E3C8980}" dt="2022-09-01T01:50:20.646" v="1841"/>
        <pc:sldMkLst>
          <pc:docMk/>
          <pc:sldMk cId="955471771" sldId="13713"/>
        </pc:sldMkLst>
        <pc:spChg chg="mod">
          <ac:chgData name="Rebecca Luo" userId="1e0727fa-4bf7-4d1f-ab3b-196ffa659c20" providerId="ADAL" clId="{3134DDE3-487F-4E1A-8167-C52C6E3C8980}" dt="2022-09-01T01:49:16.498" v="1824" actId="113"/>
          <ac:spMkLst>
            <pc:docMk/>
            <pc:sldMk cId="955471771" sldId="13713"/>
            <ac:spMk id="3" creationId="{CF2D993D-1AC0-485B-8F95-1AD038DB7351}"/>
          </ac:spMkLst>
        </pc:spChg>
        <pc:spChg chg="mod">
          <ac:chgData name="Rebecca Luo" userId="1e0727fa-4bf7-4d1f-ab3b-196ffa659c20" providerId="ADAL" clId="{3134DDE3-487F-4E1A-8167-C52C6E3C8980}" dt="2022-09-01T01:50:20.646" v="1841"/>
          <ac:spMkLst>
            <pc:docMk/>
            <pc:sldMk cId="955471771" sldId="13713"/>
            <ac:spMk id="10" creationId="{0FAB727A-43CE-44E8-AAD8-AC422C1BF818}"/>
          </ac:spMkLst>
        </pc:spChg>
        <pc:spChg chg="mod">
          <ac:chgData name="Rebecca Luo" userId="1e0727fa-4bf7-4d1f-ab3b-196ffa659c20" providerId="ADAL" clId="{3134DDE3-487F-4E1A-8167-C52C6E3C8980}" dt="2022-09-01T01:49:43.881" v="1831" actId="20577"/>
          <ac:spMkLst>
            <pc:docMk/>
            <pc:sldMk cId="955471771" sldId="13713"/>
            <ac:spMk id="17" creationId="{644DC389-0D41-66A5-908F-724796BF2930}"/>
          </ac:spMkLst>
        </pc:spChg>
        <pc:spChg chg="mod">
          <ac:chgData name="Rebecca Luo" userId="1e0727fa-4bf7-4d1f-ab3b-196ffa659c20" providerId="ADAL" clId="{3134DDE3-487F-4E1A-8167-C52C6E3C8980}" dt="2022-09-01T01:49:50.147" v="1835"/>
          <ac:spMkLst>
            <pc:docMk/>
            <pc:sldMk cId="955471771" sldId="13713"/>
            <ac:spMk id="19" creationId="{1C5FFB82-90BC-BC4A-EAD7-9609F91B9EA4}"/>
          </ac:spMkLst>
        </pc:spChg>
      </pc:sldChg>
      <pc:sldChg chg="del">
        <pc:chgData name="Rebecca Luo" userId="1e0727fa-4bf7-4d1f-ab3b-196ffa659c20" providerId="ADAL" clId="{3134DDE3-487F-4E1A-8167-C52C6E3C8980}" dt="2022-08-30T12:35:46.892" v="1403" actId="47"/>
        <pc:sldMkLst>
          <pc:docMk/>
          <pc:sldMk cId="2149528565" sldId="13720"/>
        </pc:sldMkLst>
      </pc:sldChg>
      <pc:sldChg chg="addSp delSp modSp mod">
        <pc:chgData name="Rebecca Luo" userId="1e0727fa-4bf7-4d1f-ab3b-196ffa659c20" providerId="ADAL" clId="{3134DDE3-487F-4E1A-8167-C52C6E3C8980}" dt="2022-09-05T06:34:58.308" v="2276" actId="1076"/>
        <pc:sldMkLst>
          <pc:docMk/>
          <pc:sldMk cId="122838483" sldId="13726"/>
        </pc:sldMkLst>
        <pc:spChg chg="mod">
          <ac:chgData name="Rebecca Luo" userId="1e0727fa-4bf7-4d1f-ab3b-196ffa659c20" providerId="ADAL" clId="{3134DDE3-487F-4E1A-8167-C52C6E3C8980}" dt="2022-08-29T02:44:57.089" v="470" actId="255"/>
          <ac:spMkLst>
            <pc:docMk/>
            <pc:sldMk cId="122838483" sldId="13726"/>
            <ac:spMk id="2" creationId="{B75B8D6E-A887-45C1-BBA9-360FB88A34C5}"/>
          </ac:spMkLst>
        </pc:spChg>
        <pc:spChg chg="mod">
          <ac:chgData name="Rebecca Luo" userId="1e0727fa-4bf7-4d1f-ab3b-196ffa659c20" providerId="ADAL" clId="{3134DDE3-487F-4E1A-8167-C52C6E3C8980}" dt="2022-08-29T02:52:37.470" v="586" actId="113"/>
          <ac:spMkLst>
            <pc:docMk/>
            <pc:sldMk cId="122838483" sldId="13726"/>
            <ac:spMk id="3" creationId="{760E015D-EA3D-47F4-8F7E-AE6D73C24ED4}"/>
          </ac:spMkLst>
        </pc:spChg>
        <pc:spChg chg="add del">
          <ac:chgData name="Rebecca Luo" userId="1e0727fa-4bf7-4d1f-ab3b-196ffa659c20" providerId="ADAL" clId="{3134DDE3-487F-4E1A-8167-C52C6E3C8980}" dt="2022-09-05T06:34:45.647" v="2271" actId="478"/>
          <ac:spMkLst>
            <pc:docMk/>
            <pc:sldMk cId="122838483" sldId="13726"/>
            <ac:spMk id="5" creationId="{ECF93D24-707E-CD17-56B8-A9CF507F778C}"/>
          </ac:spMkLst>
        </pc:spChg>
        <pc:picChg chg="add mod">
          <ac:chgData name="Rebecca Luo" userId="1e0727fa-4bf7-4d1f-ab3b-196ffa659c20" providerId="ADAL" clId="{3134DDE3-487F-4E1A-8167-C52C6E3C8980}" dt="2022-09-05T06:34:58.308" v="2276" actId="1076"/>
          <ac:picMkLst>
            <pc:docMk/>
            <pc:sldMk cId="122838483" sldId="13726"/>
            <ac:picMk id="6" creationId="{98437E93-EEA4-8430-BED6-2C8B36D90875}"/>
          </ac:picMkLst>
        </pc:picChg>
      </pc:sldChg>
      <pc:sldChg chg="addSp delSp modSp mod modClrScheme chgLayout">
        <pc:chgData name="Rebecca Luo" userId="1e0727fa-4bf7-4d1f-ab3b-196ffa659c20" providerId="ADAL" clId="{3134DDE3-487F-4E1A-8167-C52C6E3C8980}" dt="2022-09-05T06:27:52.386" v="2227" actId="478"/>
        <pc:sldMkLst>
          <pc:docMk/>
          <pc:sldMk cId="2725935603" sldId="13730"/>
        </pc:sldMkLst>
        <pc:spChg chg="add mod ord">
          <ac:chgData name="Rebecca Luo" userId="1e0727fa-4bf7-4d1f-ab3b-196ffa659c20" providerId="ADAL" clId="{3134DDE3-487F-4E1A-8167-C52C6E3C8980}" dt="2022-08-29T02:34:29.563" v="169" actId="700"/>
          <ac:spMkLst>
            <pc:docMk/>
            <pc:sldMk cId="2725935603" sldId="13730"/>
            <ac:spMk id="2" creationId="{7D8D68FE-6BF3-93DA-386E-569D494BC060}"/>
          </ac:spMkLst>
        </pc:spChg>
        <pc:spChg chg="mod ord">
          <ac:chgData name="Rebecca Luo" userId="1e0727fa-4bf7-4d1f-ab3b-196ffa659c20" providerId="ADAL" clId="{3134DDE3-487F-4E1A-8167-C52C6E3C8980}" dt="2022-08-31T15:16:52.518" v="1476"/>
          <ac:spMkLst>
            <pc:docMk/>
            <pc:sldMk cId="2725935603" sldId="13730"/>
            <ac:spMk id="3" creationId="{08F2441F-E3E7-4FFE-8B32-4F88F028756B}"/>
          </ac:spMkLst>
        </pc:spChg>
        <pc:spChg chg="add del mod ord">
          <ac:chgData name="Rebecca Luo" userId="1e0727fa-4bf7-4d1f-ab3b-196ffa659c20" providerId="ADAL" clId="{3134DDE3-487F-4E1A-8167-C52C6E3C8980}" dt="2022-08-29T02:34:29.563" v="169" actId="700"/>
          <ac:spMkLst>
            <pc:docMk/>
            <pc:sldMk cId="2725935603" sldId="13730"/>
            <ac:spMk id="4" creationId="{D0A5F449-AD11-81BA-D9ED-2169AD63C8E2}"/>
          </ac:spMkLst>
        </pc:spChg>
        <pc:spChg chg="mod ord">
          <ac:chgData name="Rebecca Luo" userId="1e0727fa-4bf7-4d1f-ab3b-196ffa659c20" providerId="ADAL" clId="{3134DDE3-487F-4E1A-8167-C52C6E3C8980}" dt="2022-08-29T02:36:14.546" v="187" actId="255"/>
          <ac:spMkLst>
            <pc:docMk/>
            <pc:sldMk cId="2725935603" sldId="13730"/>
            <ac:spMk id="5" creationId="{3BC8849B-7730-E8BD-2A38-D53355E6CEE9}"/>
          </ac:spMkLst>
        </pc:spChg>
        <pc:spChg chg="del">
          <ac:chgData name="Rebecca Luo" userId="1e0727fa-4bf7-4d1f-ab3b-196ffa659c20" providerId="ADAL" clId="{3134DDE3-487F-4E1A-8167-C52C6E3C8980}" dt="2022-08-29T02:31:08.145" v="22" actId="478"/>
          <ac:spMkLst>
            <pc:docMk/>
            <pc:sldMk cId="2725935603" sldId="13730"/>
            <ac:spMk id="6" creationId="{00688898-35E1-431F-B757-C30ACDF3BE23}"/>
          </ac:spMkLst>
        </pc:spChg>
        <pc:spChg chg="mod ord">
          <ac:chgData name="Rebecca Luo" userId="1e0727fa-4bf7-4d1f-ab3b-196ffa659c20" providerId="ADAL" clId="{3134DDE3-487F-4E1A-8167-C52C6E3C8980}" dt="2022-08-31T15:17:03.043" v="1484" actId="20577"/>
          <ac:spMkLst>
            <pc:docMk/>
            <pc:sldMk cId="2725935603" sldId="13730"/>
            <ac:spMk id="7" creationId="{E0DAF9B2-B50D-4F2F-B48C-2436E82D04B0}"/>
          </ac:spMkLst>
        </pc:spChg>
        <pc:spChg chg="add del mod ord">
          <ac:chgData name="Rebecca Luo" userId="1e0727fa-4bf7-4d1f-ab3b-196ffa659c20" providerId="ADAL" clId="{3134DDE3-487F-4E1A-8167-C52C6E3C8980}" dt="2022-08-29T02:34:29.563" v="169" actId="700"/>
          <ac:spMkLst>
            <pc:docMk/>
            <pc:sldMk cId="2725935603" sldId="13730"/>
            <ac:spMk id="8" creationId="{44600C01-7C19-9B6A-5931-B9AAB5DF73F3}"/>
          </ac:spMkLst>
        </pc:spChg>
        <pc:spChg chg="add mod ord">
          <ac:chgData name="Rebecca Luo" userId="1e0727fa-4bf7-4d1f-ab3b-196ffa659c20" providerId="ADAL" clId="{3134DDE3-487F-4E1A-8167-C52C6E3C8980}" dt="2022-09-05T06:27:51.028" v="2226" actId="14100"/>
          <ac:spMkLst>
            <pc:docMk/>
            <pc:sldMk cId="2725935603" sldId="13730"/>
            <ac:spMk id="9" creationId="{3C207CB5-0D08-94ED-1077-C6751FB9BDF2}"/>
          </ac:spMkLst>
        </pc:spChg>
        <pc:spChg chg="add del mod ord">
          <ac:chgData name="Rebecca Luo" userId="1e0727fa-4bf7-4d1f-ab3b-196ffa659c20" providerId="ADAL" clId="{3134DDE3-487F-4E1A-8167-C52C6E3C8980}" dt="2022-09-05T06:27:52.386" v="2227" actId="478"/>
          <ac:spMkLst>
            <pc:docMk/>
            <pc:sldMk cId="2725935603" sldId="13730"/>
            <ac:spMk id="10" creationId="{26BB70E4-C94D-A757-5D43-4F0CADDA0A48}"/>
          </ac:spMkLst>
        </pc:spChg>
        <pc:spChg chg="add mod ord">
          <ac:chgData name="Rebecca Luo" userId="1e0727fa-4bf7-4d1f-ab3b-196ffa659c20" providerId="ADAL" clId="{3134DDE3-487F-4E1A-8167-C52C6E3C8980}" dt="2022-08-29T02:36:14.546" v="187" actId="255"/>
          <ac:spMkLst>
            <pc:docMk/>
            <pc:sldMk cId="2725935603" sldId="13730"/>
            <ac:spMk id="11" creationId="{B6A27E29-2140-E12E-C733-D126CFCC8A7E}"/>
          </ac:spMkLst>
        </pc:spChg>
      </pc:sldChg>
      <pc:sldChg chg="del">
        <pc:chgData name="Rebecca Luo" userId="1e0727fa-4bf7-4d1f-ab3b-196ffa659c20" providerId="ADAL" clId="{3134DDE3-487F-4E1A-8167-C52C6E3C8980}" dt="2022-08-29T02:30:51.979" v="14" actId="47"/>
        <pc:sldMkLst>
          <pc:docMk/>
          <pc:sldMk cId="2178427962" sldId="13731"/>
        </pc:sldMkLst>
      </pc:sldChg>
      <pc:sldChg chg="addSp delSp modSp mod modClrScheme chgLayout">
        <pc:chgData name="Rebecca Luo" userId="1e0727fa-4bf7-4d1f-ab3b-196ffa659c20" providerId="ADAL" clId="{3134DDE3-487F-4E1A-8167-C52C6E3C8980}" dt="2022-08-30T11:08:00.308" v="1092"/>
        <pc:sldMkLst>
          <pc:docMk/>
          <pc:sldMk cId="3289572453" sldId="13733"/>
        </pc:sldMkLst>
        <pc:spChg chg="mod ord">
          <ac:chgData name="Rebecca Luo" userId="1e0727fa-4bf7-4d1f-ab3b-196ffa659c20" providerId="ADAL" clId="{3134DDE3-487F-4E1A-8167-C52C6E3C8980}" dt="2022-08-29T03:07:35.758" v="935" actId="700"/>
          <ac:spMkLst>
            <pc:docMk/>
            <pc:sldMk cId="3289572453" sldId="13733"/>
            <ac:spMk id="2" creationId="{722D41E5-4BF0-0A3F-CCEB-083A0F6800E4}"/>
          </ac:spMkLst>
        </pc:spChg>
        <pc:spChg chg="del">
          <ac:chgData name="Rebecca Luo" userId="1e0727fa-4bf7-4d1f-ab3b-196ffa659c20" providerId="ADAL" clId="{3134DDE3-487F-4E1A-8167-C52C6E3C8980}" dt="2022-08-29T02:30:02.620" v="8" actId="700"/>
          <ac:spMkLst>
            <pc:docMk/>
            <pc:sldMk cId="3289572453" sldId="13733"/>
            <ac:spMk id="3" creationId="{0482F8AC-4E33-0A02-AB7B-48BD0399C042}"/>
          </ac:spMkLst>
        </pc:spChg>
        <pc:spChg chg="del">
          <ac:chgData name="Rebecca Luo" userId="1e0727fa-4bf7-4d1f-ab3b-196ffa659c20" providerId="ADAL" clId="{3134DDE3-487F-4E1A-8167-C52C6E3C8980}" dt="2022-08-29T02:30:02.620" v="8" actId="700"/>
          <ac:spMkLst>
            <pc:docMk/>
            <pc:sldMk cId="3289572453" sldId="13733"/>
            <ac:spMk id="4" creationId="{EA8D2C06-87E2-D236-176F-C1CFB872C0CA}"/>
          </ac:spMkLst>
        </pc:spChg>
        <pc:spChg chg="del">
          <ac:chgData name="Rebecca Luo" userId="1e0727fa-4bf7-4d1f-ab3b-196ffa659c20" providerId="ADAL" clId="{3134DDE3-487F-4E1A-8167-C52C6E3C8980}" dt="2022-08-29T02:30:02.620" v="8" actId="700"/>
          <ac:spMkLst>
            <pc:docMk/>
            <pc:sldMk cId="3289572453" sldId="13733"/>
            <ac:spMk id="5" creationId="{FC7C9CD6-1ACF-3EE6-0037-32E059D09466}"/>
          </ac:spMkLst>
        </pc:spChg>
        <pc:spChg chg="del">
          <ac:chgData name="Rebecca Luo" userId="1e0727fa-4bf7-4d1f-ab3b-196ffa659c20" providerId="ADAL" clId="{3134DDE3-487F-4E1A-8167-C52C6E3C8980}" dt="2022-08-29T02:30:02.620" v="8" actId="700"/>
          <ac:spMkLst>
            <pc:docMk/>
            <pc:sldMk cId="3289572453" sldId="13733"/>
            <ac:spMk id="6" creationId="{20908236-6CC7-7476-D2C9-32A0BF4A540C}"/>
          </ac:spMkLst>
        </pc:spChg>
        <pc:spChg chg="del">
          <ac:chgData name="Rebecca Luo" userId="1e0727fa-4bf7-4d1f-ab3b-196ffa659c20" providerId="ADAL" clId="{3134DDE3-487F-4E1A-8167-C52C6E3C8980}" dt="2022-08-29T02:30:02.620" v="8" actId="700"/>
          <ac:spMkLst>
            <pc:docMk/>
            <pc:sldMk cId="3289572453" sldId="13733"/>
            <ac:spMk id="7" creationId="{A381B4CA-9D64-2006-9AD6-0D7EDBD3A2D1}"/>
          </ac:spMkLst>
        </pc:spChg>
        <pc:spChg chg="del">
          <ac:chgData name="Rebecca Luo" userId="1e0727fa-4bf7-4d1f-ab3b-196ffa659c20" providerId="ADAL" clId="{3134DDE3-487F-4E1A-8167-C52C6E3C8980}" dt="2022-08-29T02:30:02.620" v="8" actId="700"/>
          <ac:spMkLst>
            <pc:docMk/>
            <pc:sldMk cId="3289572453" sldId="13733"/>
            <ac:spMk id="8" creationId="{52E1A083-97C3-3DEC-910E-33B06FAEFEC1}"/>
          </ac:spMkLst>
        </pc:spChg>
        <pc:spChg chg="add del mod">
          <ac:chgData name="Rebecca Luo" userId="1e0727fa-4bf7-4d1f-ab3b-196ffa659c20" providerId="ADAL" clId="{3134DDE3-487F-4E1A-8167-C52C6E3C8980}" dt="2022-08-30T11:06:47.510" v="1017" actId="478"/>
          <ac:spMkLst>
            <pc:docMk/>
            <pc:sldMk cId="3289572453" sldId="13733"/>
            <ac:spMk id="9" creationId="{53AE54AB-AE82-B01B-A5F0-5270F4262990}"/>
          </ac:spMkLst>
        </pc:spChg>
        <pc:spChg chg="add del mod ord">
          <ac:chgData name="Rebecca Luo" userId="1e0727fa-4bf7-4d1f-ab3b-196ffa659c20" providerId="ADAL" clId="{3134DDE3-487F-4E1A-8167-C52C6E3C8980}" dt="2022-08-29T03:05:18.111" v="917" actId="700"/>
          <ac:spMkLst>
            <pc:docMk/>
            <pc:sldMk cId="3289572453" sldId="13733"/>
            <ac:spMk id="10" creationId="{D87B2E3B-05F2-312E-0FBD-D6A7079B37AF}"/>
          </ac:spMkLst>
        </pc:spChg>
        <pc:spChg chg="add del mod ord">
          <ac:chgData name="Rebecca Luo" userId="1e0727fa-4bf7-4d1f-ab3b-196ffa659c20" providerId="ADAL" clId="{3134DDE3-487F-4E1A-8167-C52C6E3C8980}" dt="2022-08-30T11:08:00.308" v="1092"/>
          <ac:spMkLst>
            <pc:docMk/>
            <pc:sldMk cId="3289572453" sldId="13733"/>
            <ac:spMk id="11" creationId="{14568238-C360-0B40-6267-512F66AC5CEC}"/>
          </ac:spMkLst>
        </pc:spChg>
        <pc:spChg chg="add del mod ord">
          <ac:chgData name="Rebecca Luo" userId="1e0727fa-4bf7-4d1f-ab3b-196ffa659c20" providerId="ADAL" clId="{3134DDE3-487F-4E1A-8167-C52C6E3C8980}" dt="2022-08-29T03:07:35.758" v="935" actId="700"/>
          <ac:spMkLst>
            <pc:docMk/>
            <pc:sldMk cId="3289572453" sldId="13733"/>
            <ac:spMk id="12" creationId="{3DB3B164-11C6-4720-6063-46D9BF01D178}"/>
          </ac:spMkLst>
        </pc:spChg>
        <pc:spChg chg="add mod">
          <ac:chgData name="Rebecca Luo" userId="1e0727fa-4bf7-4d1f-ab3b-196ffa659c20" providerId="ADAL" clId="{3134DDE3-487F-4E1A-8167-C52C6E3C8980}" dt="2022-08-29T03:07:52.220" v="937"/>
          <ac:spMkLst>
            <pc:docMk/>
            <pc:sldMk cId="3289572453" sldId="13733"/>
            <ac:spMk id="13" creationId="{2CB8D25C-CC1C-A2B0-D695-4E6E2BEE6790}"/>
          </ac:spMkLst>
        </pc:spChg>
        <pc:picChg chg="add mod">
          <ac:chgData name="Rebecca Luo" userId="1e0727fa-4bf7-4d1f-ab3b-196ffa659c20" providerId="ADAL" clId="{3134DDE3-487F-4E1A-8167-C52C6E3C8980}" dt="2022-08-30T11:07:45.237" v="1086" actId="1076"/>
          <ac:picMkLst>
            <pc:docMk/>
            <pc:sldMk cId="3289572453" sldId="13733"/>
            <ac:picMk id="6" creationId="{63C5CE85-55F8-6A2E-B106-2446642D2A92}"/>
          </ac:picMkLst>
        </pc:picChg>
      </pc:sldChg>
      <pc:sldChg chg="del">
        <pc:chgData name="Rebecca Luo" userId="1e0727fa-4bf7-4d1f-ab3b-196ffa659c20" providerId="ADAL" clId="{3134DDE3-487F-4E1A-8167-C52C6E3C8980}" dt="2022-08-29T02:35:52.597" v="184" actId="47"/>
        <pc:sldMkLst>
          <pc:docMk/>
          <pc:sldMk cId="1679573467" sldId="13734"/>
        </pc:sldMkLst>
      </pc:sldChg>
      <pc:sldChg chg="del">
        <pc:chgData name="Rebecca Luo" userId="1e0727fa-4bf7-4d1f-ab3b-196ffa659c20" providerId="ADAL" clId="{3134DDE3-487F-4E1A-8167-C52C6E3C8980}" dt="2022-08-29T02:40:51.686" v="330" actId="2696"/>
        <pc:sldMkLst>
          <pc:docMk/>
          <pc:sldMk cId="2203747134" sldId="13736"/>
        </pc:sldMkLst>
      </pc:sldChg>
      <pc:sldChg chg="addSp delSp modSp mod modClrScheme chgLayout">
        <pc:chgData name="Rebecca Luo" userId="1e0727fa-4bf7-4d1f-ab3b-196ffa659c20" providerId="ADAL" clId="{3134DDE3-487F-4E1A-8167-C52C6E3C8980}" dt="2022-08-29T03:09:24.811" v="960" actId="478"/>
        <pc:sldMkLst>
          <pc:docMk/>
          <pc:sldMk cId="4194201660" sldId="13741"/>
        </pc:sldMkLst>
        <pc:spChg chg="mod ord">
          <ac:chgData name="Rebecca Luo" userId="1e0727fa-4bf7-4d1f-ab3b-196ffa659c20" providerId="ADAL" clId="{3134DDE3-487F-4E1A-8167-C52C6E3C8980}" dt="2022-08-29T03:09:17.263" v="959" actId="700"/>
          <ac:spMkLst>
            <pc:docMk/>
            <pc:sldMk cId="4194201660" sldId="13741"/>
            <ac:spMk id="2" creationId="{21B1067E-D74E-4651-8B11-F0C11C76A672}"/>
          </ac:spMkLst>
        </pc:spChg>
        <pc:spChg chg="del mod ord">
          <ac:chgData name="Rebecca Luo" userId="1e0727fa-4bf7-4d1f-ab3b-196ffa659c20" providerId="ADAL" clId="{3134DDE3-487F-4E1A-8167-C52C6E3C8980}" dt="2022-08-29T03:09:24.811" v="960" actId="478"/>
          <ac:spMkLst>
            <pc:docMk/>
            <pc:sldMk cId="4194201660" sldId="13741"/>
            <ac:spMk id="3" creationId="{C29C116D-B3C3-4CC7-9DA6-2E1A9380F3F5}"/>
          </ac:spMkLst>
        </pc:spChg>
        <pc:spChg chg="add mod ord">
          <ac:chgData name="Rebecca Luo" userId="1e0727fa-4bf7-4d1f-ab3b-196ffa659c20" providerId="ADAL" clId="{3134DDE3-487F-4E1A-8167-C52C6E3C8980}" dt="2022-08-29T03:09:17.263" v="959" actId="700"/>
          <ac:spMkLst>
            <pc:docMk/>
            <pc:sldMk cId="4194201660" sldId="13741"/>
            <ac:spMk id="4" creationId="{9788E4BA-4136-C68C-804F-AB4DB81CA36E}"/>
          </ac:spMkLst>
        </pc:spChg>
        <pc:spChg chg="mod ord">
          <ac:chgData name="Rebecca Luo" userId="1e0727fa-4bf7-4d1f-ab3b-196ffa659c20" providerId="ADAL" clId="{3134DDE3-487F-4E1A-8167-C52C6E3C8980}" dt="2022-08-29T03:09:17.263" v="959" actId="700"/>
          <ac:spMkLst>
            <pc:docMk/>
            <pc:sldMk cId="4194201660" sldId="13741"/>
            <ac:spMk id="5" creationId="{328C8736-820D-07F7-5318-59FB48AF3002}"/>
          </ac:spMkLst>
        </pc:spChg>
      </pc:sldChg>
      <pc:sldChg chg="delSp mod">
        <pc:chgData name="Rebecca Luo" userId="1e0727fa-4bf7-4d1f-ab3b-196ffa659c20" providerId="ADAL" clId="{3134DDE3-487F-4E1A-8167-C52C6E3C8980}" dt="2022-09-05T06:35:38.151" v="2281" actId="478"/>
        <pc:sldMkLst>
          <pc:docMk/>
          <pc:sldMk cId="0" sldId="13747"/>
        </pc:sldMkLst>
        <pc:spChg chg="del">
          <ac:chgData name="Rebecca Luo" userId="1e0727fa-4bf7-4d1f-ab3b-196ffa659c20" providerId="ADAL" clId="{3134DDE3-487F-4E1A-8167-C52C6E3C8980}" dt="2022-09-05T06:35:38.151" v="2281" actId="478"/>
          <ac:spMkLst>
            <pc:docMk/>
            <pc:sldMk cId="0" sldId="13747"/>
            <ac:spMk id="9" creationId="{E6A44CC7-7E48-E347-FF36-98583A658EA8}"/>
          </ac:spMkLst>
        </pc:spChg>
      </pc:sldChg>
      <pc:sldChg chg="addSp delSp modSp mod modClrScheme chgLayout">
        <pc:chgData name="Rebecca Luo" userId="1e0727fa-4bf7-4d1f-ab3b-196ffa659c20" providerId="ADAL" clId="{3134DDE3-487F-4E1A-8167-C52C6E3C8980}" dt="2022-09-05T06:35:41.689" v="2282" actId="478"/>
        <pc:sldMkLst>
          <pc:docMk/>
          <pc:sldMk cId="0" sldId="13748"/>
        </pc:sldMkLst>
        <pc:spChg chg="mod ord">
          <ac:chgData name="Rebecca Luo" userId="1e0727fa-4bf7-4d1f-ab3b-196ffa659c20" providerId="ADAL" clId="{3134DDE3-487F-4E1A-8167-C52C6E3C8980}" dt="2022-08-29T03:11:32.546" v="985" actId="700"/>
          <ac:spMkLst>
            <pc:docMk/>
            <pc:sldMk cId="0" sldId="13748"/>
            <ac:spMk id="2" creationId="{00000000-0000-0000-0000-000000000000}"/>
          </ac:spMkLst>
        </pc:spChg>
        <pc:spChg chg="del mod">
          <ac:chgData name="Rebecca Luo" userId="1e0727fa-4bf7-4d1f-ab3b-196ffa659c20" providerId="ADAL" clId="{3134DDE3-487F-4E1A-8167-C52C6E3C8980}" dt="2022-08-29T03:11:27.975" v="983" actId="478"/>
          <ac:spMkLst>
            <pc:docMk/>
            <pc:sldMk cId="0" sldId="13748"/>
            <ac:spMk id="4" creationId="{00000000-0000-0000-0000-000000000000}"/>
          </ac:spMkLst>
        </pc:spChg>
        <pc:spChg chg="del">
          <ac:chgData name="Rebecca Luo" userId="1e0727fa-4bf7-4d1f-ab3b-196ffa659c20" providerId="ADAL" clId="{3134DDE3-487F-4E1A-8167-C52C6E3C8980}" dt="2022-08-29T03:11:29.686" v="984" actId="478"/>
          <ac:spMkLst>
            <pc:docMk/>
            <pc:sldMk cId="0" sldId="13748"/>
            <ac:spMk id="5" creationId="{00000000-0000-0000-0000-000000000000}"/>
          </ac:spMkLst>
        </pc:spChg>
        <pc:spChg chg="del mod ord">
          <ac:chgData name="Rebecca Luo" userId="1e0727fa-4bf7-4d1f-ab3b-196ffa659c20" providerId="ADAL" clId="{3134DDE3-487F-4E1A-8167-C52C6E3C8980}" dt="2022-08-29T03:11:35.519" v="986" actId="478"/>
          <ac:spMkLst>
            <pc:docMk/>
            <pc:sldMk cId="0" sldId="13748"/>
            <ac:spMk id="6" creationId="{00000000-0000-0000-0000-000000000000}"/>
          </ac:spMkLst>
        </pc:spChg>
        <pc:spChg chg="del">
          <ac:chgData name="Rebecca Luo" userId="1e0727fa-4bf7-4d1f-ab3b-196ffa659c20" providerId="ADAL" clId="{3134DDE3-487F-4E1A-8167-C52C6E3C8980}" dt="2022-09-05T06:35:41.689" v="2282" actId="478"/>
          <ac:spMkLst>
            <pc:docMk/>
            <pc:sldMk cId="0" sldId="13748"/>
            <ac:spMk id="6" creationId="{C1926D85-276C-D92B-26A9-F4214CB02ABF}"/>
          </ac:spMkLst>
        </pc:spChg>
        <pc:spChg chg="add mod ord">
          <ac:chgData name="Rebecca Luo" userId="1e0727fa-4bf7-4d1f-ab3b-196ffa659c20" providerId="ADAL" clId="{3134DDE3-487F-4E1A-8167-C52C6E3C8980}" dt="2022-08-29T03:11:32.546" v="985" actId="700"/>
          <ac:spMkLst>
            <pc:docMk/>
            <pc:sldMk cId="0" sldId="13748"/>
            <ac:spMk id="7" creationId="{D252F645-8857-6F49-F728-E6E67EA9E1EF}"/>
          </ac:spMkLst>
        </pc:spChg>
        <pc:spChg chg="add mod">
          <ac:chgData name="Rebecca Luo" userId="1e0727fa-4bf7-4d1f-ab3b-196ffa659c20" providerId="ADAL" clId="{3134DDE3-487F-4E1A-8167-C52C6E3C8980}" dt="2022-08-29T03:11:36.871" v="987"/>
          <ac:spMkLst>
            <pc:docMk/>
            <pc:sldMk cId="0" sldId="13748"/>
            <ac:spMk id="8" creationId="{A2FADE3B-E2EF-FB69-B647-DFDD76903AB9}"/>
          </ac:spMkLst>
        </pc:spChg>
      </pc:sldChg>
      <pc:sldChg chg="modSp mod">
        <pc:chgData name="Rebecca Luo" userId="1e0727fa-4bf7-4d1f-ab3b-196ffa659c20" providerId="ADAL" clId="{3134DDE3-487F-4E1A-8167-C52C6E3C8980}" dt="2022-08-29T02:50:13.996" v="534" actId="20577"/>
        <pc:sldMkLst>
          <pc:docMk/>
          <pc:sldMk cId="0" sldId="13750"/>
        </pc:sldMkLst>
        <pc:spChg chg="mod">
          <ac:chgData name="Rebecca Luo" userId="1e0727fa-4bf7-4d1f-ab3b-196ffa659c20" providerId="ADAL" clId="{3134DDE3-487F-4E1A-8167-C52C6E3C8980}" dt="2022-08-29T02:50:13.996" v="534" actId="20577"/>
          <ac:spMkLst>
            <pc:docMk/>
            <pc:sldMk cId="0" sldId="13750"/>
            <ac:spMk id="3" creationId="{00000000-0000-0000-0000-000000000000}"/>
          </ac:spMkLst>
        </pc:spChg>
      </pc:sldChg>
      <pc:sldChg chg="delSp mod">
        <pc:chgData name="Rebecca Luo" userId="1e0727fa-4bf7-4d1f-ab3b-196ffa659c20" providerId="ADAL" clId="{3134DDE3-487F-4E1A-8167-C52C6E3C8980}" dt="2022-09-05T06:36:41.005" v="2292" actId="478"/>
        <pc:sldMkLst>
          <pc:docMk/>
          <pc:sldMk cId="0" sldId="13752"/>
        </pc:sldMkLst>
        <pc:spChg chg="del">
          <ac:chgData name="Rebecca Luo" userId="1e0727fa-4bf7-4d1f-ab3b-196ffa659c20" providerId="ADAL" clId="{3134DDE3-487F-4E1A-8167-C52C6E3C8980}" dt="2022-09-05T06:36:41.005" v="2292" actId="478"/>
          <ac:spMkLst>
            <pc:docMk/>
            <pc:sldMk cId="0" sldId="13752"/>
            <ac:spMk id="6" creationId="{CD9F7411-31F0-596A-0A8E-23F624F7397F}"/>
          </ac:spMkLst>
        </pc:spChg>
      </pc:sldChg>
      <pc:sldChg chg="delSp mod">
        <pc:chgData name="Rebecca Luo" userId="1e0727fa-4bf7-4d1f-ab3b-196ffa659c20" providerId="ADAL" clId="{3134DDE3-487F-4E1A-8167-C52C6E3C8980}" dt="2022-09-05T06:36:45.525" v="2294" actId="478"/>
        <pc:sldMkLst>
          <pc:docMk/>
          <pc:sldMk cId="0" sldId="13753"/>
        </pc:sldMkLst>
        <pc:spChg chg="del">
          <ac:chgData name="Rebecca Luo" userId="1e0727fa-4bf7-4d1f-ab3b-196ffa659c20" providerId="ADAL" clId="{3134DDE3-487F-4E1A-8167-C52C6E3C8980}" dt="2022-09-05T06:36:44.030" v="2293" actId="478"/>
          <ac:spMkLst>
            <pc:docMk/>
            <pc:sldMk cId="0" sldId="13753"/>
            <ac:spMk id="6" creationId="{936C696E-5D53-7F3D-FA79-668B91312FA3}"/>
          </ac:spMkLst>
        </pc:spChg>
        <pc:spChg chg="del">
          <ac:chgData name="Rebecca Luo" userId="1e0727fa-4bf7-4d1f-ab3b-196ffa659c20" providerId="ADAL" clId="{3134DDE3-487F-4E1A-8167-C52C6E3C8980}" dt="2022-09-05T06:36:45.525" v="2294" actId="478"/>
          <ac:spMkLst>
            <pc:docMk/>
            <pc:sldMk cId="0" sldId="13753"/>
            <ac:spMk id="9" creationId="{86FFCB0A-6DAC-2935-59DF-81DE89D5A5B9}"/>
          </ac:spMkLst>
        </pc:spChg>
      </pc:sldChg>
      <pc:sldChg chg="delSp modSp mod">
        <pc:chgData name="Rebecca Luo" userId="1e0727fa-4bf7-4d1f-ab3b-196ffa659c20" providerId="ADAL" clId="{3134DDE3-487F-4E1A-8167-C52C6E3C8980}" dt="2022-09-05T06:36:51.317" v="2296" actId="478"/>
        <pc:sldMkLst>
          <pc:docMk/>
          <pc:sldMk cId="0" sldId="13754"/>
        </pc:sldMkLst>
        <pc:spChg chg="del mod">
          <ac:chgData name="Rebecca Luo" userId="1e0727fa-4bf7-4d1f-ab3b-196ffa659c20" providerId="ADAL" clId="{3134DDE3-487F-4E1A-8167-C52C6E3C8980}" dt="2022-09-05T06:36:51.317" v="2296" actId="478"/>
          <ac:spMkLst>
            <pc:docMk/>
            <pc:sldMk cId="0" sldId="13754"/>
            <ac:spMk id="9" creationId="{CB2BC20A-34D4-F9B8-70CC-BDBB1D69A00C}"/>
          </ac:spMkLst>
        </pc:spChg>
      </pc:sldChg>
      <pc:sldChg chg="delSp mod">
        <pc:chgData name="Rebecca Luo" userId="1e0727fa-4bf7-4d1f-ab3b-196ffa659c20" providerId="ADAL" clId="{3134DDE3-487F-4E1A-8167-C52C6E3C8980}" dt="2022-09-05T06:36:58.079" v="2297" actId="478"/>
        <pc:sldMkLst>
          <pc:docMk/>
          <pc:sldMk cId="0" sldId="13755"/>
        </pc:sldMkLst>
        <pc:spChg chg="del">
          <ac:chgData name="Rebecca Luo" userId="1e0727fa-4bf7-4d1f-ab3b-196ffa659c20" providerId="ADAL" clId="{3134DDE3-487F-4E1A-8167-C52C6E3C8980}" dt="2022-09-05T06:36:58.079" v="2297" actId="478"/>
          <ac:spMkLst>
            <pc:docMk/>
            <pc:sldMk cId="0" sldId="13755"/>
            <ac:spMk id="10" creationId="{5C9125BD-3AB4-A0B7-ABFE-EFC8AD0AD86A}"/>
          </ac:spMkLst>
        </pc:spChg>
      </pc:sldChg>
      <pc:sldChg chg="delSp modSp mod">
        <pc:chgData name="Rebecca Luo" userId="1e0727fa-4bf7-4d1f-ab3b-196ffa659c20" providerId="ADAL" clId="{3134DDE3-487F-4E1A-8167-C52C6E3C8980}" dt="2022-09-05T06:37:02.578" v="2299" actId="478"/>
        <pc:sldMkLst>
          <pc:docMk/>
          <pc:sldMk cId="0" sldId="13756"/>
        </pc:sldMkLst>
        <pc:spChg chg="del mod">
          <ac:chgData name="Rebecca Luo" userId="1e0727fa-4bf7-4d1f-ab3b-196ffa659c20" providerId="ADAL" clId="{3134DDE3-487F-4E1A-8167-C52C6E3C8980}" dt="2022-09-05T06:37:02.578" v="2299" actId="478"/>
          <ac:spMkLst>
            <pc:docMk/>
            <pc:sldMk cId="0" sldId="13756"/>
            <ac:spMk id="6" creationId="{D7244A53-C58F-F4CD-DD2C-CEE599AFEC36}"/>
          </ac:spMkLst>
        </pc:spChg>
      </pc:sldChg>
      <pc:sldChg chg="delSp mod">
        <pc:chgData name="Rebecca Luo" userId="1e0727fa-4bf7-4d1f-ab3b-196ffa659c20" providerId="ADAL" clId="{3134DDE3-487F-4E1A-8167-C52C6E3C8980}" dt="2022-09-05T06:37:04.864" v="2300" actId="478"/>
        <pc:sldMkLst>
          <pc:docMk/>
          <pc:sldMk cId="0" sldId="13757"/>
        </pc:sldMkLst>
        <pc:spChg chg="del">
          <ac:chgData name="Rebecca Luo" userId="1e0727fa-4bf7-4d1f-ab3b-196ffa659c20" providerId="ADAL" clId="{3134DDE3-487F-4E1A-8167-C52C6E3C8980}" dt="2022-09-05T06:37:04.864" v="2300" actId="478"/>
          <ac:spMkLst>
            <pc:docMk/>
            <pc:sldMk cId="0" sldId="13757"/>
            <ac:spMk id="5" creationId="{C0308A9E-D503-50C5-C02E-A3A17BE94F9A}"/>
          </ac:spMkLst>
        </pc:spChg>
      </pc:sldChg>
      <pc:sldChg chg="addSp delSp modSp del mod chgLayout">
        <pc:chgData name="Rebecca Luo" userId="1e0727fa-4bf7-4d1f-ab3b-196ffa659c20" providerId="ADAL" clId="{3134DDE3-487F-4E1A-8167-C52C6E3C8980}" dt="2022-08-29T03:01:06.685" v="830" actId="47"/>
        <pc:sldMkLst>
          <pc:docMk/>
          <pc:sldMk cId="0" sldId="13761"/>
        </pc:sldMkLst>
        <pc:spChg chg="add del mod ord">
          <ac:chgData name="Rebecca Luo" userId="1e0727fa-4bf7-4d1f-ab3b-196ffa659c20" providerId="ADAL" clId="{3134DDE3-487F-4E1A-8167-C52C6E3C8980}" dt="2022-08-29T02:53:44.750" v="594" actId="700"/>
          <ac:spMkLst>
            <pc:docMk/>
            <pc:sldMk cId="0" sldId="13761"/>
            <ac:spMk id="2" creationId="{2E1271A7-D619-34F5-E338-97C4F0C7F4B6}"/>
          </ac:spMkLst>
        </pc:spChg>
        <pc:spChg chg="add del mod ord">
          <ac:chgData name="Rebecca Luo" userId="1e0727fa-4bf7-4d1f-ab3b-196ffa659c20" providerId="ADAL" clId="{3134DDE3-487F-4E1A-8167-C52C6E3C8980}" dt="2022-08-29T02:53:44.750" v="594" actId="700"/>
          <ac:spMkLst>
            <pc:docMk/>
            <pc:sldMk cId="0" sldId="13761"/>
            <ac:spMk id="3" creationId="{7733FD7E-C10C-149F-CEC0-E742B4E4148A}"/>
          </ac:spMkLst>
        </pc:spChg>
        <pc:spChg chg="add del mod ord">
          <ac:chgData name="Rebecca Luo" userId="1e0727fa-4bf7-4d1f-ab3b-196ffa659c20" providerId="ADAL" clId="{3134DDE3-487F-4E1A-8167-C52C6E3C8980}" dt="2022-08-29T02:53:44.750" v="594" actId="700"/>
          <ac:spMkLst>
            <pc:docMk/>
            <pc:sldMk cId="0" sldId="13761"/>
            <ac:spMk id="4" creationId="{B4EC1FCF-90CB-4C2A-234A-058BA7DE83FC}"/>
          </ac:spMkLst>
        </pc:spChg>
        <pc:spChg chg="add del mod ord">
          <ac:chgData name="Rebecca Luo" userId="1e0727fa-4bf7-4d1f-ab3b-196ffa659c20" providerId="ADAL" clId="{3134DDE3-487F-4E1A-8167-C52C6E3C8980}" dt="2022-08-29T02:53:44.750" v="594" actId="700"/>
          <ac:spMkLst>
            <pc:docMk/>
            <pc:sldMk cId="0" sldId="13761"/>
            <ac:spMk id="5" creationId="{5314B21C-F346-9135-6F1F-ACCF45BE0082}"/>
          </ac:spMkLst>
        </pc:spChg>
        <pc:spChg chg="add del mod ord">
          <ac:chgData name="Rebecca Luo" userId="1e0727fa-4bf7-4d1f-ab3b-196ffa659c20" providerId="ADAL" clId="{3134DDE3-487F-4E1A-8167-C52C6E3C8980}" dt="2022-08-29T02:53:44.750" v="594" actId="700"/>
          <ac:spMkLst>
            <pc:docMk/>
            <pc:sldMk cId="0" sldId="13761"/>
            <ac:spMk id="6" creationId="{CE9DAFA7-EA31-327C-8921-EDB7EB61F2BF}"/>
          </ac:spMkLst>
        </pc:spChg>
        <pc:spChg chg="add del mod ord">
          <ac:chgData name="Rebecca Luo" userId="1e0727fa-4bf7-4d1f-ab3b-196ffa659c20" providerId="ADAL" clId="{3134DDE3-487F-4E1A-8167-C52C6E3C8980}" dt="2022-08-29T02:53:44.750" v="594" actId="700"/>
          <ac:spMkLst>
            <pc:docMk/>
            <pc:sldMk cId="0" sldId="13761"/>
            <ac:spMk id="7" creationId="{B4F86DFA-BC6B-9A36-B694-3C071EFA8B14}"/>
          </ac:spMkLst>
        </pc:spChg>
        <pc:spChg chg="mod">
          <ac:chgData name="Rebecca Luo" userId="1e0727fa-4bf7-4d1f-ab3b-196ffa659c20" providerId="ADAL" clId="{3134DDE3-487F-4E1A-8167-C52C6E3C8980}" dt="2022-08-29T02:53:36.975" v="592" actId="14100"/>
          <ac:spMkLst>
            <pc:docMk/>
            <pc:sldMk cId="0" sldId="13761"/>
            <ac:spMk id="305" creationId="{721EF64E-8B01-6ABD-71BD-C4B92224B149}"/>
          </ac:spMkLst>
        </pc:spChg>
        <pc:spChg chg="mod ord">
          <ac:chgData name="Rebecca Luo" userId="1e0727fa-4bf7-4d1f-ab3b-196ffa659c20" providerId="ADAL" clId="{3134DDE3-487F-4E1A-8167-C52C6E3C8980}" dt="2022-08-29T02:53:44.750" v="594" actId="700"/>
          <ac:spMkLst>
            <pc:docMk/>
            <pc:sldMk cId="0" sldId="13761"/>
            <ac:spMk id="306" creationId="{F55736D5-9B7F-CA7C-217F-11B0787E751E}"/>
          </ac:spMkLst>
        </pc:spChg>
      </pc:sldChg>
      <pc:sldChg chg="del">
        <pc:chgData name="Rebecca Luo" userId="1e0727fa-4bf7-4d1f-ab3b-196ffa659c20" providerId="ADAL" clId="{3134DDE3-487F-4E1A-8167-C52C6E3C8980}" dt="2022-08-29T03:01:21.844" v="832" actId="47"/>
        <pc:sldMkLst>
          <pc:docMk/>
          <pc:sldMk cId="0" sldId="13763"/>
        </pc:sldMkLst>
      </pc:sldChg>
      <pc:sldChg chg="delSp mod">
        <pc:chgData name="Rebecca Luo" userId="1e0727fa-4bf7-4d1f-ab3b-196ffa659c20" providerId="ADAL" clId="{3134DDE3-487F-4E1A-8167-C52C6E3C8980}" dt="2022-09-01T05:19:20.495" v="2125" actId="478"/>
        <pc:sldMkLst>
          <pc:docMk/>
          <pc:sldMk cId="0" sldId="13772"/>
        </pc:sldMkLst>
        <pc:spChg chg="del">
          <ac:chgData name="Rebecca Luo" userId="1e0727fa-4bf7-4d1f-ab3b-196ffa659c20" providerId="ADAL" clId="{3134DDE3-487F-4E1A-8167-C52C6E3C8980}" dt="2022-09-01T05:19:20.495" v="2125" actId="478"/>
          <ac:spMkLst>
            <pc:docMk/>
            <pc:sldMk cId="0" sldId="13772"/>
            <ac:spMk id="47" creationId="{00000000-0000-0000-0000-000000000000}"/>
          </ac:spMkLst>
        </pc:spChg>
      </pc:sldChg>
      <pc:sldChg chg="delSp mod">
        <pc:chgData name="Rebecca Luo" userId="1e0727fa-4bf7-4d1f-ab3b-196ffa659c20" providerId="ADAL" clId="{3134DDE3-487F-4E1A-8167-C52C6E3C8980}" dt="2022-09-01T05:20:28.481" v="2129" actId="478"/>
        <pc:sldMkLst>
          <pc:docMk/>
          <pc:sldMk cId="0" sldId="13792"/>
        </pc:sldMkLst>
        <pc:spChg chg="del">
          <ac:chgData name="Rebecca Luo" userId="1e0727fa-4bf7-4d1f-ab3b-196ffa659c20" providerId="ADAL" clId="{3134DDE3-487F-4E1A-8167-C52C6E3C8980}" dt="2022-09-01T05:20:28.481" v="2129" actId="478"/>
          <ac:spMkLst>
            <pc:docMk/>
            <pc:sldMk cId="0" sldId="13792"/>
            <ac:spMk id="3" creationId="{00000000-0000-0000-0000-000000000000}"/>
          </ac:spMkLst>
        </pc:spChg>
        <pc:spChg chg="del">
          <ac:chgData name="Rebecca Luo" userId="1e0727fa-4bf7-4d1f-ab3b-196ffa659c20" providerId="ADAL" clId="{3134DDE3-487F-4E1A-8167-C52C6E3C8980}" dt="2022-09-01T05:20:25.807" v="2127" actId="478"/>
          <ac:spMkLst>
            <pc:docMk/>
            <pc:sldMk cId="0" sldId="13792"/>
            <ac:spMk id="5" creationId="{00000000-0000-0000-0000-000000000000}"/>
          </ac:spMkLst>
        </pc:spChg>
        <pc:spChg chg="del">
          <ac:chgData name="Rebecca Luo" userId="1e0727fa-4bf7-4d1f-ab3b-196ffa659c20" providerId="ADAL" clId="{3134DDE3-487F-4E1A-8167-C52C6E3C8980}" dt="2022-09-01T05:20:27.022" v="2128" actId="478"/>
          <ac:spMkLst>
            <pc:docMk/>
            <pc:sldMk cId="0" sldId="13792"/>
            <ac:spMk id="6" creationId="{00000000-0000-0000-0000-000000000000}"/>
          </ac:spMkLst>
        </pc:spChg>
      </pc:sldChg>
      <pc:sldChg chg="delSp mod">
        <pc:chgData name="Rebecca Luo" userId="1e0727fa-4bf7-4d1f-ab3b-196ffa659c20" providerId="ADAL" clId="{3134DDE3-487F-4E1A-8167-C52C6E3C8980}" dt="2022-09-01T05:20:36.358" v="2132" actId="478"/>
        <pc:sldMkLst>
          <pc:docMk/>
          <pc:sldMk cId="0" sldId="13793"/>
        </pc:sldMkLst>
        <pc:spChg chg="del">
          <ac:chgData name="Rebecca Luo" userId="1e0727fa-4bf7-4d1f-ab3b-196ffa659c20" providerId="ADAL" clId="{3134DDE3-487F-4E1A-8167-C52C6E3C8980}" dt="2022-09-01T05:20:36.358" v="2132" actId="478"/>
          <ac:spMkLst>
            <pc:docMk/>
            <pc:sldMk cId="0" sldId="13793"/>
            <ac:spMk id="4" creationId="{00000000-0000-0000-0000-000000000000}"/>
          </ac:spMkLst>
        </pc:spChg>
        <pc:spChg chg="del">
          <ac:chgData name="Rebecca Luo" userId="1e0727fa-4bf7-4d1f-ab3b-196ffa659c20" providerId="ADAL" clId="{3134DDE3-487F-4E1A-8167-C52C6E3C8980}" dt="2022-09-01T05:20:34.453" v="2131" actId="478"/>
          <ac:spMkLst>
            <pc:docMk/>
            <pc:sldMk cId="0" sldId="13793"/>
            <ac:spMk id="7" creationId="{00000000-0000-0000-0000-000000000000}"/>
          </ac:spMkLst>
        </pc:spChg>
        <pc:spChg chg="del">
          <ac:chgData name="Rebecca Luo" userId="1e0727fa-4bf7-4d1f-ab3b-196ffa659c20" providerId="ADAL" clId="{3134DDE3-487F-4E1A-8167-C52C6E3C8980}" dt="2022-09-01T05:20:32.251" v="2130" actId="478"/>
          <ac:spMkLst>
            <pc:docMk/>
            <pc:sldMk cId="0" sldId="13793"/>
            <ac:spMk id="8" creationId="{00000000-0000-0000-0000-000000000000}"/>
          </ac:spMkLst>
        </pc:spChg>
      </pc:sldChg>
      <pc:sldChg chg="delSp mod">
        <pc:chgData name="Rebecca Luo" userId="1e0727fa-4bf7-4d1f-ab3b-196ffa659c20" providerId="ADAL" clId="{3134DDE3-487F-4E1A-8167-C52C6E3C8980}" dt="2022-09-01T05:20:41.801" v="2135" actId="478"/>
        <pc:sldMkLst>
          <pc:docMk/>
          <pc:sldMk cId="0" sldId="13794"/>
        </pc:sldMkLst>
        <pc:spChg chg="del">
          <ac:chgData name="Rebecca Luo" userId="1e0727fa-4bf7-4d1f-ab3b-196ffa659c20" providerId="ADAL" clId="{3134DDE3-487F-4E1A-8167-C52C6E3C8980}" dt="2022-09-01T05:20:39.201" v="2133" actId="478"/>
          <ac:spMkLst>
            <pc:docMk/>
            <pc:sldMk cId="0" sldId="13794"/>
            <ac:spMk id="3" creationId="{00000000-0000-0000-0000-000000000000}"/>
          </ac:spMkLst>
        </pc:spChg>
        <pc:spChg chg="del">
          <ac:chgData name="Rebecca Luo" userId="1e0727fa-4bf7-4d1f-ab3b-196ffa659c20" providerId="ADAL" clId="{3134DDE3-487F-4E1A-8167-C52C6E3C8980}" dt="2022-09-01T05:20:41.801" v="2135" actId="478"/>
          <ac:spMkLst>
            <pc:docMk/>
            <pc:sldMk cId="0" sldId="13794"/>
            <ac:spMk id="5" creationId="{00000000-0000-0000-0000-000000000000}"/>
          </ac:spMkLst>
        </pc:spChg>
        <pc:spChg chg="del">
          <ac:chgData name="Rebecca Luo" userId="1e0727fa-4bf7-4d1f-ab3b-196ffa659c20" providerId="ADAL" clId="{3134DDE3-487F-4E1A-8167-C52C6E3C8980}" dt="2022-09-01T05:20:40.669" v="2134" actId="478"/>
          <ac:spMkLst>
            <pc:docMk/>
            <pc:sldMk cId="0" sldId="13794"/>
            <ac:spMk id="7" creationId="{00000000-0000-0000-0000-000000000000}"/>
          </ac:spMkLst>
        </pc:spChg>
      </pc:sldChg>
      <pc:sldChg chg="delSp mod">
        <pc:chgData name="Rebecca Luo" userId="1e0727fa-4bf7-4d1f-ab3b-196ffa659c20" providerId="ADAL" clId="{3134DDE3-487F-4E1A-8167-C52C6E3C8980}" dt="2022-09-01T05:20:46.561" v="2138" actId="478"/>
        <pc:sldMkLst>
          <pc:docMk/>
          <pc:sldMk cId="0" sldId="13795"/>
        </pc:sldMkLst>
        <pc:spChg chg="del">
          <ac:chgData name="Rebecca Luo" userId="1e0727fa-4bf7-4d1f-ab3b-196ffa659c20" providerId="ADAL" clId="{3134DDE3-487F-4E1A-8167-C52C6E3C8980}" dt="2022-09-01T05:20:46.561" v="2138" actId="478"/>
          <ac:spMkLst>
            <pc:docMk/>
            <pc:sldMk cId="0" sldId="13795"/>
            <ac:spMk id="4" creationId="{00000000-0000-0000-0000-000000000000}"/>
          </ac:spMkLst>
        </pc:spChg>
        <pc:spChg chg="del">
          <ac:chgData name="Rebecca Luo" userId="1e0727fa-4bf7-4d1f-ab3b-196ffa659c20" providerId="ADAL" clId="{3134DDE3-487F-4E1A-8167-C52C6E3C8980}" dt="2022-09-01T05:20:45.887" v="2137" actId="478"/>
          <ac:spMkLst>
            <pc:docMk/>
            <pc:sldMk cId="0" sldId="13795"/>
            <ac:spMk id="5" creationId="{00000000-0000-0000-0000-000000000000}"/>
          </ac:spMkLst>
        </pc:spChg>
        <pc:spChg chg="del">
          <ac:chgData name="Rebecca Luo" userId="1e0727fa-4bf7-4d1f-ab3b-196ffa659c20" providerId="ADAL" clId="{3134DDE3-487F-4E1A-8167-C52C6E3C8980}" dt="2022-09-01T05:20:44.303" v="2136" actId="478"/>
          <ac:spMkLst>
            <pc:docMk/>
            <pc:sldMk cId="0" sldId="13795"/>
            <ac:spMk id="13" creationId="{00000000-0000-0000-0000-000000000000}"/>
          </ac:spMkLst>
        </pc:spChg>
      </pc:sldChg>
      <pc:sldChg chg="delSp mod">
        <pc:chgData name="Rebecca Luo" userId="1e0727fa-4bf7-4d1f-ab3b-196ffa659c20" providerId="ADAL" clId="{3134DDE3-487F-4E1A-8167-C52C6E3C8980}" dt="2022-09-01T05:20:51.118" v="2140" actId="478"/>
        <pc:sldMkLst>
          <pc:docMk/>
          <pc:sldMk cId="0" sldId="13796"/>
        </pc:sldMkLst>
        <pc:spChg chg="del">
          <ac:chgData name="Rebecca Luo" userId="1e0727fa-4bf7-4d1f-ab3b-196ffa659c20" providerId="ADAL" clId="{3134DDE3-487F-4E1A-8167-C52C6E3C8980}" dt="2022-09-01T05:20:51.118" v="2140" actId="478"/>
          <ac:spMkLst>
            <pc:docMk/>
            <pc:sldMk cId="0" sldId="13796"/>
            <ac:spMk id="7" creationId="{00000000-0000-0000-0000-000000000000}"/>
          </ac:spMkLst>
        </pc:spChg>
        <pc:spChg chg="del">
          <ac:chgData name="Rebecca Luo" userId="1e0727fa-4bf7-4d1f-ab3b-196ffa659c20" providerId="ADAL" clId="{3134DDE3-487F-4E1A-8167-C52C6E3C8980}" dt="2022-09-01T05:20:49.821" v="2139" actId="478"/>
          <ac:spMkLst>
            <pc:docMk/>
            <pc:sldMk cId="0" sldId="13796"/>
            <ac:spMk id="14" creationId="{00000000-0000-0000-0000-000000000000}"/>
          </ac:spMkLst>
        </pc:spChg>
      </pc:sldChg>
      <pc:sldChg chg="delSp modSp mod">
        <pc:chgData name="Rebecca Luo" userId="1e0727fa-4bf7-4d1f-ab3b-196ffa659c20" providerId="ADAL" clId="{3134DDE3-487F-4E1A-8167-C52C6E3C8980}" dt="2022-09-01T05:21:00.795" v="2143" actId="478"/>
        <pc:sldMkLst>
          <pc:docMk/>
          <pc:sldMk cId="0" sldId="13798"/>
        </pc:sldMkLst>
        <pc:spChg chg="del">
          <ac:chgData name="Rebecca Luo" userId="1e0727fa-4bf7-4d1f-ab3b-196ffa659c20" providerId="ADAL" clId="{3134DDE3-487F-4E1A-8167-C52C6E3C8980}" dt="2022-09-01T05:21:00.795" v="2143" actId="478"/>
          <ac:spMkLst>
            <pc:docMk/>
            <pc:sldMk cId="0" sldId="13798"/>
            <ac:spMk id="6" creationId="{00000000-0000-0000-0000-000000000000}"/>
          </ac:spMkLst>
        </pc:spChg>
        <pc:spChg chg="del">
          <ac:chgData name="Rebecca Luo" userId="1e0727fa-4bf7-4d1f-ab3b-196ffa659c20" providerId="ADAL" clId="{3134DDE3-487F-4E1A-8167-C52C6E3C8980}" dt="2022-09-01T05:20:59.738" v="2142" actId="478"/>
          <ac:spMkLst>
            <pc:docMk/>
            <pc:sldMk cId="0" sldId="13798"/>
            <ac:spMk id="12" creationId="{00000000-0000-0000-0000-000000000000}"/>
          </ac:spMkLst>
        </pc:spChg>
        <pc:spChg chg="mod">
          <ac:chgData name="Rebecca Luo" userId="1e0727fa-4bf7-4d1f-ab3b-196ffa659c20" providerId="ADAL" clId="{3134DDE3-487F-4E1A-8167-C52C6E3C8980}" dt="2022-09-01T05:20:58.510" v="2141" actId="1076"/>
          <ac:spMkLst>
            <pc:docMk/>
            <pc:sldMk cId="0" sldId="13798"/>
            <ac:spMk id="13" creationId="{00000000-0000-0000-0000-000000000000}"/>
          </ac:spMkLst>
        </pc:spChg>
      </pc:sldChg>
      <pc:sldChg chg="delSp mod">
        <pc:chgData name="Rebecca Luo" userId="1e0727fa-4bf7-4d1f-ab3b-196ffa659c20" providerId="ADAL" clId="{3134DDE3-487F-4E1A-8167-C52C6E3C8980}" dt="2022-09-01T05:21:04.496" v="2144" actId="478"/>
        <pc:sldMkLst>
          <pc:docMk/>
          <pc:sldMk cId="0" sldId="13799"/>
        </pc:sldMkLst>
        <pc:spChg chg="del">
          <ac:chgData name="Rebecca Luo" userId="1e0727fa-4bf7-4d1f-ab3b-196ffa659c20" providerId="ADAL" clId="{3134DDE3-487F-4E1A-8167-C52C6E3C8980}" dt="2022-09-01T05:21:04.496" v="2144" actId="478"/>
          <ac:spMkLst>
            <pc:docMk/>
            <pc:sldMk cId="0" sldId="13799"/>
            <ac:spMk id="6" creationId="{00000000-0000-0000-0000-000000000000}"/>
          </ac:spMkLst>
        </pc:spChg>
      </pc:sldChg>
      <pc:sldChg chg="addSp modSp del">
        <pc:chgData name="Rebecca Luo" userId="1e0727fa-4bf7-4d1f-ab3b-196ffa659c20" providerId="ADAL" clId="{3134DDE3-487F-4E1A-8167-C52C6E3C8980}" dt="2022-08-30T11:06:36.169" v="1016" actId="47"/>
        <pc:sldMkLst>
          <pc:docMk/>
          <pc:sldMk cId="3114739066" sldId="13844"/>
        </pc:sldMkLst>
        <pc:spChg chg="add mod">
          <ac:chgData name="Rebecca Luo" userId="1e0727fa-4bf7-4d1f-ab3b-196ffa659c20" providerId="ADAL" clId="{3134DDE3-487F-4E1A-8167-C52C6E3C8980}" dt="2022-08-29T02:42:30.265" v="393"/>
          <ac:spMkLst>
            <pc:docMk/>
            <pc:sldMk cId="3114739066" sldId="13844"/>
            <ac:spMk id="6" creationId="{F2D66860-8F38-0BF8-C876-7ADB85DC4204}"/>
          </ac:spMkLst>
        </pc:spChg>
      </pc:sldChg>
      <pc:sldChg chg="addSp modSp del">
        <pc:chgData name="Rebecca Luo" userId="1e0727fa-4bf7-4d1f-ab3b-196ffa659c20" providerId="ADAL" clId="{3134DDE3-487F-4E1A-8167-C52C6E3C8980}" dt="2022-08-29T02:35:43.831" v="183" actId="47"/>
        <pc:sldMkLst>
          <pc:docMk/>
          <pc:sldMk cId="1817385329" sldId="13845"/>
        </pc:sldMkLst>
        <pc:spChg chg="add mod">
          <ac:chgData name="Rebecca Luo" userId="1e0727fa-4bf7-4d1f-ab3b-196ffa659c20" providerId="ADAL" clId="{3134DDE3-487F-4E1A-8167-C52C6E3C8980}" dt="2022-08-29T02:35:14.286" v="181"/>
          <ac:spMkLst>
            <pc:docMk/>
            <pc:sldMk cId="1817385329" sldId="13845"/>
            <ac:spMk id="21" creationId="{FA49F5E8-5F42-5C74-0007-18CD297FA3B3}"/>
          </ac:spMkLst>
        </pc:spChg>
      </pc:sldChg>
      <pc:sldChg chg="del">
        <pc:chgData name="Rebecca Luo" userId="1e0727fa-4bf7-4d1f-ab3b-196ffa659c20" providerId="ADAL" clId="{3134DDE3-487F-4E1A-8167-C52C6E3C8980}" dt="2022-08-29T02:45:02.082" v="471" actId="47"/>
        <pc:sldMkLst>
          <pc:docMk/>
          <pc:sldMk cId="470064967" sldId="13846"/>
        </pc:sldMkLst>
      </pc:sldChg>
      <pc:sldChg chg="del">
        <pc:chgData name="Rebecca Luo" userId="1e0727fa-4bf7-4d1f-ab3b-196ffa659c20" providerId="ADAL" clId="{3134DDE3-487F-4E1A-8167-C52C6E3C8980}" dt="2022-08-29T02:49:16.378" v="520" actId="47"/>
        <pc:sldMkLst>
          <pc:docMk/>
          <pc:sldMk cId="2288253560" sldId="13850"/>
        </pc:sldMkLst>
      </pc:sldChg>
      <pc:sldChg chg="del">
        <pc:chgData name="Rebecca Luo" userId="1e0727fa-4bf7-4d1f-ab3b-196ffa659c20" providerId="ADAL" clId="{3134DDE3-487F-4E1A-8167-C52C6E3C8980}" dt="2022-08-29T02:53:22.051" v="591" actId="47"/>
        <pc:sldMkLst>
          <pc:docMk/>
          <pc:sldMk cId="2127444219" sldId="13851"/>
        </pc:sldMkLst>
      </pc:sldChg>
      <pc:sldChg chg="modSp mod">
        <pc:chgData name="Rebecca Luo" userId="1e0727fa-4bf7-4d1f-ab3b-196ffa659c20" providerId="ADAL" clId="{3134DDE3-487F-4E1A-8167-C52C6E3C8980}" dt="2022-08-29T02:53:12.028" v="588" actId="255"/>
        <pc:sldMkLst>
          <pc:docMk/>
          <pc:sldMk cId="3882084588" sldId="13852"/>
        </pc:sldMkLst>
        <pc:spChg chg="mod">
          <ac:chgData name="Rebecca Luo" userId="1e0727fa-4bf7-4d1f-ab3b-196ffa659c20" providerId="ADAL" clId="{3134DDE3-487F-4E1A-8167-C52C6E3C8980}" dt="2022-08-29T02:48:54.803" v="511" actId="255"/>
          <ac:spMkLst>
            <pc:docMk/>
            <pc:sldMk cId="3882084588" sldId="13852"/>
            <ac:spMk id="2" creationId="{B75B8D6E-A887-45C1-BBA9-360FB88A34C5}"/>
          </ac:spMkLst>
        </pc:spChg>
        <pc:spChg chg="mod">
          <ac:chgData name="Rebecca Luo" userId="1e0727fa-4bf7-4d1f-ab3b-196ffa659c20" providerId="ADAL" clId="{3134DDE3-487F-4E1A-8167-C52C6E3C8980}" dt="2022-08-29T02:53:12.028" v="588" actId="255"/>
          <ac:spMkLst>
            <pc:docMk/>
            <pc:sldMk cId="3882084588" sldId="13852"/>
            <ac:spMk id="3" creationId="{760E015D-EA3D-47F4-8F7E-AE6D73C24ED4}"/>
          </ac:spMkLst>
        </pc:spChg>
      </pc:sldChg>
      <pc:sldChg chg="addSp delSp modSp mod chgLayout">
        <pc:chgData name="Rebecca Luo" userId="1e0727fa-4bf7-4d1f-ab3b-196ffa659c20" providerId="ADAL" clId="{3134DDE3-487F-4E1A-8167-C52C6E3C8980}" dt="2022-08-29T02:51:14.717" v="553"/>
        <pc:sldMkLst>
          <pc:docMk/>
          <pc:sldMk cId="835421325" sldId="13853"/>
        </pc:sldMkLst>
        <pc:spChg chg="add mod ord">
          <ac:chgData name="Rebecca Luo" userId="1e0727fa-4bf7-4d1f-ab3b-196ffa659c20" providerId="ADAL" clId="{3134DDE3-487F-4E1A-8167-C52C6E3C8980}" dt="2022-08-29T02:51:11.025" v="550" actId="113"/>
          <ac:spMkLst>
            <pc:docMk/>
            <pc:sldMk cId="835421325" sldId="13853"/>
            <ac:spMk id="2" creationId="{A9EA7DC6-DA8E-13F6-7422-50DC2C850485}"/>
          </ac:spMkLst>
        </pc:spChg>
        <pc:spChg chg="del">
          <ac:chgData name="Rebecca Luo" userId="1e0727fa-4bf7-4d1f-ab3b-196ffa659c20" providerId="ADAL" clId="{3134DDE3-487F-4E1A-8167-C52C6E3C8980}" dt="2022-08-29T02:51:14.714" v="551" actId="478"/>
          <ac:spMkLst>
            <pc:docMk/>
            <pc:sldMk cId="835421325" sldId="13853"/>
            <ac:spMk id="3" creationId="{00000000-0000-0000-0000-000000000000}"/>
          </ac:spMkLst>
        </pc:spChg>
        <pc:spChg chg="mod ord">
          <ac:chgData name="Rebecca Luo" userId="1e0727fa-4bf7-4d1f-ab3b-196ffa659c20" providerId="ADAL" clId="{3134DDE3-487F-4E1A-8167-C52C6E3C8980}" dt="2022-08-29T02:50:33.986" v="535" actId="700"/>
          <ac:spMkLst>
            <pc:docMk/>
            <pc:sldMk cId="835421325" sldId="13853"/>
            <ac:spMk id="4" creationId="{00000000-0000-0000-0000-000000000000}"/>
          </ac:spMkLst>
        </pc:spChg>
        <pc:spChg chg="del mod">
          <ac:chgData name="Rebecca Luo" userId="1e0727fa-4bf7-4d1f-ab3b-196ffa659c20" providerId="ADAL" clId="{3134DDE3-487F-4E1A-8167-C52C6E3C8980}" dt="2022-08-29T02:51:14.717" v="553"/>
          <ac:spMkLst>
            <pc:docMk/>
            <pc:sldMk cId="835421325" sldId="13853"/>
            <ac:spMk id="5" creationId="{00000000-0000-0000-0000-000000000000}"/>
          </ac:spMkLst>
        </pc:spChg>
        <pc:spChg chg="add mod ord">
          <ac:chgData name="Rebecca Luo" userId="1e0727fa-4bf7-4d1f-ab3b-196ffa659c20" providerId="ADAL" clId="{3134DDE3-487F-4E1A-8167-C52C6E3C8980}" dt="2022-08-29T02:50:55.099" v="542" actId="20577"/>
          <ac:spMkLst>
            <pc:docMk/>
            <pc:sldMk cId="835421325" sldId="13853"/>
            <ac:spMk id="6" creationId="{E60C01BE-0C48-DC32-8C12-242647A3C633}"/>
          </ac:spMkLst>
        </pc:spChg>
        <pc:spChg chg="add mod ord">
          <ac:chgData name="Rebecca Luo" userId="1e0727fa-4bf7-4d1f-ab3b-196ffa659c20" providerId="ADAL" clId="{3134DDE3-487F-4E1A-8167-C52C6E3C8980}" dt="2022-08-29T02:50:33.986" v="535" actId="700"/>
          <ac:spMkLst>
            <pc:docMk/>
            <pc:sldMk cId="835421325" sldId="13853"/>
            <ac:spMk id="7" creationId="{496F38EE-45E4-A914-AA15-1409608660AA}"/>
          </ac:spMkLst>
        </pc:spChg>
        <pc:spChg chg="add mod ord">
          <ac:chgData name="Rebecca Luo" userId="1e0727fa-4bf7-4d1f-ab3b-196ffa659c20" providerId="ADAL" clId="{3134DDE3-487F-4E1A-8167-C52C6E3C8980}" dt="2022-08-29T02:50:33.986" v="535" actId="700"/>
          <ac:spMkLst>
            <pc:docMk/>
            <pc:sldMk cId="835421325" sldId="13853"/>
            <ac:spMk id="8" creationId="{123E5BD7-1B5D-AE4E-A7A2-BE0B9B292EA9}"/>
          </ac:spMkLst>
        </pc:spChg>
        <pc:spChg chg="add mod ord">
          <ac:chgData name="Rebecca Luo" userId="1e0727fa-4bf7-4d1f-ab3b-196ffa659c20" providerId="ADAL" clId="{3134DDE3-487F-4E1A-8167-C52C6E3C8980}" dt="2022-08-29T02:50:59.740" v="545" actId="20577"/>
          <ac:spMkLst>
            <pc:docMk/>
            <pc:sldMk cId="835421325" sldId="13853"/>
            <ac:spMk id="9" creationId="{40730B50-8CBD-8CA3-2420-99E272308EEF}"/>
          </ac:spMkLst>
        </pc:spChg>
        <pc:spChg chg="add mod ord">
          <ac:chgData name="Rebecca Luo" userId="1e0727fa-4bf7-4d1f-ab3b-196ffa659c20" providerId="ADAL" clId="{3134DDE3-487F-4E1A-8167-C52C6E3C8980}" dt="2022-08-29T02:50:33.986" v="535" actId="700"/>
          <ac:spMkLst>
            <pc:docMk/>
            <pc:sldMk cId="835421325" sldId="13853"/>
            <ac:spMk id="10" creationId="{1975DF1B-97A1-2D0C-D92A-5E655A8E558C}"/>
          </ac:spMkLst>
        </pc:spChg>
      </pc:sldChg>
      <pc:sldChg chg="addSp delSp modSp mod">
        <pc:chgData name="Rebecca Luo" userId="1e0727fa-4bf7-4d1f-ab3b-196ffa659c20" providerId="ADAL" clId="{3134DDE3-487F-4E1A-8167-C52C6E3C8980}" dt="2022-08-29T03:03:14.762" v="900" actId="5793"/>
        <pc:sldMkLst>
          <pc:docMk/>
          <pc:sldMk cId="3772154964" sldId="13857"/>
        </pc:sldMkLst>
        <pc:spChg chg="add del mod">
          <ac:chgData name="Rebecca Luo" userId="1e0727fa-4bf7-4d1f-ab3b-196ffa659c20" providerId="ADAL" clId="{3134DDE3-487F-4E1A-8167-C52C6E3C8980}" dt="2022-08-29T03:03:12.126" v="883" actId="478"/>
          <ac:spMkLst>
            <pc:docMk/>
            <pc:sldMk cId="3772154964" sldId="13857"/>
            <ac:spMk id="3" creationId="{00000000-0000-0000-0000-000000000000}"/>
          </ac:spMkLst>
        </pc:spChg>
        <pc:spChg chg="add del mod">
          <ac:chgData name="Rebecca Luo" userId="1e0727fa-4bf7-4d1f-ab3b-196ffa659c20" providerId="ADAL" clId="{3134DDE3-487F-4E1A-8167-C52C6E3C8980}" dt="2022-08-29T03:03:14.762" v="900" actId="5793"/>
          <ac:spMkLst>
            <pc:docMk/>
            <pc:sldMk cId="3772154964" sldId="13857"/>
            <ac:spMk id="8" creationId="{1E9CF8E6-EA0F-5C8D-26DC-BDBC14208229}"/>
          </ac:spMkLst>
        </pc:spChg>
      </pc:sldChg>
      <pc:sldChg chg="del">
        <pc:chgData name="Rebecca Luo" userId="1e0727fa-4bf7-4d1f-ab3b-196ffa659c20" providerId="ADAL" clId="{3134DDE3-487F-4E1A-8167-C52C6E3C8980}" dt="2022-09-01T05:19:53.213" v="2126" actId="47"/>
        <pc:sldMkLst>
          <pc:docMk/>
          <pc:sldMk cId="462888612" sldId="13861"/>
        </pc:sldMkLst>
      </pc:sldChg>
      <pc:sldChg chg="del">
        <pc:chgData name="Rebecca Luo" userId="1e0727fa-4bf7-4d1f-ab3b-196ffa659c20" providerId="ADAL" clId="{3134DDE3-487F-4E1A-8167-C52C6E3C8980}" dt="2022-08-29T02:51:29.577" v="554" actId="47"/>
        <pc:sldMkLst>
          <pc:docMk/>
          <pc:sldMk cId="3686538478" sldId="13867"/>
        </pc:sldMkLst>
      </pc:sldChg>
      <pc:sldChg chg="del">
        <pc:chgData name="Rebecca Luo" userId="1e0727fa-4bf7-4d1f-ab3b-196ffa659c20" providerId="ADAL" clId="{3134DDE3-487F-4E1A-8167-C52C6E3C8980}" dt="2022-08-29T02:42:42.035" v="394" actId="47"/>
        <pc:sldMkLst>
          <pc:docMk/>
          <pc:sldMk cId="343717363" sldId="13868"/>
        </pc:sldMkLst>
      </pc:sldChg>
      <pc:sldChg chg="addSp modSp add del mod">
        <pc:chgData name="Rebecca Luo" userId="1e0727fa-4bf7-4d1f-ab3b-196ffa659c20" providerId="ADAL" clId="{3134DDE3-487F-4E1A-8167-C52C6E3C8980}" dt="2022-09-01T01:43:40.483" v="1686" actId="47"/>
        <pc:sldMkLst>
          <pc:docMk/>
          <pc:sldMk cId="3958852269" sldId="13872"/>
        </pc:sldMkLst>
        <pc:spChg chg="mod">
          <ac:chgData name="Rebecca Luo" userId="1e0727fa-4bf7-4d1f-ab3b-196ffa659c20" providerId="ADAL" clId="{3134DDE3-487F-4E1A-8167-C52C6E3C8980}" dt="2022-08-29T02:30:19.623" v="12"/>
          <ac:spMkLst>
            <pc:docMk/>
            <pc:sldMk cId="3958852269" sldId="13872"/>
            <ac:spMk id="4" creationId="{2F6038C5-8990-141B-9A53-E8338A2F4444}"/>
          </ac:spMkLst>
        </pc:spChg>
        <pc:spChg chg="add mod">
          <ac:chgData name="Rebecca Luo" userId="1e0727fa-4bf7-4d1f-ab3b-196ffa659c20" providerId="ADAL" clId="{3134DDE3-487F-4E1A-8167-C52C6E3C8980}" dt="2022-08-29T03:07:53.810" v="938"/>
          <ac:spMkLst>
            <pc:docMk/>
            <pc:sldMk cId="3958852269" sldId="13872"/>
            <ac:spMk id="6" creationId="{00CA8E7E-F538-F5CA-1A31-20BEDD1AB65B}"/>
          </ac:spMkLst>
        </pc:spChg>
      </pc:sldChg>
      <pc:sldChg chg="addSp delSp modSp add del mod modCm">
        <pc:chgData name="Rebecca Luo" userId="1e0727fa-4bf7-4d1f-ab3b-196ffa659c20" providerId="ADAL" clId="{3134DDE3-487F-4E1A-8167-C52C6E3C8980}" dt="2022-09-01T01:47:18.371" v="1762"/>
        <pc:sldMkLst>
          <pc:docMk/>
          <pc:sldMk cId="3470839135" sldId="13873"/>
        </pc:sldMkLst>
        <pc:spChg chg="add mod">
          <ac:chgData name="Rebecca Luo" userId="1e0727fa-4bf7-4d1f-ab3b-196ffa659c20" providerId="ADAL" clId="{3134DDE3-487F-4E1A-8167-C52C6E3C8980}" dt="2022-09-01T01:44:49.228" v="1715" actId="20577"/>
          <ac:spMkLst>
            <pc:docMk/>
            <pc:sldMk cId="3470839135" sldId="13873"/>
            <ac:spMk id="6" creationId="{7DA5B65E-A2C6-2ACD-CDEE-08BAC1216DC5}"/>
          </ac:spMkLst>
        </pc:spChg>
        <pc:spChg chg="add del mod">
          <ac:chgData name="Rebecca Luo" userId="1e0727fa-4bf7-4d1f-ab3b-196ffa659c20" providerId="ADAL" clId="{3134DDE3-487F-4E1A-8167-C52C6E3C8980}" dt="2022-08-31T15:22:31.902" v="1569" actId="478"/>
          <ac:spMkLst>
            <pc:docMk/>
            <pc:sldMk cId="3470839135" sldId="13873"/>
            <ac:spMk id="12" creationId="{094DBB29-1A5E-5A2D-0178-155ADE3ECE6E}"/>
          </ac:spMkLst>
        </pc:spChg>
        <pc:spChg chg="del">
          <ac:chgData name="Rebecca Luo" userId="1e0727fa-4bf7-4d1f-ab3b-196ffa659c20" providerId="ADAL" clId="{3134DDE3-487F-4E1A-8167-C52C6E3C8980}" dt="2022-08-30T11:09:02.784" v="1093" actId="478"/>
          <ac:spMkLst>
            <pc:docMk/>
            <pc:sldMk cId="3470839135" sldId="13873"/>
            <ac:spMk id="33" creationId="{60704DF7-DCE2-29F3-264B-A50DE654E584}"/>
          </ac:spMkLst>
        </pc:spChg>
        <pc:spChg chg="del">
          <ac:chgData name="Rebecca Luo" userId="1e0727fa-4bf7-4d1f-ab3b-196ffa659c20" providerId="ADAL" clId="{3134DDE3-487F-4E1A-8167-C52C6E3C8980}" dt="2022-08-30T11:09:02.784" v="1093" actId="478"/>
          <ac:spMkLst>
            <pc:docMk/>
            <pc:sldMk cId="3470839135" sldId="13873"/>
            <ac:spMk id="34" creationId="{7A82B9B2-3E76-5E2D-D923-D6F875E67C46}"/>
          </ac:spMkLst>
        </pc:spChg>
        <pc:spChg chg="del">
          <ac:chgData name="Rebecca Luo" userId="1e0727fa-4bf7-4d1f-ab3b-196ffa659c20" providerId="ADAL" clId="{3134DDE3-487F-4E1A-8167-C52C6E3C8980}" dt="2022-08-30T11:09:02.784" v="1093" actId="478"/>
          <ac:spMkLst>
            <pc:docMk/>
            <pc:sldMk cId="3470839135" sldId="13873"/>
            <ac:spMk id="35" creationId="{38B5AFB5-950E-C654-5CE5-5F3EB385E319}"/>
          </ac:spMkLst>
        </pc:spChg>
        <pc:spChg chg="add mod">
          <ac:chgData name="Rebecca Luo" userId="1e0727fa-4bf7-4d1f-ab3b-196ffa659c20" providerId="ADAL" clId="{3134DDE3-487F-4E1A-8167-C52C6E3C8980}" dt="2022-08-29T03:08:10.185" v="941"/>
          <ac:spMkLst>
            <pc:docMk/>
            <pc:sldMk cId="3470839135" sldId="13873"/>
            <ac:spMk id="36" creationId="{1229C833-7C7D-568B-9FCA-5E792F91A5CE}"/>
          </ac:spMkLst>
        </pc:spChg>
        <pc:spChg chg="del">
          <ac:chgData name="Rebecca Luo" userId="1e0727fa-4bf7-4d1f-ab3b-196ffa659c20" providerId="ADAL" clId="{3134DDE3-487F-4E1A-8167-C52C6E3C8980}" dt="2022-08-30T11:09:02.784" v="1093" actId="478"/>
          <ac:spMkLst>
            <pc:docMk/>
            <pc:sldMk cId="3470839135" sldId="13873"/>
            <ac:spMk id="37" creationId="{C044A807-3A3E-5597-40D1-1DCE5F323404}"/>
          </ac:spMkLst>
        </pc:spChg>
        <pc:spChg chg="del mod">
          <ac:chgData name="Rebecca Luo" userId="1e0727fa-4bf7-4d1f-ab3b-196ffa659c20" providerId="ADAL" clId="{3134DDE3-487F-4E1A-8167-C52C6E3C8980}" dt="2022-08-29T02:35:12.617" v="180" actId="21"/>
          <ac:spMkLst>
            <pc:docMk/>
            <pc:sldMk cId="3470839135" sldId="13873"/>
            <ac:spMk id="38" creationId="{6B2AB920-0DED-B332-1FEE-B65DEB58245D}"/>
          </ac:spMkLst>
        </pc:spChg>
        <pc:spChg chg="add del mod">
          <ac:chgData name="Rebecca Luo" userId="1e0727fa-4bf7-4d1f-ab3b-196ffa659c20" providerId="ADAL" clId="{3134DDE3-487F-4E1A-8167-C52C6E3C8980}" dt="2022-08-31T15:18:36.058" v="1492" actId="478"/>
          <ac:spMkLst>
            <pc:docMk/>
            <pc:sldMk cId="3470839135" sldId="13873"/>
            <ac:spMk id="38" creationId="{71EC2DB7-56F1-8D27-35F1-61AFEFCCCB28}"/>
          </ac:spMkLst>
        </pc:spChg>
        <pc:spChg chg="add del mod">
          <ac:chgData name="Rebecca Luo" userId="1e0727fa-4bf7-4d1f-ab3b-196ffa659c20" providerId="ADAL" clId="{3134DDE3-487F-4E1A-8167-C52C6E3C8980}" dt="2022-08-31T15:22:31.902" v="1569" actId="478"/>
          <ac:spMkLst>
            <pc:docMk/>
            <pc:sldMk cId="3470839135" sldId="13873"/>
            <ac:spMk id="39" creationId="{E308C025-C145-5A1A-830B-41313D075E16}"/>
          </ac:spMkLst>
        </pc:spChg>
        <pc:spChg chg="add del mod">
          <ac:chgData name="Rebecca Luo" userId="1e0727fa-4bf7-4d1f-ab3b-196ffa659c20" providerId="ADAL" clId="{3134DDE3-487F-4E1A-8167-C52C6E3C8980}" dt="2022-08-31T15:22:31.902" v="1569" actId="478"/>
          <ac:spMkLst>
            <pc:docMk/>
            <pc:sldMk cId="3470839135" sldId="13873"/>
            <ac:spMk id="40" creationId="{BC92DD60-7158-D03A-0B70-1C4939AF5C11}"/>
          </ac:spMkLst>
        </pc:spChg>
        <pc:spChg chg="add del mod">
          <ac:chgData name="Rebecca Luo" userId="1e0727fa-4bf7-4d1f-ab3b-196ffa659c20" providerId="ADAL" clId="{3134DDE3-487F-4E1A-8167-C52C6E3C8980}" dt="2022-08-31T15:22:31.902" v="1569" actId="478"/>
          <ac:spMkLst>
            <pc:docMk/>
            <pc:sldMk cId="3470839135" sldId="13873"/>
            <ac:spMk id="41" creationId="{259A41AA-133B-FAB3-67DC-6A40183B1EEF}"/>
          </ac:spMkLst>
        </pc:spChg>
        <pc:spChg chg="add del mod">
          <ac:chgData name="Rebecca Luo" userId="1e0727fa-4bf7-4d1f-ab3b-196ffa659c20" providerId="ADAL" clId="{3134DDE3-487F-4E1A-8167-C52C6E3C8980}" dt="2022-08-31T15:22:33.095" v="1570" actId="478"/>
          <ac:spMkLst>
            <pc:docMk/>
            <pc:sldMk cId="3470839135" sldId="13873"/>
            <ac:spMk id="42" creationId="{5EEDEAE0-22B8-7BDC-1254-B7E2984BF075}"/>
          </ac:spMkLst>
        </pc:spChg>
        <pc:spChg chg="add del mod">
          <ac:chgData name="Rebecca Luo" userId="1e0727fa-4bf7-4d1f-ab3b-196ffa659c20" providerId="ADAL" clId="{3134DDE3-487F-4E1A-8167-C52C6E3C8980}" dt="2022-08-31T15:22:31.902" v="1569" actId="478"/>
          <ac:spMkLst>
            <pc:docMk/>
            <pc:sldMk cId="3470839135" sldId="13873"/>
            <ac:spMk id="43" creationId="{E85ACB3E-0EB6-4223-48ED-B5523CB38E60}"/>
          </ac:spMkLst>
        </pc:spChg>
        <pc:spChg chg="add del mod">
          <ac:chgData name="Rebecca Luo" userId="1e0727fa-4bf7-4d1f-ab3b-196ffa659c20" providerId="ADAL" clId="{3134DDE3-487F-4E1A-8167-C52C6E3C8980}" dt="2022-08-31T15:22:31.902" v="1569" actId="478"/>
          <ac:spMkLst>
            <pc:docMk/>
            <pc:sldMk cId="3470839135" sldId="13873"/>
            <ac:spMk id="44" creationId="{D8F1C2D1-440D-094F-2388-B547B492CB21}"/>
          </ac:spMkLst>
        </pc:spChg>
        <pc:spChg chg="add del mod">
          <ac:chgData name="Rebecca Luo" userId="1e0727fa-4bf7-4d1f-ab3b-196ffa659c20" providerId="ADAL" clId="{3134DDE3-487F-4E1A-8167-C52C6E3C8980}" dt="2022-08-31T15:18:36.058" v="1492" actId="478"/>
          <ac:spMkLst>
            <pc:docMk/>
            <pc:sldMk cId="3470839135" sldId="13873"/>
            <ac:spMk id="45" creationId="{D34B07EB-C549-E203-861E-B3857AB55FDE}"/>
          </ac:spMkLst>
        </pc:spChg>
        <pc:spChg chg="add del mod">
          <ac:chgData name="Rebecca Luo" userId="1e0727fa-4bf7-4d1f-ab3b-196ffa659c20" providerId="ADAL" clId="{3134DDE3-487F-4E1A-8167-C52C6E3C8980}" dt="2022-08-31T15:18:36.058" v="1492" actId="478"/>
          <ac:spMkLst>
            <pc:docMk/>
            <pc:sldMk cId="3470839135" sldId="13873"/>
            <ac:spMk id="46" creationId="{AF902DF5-4FF0-C0AF-A584-2A2D7E8A92E8}"/>
          </ac:spMkLst>
        </pc:spChg>
        <pc:spChg chg="add del mod">
          <ac:chgData name="Rebecca Luo" userId="1e0727fa-4bf7-4d1f-ab3b-196ffa659c20" providerId="ADAL" clId="{3134DDE3-487F-4E1A-8167-C52C6E3C8980}" dt="2022-08-31T15:18:36.058" v="1492" actId="478"/>
          <ac:spMkLst>
            <pc:docMk/>
            <pc:sldMk cId="3470839135" sldId="13873"/>
            <ac:spMk id="47" creationId="{418222E1-0010-FA45-3C6E-7AF62E8A0DAE}"/>
          </ac:spMkLst>
        </pc:spChg>
        <pc:spChg chg="add del mod">
          <ac:chgData name="Rebecca Luo" userId="1e0727fa-4bf7-4d1f-ab3b-196ffa659c20" providerId="ADAL" clId="{3134DDE3-487F-4E1A-8167-C52C6E3C8980}" dt="2022-08-31T15:18:36.058" v="1492" actId="478"/>
          <ac:spMkLst>
            <pc:docMk/>
            <pc:sldMk cId="3470839135" sldId="13873"/>
            <ac:spMk id="48" creationId="{E915C7B7-F580-8B98-6FF6-1B2F71599937}"/>
          </ac:spMkLst>
        </pc:spChg>
        <pc:grpChg chg="del">
          <ac:chgData name="Rebecca Luo" userId="1e0727fa-4bf7-4d1f-ab3b-196ffa659c20" providerId="ADAL" clId="{3134DDE3-487F-4E1A-8167-C52C6E3C8980}" dt="2022-08-30T11:09:02.784" v="1093" actId="478"/>
          <ac:grpSpMkLst>
            <pc:docMk/>
            <pc:sldMk cId="3470839135" sldId="13873"/>
            <ac:grpSpMk id="29" creationId="{C7169360-4E43-FE52-E0C7-FA4737C3E7D6}"/>
          </ac:grpSpMkLst>
        </pc:grpChg>
        <pc:grpChg chg="del">
          <ac:chgData name="Rebecca Luo" userId="1e0727fa-4bf7-4d1f-ab3b-196ffa659c20" providerId="ADAL" clId="{3134DDE3-487F-4E1A-8167-C52C6E3C8980}" dt="2022-08-30T11:09:02.784" v="1093" actId="478"/>
          <ac:grpSpMkLst>
            <pc:docMk/>
            <pc:sldMk cId="3470839135" sldId="13873"/>
            <ac:grpSpMk id="30" creationId="{E4728DC2-88D5-90CE-D0B4-3F9E822F93FF}"/>
          </ac:grpSpMkLst>
        </pc:grpChg>
        <pc:grpChg chg="del">
          <ac:chgData name="Rebecca Luo" userId="1e0727fa-4bf7-4d1f-ab3b-196ffa659c20" providerId="ADAL" clId="{3134DDE3-487F-4E1A-8167-C52C6E3C8980}" dt="2022-08-30T11:09:02.784" v="1093" actId="478"/>
          <ac:grpSpMkLst>
            <pc:docMk/>
            <pc:sldMk cId="3470839135" sldId="13873"/>
            <ac:grpSpMk id="31" creationId="{28976B7A-720E-55A5-7FA1-903A5584986E}"/>
          </ac:grpSpMkLst>
        </pc:grpChg>
        <pc:grpChg chg="del">
          <ac:chgData name="Rebecca Luo" userId="1e0727fa-4bf7-4d1f-ab3b-196ffa659c20" providerId="ADAL" clId="{3134DDE3-487F-4E1A-8167-C52C6E3C8980}" dt="2022-08-30T11:09:02.784" v="1093" actId="478"/>
          <ac:grpSpMkLst>
            <pc:docMk/>
            <pc:sldMk cId="3470839135" sldId="13873"/>
            <ac:grpSpMk id="32" creationId="{B2466BEF-AD19-CB12-A9BA-70C58FE127E0}"/>
          </ac:grpSpMkLst>
        </pc:grpChg>
        <pc:graphicFrameChg chg="add mod modGraphic">
          <ac:chgData name="Rebecca Luo" userId="1e0727fa-4bf7-4d1f-ab3b-196ffa659c20" providerId="ADAL" clId="{3134DDE3-487F-4E1A-8167-C52C6E3C8980}" dt="2022-09-01T01:44:32.724" v="1695" actId="20577"/>
          <ac:graphicFrameMkLst>
            <pc:docMk/>
            <pc:sldMk cId="3470839135" sldId="13873"/>
            <ac:graphicFrameMk id="3" creationId="{435A68FE-CD23-116B-5F78-928002CCD771}"/>
          </ac:graphicFrameMkLst>
        </pc:graphicFrameChg>
        <pc:picChg chg="add mod">
          <ac:chgData name="Rebecca Luo" userId="1e0727fa-4bf7-4d1f-ab3b-196ffa659c20" providerId="ADAL" clId="{3134DDE3-487F-4E1A-8167-C52C6E3C8980}" dt="2022-09-01T01:44:40.845" v="1714" actId="1037"/>
          <ac:picMkLst>
            <pc:docMk/>
            <pc:sldMk cId="3470839135" sldId="13873"/>
            <ac:picMk id="4" creationId="{67A8FD89-1137-43A9-75D2-B6059E6F94BD}"/>
          </ac:picMkLst>
        </pc:picChg>
        <pc:picChg chg="add mod">
          <ac:chgData name="Rebecca Luo" userId="1e0727fa-4bf7-4d1f-ab3b-196ffa659c20" providerId="ADAL" clId="{3134DDE3-487F-4E1A-8167-C52C6E3C8980}" dt="2022-09-01T01:44:35.483" v="1696" actId="1076"/>
          <ac:picMkLst>
            <pc:docMk/>
            <pc:sldMk cId="3470839135" sldId="13873"/>
            <ac:picMk id="5" creationId="{30D9A08E-3754-C7C4-83B4-285E515BEF41}"/>
          </ac:picMkLst>
        </pc:picChg>
        <pc:picChg chg="del">
          <ac:chgData name="Rebecca Luo" userId="1e0727fa-4bf7-4d1f-ab3b-196ffa659c20" providerId="ADAL" clId="{3134DDE3-487F-4E1A-8167-C52C6E3C8980}" dt="2022-08-30T11:09:02.784" v="1093" actId="478"/>
          <ac:picMkLst>
            <pc:docMk/>
            <pc:sldMk cId="3470839135" sldId="13873"/>
            <ac:picMk id="5" creationId="{6FD377FB-8A4F-A8BC-6FD2-1B2509F9C867}"/>
          </ac:picMkLst>
        </pc:picChg>
        <pc:picChg chg="add del mod">
          <ac:chgData name="Rebecca Luo" userId="1e0727fa-4bf7-4d1f-ab3b-196ffa659c20" providerId="ADAL" clId="{3134DDE3-487F-4E1A-8167-C52C6E3C8980}" dt="2022-08-31T15:22:31.902" v="1569" actId="478"/>
          <ac:picMkLst>
            <pc:docMk/>
            <pc:sldMk cId="3470839135" sldId="13873"/>
            <ac:picMk id="8" creationId="{06B1FB63-B57B-2F4D-C23F-EFAC20E4BA9C}"/>
          </ac:picMkLst>
        </pc:picChg>
        <pc:picChg chg="add del mod">
          <ac:chgData name="Rebecca Luo" userId="1e0727fa-4bf7-4d1f-ab3b-196ffa659c20" providerId="ADAL" clId="{3134DDE3-487F-4E1A-8167-C52C6E3C8980}" dt="2022-08-31T15:18:36.058" v="1492" actId="478"/>
          <ac:picMkLst>
            <pc:docMk/>
            <pc:sldMk cId="3470839135" sldId="13873"/>
            <ac:picMk id="11" creationId="{FD29851E-8C63-3032-F9B7-6B099B060137}"/>
          </ac:picMkLst>
        </pc:picChg>
        <pc:picChg chg="del">
          <ac:chgData name="Rebecca Luo" userId="1e0727fa-4bf7-4d1f-ab3b-196ffa659c20" providerId="ADAL" clId="{3134DDE3-487F-4E1A-8167-C52C6E3C8980}" dt="2022-08-30T11:09:02.784" v="1093" actId="478"/>
          <ac:picMkLst>
            <pc:docMk/>
            <pc:sldMk cId="3470839135" sldId="13873"/>
            <ac:picMk id="17" creationId="{78FC2BB3-05E2-EBDF-6180-A8388333DDBD}"/>
          </ac:picMkLst>
        </pc:picChg>
        <pc:picChg chg="del">
          <ac:chgData name="Rebecca Luo" userId="1e0727fa-4bf7-4d1f-ab3b-196ffa659c20" providerId="ADAL" clId="{3134DDE3-487F-4E1A-8167-C52C6E3C8980}" dt="2022-08-30T11:09:02.784" v="1093" actId="478"/>
          <ac:picMkLst>
            <pc:docMk/>
            <pc:sldMk cId="3470839135" sldId="13873"/>
            <ac:picMk id="18" creationId="{FD02CA01-2A6A-7196-94DA-F5137A86A7CE}"/>
          </ac:picMkLst>
        </pc:picChg>
        <pc:picChg chg="del">
          <ac:chgData name="Rebecca Luo" userId="1e0727fa-4bf7-4d1f-ab3b-196ffa659c20" providerId="ADAL" clId="{3134DDE3-487F-4E1A-8167-C52C6E3C8980}" dt="2022-08-30T11:09:02.784" v="1093" actId="478"/>
          <ac:picMkLst>
            <pc:docMk/>
            <pc:sldMk cId="3470839135" sldId="13873"/>
            <ac:picMk id="19" creationId="{714EE544-1858-C7EF-7E5D-530D8708715C}"/>
          </ac:picMkLst>
        </pc:picChg>
      </pc:sldChg>
      <pc:sldChg chg="addSp delSp modSp new del mod modClrScheme chgLayout">
        <pc:chgData name="Rebecca Luo" userId="1e0727fa-4bf7-4d1f-ab3b-196ffa659c20" providerId="ADAL" clId="{3134DDE3-487F-4E1A-8167-C52C6E3C8980}" dt="2022-08-29T02:34:22.828" v="168" actId="47"/>
        <pc:sldMkLst>
          <pc:docMk/>
          <pc:sldMk cId="662262113" sldId="13874"/>
        </pc:sldMkLst>
        <pc:spChg chg="mod ord">
          <ac:chgData name="Rebecca Luo" userId="1e0727fa-4bf7-4d1f-ab3b-196ffa659c20" providerId="ADAL" clId="{3134DDE3-487F-4E1A-8167-C52C6E3C8980}" dt="2022-08-29T02:34:04.157" v="167" actId="700"/>
          <ac:spMkLst>
            <pc:docMk/>
            <pc:sldMk cId="662262113" sldId="13874"/>
            <ac:spMk id="2" creationId="{67872DD2-33C7-8668-D317-30BFBC271F65}"/>
          </ac:spMkLst>
        </pc:spChg>
        <pc:spChg chg="mod ord">
          <ac:chgData name="Rebecca Luo" userId="1e0727fa-4bf7-4d1f-ab3b-196ffa659c20" providerId="ADAL" clId="{3134DDE3-487F-4E1A-8167-C52C6E3C8980}" dt="2022-08-29T02:34:04.157" v="167" actId="700"/>
          <ac:spMkLst>
            <pc:docMk/>
            <pc:sldMk cId="662262113" sldId="13874"/>
            <ac:spMk id="3" creationId="{1D05254C-1A5E-9E87-EF3A-E8135EA9BC32}"/>
          </ac:spMkLst>
        </pc:spChg>
        <pc:spChg chg="del mod ord">
          <ac:chgData name="Rebecca Luo" userId="1e0727fa-4bf7-4d1f-ab3b-196ffa659c20" providerId="ADAL" clId="{3134DDE3-487F-4E1A-8167-C52C6E3C8980}" dt="2022-08-29T02:34:04.157" v="167" actId="700"/>
          <ac:spMkLst>
            <pc:docMk/>
            <pc:sldMk cId="662262113" sldId="13874"/>
            <ac:spMk id="4" creationId="{DAB47F2D-96C7-0DC9-284C-9B866A256F16}"/>
          </ac:spMkLst>
        </pc:spChg>
        <pc:spChg chg="del mod ord">
          <ac:chgData name="Rebecca Luo" userId="1e0727fa-4bf7-4d1f-ab3b-196ffa659c20" providerId="ADAL" clId="{3134DDE3-487F-4E1A-8167-C52C6E3C8980}" dt="2022-08-29T02:34:04.157" v="167" actId="700"/>
          <ac:spMkLst>
            <pc:docMk/>
            <pc:sldMk cId="662262113" sldId="13874"/>
            <ac:spMk id="5" creationId="{5064FD60-1B07-24DE-07B1-552411341DB7}"/>
          </ac:spMkLst>
        </pc:spChg>
        <pc:spChg chg="del mod ord">
          <ac:chgData name="Rebecca Luo" userId="1e0727fa-4bf7-4d1f-ab3b-196ffa659c20" providerId="ADAL" clId="{3134DDE3-487F-4E1A-8167-C52C6E3C8980}" dt="2022-08-29T02:34:04.157" v="167" actId="700"/>
          <ac:spMkLst>
            <pc:docMk/>
            <pc:sldMk cId="662262113" sldId="13874"/>
            <ac:spMk id="6" creationId="{34C62BFA-E22C-1737-1435-32C567506019}"/>
          </ac:spMkLst>
        </pc:spChg>
        <pc:spChg chg="del mod ord">
          <ac:chgData name="Rebecca Luo" userId="1e0727fa-4bf7-4d1f-ab3b-196ffa659c20" providerId="ADAL" clId="{3134DDE3-487F-4E1A-8167-C52C6E3C8980}" dt="2022-08-29T02:34:04.157" v="167" actId="700"/>
          <ac:spMkLst>
            <pc:docMk/>
            <pc:sldMk cId="662262113" sldId="13874"/>
            <ac:spMk id="7" creationId="{51B12A91-3D59-0780-7EE4-EC4B0C5E077F}"/>
          </ac:spMkLst>
        </pc:spChg>
        <pc:spChg chg="del mod ord">
          <ac:chgData name="Rebecca Luo" userId="1e0727fa-4bf7-4d1f-ab3b-196ffa659c20" providerId="ADAL" clId="{3134DDE3-487F-4E1A-8167-C52C6E3C8980}" dt="2022-08-29T02:34:04.157" v="167" actId="700"/>
          <ac:spMkLst>
            <pc:docMk/>
            <pc:sldMk cId="662262113" sldId="13874"/>
            <ac:spMk id="8" creationId="{18E1E0A7-E14F-1FE4-5DAA-65461FE2D6F8}"/>
          </ac:spMkLst>
        </pc:spChg>
        <pc:spChg chg="add mod ord">
          <ac:chgData name="Rebecca Luo" userId="1e0727fa-4bf7-4d1f-ab3b-196ffa659c20" providerId="ADAL" clId="{3134DDE3-487F-4E1A-8167-C52C6E3C8980}" dt="2022-08-29T02:34:04.157" v="167" actId="700"/>
          <ac:spMkLst>
            <pc:docMk/>
            <pc:sldMk cId="662262113" sldId="13874"/>
            <ac:spMk id="9" creationId="{A77A7BD9-329B-A3F2-5BD1-A136B6D83542}"/>
          </ac:spMkLst>
        </pc:spChg>
        <pc:spChg chg="add mod ord">
          <ac:chgData name="Rebecca Luo" userId="1e0727fa-4bf7-4d1f-ab3b-196ffa659c20" providerId="ADAL" clId="{3134DDE3-487F-4E1A-8167-C52C6E3C8980}" dt="2022-08-29T02:34:04.157" v="167" actId="700"/>
          <ac:spMkLst>
            <pc:docMk/>
            <pc:sldMk cId="662262113" sldId="13874"/>
            <ac:spMk id="10" creationId="{C45901DD-4DE1-B800-17F6-9196C68C49C7}"/>
          </ac:spMkLst>
        </pc:spChg>
        <pc:spChg chg="add mod ord">
          <ac:chgData name="Rebecca Luo" userId="1e0727fa-4bf7-4d1f-ab3b-196ffa659c20" providerId="ADAL" clId="{3134DDE3-487F-4E1A-8167-C52C6E3C8980}" dt="2022-08-29T02:34:04.157" v="167" actId="700"/>
          <ac:spMkLst>
            <pc:docMk/>
            <pc:sldMk cId="662262113" sldId="13874"/>
            <ac:spMk id="11" creationId="{E321185A-1F54-7799-4715-65491D81B98B}"/>
          </ac:spMkLst>
        </pc:spChg>
        <pc:spChg chg="add mod ord">
          <ac:chgData name="Rebecca Luo" userId="1e0727fa-4bf7-4d1f-ab3b-196ffa659c20" providerId="ADAL" clId="{3134DDE3-487F-4E1A-8167-C52C6E3C8980}" dt="2022-08-29T02:34:04.157" v="167" actId="700"/>
          <ac:spMkLst>
            <pc:docMk/>
            <pc:sldMk cId="662262113" sldId="13874"/>
            <ac:spMk id="12" creationId="{CB1827FF-B11C-41F6-B165-6DBF6E8F2C39}"/>
          </ac:spMkLst>
        </pc:spChg>
        <pc:spChg chg="add mod ord">
          <ac:chgData name="Rebecca Luo" userId="1e0727fa-4bf7-4d1f-ab3b-196ffa659c20" providerId="ADAL" clId="{3134DDE3-487F-4E1A-8167-C52C6E3C8980}" dt="2022-08-29T02:34:04.157" v="167" actId="700"/>
          <ac:spMkLst>
            <pc:docMk/>
            <pc:sldMk cId="662262113" sldId="13874"/>
            <ac:spMk id="13" creationId="{2518F399-7EC1-AE7A-7889-21EE4DB245AF}"/>
          </ac:spMkLst>
        </pc:spChg>
      </pc:sldChg>
      <pc:sldChg chg="add modCm">
        <pc:chgData name="Rebecca Luo" userId="1e0727fa-4bf7-4d1f-ab3b-196ffa659c20" providerId="ADAL" clId="{3134DDE3-487F-4E1A-8167-C52C6E3C8980}" dt="2022-09-01T01:47:08.656" v="1760"/>
        <pc:sldMkLst>
          <pc:docMk/>
          <pc:sldMk cId="2574892897" sldId="13887"/>
        </pc:sldMkLst>
      </pc:sldChg>
      <pc:sldChg chg="modSp add mod">
        <pc:chgData name="Rebecca Luo" userId="1e0727fa-4bf7-4d1f-ab3b-196ffa659c20" providerId="ADAL" clId="{3134DDE3-487F-4E1A-8167-C52C6E3C8980}" dt="2022-09-05T06:27:41.476" v="2225" actId="1035"/>
        <pc:sldMkLst>
          <pc:docMk/>
          <pc:sldMk cId="2692031097" sldId="13889"/>
        </pc:sldMkLst>
        <pc:graphicFrameChg chg="mod modGraphic">
          <ac:chgData name="Rebecca Luo" userId="1e0727fa-4bf7-4d1f-ab3b-196ffa659c20" providerId="ADAL" clId="{3134DDE3-487F-4E1A-8167-C52C6E3C8980}" dt="2022-09-05T06:27:41.476" v="2225" actId="1035"/>
          <ac:graphicFrameMkLst>
            <pc:docMk/>
            <pc:sldMk cId="2692031097" sldId="13889"/>
            <ac:graphicFrameMk id="10" creationId="{EC656711-E72A-2A9B-4C56-655CE00DDA13}"/>
          </ac:graphicFrameMkLst>
        </pc:graphicFrameChg>
      </pc:sldChg>
      <pc:sldChg chg="addSp delSp modSp add del mod modClrScheme chgLayout">
        <pc:chgData name="Rebecca Luo" userId="1e0727fa-4bf7-4d1f-ab3b-196ffa659c20" providerId="ADAL" clId="{3134DDE3-487F-4E1A-8167-C52C6E3C8980}" dt="2022-09-01T01:47:01.909" v="1758" actId="47"/>
        <pc:sldMkLst>
          <pc:docMk/>
          <pc:sldMk cId="551446536" sldId="13896"/>
        </pc:sldMkLst>
        <pc:spChg chg="mod ord">
          <ac:chgData name="Rebecca Luo" userId="1e0727fa-4bf7-4d1f-ab3b-196ffa659c20" providerId="ADAL" clId="{3134DDE3-487F-4E1A-8167-C52C6E3C8980}" dt="2022-08-29T03:08:01.312" v="939" actId="700"/>
          <ac:spMkLst>
            <pc:docMk/>
            <pc:sldMk cId="551446536" sldId="13896"/>
            <ac:spMk id="2" creationId="{C5B05A84-10DA-464D-B8D0-F39564A1935E}"/>
          </ac:spMkLst>
        </pc:spChg>
        <pc:spChg chg="add mod ord">
          <ac:chgData name="Rebecca Luo" userId="1e0727fa-4bf7-4d1f-ab3b-196ffa659c20" providerId="ADAL" clId="{3134DDE3-487F-4E1A-8167-C52C6E3C8980}" dt="2022-08-29T03:08:01.312" v="939" actId="700"/>
          <ac:spMkLst>
            <pc:docMk/>
            <pc:sldMk cId="551446536" sldId="13896"/>
            <ac:spMk id="5" creationId="{F2D7F3E3-210D-19A3-331B-5F432FE0127A}"/>
          </ac:spMkLst>
        </pc:spChg>
        <pc:spChg chg="add mod">
          <ac:chgData name="Rebecca Luo" userId="1e0727fa-4bf7-4d1f-ab3b-196ffa659c20" providerId="ADAL" clId="{3134DDE3-487F-4E1A-8167-C52C6E3C8980}" dt="2022-08-29T03:08:03.251" v="940"/>
          <ac:spMkLst>
            <pc:docMk/>
            <pc:sldMk cId="551446536" sldId="13896"/>
            <ac:spMk id="26" creationId="{3F033A9F-A576-C26A-DCE0-8DB9503DB677}"/>
          </ac:spMkLst>
        </pc:spChg>
        <pc:spChg chg="mod">
          <ac:chgData name="Rebecca Luo" userId="1e0727fa-4bf7-4d1f-ab3b-196ffa659c20" providerId="ADAL" clId="{3134DDE3-487F-4E1A-8167-C52C6E3C8980}" dt="2022-08-30T11:20:11.924" v="1391"/>
          <ac:spMkLst>
            <pc:docMk/>
            <pc:sldMk cId="551446536" sldId="13896"/>
            <ac:spMk id="28" creationId="{D1FBA0F0-D664-14F1-CFA6-B3BFE6F10257}"/>
          </ac:spMkLst>
        </pc:spChg>
        <pc:spChg chg="mod">
          <ac:chgData name="Rebecca Luo" userId="1e0727fa-4bf7-4d1f-ab3b-196ffa659c20" providerId="ADAL" clId="{3134DDE3-487F-4E1A-8167-C52C6E3C8980}" dt="2022-08-30T11:20:11.924" v="1391"/>
          <ac:spMkLst>
            <pc:docMk/>
            <pc:sldMk cId="551446536" sldId="13896"/>
            <ac:spMk id="29" creationId="{5BE38314-A805-65AC-4351-649651278CAE}"/>
          </ac:spMkLst>
        </pc:spChg>
        <pc:spChg chg="mod">
          <ac:chgData name="Rebecca Luo" userId="1e0727fa-4bf7-4d1f-ab3b-196ffa659c20" providerId="ADAL" clId="{3134DDE3-487F-4E1A-8167-C52C6E3C8980}" dt="2022-08-30T11:20:11.924" v="1391"/>
          <ac:spMkLst>
            <pc:docMk/>
            <pc:sldMk cId="551446536" sldId="13896"/>
            <ac:spMk id="32" creationId="{A58EE955-91E8-7B23-C7AE-5CC75F8C681D}"/>
          </ac:spMkLst>
        </pc:spChg>
        <pc:spChg chg="mod">
          <ac:chgData name="Rebecca Luo" userId="1e0727fa-4bf7-4d1f-ab3b-196ffa659c20" providerId="ADAL" clId="{3134DDE3-487F-4E1A-8167-C52C6E3C8980}" dt="2022-08-30T11:20:11.924" v="1391"/>
          <ac:spMkLst>
            <pc:docMk/>
            <pc:sldMk cId="551446536" sldId="13896"/>
            <ac:spMk id="33" creationId="{717110BF-EFDB-06F7-8149-49E42BCB85CA}"/>
          </ac:spMkLst>
        </pc:spChg>
        <pc:spChg chg="del mod ord">
          <ac:chgData name="Rebecca Luo" userId="1e0727fa-4bf7-4d1f-ab3b-196ffa659c20" providerId="ADAL" clId="{3134DDE3-487F-4E1A-8167-C52C6E3C8980}" dt="2022-08-29T03:08:01.312" v="939" actId="700"/>
          <ac:spMkLst>
            <pc:docMk/>
            <pc:sldMk cId="551446536" sldId="13896"/>
            <ac:spMk id="42" creationId="{999BF32A-529C-0F29-E51F-DFDD6288CC10}"/>
          </ac:spMkLst>
        </pc:spChg>
        <pc:grpChg chg="add mod">
          <ac:chgData name="Rebecca Luo" userId="1e0727fa-4bf7-4d1f-ab3b-196ffa659c20" providerId="ADAL" clId="{3134DDE3-487F-4E1A-8167-C52C6E3C8980}" dt="2022-08-30T11:20:11.924" v="1391"/>
          <ac:grpSpMkLst>
            <pc:docMk/>
            <pc:sldMk cId="551446536" sldId="13896"/>
            <ac:grpSpMk id="27" creationId="{69F52FF7-D9CA-451E-CAB5-C28502DB8D39}"/>
          </ac:grpSpMkLst>
        </pc:grpChg>
        <pc:grpChg chg="del">
          <ac:chgData name="Rebecca Luo" userId="1e0727fa-4bf7-4d1f-ab3b-196ffa659c20" providerId="ADAL" clId="{3134DDE3-487F-4E1A-8167-C52C6E3C8980}" dt="2022-08-30T11:20:11.627" v="1390" actId="478"/>
          <ac:grpSpMkLst>
            <pc:docMk/>
            <pc:sldMk cId="551446536" sldId="13896"/>
            <ac:grpSpMk id="41" creationId="{550ABE26-2C1B-AC4E-47C7-53D799A6A79C}"/>
          </ac:grpSpMkLst>
        </pc:grpChg>
        <pc:picChg chg="mod">
          <ac:chgData name="Rebecca Luo" userId="1e0727fa-4bf7-4d1f-ab3b-196ffa659c20" providerId="ADAL" clId="{3134DDE3-487F-4E1A-8167-C52C6E3C8980}" dt="2022-08-30T11:20:11.924" v="1391"/>
          <ac:picMkLst>
            <pc:docMk/>
            <pc:sldMk cId="551446536" sldId="13896"/>
            <ac:picMk id="37" creationId="{76D722FD-DFE6-FD15-188C-0A9B746E80B2}"/>
          </ac:picMkLst>
        </pc:picChg>
        <pc:picChg chg="mod">
          <ac:chgData name="Rebecca Luo" userId="1e0727fa-4bf7-4d1f-ab3b-196ffa659c20" providerId="ADAL" clId="{3134DDE3-487F-4E1A-8167-C52C6E3C8980}" dt="2022-08-30T11:20:11.924" v="1391"/>
          <ac:picMkLst>
            <pc:docMk/>
            <pc:sldMk cId="551446536" sldId="13896"/>
            <ac:picMk id="38" creationId="{6A3B7255-B412-B578-865B-9EE42781750F}"/>
          </ac:picMkLst>
        </pc:picChg>
        <pc:picChg chg="mod">
          <ac:chgData name="Rebecca Luo" userId="1e0727fa-4bf7-4d1f-ab3b-196ffa659c20" providerId="ADAL" clId="{3134DDE3-487F-4E1A-8167-C52C6E3C8980}" dt="2022-08-30T11:20:11.924" v="1391"/>
          <ac:picMkLst>
            <pc:docMk/>
            <pc:sldMk cId="551446536" sldId="13896"/>
            <ac:picMk id="39" creationId="{531784C0-C81C-8B33-273F-68DC6F8C123D}"/>
          </ac:picMkLst>
        </pc:picChg>
        <pc:picChg chg="mod">
          <ac:chgData name="Rebecca Luo" userId="1e0727fa-4bf7-4d1f-ab3b-196ffa659c20" providerId="ADAL" clId="{3134DDE3-487F-4E1A-8167-C52C6E3C8980}" dt="2022-08-30T11:20:11.924" v="1391"/>
          <ac:picMkLst>
            <pc:docMk/>
            <pc:sldMk cId="551446536" sldId="13896"/>
            <ac:picMk id="42" creationId="{C19671CB-DFCF-A1FF-956C-D37C74D63216}"/>
          </ac:picMkLst>
        </pc:picChg>
      </pc:sldChg>
      <pc:sldChg chg="addSp delSp modSp add mod modClrScheme chgLayout">
        <pc:chgData name="Rebecca Luo" userId="1e0727fa-4bf7-4d1f-ab3b-196ffa659c20" providerId="ADAL" clId="{3134DDE3-487F-4E1A-8167-C52C6E3C8980}" dt="2022-08-29T03:08:25.840" v="944" actId="478"/>
        <pc:sldMkLst>
          <pc:docMk/>
          <pc:sldMk cId="2942501527" sldId="13897"/>
        </pc:sldMkLst>
        <pc:spChg chg="mod ord">
          <ac:chgData name="Rebecca Luo" userId="1e0727fa-4bf7-4d1f-ab3b-196ffa659c20" providerId="ADAL" clId="{3134DDE3-487F-4E1A-8167-C52C6E3C8980}" dt="2022-08-29T03:08:23.488" v="943" actId="700"/>
          <ac:spMkLst>
            <pc:docMk/>
            <pc:sldMk cId="2942501527" sldId="13897"/>
            <ac:spMk id="2" creationId="{C5B05A84-10DA-464D-B8D0-F39564A1935E}"/>
          </ac:spMkLst>
        </pc:spChg>
        <pc:spChg chg="add del mod ord">
          <ac:chgData name="Rebecca Luo" userId="1e0727fa-4bf7-4d1f-ab3b-196ffa659c20" providerId="ADAL" clId="{3134DDE3-487F-4E1A-8167-C52C6E3C8980}" dt="2022-08-29T03:08:25.840" v="944" actId="478"/>
          <ac:spMkLst>
            <pc:docMk/>
            <pc:sldMk cId="2942501527" sldId="13897"/>
            <ac:spMk id="3" creationId="{884B600D-016C-D149-BC17-EC6823D4E86C}"/>
          </ac:spMkLst>
        </pc:spChg>
        <pc:spChg chg="add mod ord">
          <ac:chgData name="Rebecca Luo" userId="1e0727fa-4bf7-4d1f-ab3b-196ffa659c20" providerId="ADAL" clId="{3134DDE3-487F-4E1A-8167-C52C6E3C8980}" dt="2022-08-29T03:08:23.488" v="943" actId="700"/>
          <ac:spMkLst>
            <pc:docMk/>
            <pc:sldMk cId="2942501527" sldId="13897"/>
            <ac:spMk id="43" creationId="{BD4123DD-43CC-056C-B7EC-62248B99CE97}"/>
          </ac:spMkLst>
        </pc:spChg>
      </pc:sldChg>
      <pc:sldChg chg="addSp modSp add mod ord modClrScheme chgLayout">
        <pc:chgData name="Rebecca Luo" userId="1e0727fa-4bf7-4d1f-ab3b-196ffa659c20" providerId="ADAL" clId="{3134DDE3-487F-4E1A-8167-C52C6E3C8980}" dt="2022-08-29T03:08:30.742" v="946" actId="700"/>
        <pc:sldMkLst>
          <pc:docMk/>
          <pc:sldMk cId="3542548544" sldId="13911"/>
        </pc:sldMkLst>
        <pc:spChg chg="mod ord">
          <ac:chgData name="Rebecca Luo" userId="1e0727fa-4bf7-4d1f-ab3b-196ffa659c20" providerId="ADAL" clId="{3134DDE3-487F-4E1A-8167-C52C6E3C8980}" dt="2022-08-29T03:08:30.742" v="946" actId="700"/>
          <ac:spMkLst>
            <pc:docMk/>
            <pc:sldMk cId="3542548544" sldId="13911"/>
            <ac:spMk id="2" creationId="{B8758EAF-709F-BA3F-3FD9-371EC4EFD1F8}"/>
          </ac:spMkLst>
        </pc:spChg>
        <pc:spChg chg="add mod ord">
          <ac:chgData name="Rebecca Luo" userId="1e0727fa-4bf7-4d1f-ab3b-196ffa659c20" providerId="ADAL" clId="{3134DDE3-487F-4E1A-8167-C52C6E3C8980}" dt="2022-08-29T03:08:30.742" v="946" actId="700"/>
          <ac:spMkLst>
            <pc:docMk/>
            <pc:sldMk cId="3542548544" sldId="13911"/>
            <ac:spMk id="8" creationId="{3D832DBC-935A-061B-62C9-E7E5FE36D2B8}"/>
          </ac:spMkLst>
        </pc:spChg>
        <pc:spChg chg="mod ord">
          <ac:chgData name="Rebecca Luo" userId="1e0727fa-4bf7-4d1f-ab3b-196ffa659c20" providerId="ADAL" clId="{3134DDE3-487F-4E1A-8167-C52C6E3C8980}" dt="2022-08-29T03:08:30.742" v="946" actId="700"/>
          <ac:spMkLst>
            <pc:docMk/>
            <pc:sldMk cId="3542548544" sldId="13911"/>
            <ac:spMk id="9" creationId="{69E0AF04-F605-38AC-5982-F9C2AB51A3EF}"/>
          </ac:spMkLst>
        </pc:spChg>
        <pc:picChg chg="mod ord">
          <ac:chgData name="Rebecca Luo" userId="1e0727fa-4bf7-4d1f-ab3b-196ffa659c20" providerId="ADAL" clId="{3134DDE3-487F-4E1A-8167-C52C6E3C8980}" dt="2022-08-29T03:08:30.742" v="946" actId="700"/>
          <ac:picMkLst>
            <pc:docMk/>
            <pc:sldMk cId="3542548544" sldId="13911"/>
            <ac:picMk id="5" creationId="{42737130-496D-C469-51BB-EC6726C7D857}"/>
          </ac:picMkLst>
        </pc:picChg>
      </pc:sldChg>
      <pc:sldChg chg="addSp delSp modSp new mod chgLayout">
        <pc:chgData name="Rebecca Luo" userId="1e0727fa-4bf7-4d1f-ab3b-196ffa659c20" providerId="ADAL" clId="{3134DDE3-487F-4E1A-8167-C52C6E3C8980}" dt="2022-08-29T03:04:05.872" v="914" actId="20577"/>
        <pc:sldMkLst>
          <pc:docMk/>
          <pc:sldMk cId="867555574" sldId="13912"/>
        </pc:sldMkLst>
        <pc:spChg chg="del">
          <ac:chgData name="Rebecca Luo" userId="1e0727fa-4bf7-4d1f-ab3b-196ffa659c20" providerId="ADAL" clId="{3134DDE3-487F-4E1A-8167-C52C6E3C8980}" dt="2022-08-29T02:53:48.810" v="596" actId="700"/>
          <ac:spMkLst>
            <pc:docMk/>
            <pc:sldMk cId="867555574" sldId="13912"/>
            <ac:spMk id="2" creationId="{71E16FFA-144B-1E3D-E31E-90923CC4FA2F}"/>
          </ac:spMkLst>
        </pc:spChg>
        <pc:spChg chg="del">
          <ac:chgData name="Rebecca Luo" userId="1e0727fa-4bf7-4d1f-ab3b-196ffa659c20" providerId="ADAL" clId="{3134DDE3-487F-4E1A-8167-C52C6E3C8980}" dt="2022-08-29T02:53:48.810" v="596" actId="700"/>
          <ac:spMkLst>
            <pc:docMk/>
            <pc:sldMk cId="867555574" sldId="13912"/>
            <ac:spMk id="3" creationId="{E22518A8-D095-00F3-28E8-21482493B887}"/>
          </ac:spMkLst>
        </pc:spChg>
        <pc:spChg chg="del">
          <ac:chgData name="Rebecca Luo" userId="1e0727fa-4bf7-4d1f-ab3b-196ffa659c20" providerId="ADAL" clId="{3134DDE3-487F-4E1A-8167-C52C6E3C8980}" dt="2022-08-29T02:53:48.810" v="596" actId="700"/>
          <ac:spMkLst>
            <pc:docMk/>
            <pc:sldMk cId="867555574" sldId="13912"/>
            <ac:spMk id="4" creationId="{4851AE09-80B2-952E-DA44-07B97B8C21C8}"/>
          </ac:spMkLst>
        </pc:spChg>
        <pc:spChg chg="del">
          <ac:chgData name="Rebecca Luo" userId="1e0727fa-4bf7-4d1f-ab3b-196ffa659c20" providerId="ADAL" clId="{3134DDE3-487F-4E1A-8167-C52C6E3C8980}" dt="2022-08-29T02:53:48.810" v="596" actId="700"/>
          <ac:spMkLst>
            <pc:docMk/>
            <pc:sldMk cId="867555574" sldId="13912"/>
            <ac:spMk id="5" creationId="{10E84D6F-1B56-FB66-64A9-300D99784A69}"/>
          </ac:spMkLst>
        </pc:spChg>
        <pc:spChg chg="del">
          <ac:chgData name="Rebecca Luo" userId="1e0727fa-4bf7-4d1f-ab3b-196ffa659c20" providerId="ADAL" clId="{3134DDE3-487F-4E1A-8167-C52C6E3C8980}" dt="2022-08-29T02:53:48.810" v="596" actId="700"/>
          <ac:spMkLst>
            <pc:docMk/>
            <pc:sldMk cId="867555574" sldId="13912"/>
            <ac:spMk id="6" creationId="{6E02F71A-D974-C14C-A8AB-B7C8D91BC214}"/>
          </ac:spMkLst>
        </pc:spChg>
        <pc:spChg chg="del">
          <ac:chgData name="Rebecca Luo" userId="1e0727fa-4bf7-4d1f-ab3b-196ffa659c20" providerId="ADAL" clId="{3134DDE3-487F-4E1A-8167-C52C6E3C8980}" dt="2022-08-29T02:53:48.810" v="596" actId="700"/>
          <ac:spMkLst>
            <pc:docMk/>
            <pc:sldMk cId="867555574" sldId="13912"/>
            <ac:spMk id="7" creationId="{8CB5765A-6702-3668-2BE7-6E99206AEA91}"/>
          </ac:spMkLst>
        </pc:spChg>
        <pc:spChg chg="del">
          <ac:chgData name="Rebecca Luo" userId="1e0727fa-4bf7-4d1f-ab3b-196ffa659c20" providerId="ADAL" clId="{3134DDE3-487F-4E1A-8167-C52C6E3C8980}" dt="2022-08-29T02:53:48.810" v="596" actId="700"/>
          <ac:spMkLst>
            <pc:docMk/>
            <pc:sldMk cId="867555574" sldId="13912"/>
            <ac:spMk id="8" creationId="{8817B607-CF2E-5E2B-700A-6712B3C6FEB2}"/>
          </ac:spMkLst>
        </pc:spChg>
        <pc:spChg chg="add mod ord">
          <ac:chgData name="Rebecca Luo" userId="1e0727fa-4bf7-4d1f-ab3b-196ffa659c20" providerId="ADAL" clId="{3134DDE3-487F-4E1A-8167-C52C6E3C8980}" dt="2022-08-29T02:54:42.251" v="627" actId="255"/>
          <ac:spMkLst>
            <pc:docMk/>
            <pc:sldMk cId="867555574" sldId="13912"/>
            <ac:spMk id="9" creationId="{F9E95098-6BB5-5C2A-B7B1-1795E8818FDF}"/>
          </ac:spMkLst>
        </pc:spChg>
        <pc:spChg chg="add mod ord">
          <ac:chgData name="Rebecca Luo" userId="1e0727fa-4bf7-4d1f-ab3b-196ffa659c20" providerId="ADAL" clId="{3134DDE3-487F-4E1A-8167-C52C6E3C8980}" dt="2022-08-29T03:04:05.872" v="914" actId="20577"/>
          <ac:spMkLst>
            <pc:docMk/>
            <pc:sldMk cId="867555574" sldId="13912"/>
            <ac:spMk id="10" creationId="{D10106C4-604F-ABF0-236B-D93AC5584330}"/>
          </ac:spMkLst>
        </pc:spChg>
        <pc:spChg chg="add mod ord">
          <ac:chgData name="Rebecca Luo" userId="1e0727fa-4bf7-4d1f-ab3b-196ffa659c20" providerId="ADAL" clId="{3134DDE3-487F-4E1A-8167-C52C6E3C8980}" dt="2022-08-29T02:59:50.764" v="775" actId="255"/>
          <ac:spMkLst>
            <pc:docMk/>
            <pc:sldMk cId="867555574" sldId="13912"/>
            <ac:spMk id="11" creationId="{515DC7D2-A212-529A-F77A-0CDE0F155847}"/>
          </ac:spMkLst>
        </pc:spChg>
        <pc:spChg chg="add mod ord">
          <ac:chgData name="Rebecca Luo" userId="1e0727fa-4bf7-4d1f-ab3b-196ffa659c20" providerId="ADAL" clId="{3134DDE3-487F-4E1A-8167-C52C6E3C8980}" dt="2022-08-29T02:59:45.816" v="774" actId="255"/>
          <ac:spMkLst>
            <pc:docMk/>
            <pc:sldMk cId="867555574" sldId="13912"/>
            <ac:spMk id="12" creationId="{62A0F9DA-46AE-87E2-145C-1299DB19719D}"/>
          </ac:spMkLst>
        </pc:spChg>
        <pc:spChg chg="add mod ord">
          <ac:chgData name="Rebecca Luo" userId="1e0727fa-4bf7-4d1f-ab3b-196ffa659c20" providerId="ADAL" clId="{3134DDE3-487F-4E1A-8167-C52C6E3C8980}" dt="2022-08-29T03:01:00.033" v="829" actId="20577"/>
          <ac:spMkLst>
            <pc:docMk/>
            <pc:sldMk cId="867555574" sldId="13912"/>
            <ac:spMk id="13" creationId="{E1885170-0B6B-8514-6040-8AC794932E9E}"/>
          </ac:spMkLst>
        </pc:spChg>
        <pc:spChg chg="add mod ord">
          <ac:chgData name="Rebecca Luo" userId="1e0727fa-4bf7-4d1f-ab3b-196ffa659c20" providerId="ADAL" clId="{3134DDE3-487F-4E1A-8167-C52C6E3C8980}" dt="2022-08-29T02:59:45.816" v="774" actId="255"/>
          <ac:spMkLst>
            <pc:docMk/>
            <pc:sldMk cId="867555574" sldId="13912"/>
            <ac:spMk id="14" creationId="{EC8C68FF-7DBB-6703-8E39-B2424CFA542D}"/>
          </ac:spMkLst>
        </pc:spChg>
        <pc:spChg chg="add mod ord">
          <ac:chgData name="Rebecca Luo" userId="1e0727fa-4bf7-4d1f-ab3b-196ffa659c20" providerId="ADAL" clId="{3134DDE3-487F-4E1A-8167-C52C6E3C8980}" dt="2022-08-29T02:59:45.816" v="774" actId="255"/>
          <ac:spMkLst>
            <pc:docMk/>
            <pc:sldMk cId="867555574" sldId="13912"/>
            <ac:spMk id="15" creationId="{856E89BB-D731-73D4-28DA-CE0E5F7365F8}"/>
          </ac:spMkLst>
        </pc:spChg>
      </pc:sldChg>
      <pc:sldChg chg="modSp add del mod">
        <pc:chgData name="Rebecca Luo" userId="1e0727fa-4bf7-4d1f-ab3b-196ffa659c20" providerId="ADAL" clId="{3134DDE3-487F-4E1A-8167-C52C6E3C8980}" dt="2022-08-29T02:50:01.055" v="528" actId="47"/>
        <pc:sldMkLst>
          <pc:docMk/>
          <pc:sldMk cId="2966568380" sldId="13912"/>
        </pc:sldMkLst>
        <pc:picChg chg="mod">
          <ac:chgData name="Rebecca Luo" userId="1e0727fa-4bf7-4d1f-ab3b-196ffa659c20" providerId="ADAL" clId="{3134DDE3-487F-4E1A-8167-C52C6E3C8980}" dt="2022-08-29T02:49:35.135" v="523" actId="1076"/>
          <ac:picMkLst>
            <pc:docMk/>
            <pc:sldMk cId="2966568380" sldId="13912"/>
            <ac:picMk id="9" creationId="{CDB9168E-0C04-4DF7-4344-669A4FFE1037}"/>
          </ac:picMkLst>
        </pc:picChg>
      </pc:sldChg>
      <pc:sldChg chg="modSp add del mod modClrScheme chgLayout">
        <pc:chgData name="Rebecca Luo" userId="1e0727fa-4bf7-4d1f-ab3b-196ffa659c20" providerId="ADAL" clId="{3134DDE3-487F-4E1A-8167-C52C6E3C8980}" dt="2022-08-29T03:03:57.835" v="911" actId="47"/>
        <pc:sldMkLst>
          <pc:docMk/>
          <pc:sldMk cId="1968918271" sldId="13913"/>
        </pc:sldMkLst>
        <pc:spChg chg="mod ord">
          <ac:chgData name="Rebecca Luo" userId="1e0727fa-4bf7-4d1f-ab3b-196ffa659c20" providerId="ADAL" clId="{3134DDE3-487F-4E1A-8167-C52C6E3C8980}" dt="2022-08-29T03:03:36.576" v="905" actId="700"/>
          <ac:spMkLst>
            <pc:docMk/>
            <pc:sldMk cId="1968918271" sldId="13913"/>
            <ac:spMk id="9" creationId="{F9E95098-6BB5-5C2A-B7B1-1795E8818FDF}"/>
          </ac:spMkLst>
        </pc:spChg>
        <pc:spChg chg="mod ord">
          <ac:chgData name="Rebecca Luo" userId="1e0727fa-4bf7-4d1f-ab3b-196ffa659c20" providerId="ADAL" clId="{3134DDE3-487F-4E1A-8167-C52C6E3C8980}" dt="2022-08-29T03:03:36.576" v="905" actId="700"/>
          <ac:spMkLst>
            <pc:docMk/>
            <pc:sldMk cId="1968918271" sldId="13913"/>
            <ac:spMk id="10" creationId="{D10106C4-604F-ABF0-236B-D93AC5584330}"/>
          </ac:spMkLst>
        </pc:spChg>
        <pc:spChg chg="mod ord">
          <ac:chgData name="Rebecca Luo" userId="1e0727fa-4bf7-4d1f-ab3b-196ffa659c20" providerId="ADAL" clId="{3134DDE3-487F-4E1A-8167-C52C6E3C8980}" dt="2022-08-29T03:03:36.576" v="905" actId="700"/>
          <ac:spMkLst>
            <pc:docMk/>
            <pc:sldMk cId="1968918271" sldId="13913"/>
            <ac:spMk id="11" creationId="{515DC7D2-A212-529A-F77A-0CDE0F155847}"/>
          </ac:spMkLst>
        </pc:spChg>
        <pc:spChg chg="mod ord">
          <ac:chgData name="Rebecca Luo" userId="1e0727fa-4bf7-4d1f-ab3b-196ffa659c20" providerId="ADAL" clId="{3134DDE3-487F-4E1A-8167-C52C6E3C8980}" dt="2022-08-29T03:03:36.576" v="905" actId="700"/>
          <ac:spMkLst>
            <pc:docMk/>
            <pc:sldMk cId="1968918271" sldId="13913"/>
            <ac:spMk id="12" creationId="{62A0F9DA-46AE-87E2-145C-1299DB19719D}"/>
          </ac:spMkLst>
        </pc:spChg>
        <pc:spChg chg="mod ord">
          <ac:chgData name="Rebecca Luo" userId="1e0727fa-4bf7-4d1f-ab3b-196ffa659c20" providerId="ADAL" clId="{3134DDE3-487F-4E1A-8167-C52C6E3C8980}" dt="2022-08-29T03:03:36.576" v="905" actId="700"/>
          <ac:spMkLst>
            <pc:docMk/>
            <pc:sldMk cId="1968918271" sldId="13913"/>
            <ac:spMk id="13" creationId="{E1885170-0B6B-8514-6040-8AC794932E9E}"/>
          </ac:spMkLst>
        </pc:spChg>
        <pc:spChg chg="mod ord">
          <ac:chgData name="Rebecca Luo" userId="1e0727fa-4bf7-4d1f-ab3b-196ffa659c20" providerId="ADAL" clId="{3134DDE3-487F-4E1A-8167-C52C6E3C8980}" dt="2022-08-29T03:03:36.576" v="905" actId="700"/>
          <ac:spMkLst>
            <pc:docMk/>
            <pc:sldMk cId="1968918271" sldId="13913"/>
            <ac:spMk id="14" creationId="{EC8C68FF-7DBB-6703-8E39-B2424CFA542D}"/>
          </ac:spMkLst>
        </pc:spChg>
        <pc:spChg chg="mod ord">
          <ac:chgData name="Rebecca Luo" userId="1e0727fa-4bf7-4d1f-ab3b-196ffa659c20" providerId="ADAL" clId="{3134DDE3-487F-4E1A-8167-C52C6E3C8980}" dt="2022-08-29T03:03:36.576" v="905" actId="700"/>
          <ac:spMkLst>
            <pc:docMk/>
            <pc:sldMk cId="1968918271" sldId="13913"/>
            <ac:spMk id="15" creationId="{856E89BB-D731-73D4-28DA-CE0E5F7365F8}"/>
          </ac:spMkLst>
        </pc:spChg>
      </pc:sldChg>
      <pc:sldChg chg="addSp delSp modSp add mod chgLayout">
        <pc:chgData name="Rebecca Luo" userId="1e0727fa-4bf7-4d1f-ab3b-196ffa659c20" providerId="ADAL" clId="{3134DDE3-487F-4E1A-8167-C52C6E3C8980}" dt="2022-08-29T03:04:02.696" v="913" actId="20577"/>
        <pc:sldMkLst>
          <pc:docMk/>
          <pc:sldMk cId="2476637675" sldId="13914"/>
        </pc:sldMkLst>
        <pc:spChg chg="add mod ord">
          <ac:chgData name="Rebecca Luo" userId="1e0727fa-4bf7-4d1f-ab3b-196ffa659c20" providerId="ADAL" clId="{3134DDE3-487F-4E1A-8167-C52C6E3C8980}" dt="2022-08-29T03:04:02.696" v="913" actId="20577"/>
          <ac:spMkLst>
            <pc:docMk/>
            <pc:sldMk cId="2476637675" sldId="13914"/>
            <ac:spMk id="3" creationId="{936E190A-EF26-5647-A446-CE7F2EB22ACA}"/>
          </ac:spMkLst>
        </pc:spChg>
        <pc:spChg chg="mod ord">
          <ac:chgData name="Rebecca Luo" userId="1e0727fa-4bf7-4d1f-ab3b-196ffa659c20" providerId="ADAL" clId="{3134DDE3-487F-4E1A-8167-C52C6E3C8980}" dt="2022-08-29T03:03:41.761" v="908" actId="700"/>
          <ac:spMkLst>
            <pc:docMk/>
            <pc:sldMk cId="2476637675" sldId="13914"/>
            <ac:spMk id="4"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5"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6"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7"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8"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9"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10"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11"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12"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13"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14"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15"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16"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17"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18"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19"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20"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21" creationId="{00000000-0000-0000-0000-000000000000}"/>
          </ac:spMkLst>
        </pc:spChg>
        <pc:spChg chg="add del mod">
          <ac:chgData name="Rebecca Luo" userId="1e0727fa-4bf7-4d1f-ab3b-196ffa659c20" providerId="ADAL" clId="{3134DDE3-487F-4E1A-8167-C52C6E3C8980}" dt="2022-08-29T03:03:44.990" v="909" actId="478"/>
          <ac:spMkLst>
            <pc:docMk/>
            <pc:sldMk cId="2476637675" sldId="13914"/>
            <ac:spMk id="22"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23"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24"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25"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26"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27"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28" creationId="{00000000-0000-0000-0000-000000000000}"/>
          </ac:spMkLst>
        </pc:spChg>
        <pc:spChg chg="add del">
          <ac:chgData name="Rebecca Luo" userId="1e0727fa-4bf7-4d1f-ab3b-196ffa659c20" providerId="ADAL" clId="{3134DDE3-487F-4E1A-8167-C52C6E3C8980}" dt="2022-08-29T03:03:44.990" v="909" actId="478"/>
          <ac:spMkLst>
            <pc:docMk/>
            <pc:sldMk cId="2476637675" sldId="13914"/>
            <ac:spMk id="29" creationId="{00000000-0000-0000-0000-000000000000}"/>
          </ac:spMkLst>
        </pc:spChg>
      </pc:sldChg>
      <pc:sldChg chg="modSp add mod">
        <pc:chgData name="Rebecca Luo" userId="1e0727fa-4bf7-4d1f-ab3b-196ffa659c20" providerId="ADAL" clId="{3134DDE3-487F-4E1A-8167-C52C6E3C8980}" dt="2022-09-01T01:51:08.405" v="1866"/>
        <pc:sldMkLst>
          <pc:docMk/>
          <pc:sldMk cId="710397519" sldId="13915"/>
        </pc:sldMkLst>
        <pc:spChg chg="mod">
          <ac:chgData name="Rebecca Luo" userId="1e0727fa-4bf7-4d1f-ab3b-196ffa659c20" providerId="ADAL" clId="{3134DDE3-487F-4E1A-8167-C52C6E3C8980}" dt="2022-09-01T01:50:48.404" v="1849"/>
          <ac:spMkLst>
            <pc:docMk/>
            <pc:sldMk cId="710397519" sldId="13915"/>
            <ac:spMk id="2" creationId="{7CE70CA7-B0B4-43BE-B4AE-3BC762129040}"/>
          </ac:spMkLst>
        </pc:spChg>
        <pc:spChg chg="mod">
          <ac:chgData name="Rebecca Luo" userId="1e0727fa-4bf7-4d1f-ab3b-196ffa659c20" providerId="ADAL" clId="{3134DDE3-487F-4E1A-8167-C52C6E3C8980}" dt="2022-09-01T01:51:08.405" v="1866"/>
          <ac:spMkLst>
            <pc:docMk/>
            <pc:sldMk cId="710397519" sldId="13915"/>
            <ac:spMk id="3" creationId="{EDD42568-161C-490D-A917-0D0626EC66B0}"/>
          </ac:spMkLst>
        </pc:spChg>
      </pc:sldChg>
      <pc:sldChg chg="new del">
        <pc:chgData name="Rebecca Luo" userId="1e0727fa-4bf7-4d1f-ab3b-196ffa659c20" providerId="ADAL" clId="{3134DDE3-487F-4E1A-8167-C52C6E3C8980}" dt="2022-08-29T03:06:44.667" v="928" actId="47"/>
        <pc:sldMkLst>
          <pc:docMk/>
          <pc:sldMk cId="1161081640" sldId="13915"/>
        </pc:sldMkLst>
      </pc:sldChg>
      <pc:sldChg chg="new del">
        <pc:chgData name="Rebecca Luo" userId="1e0727fa-4bf7-4d1f-ab3b-196ffa659c20" providerId="ADAL" clId="{3134DDE3-487F-4E1A-8167-C52C6E3C8980}" dt="2022-08-29T03:06:30.696" v="926" actId="2696"/>
        <pc:sldMkLst>
          <pc:docMk/>
          <pc:sldMk cId="2294584476" sldId="13915"/>
        </pc:sldMkLst>
      </pc:sldChg>
      <pc:sldChg chg="modSp add mod">
        <pc:chgData name="Rebecca Luo" userId="1e0727fa-4bf7-4d1f-ab3b-196ffa659c20" providerId="ADAL" clId="{3134DDE3-487F-4E1A-8167-C52C6E3C8980}" dt="2022-09-01T01:53:39.361" v="1927"/>
        <pc:sldMkLst>
          <pc:docMk/>
          <pc:sldMk cId="1748593191" sldId="13916"/>
        </pc:sldMkLst>
        <pc:spChg chg="mod">
          <ac:chgData name="Rebecca Luo" userId="1e0727fa-4bf7-4d1f-ab3b-196ffa659c20" providerId="ADAL" clId="{3134DDE3-487F-4E1A-8167-C52C6E3C8980}" dt="2022-09-01T01:53:39.361" v="1927"/>
          <ac:spMkLst>
            <pc:docMk/>
            <pc:sldMk cId="1748593191" sldId="13916"/>
            <ac:spMk id="3" creationId="{2CF5AA1B-04FC-44EF-AA83-178634B42B77}"/>
          </ac:spMkLst>
        </pc:spChg>
      </pc:sldChg>
      <pc:sldChg chg="add">
        <pc:chgData name="Rebecca Luo" userId="1e0727fa-4bf7-4d1f-ab3b-196ffa659c20" providerId="ADAL" clId="{3134DDE3-487F-4E1A-8167-C52C6E3C8980}" dt="2022-08-30T12:23:48.335" v="1401"/>
        <pc:sldMkLst>
          <pc:docMk/>
          <pc:sldMk cId="1038419556" sldId="13917"/>
        </pc:sldMkLst>
      </pc:sldChg>
      <pc:sldChg chg="addSp delSp modSp add mod modCm">
        <pc:chgData name="Rebecca Luo" userId="1e0727fa-4bf7-4d1f-ab3b-196ffa659c20" providerId="ADAL" clId="{3134DDE3-487F-4E1A-8167-C52C6E3C8980}" dt="2022-09-01T01:47:15.760" v="1761"/>
        <pc:sldMkLst>
          <pc:docMk/>
          <pc:sldMk cId="3705427055" sldId="13918"/>
        </pc:sldMkLst>
        <pc:spChg chg="mod">
          <ac:chgData name="Rebecca Luo" userId="1e0727fa-4bf7-4d1f-ab3b-196ffa659c20" providerId="ADAL" clId="{3134DDE3-487F-4E1A-8167-C52C6E3C8980}" dt="2022-09-01T01:45:01.581" v="1725"/>
          <ac:spMkLst>
            <pc:docMk/>
            <pc:sldMk cId="3705427055" sldId="13918"/>
            <ac:spMk id="6" creationId="{7DA5B65E-A2C6-2ACD-CDEE-08BAC1216DC5}"/>
          </ac:spMkLst>
        </pc:spChg>
        <pc:spChg chg="del">
          <ac:chgData name="Rebecca Luo" userId="1e0727fa-4bf7-4d1f-ab3b-196ffa659c20" providerId="ADAL" clId="{3134DDE3-487F-4E1A-8167-C52C6E3C8980}" dt="2022-08-31T15:18:28.665" v="1490" actId="478"/>
          <ac:spMkLst>
            <pc:docMk/>
            <pc:sldMk cId="3705427055" sldId="13918"/>
            <ac:spMk id="12" creationId="{094DBB29-1A5E-5A2D-0178-155ADE3ECE6E}"/>
          </ac:spMkLst>
        </pc:spChg>
        <pc:spChg chg="del">
          <ac:chgData name="Rebecca Luo" userId="1e0727fa-4bf7-4d1f-ab3b-196ffa659c20" providerId="ADAL" clId="{3134DDE3-487F-4E1A-8167-C52C6E3C8980}" dt="2022-08-31T15:20:21.644" v="1525" actId="478"/>
          <ac:spMkLst>
            <pc:docMk/>
            <pc:sldMk cId="3705427055" sldId="13918"/>
            <ac:spMk id="38" creationId="{71EC2DB7-56F1-8D27-35F1-61AFEFCCCB28}"/>
          </ac:spMkLst>
        </pc:spChg>
        <pc:spChg chg="del">
          <ac:chgData name="Rebecca Luo" userId="1e0727fa-4bf7-4d1f-ab3b-196ffa659c20" providerId="ADAL" clId="{3134DDE3-487F-4E1A-8167-C52C6E3C8980}" dt="2022-08-31T15:18:28.665" v="1490" actId="478"/>
          <ac:spMkLst>
            <pc:docMk/>
            <pc:sldMk cId="3705427055" sldId="13918"/>
            <ac:spMk id="39" creationId="{E308C025-C145-5A1A-830B-41313D075E16}"/>
          </ac:spMkLst>
        </pc:spChg>
        <pc:spChg chg="del">
          <ac:chgData name="Rebecca Luo" userId="1e0727fa-4bf7-4d1f-ab3b-196ffa659c20" providerId="ADAL" clId="{3134DDE3-487F-4E1A-8167-C52C6E3C8980}" dt="2022-08-31T15:18:28.665" v="1490" actId="478"/>
          <ac:spMkLst>
            <pc:docMk/>
            <pc:sldMk cId="3705427055" sldId="13918"/>
            <ac:spMk id="40" creationId="{BC92DD60-7158-D03A-0B70-1C4939AF5C11}"/>
          </ac:spMkLst>
        </pc:spChg>
        <pc:spChg chg="del">
          <ac:chgData name="Rebecca Luo" userId="1e0727fa-4bf7-4d1f-ab3b-196ffa659c20" providerId="ADAL" clId="{3134DDE3-487F-4E1A-8167-C52C6E3C8980}" dt="2022-08-31T15:18:28.665" v="1490" actId="478"/>
          <ac:spMkLst>
            <pc:docMk/>
            <pc:sldMk cId="3705427055" sldId="13918"/>
            <ac:spMk id="41" creationId="{259A41AA-133B-FAB3-67DC-6A40183B1EEF}"/>
          </ac:spMkLst>
        </pc:spChg>
        <pc:spChg chg="del">
          <ac:chgData name="Rebecca Luo" userId="1e0727fa-4bf7-4d1f-ab3b-196ffa659c20" providerId="ADAL" clId="{3134DDE3-487F-4E1A-8167-C52C6E3C8980}" dt="2022-08-31T15:18:28.665" v="1490" actId="478"/>
          <ac:spMkLst>
            <pc:docMk/>
            <pc:sldMk cId="3705427055" sldId="13918"/>
            <ac:spMk id="42" creationId="{5EEDEAE0-22B8-7BDC-1254-B7E2984BF075}"/>
          </ac:spMkLst>
        </pc:spChg>
        <pc:spChg chg="del">
          <ac:chgData name="Rebecca Luo" userId="1e0727fa-4bf7-4d1f-ab3b-196ffa659c20" providerId="ADAL" clId="{3134DDE3-487F-4E1A-8167-C52C6E3C8980}" dt="2022-08-31T15:18:28.665" v="1490" actId="478"/>
          <ac:spMkLst>
            <pc:docMk/>
            <pc:sldMk cId="3705427055" sldId="13918"/>
            <ac:spMk id="43" creationId="{E85ACB3E-0EB6-4223-48ED-B5523CB38E60}"/>
          </ac:spMkLst>
        </pc:spChg>
        <pc:spChg chg="del">
          <ac:chgData name="Rebecca Luo" userId="1e0727fa-4bf7-4d1f-ab3b-196ffa659c20" providerId="ADAL" clId="{3134DDE3-487F-4E1A-8167-C52C6E3C8980}" dt="2022-08-31T15:18:28.665" v="1490" actId="478"/>
          <ac:spMkLst>
            <pc:docMk/>
            <pc:sldMk cId="3705427055" sldId="13918"/>
            <ac:spMk id="44" creationId="{D8F1C2D1-440D-094F-2388-B547B492CB21}"/>
          </ac:spMkLst>
        </pc:spChg>
        <pc:spChg chg="del">
          <ac:chgData name="Rebecca Luo" userId="1e0727fa-4bf7-4d1f-ab3b-196ffa659c20" providerId="ADAL" clId="{3134DDE3-487F-4E1A-8167-C52C6E3C8980}" dt="2022-08-31T15:20:21.644" v="1525" actId="478"/>
          <ac:spMkLst>
            <pc:docMk/>
            <pc:sldMk cId="3705427055" sldId="13918"/>
            <ac:spMk id="45" creationId="{D34B07EB-C549-E203-861E-B3857AB55FDE}"/>
          </ac:spMkLst>
        </pc:spChg>
        <pc:spChg chg="del">
          <ac:chgData name="Rebecca Luo" userId="1e0727fa-4bf7-4d1f-ab3b-196ffa659c20" providerId="ADAL" clId="{3134DDE3-487F-4E1A-8167-C52C6E3C8980}" dt="2022-08-31T15:20:21.644" v="1525" actId="478"/>
          <ac:spMkLst>
            <pc:docMk/>
            <pc:sldMk cId="3705427055" sldId="13918"/>
            <ac:spMk id="46" creationId="{AF902DF5-4FF0-C0AF-A584-2A2D7E8A92E8}"/>
          </ac:spMkLst>
        </pc:spChg>
        <pc:spChg chg="del">
          <ac:chgData name="Rebecca Luo" userId="1e0727fa-4bf7-4d1f-ab3b-196ffa659c20" providerId="ADAL" clId="{3134DDE3-487F-4E1A-8167-C52C6E3C8980}" dt="2022-08-31T15:20:21.644" v="1525" actId="478"/>
          <ac:spMkLst>
            <pc:docMk/>
            <pc:sldMk cId="3705427055" sldId="13918"/>
            <ac:spMk id="47" creationId="{418222E1-0010-FA45-3C6E-7AF62E8A0DAE}"/>
          </ac:spMkLst>
        </pc:spChg>
        <pc:spChg chg="del mod">
          <ac:chgData name="Rebecca Luo" userId="1e0727fa-4bf7-4d1f-ab3b-196ffa659c20" providerId="ADAL" clId="{3134DDE3-487F-4E1A-8167-C52C6E3C8980}" dt="2022-08-31T15:20:21.644" v="1525" actId="478"/>
          <ac:spMkLst>
            <pc:docMk/>
            <pc:sldMk cId="3705427055" sldId="13918"/>
            <ac:spMk id="48" creationId="{E915C7B7-F580-8B98-6FF6-1B2F71599937}"/>
          </ac:spMkLst>
        </pc:spChg>
        <pc:graphicFrameChg chg="add mod modGraphic">
          <ac:chgData name="Rebecca Luo" userId="1e0727fa-4bf7-4d1f-ab3b-196ffa659c20" providerId="ADAL" clId="{3134DDE3-487F-4E1A-8167-C52C6E3C8980}" dt="2022-09-01T01:46:20.248" v="1756" actId="20577"/>
          <ac:graphicFrameMkLst>
            <pc:docMk/>
            <pc:sldMk cId="3705427055" sldId="13918"/>
            <ac:graphicFrameMk id="3" creationId="{CF7E73E0-DDBB-783F-F00A-F3ACCB7424FB}"/>
          </ac:graphicFrameMkLst>
        </pc:graphicFrameChg>
        <pc:picChg chg="add mod">
          <ac:chgData name="Rebecca Luo" userId="1e0727fa-4bf7-4d1f-ab3b-196ffa659c20" providerId="ADAL" clId="{3134DDE3-487F-4E1A-8167-C52C6E3C8980}" dt="2022-09-01T01:46:14.902" v="1754" actId="1036"/>
          <ac:picMkLst>
            <pc:docMk/>
            <pc:sldMk cId="3705427055" sldId="13918"/>
            <ac:picMk id="4" creationId="{26C84332-CBC6-D0F4-0007-3BA9B2B6FEBB}"/>
          </ac:picMkLst>
        </pc:picChg>
        <pc:picChg chg="add mod">
          <ac:chgData name="Rebecca Luo" userId="1e0727fa-4bf7-4d1f-ab3b-196ffa659c20" providerId="ADAL" clId="{3134DDE3-487F-4E1A-8167-C52C6E3C8980}" dt="2022-09-01T01:45:36.216" v="1737" actId="1076"/>
          <ac:picMkLst>
            <pc:docMk/>
            <pc:sldMk cId="3705427055" sldId="13918"/>
            <ac:picMk id="5" creationId="{02183FEB-F57A-D1DD-C3AB-BC98C0E831A7}"/>
          </ac:picMkLst>
        </pc:picChg>
        <pc:picChg chg="add del">
          <ac:chgData name="Rebecca Luo" userId="1e0727fa-4bf7-4d1f-ab3b-196ffa659c20" providerId="ADAL" clId="{3134DDE3-487F-4E1A-8167-C52C6E3C8980}" dt="2022-08-31T15:18:29.424" v="1491" actId="478"/>
          <ac:picMkLst>
            <pc:docMk/>
            <pc:sldMk cId="3705427055" sldId="13918"/>
            <ac:picMk id="8" creationId="{06B1FB63-B57B-2F4D-C23F-EFAC20E4BA9C}"/>
          </ac:picMkLst>
        </pc:picChg>
        <pc:picChg chg="add del">
          <ac:chgData name="Rebecca Luo" userId="1e0727fa-4bf7-4d1f-ab3b-196ffa659c20" providerId="ADAL" clId="{3134DDE3-487F-4E1A-8167-C52C6E3C8980}" dt="2022-08-31T15:20:21.644" v="1525" actId="478"/>
          <ac:picMkLst>
            <pc:docMk/>
            <pc:sldMk cId="3705427055" sldId="13918"/>
            <ac:picMk id="11" creationId="{FD29851E-8C63-3032-F9B7-6B099B060137}"/>
          </ac:picMkLst>
        </pc:picChg>
      </pc:sldChg>
      <pc:sldChg chg="add del">
        <pc:chgData name="Rebecca Luo" userId="1e0727fa-4bf7-4d1f-ab3b-196ffa659c20" providerId="ADAL" clId="{3134DDE3-487F-4E1A-8167-C52C6E3C8980}" dt="2022-08-31T08:29:35.836" v="1412" actId="47"/>
        <pc:sldMkLst>
          <pc:docMk/>
          <pc:sldMk cId="898972724" sldId="13919"/>
        </pc:sldMkLst>
      </pc:sldChg>
      <pc:sldChg chg="addSp delSp modSp add mod delCm">
        <pc:chgData name="Rebecca Luo" userId="1e0727fa-4bf7-4d1f-ab3b-196ffa659c20" providerId="ADAL" clId="{3134DDE3-487F-4E1A-8167-C52C6E3C8980}" dt="2022-09-05T03:22:15.401" v="2217"/>
        <pc:sldMkLst>
          <pc:docMk/>
          <pc:sldMk cId="2050859328" sldId="13920"/>
        </pc:sldMkLst>
        <pc:spChg chg="mod">
          <ac:chgData name="Rebecca Luo" userId="1e0727fa-4bf7-4d1f-ab3b-196ffa659c20" providerId="ADAL" clId="{3134DDE3-487F-4E1A-8167-C52C6E3C8980}" dt="2022-09-05T03:22:15.401" v="2217"/>
          <ac:spMkLst>
            <pc:docMk/>
            <pc:sldMk cId="2050859328" sldId="13920"/>
            <ac:spMk id="2" creationId="{5CAC25CA-758D-43F0-AE9A-7CA580B607C8}"/>
          </ac:spMkLst>
        </pc:spChg>
        <pc:spChg chg="add del">
          <ac:chgData name="Rebecca Luo" userId="1e0727fa-4bf7-4d1f-ab3b-196ffa659c20" providerId="ADAL" clId="{3134DDE3-487F-4E1A-8167-C52C6E3C8980}" dt="2022-09-05T03:22:05.742" v="2213" actId="478"/>
          <ac:spMkLst>
            <pc:docMk/>
            <pc:sldMk cId="2050859328" sldId="13920"/>
            <ac:spMk id="4" creationId="{29A7A3A8-9654-94C2-99FF-575267714ABC}"/>
          </ac:spMkLst>
        </pc:spChg>
        <pc:spChg chg="add mod">
          <ac:chgData name="Rebecca Luo" userId="1e0727fa-4bf7-4d1f-ab3b-196ffa659c20" providerId="ADAL" clId="{3134DDE3-487F-4E1A-8167-C52C6E3C8980}" dt="2022-09-05T03:22:09.215" v="2216"/>
          <ac:spMkLst>
            <pc:docMk/>
            <pc:sldMk cId="2050859328" sldId="13920"/>
            <ac:spMk id="9" creationId="{058FF8A8-F6BB-BD53-59CD-F6A9DCE22AFE}"/>
          </ac:spMkLst>
        </pc:spChg>
        <pc:picChg chg="del">
          <ac:chgData name="Rebecca Luo" userId="1e0727fa-4bf7-4d1f-ab3b-196ffa659c20" providerId="ADAL" clId="{3134DDE3-487F-4E1A-8167-C52C6E3C8980}" dt="2022-09-05T03:22:07.284" v="2214" actId="478"/>
          <ac:picMkLst>
            <pc:docMk/>
            <pc:sldMk cId="2050859328" sldId="13920"/>
            <ac:picMk id="6" creationId="{2187EBAF-6265-4D5B-8343-9EA47003FF8A}"/>
          </ac:picMkLst>
        </pc:picChg>
        <pc:picChg chg="del">
          <ac:chgData name="Rebecca Luo" userId="1e0727fa-4bf7-4d1f-ab3b-196ffa659c20" providerId="ADAL" clId="{3134DDE3-487F-4E1A-8167-C52C6E3C8980}" dt="2022-09-05T03:22:08.870" v="2215" actId="478"/>
          <ac:picMkLst>
            <pc:docMk/>
            <pc:sldMk cId="2050859328" sldId="13920"/>
            <ac:picMk id="7" creationId="{397BAC79-9D69-4680-9A09-B4DE035D6A5B}"/>
          </ac:picMkLst>
        </pc:picChg>
      </pc:sldChg>
      <pc:sldChg chg="modSp add mod">
        <pc:chgData name="Rebecca Luo" userId="1e0727fa-4bf7-4d1f-ab3b-196ffa659c20" providerId="ADAL" clId="{3134DDE3-487F-4E1A-8167-C52C6E3C8980}" dt="2022-09-05T06:28:47.465" v="2231"/>
        <pc:sldMkLst>
          <pc:docMk/>
          <pc:sldMk cId="3191953968" sldId="13925"/>
        </pc:sldMkLst>
        <pc:spChg chg="mod">
          <ac:chgData name="Rebecca Luo" userId="1e0727fa-4bf7-4d1f-ab3b-196ffa659c20" providerId="ADAL" clId="{3134DDE3-487F-4E1A-8167-C52C6E3C8980}" dt="2022-09-01T01:43:22.960" v="1656" actId="1038"/>
          <ac:spMkLst>
            <pc:docMk/>
            <pc:sldMk cId="3191953968" sldId="13925"/>
            <ac:spMk id="7" creationId="{0A9E03A8-7DDF-DB37-1C73-92FB20035723}"/>
          </ac:spMkLst>
        </pc:spChg>
        <pc:spChg chg="mod">
          <ac:chgData name="Rebecca Luo" userId="1e0727fa-4bf7-4d1f-ab3b-196ffa659c20" providerId="ADAL" clId="{3134DDE3-487F-4E1A-8167-C52C6E3C8980}" dt="2022-09-01T01:43:22.960" v="1656" actId="1038"/>
          <ac:spMkLst>
            <pc:docMk/>
            <pc:sldMk cId="3191953968" sldId="13925"/>
            <ac:spMk id="9" creationId="{297D338E-22A6-7D74-23D1-077183B531C0}"/>
          </ac:spMkLst>
        </pc:spChg>
        <pc:spChg chg="mod">
          <ac:chgData name="Rebecca Luo" userId="1e0727fa-4bf7-4d1f-ab3b-196ffa659c20" providerId="ADAL" clId="{3134DDE3-487F-4E1A-8167-C52C6E3C8980}" dt="2022-09-01T01:43:22.960" v="1656" actId="1038"/>
          <ac:spMkLst>
            <pc:docMk/>
            <pc:sldMk cId="3191953968" sldId="13925"/>
            <ac:spMk id="11" creationId="{9CEF6DDA-DBA7-D83C-BA8E-1936BA0F012E}"/>
          </ac:spMkLst>
        </pc:spChg>
        <pc:spChg chg="mod">
          <ac:chgData name="Rebecca Luo" userId="1e0727fa-4bf7-4d1f-ab3b-196ffa659c20" providerId="ADAL" clId="{3134DDE3-487F-4E1A-8167-C52C6E3C8980}" dt="2022-09-01T01:43:22.960" v="1656" actId="1038"/>
          <ac:spMkLst>
            <pc:docMk/>
            <pc:sldMk cId="3191953968" sldId="13925"/>
            <ac:spMk id="13" creationId="{80C166BC-978C-EC66-81B5-9FBD9714E871}"/>
          </ac:spMkLst>
        </pc:spChg>
        <pc:spChg chg="mod">
          <ac:chgData name="Rebecca Luo" userId="1e0727fa-4bf7-4d1f-ab3b-196ffa659c20" providerId="ADAL" clId="{3134DDE3-487F-4E1A-8167-C52C6E3C8980}" dt="2022-09-01T01:43:22.960" v="1656" actId="1038"/>
          <ac:spMkLst>
            <pc:docMk/>
            <pc:sldMk cId="3191953968" sldId="13925"/>
            <ac:spMk id="15" creationId="{097705A4-5AE8-B457-88ED-6E60608CAF54}"/>
          </ac:spMkLst>
        </pc:spChg>
        <pc:spChg chg="mod">
          <ac:chgData name="Rebecca Luo" userId="1e0727fa-4bf7-4d1f-ab3b-196ffa659c20" providerId="ADAL" clId="{3134DDE3-487F-4E1A-8167-C52C6E3C8980}" dt="2022-09-01T01:43:22.960" v="1656" actId="1038"/>
          <ac:spMkLst>
            <pc:docMk/>
            <pc:sldMk cId="3191953968" sldId="13925"/>
            <ac:spMk id="17" creationId="{30D334B8-75DC-AB2D-7B36-9FEE0851DDAA}"/>
          </ac:spMkLst>
        </pc:spChg>
        <pc:spChg chg="mod">
          <ac:chgData name="Rebecca Luo" userId="1e0727fa-4bf7-4d1f-ab3b-196ffa659c20" providerId="ADAL" clId="{3134DDE3-487F-4E1A-8167-C52C6E3C8980}" dt="2022-09-01T01:43:35.042" v="1685" actId="1037"/>
          <ac:spMkLst>
            <pc:docMk/>
            <pc:sldMk cId="3191953968" sldId="13925"/>
            <ac:spMk id="19" creationId="{F2FA57CD-98BB-F6BE-3EB3-C1AD4D67F232}"/>
          </ac:spMkLst>
        </pc:spChg>
        <pc:spChg chg="mod">
          <ac:chgData name="Rebecca Luo" userId="1e0727fa-4bf7-4d1f-ab3b-196ffa659c20" providerId="ADAL" clId="{3134DDE3-487F-4E1A-8167-C52C6E3C8980}" dt="2022-09-05T06:28:47.465" v="2231"/>
          <ac:spMkLst>
            <pc:docMk/>
            <pc:sldMk cId="3191953968" sldId="13925"/>
            <ac:spMk id="21" creationId="{0FC93B3B-FE03-CB77-F807-2591ED6B43D4}"/>
          </ac:spMkLst>
        </pc:spChg>
      </pc:sldChg>
      <pc:sldChg chg="addSp modSp new mod">
        <pc:chgData name="Rebecca Luo" userId="1e0727fa-4bf7-4d1f-ab3b-196ffa659c20" providerId="ADAL" clId="{3134DDE3-487F-4E1A-8167-C52C6E3C8980}" dt="2022-09-01T01:59:17.555" v="1983"/>
        <pc:sldMkLst>
          <pc:docMk/>
          <pc:sldMk cId="2708524415" sldId="13926"/>
        </pc:sldMkLst>
        <pc:spChg chg="mod">
          <ac:chgData name="Rebecca Luo" userId="1e0727fa-4bf7-4d1f-ab3b-196ffa659c20" providerId="ADAL" clId="{3134DDE3-487F-4E1A-8167-C52C6E3C8980}" dt="2022-09-01T01:58:42.931" v="1973"/>
          <ac:spMkLst>
            <pc:docMk/>
            <pc:sldMk cId="2708524415" sldId="13926"/>
            <ac:spMk id="2" creationId="{A8D28969-8C33-AB65-540B-36C68014B0A5}"/>
          </ac:spMkLst>
        </pc:spChg>
        <pc:spChg chg="mod">
          <ac:chgData name="Rebecca Luo" userId="1e0727fa-4bf7-4d1f-ab3b-196ffa659c20" providerId="ADAL" clId="{3134DDE3-487F-4E1A-8167-C52C6E3C8980}" dt="2022-09-01T01:59:11.202" v="1982" actId="20577"/>
          <ac:spMkLst>
            <pc:docMk/>
            <pc:sldMk cId="2708524415" sldId="13926"/>
            <ac:spMk id="3" creationId="{EEA8E579-41CF-9018-92BA-A19ED138E38A}"/>
          </ac:spMkLst>
        </pc:spChg>
        <pc:spChg chg="add mod">
          <ac:chgData name="Rebecca Luo" userId="1e0727fa-4bf7-4d1f-ab3b-196ffa659c20" providerId="ADAL" clId="{3134DDE3-487F-4E1A-8167-C52C6E3C8980}" dt="2022-09-01T01:59:17.555" v="1983"/>
          <ac:spMkLst>
            <pc:docMk/>
            <pc:sldMk cId="2708524415" sldId="13926"/>
            <ac:spMk id="4" creationId="{9B585EFC-1A99-8051-1F26-981927349F15}"/>
          </ac:spMkLst>
        </pc:spChg>
      </pc:sldChg>
      <pc:sldChg chg="addSp modSp new mod">
        <pc:chgData name="Rebecca Luo" userId="1e0727fa-4bf7-4d1f-ab3b-196ffa659c20" providerId="ADAL" clId="{3134DDE3-487F-4E1A-8167-C52C6E3C8980}" dt="2022-09-01T02:01:18.982" v="2011" actId="403"/>
        <pc:sldMkLst>
          <pc:docMk/>
          <pc:sldMk cId="267077425" sldId="13927"/>
        </pc:sldMkLst>
        <pc:spChg chg="mod">
          <ac:chgData name="Rebecca Luo" userId="1e0727fa-4bf7-4d1f-ab3b-196ffa659c20" providerId="ADAL" clId="{3134DDE3-487F-4E1A-8167-C52C6E3C8980}" dt="2022-09-01T02:00:44.970" v="2001"/>
          <ac:spMkLst>
            <pc:docMk/>
            <pc:sldMk cId="267077425" sldId="13927"/>
            <ac:spMk id="2" creationId="{28436AE4-2CCE-56AB-B38E-68B4DDDF085E}"/>
          </ac:spMkLst>
        </pc:spChg>
        <pc:spChg chg="mod">
          <ac:chgData name="Rebecca Luo" userId="1e0727fa-4bf7-4d1f-ab3b-196ffa659c20" providerId="ADAL" clId="{3134DDE3-487F-4E1A-8167-C52C6E3C8980}" dt="2022-09-01T02:01:18.982" v="2011" actId="403"/>
          <ac:spMkLst>
            <pc:docMk/>
            <pc:sldMk cId="267077425" sldId="13927"/>
            <ac:spMk id="3" creationId="{46AED3E5-13F3-27C5-1E1D-986813FC705A}"/>
          </ac:spMkLst>
        </pc:spChg>
        <pc:spChg chg="add mod">
          <ac:chgData name="Rebecca Luo" userId="1e0727fa-4bf7-4d1f-ab3b-196ffa659c20" providerId="ADAL" clId="{3134DDE3-487F-4E1A-8167-C52C6E3C8980}" dt="2022-09-01T01:59:34.082" v="1986"/>
          <ac:spMkLst>
            <pc:docMk/>
            <pc:sldMk cId="267077425" sldId="13927"/>
            <ac:spMk id="4" creationId="{3287159F-7879-A00B-7EE7-6E5897BECE9A}"/>
          </ac:spMkLst>
        </pc:spChg>
        <pc:spChg chg="add mod">
          <ac:chgData name="Rebecca Luo" userId="1e0727fa-4bf7-4d1f-ab3b-196ffa659c20" providerId="ADAL" clId="{3134DDE3-487F-4E1A-8167-C52C6E3C8980}" dt="2022-09-01T02:01:11.879" v="2010" actId="1076"/>
          <ac:spMkLst>
            <pc:docMk/>
            <pc:sldMk cId="267077425" sldId="13927"/>
            <ac:spMk id="8" creationId="{C2835DBD-47FF-979F-8B23-54DB749D33C1}"/>
          </ac:spMkLst>
        </pc:spChg>
        <pc:picChg chg="add mod">
          <ac:chgData name="Rebecca Luo" userId="1e0727fa-4bf7-4d1f-ab3b-196ffa659c20" providerId="ADAL" clId="{3134DDE3-487F-4E1A-8167-C52C6E3C8980}" dt="2022-09-01T02:01:11.879" v="2010" actId="1076"/>
          <ac:picMkLst>
            <pc:docMk/>
            <pc:sldMk cId="267077425" sldId="13927"/>
            <ac:picMk id="6" creationId="{0A270428-E3AC-E68C-D224-514F26143DA7}"/>
          </ac:picMkLst>
        </pc:picChg>
      </pc:sldChg>
      <pc:sldChg chg="addSp modSp new mod">
        <pc:chgData name="Rebecca Luo" userId="1e0727fa-4bf7-4d1f-ab3b-196ffa659c20" providerId="ADAL" clId="{3134DDE3-487F-4E1A-8167-C52C6E3C8980}" dt="2022-09-01T02:01:43.672" v="2016"/>
        <pc:sldMkLst>
          <pc:docMk/>
          <pc:sldMk cId="1560935673" sldId="13928"/>
        </pc:sldMkLst>
        <pc:spChg chg="mod">
          <ac:chgData name="Rebecca Luo" userId="1e0727fa-4bf7-4d1f-ab3b-196ffa659c20" providerId="ADAL" clId="{3134DDE3-487F-4E1A-8167-C52C6E3C8980}" dt="2022-09-01T02:01:31.063" v="2014"/>
          <ac:spMkLst>
            <pc:docMk/>
            <pc:sldMk cId="1560935673" sldId="13928"/>
            <ac:spMk id="2" creationId="{2F09F6BE-F4D9-80EA-81D8-70AA2C749C27}"/>
          </ac:spMkLst>
        </pc:spChg>
        <pc:spChg chg="mod">
          <ac:chgData name="Rebecca Luo" userId="1e0727fa-4bf7-4d1f-ab3b-196ffa659c20" providerId="ADAL" clId="{3134DDE3-487F-4E1A-8167-C52C6E3C8980}" dt="2022-09-01T02:01:35.703" v="2015"/>
          <ac:spMkLst>
            <pc:docMk/>
            <pc:sldMk cId="1560935673" sldId="13928"/>
            <ac:spMk id="3" creationId="{C4FE8755-4BAF-A639-C349-34F9999D8E5F}"/>
          </ac:spMkLst>
        </pc:spChg>
        <pc:spChg chg="add mod">
          <ac:chgData name="Rebecca Luo" userId="1e0727fa-4bf7-4d1f-ab3b-196ffa659c20" providerId="ADAL" clId="{3134DDE3-487F-4E1A-8167-C52C6E3C8980}" dt="2022-09-01T02:01:43.672" v="2016"/>
          <ac:spMkLst>
            <pc:docMk/>
            <pc:sldMk cId="1560935673" sldId="13928"/>
            <ac:spMk id="4" creationId="{C33250C8-38DD-8549-5A11-4E34E274C9E5}"/>
          </ac:spMkLst>
        </pc:spChg>
      </pc:sldChg>
      <pc:sldChg chg="new del">
        <pc:chgData name="Rebecca Luo" userId="1e0727fa-4bf7-4d1f-ab3b-196ffa659c20" providerId="ADAL" clId="{3134DDE3-487F-4E1A-8167-C52C6E3C8980}" dt="2022-09-01T02:02:57.884" v="2029" actId="47"/>
        <pc:sldMkLst>
          <pc:docMk/>
          <pc:sldMk cId="4287893208" sldId="13929"/>
        </pc:sldMkLst>
      </pc:sldChg>
      <pc:sldChg chg="modSp add">
        <pc:chgData name="Rebecca Luo" userId="1e0727fa-4bf7-4d1f-ab3b-196ffa659c20" providerId="ADAL" clId="{3134DDE3-487F-4E1A-8167-C52C6E3C8980}" dt="2022-09-05T06:27:00.627" v="2218"/>
        <pc:sldMkLst>
          <pc:docMk/>
          <pc:sldMk cId="798116954" sldId="13938"/>
        </pc:sldMkLst>
        <pc:spChg chg="mod">
          <ac:chgData name="Rebecca Luo" userId="1e0727fa-4bf7-4d1f-ab3b-196ffa659c20" providerId="ADAL" clId="{3134DDE3-487F-4E1A-8167-C52C6E3C8980}" dt="2022-09-05T06:27:00.627" v="2218"/>
          <ac:spMkLst>
            <pc:docMk/>
            <pc:sldMk cId="798116954" sldId="13938"/>
            <ac:spMk id="5" creationId="{CFFD8088-2376-4428-ABB0-B22A341B5F9F}"/>
          </ac:spMkLst>
        </pc:spChg>
      </pc:sldChg>
      <pc:sldMasterChg chg="addSp delSp modSp mod addSldLayout delSldLayout modSldLayout">
        <pc:chgData name="Rebecca Luo" userId="1e0727fa-4bf7-4d1f-ab3b-196ffa659c20" providerId="ADAL" clId="{3134DDE3-487F-4E1A-8167-C52C6E3C8980}" dt="2022-09-01T02:00:31.574" v="2000" actId="478"/>
        <pc:sldMasterMkLst>
          <pc:docMk/>
          <pc:sldMasterMk cId="3841985424" sldId="2147483648"/>
        </pc:sldMasterMkLst>
        <pc:spChg chg="del">
          <ac:chgData name="Rebecca Luo" userId="1e0727fa-4bf7-4d1f-ab3b-196ffa659c20" providerId="ADAL" clId="{3134DDE3-487F-4E1A-8167-C52C6E3C8980}" dt="2022-09-01T01:59:57.594" v="1987" actId="478"/>
          <ac:spMkLst>
            <pc:docMk/>
            <pc:sldMasterMk cId="3841985424" sldId="2147483648"/>
            <ac:spMk id="5" creationId="{7F4E656B-5AF6-43FE-B586-5B3CA78AACD3}"/>
          </ac:spMkLst>
        </pc:spChg>
        <pc:spChg chg="del mod">
          <ac:chgData name="Rebecca Luo" userId="1e0727fa-4bf7-4d1f-ab3b-196ffa659c20" providerId="ADAL" clId="{3134DDE3-487F-4E1A-8167-C52C6E3C8980}" dt="2022-09-01T01:59:57.594" v="1987" actId="478"/>
          <ac:spMkLst>
            <pc:docMk/>
            <pc:sldMasterMk cId="3841985424" sldId="2147483648"/>
            <ac:spMk id="6" creationId="{DEA6B9CE-B65A-4902-B375-7FB23099C907}"/>
          </ac:spMkLst>
        </pc:spChg>
        <pc:spChg chg="del">
          <ac:chgData name="Rebecca Luo" userId="1e0727fa-4bf7-4d1f-ab3b-196ffa659c20" providerId="ADAL" clId="{3134DDE3-487F-4E1A-8167-C52C6E3C8980}" dt="2022-09-01T01:59:57.594" v="1987" actId="478"/>
          <ac:spMkLst>
            <pc:docMk/>
            <pc:sldMasterMk cId="3841985424" sldId="2147483648"/>
            <ac:spMk id="11" creationId="{6B7C1924-6293-4993-936C-CA01D4CA0948}"/>
          </ac:spMkLst>
        </pc:spChg>
        <pc:spChg chg="add mod">
          <ac:chgData name="Rebecca Luo" userId="1e0727fa-4bf7-4d1f-ab3b-196ffa659c20" providerId="ADAL" clId="{3134DDE3-487F-4E1A-8167-C52C6E3C8980}" dt="2022-09-01T01:59:59.987" v="1988"/>
          <ac:spMkLst>
            <pc:docMk/>
            <pc:sldMasterMk cId="3841985424" sldId="2147483648"/>
            <ac:spMk id="13" creationId="{0E500D47-B493-4472-822D-1035BF05DFB7}"/>
          </ac:spMkLst>
        </pc:spChg>
        <pc:spChg chg="add mod">
          <ac:chgData name="Rebecca Luo" userId="1e0727fa-4bf7-4d1f-ab3b-196ffa659c20" providerId="ADAL" clId="{3134DDE3-487F-4E1A-8167-C52C6E3C8980}" dt="2022-09-01T01:59:59.987" v="1988"/>
          <ac:spMkLst>
            <pc:docMk/>
            <pc:sldMasterMk cId="3841985424" sldId="2147483648"/>
            <ac:spMk id="14" creationId="{13E7A3D9-4AA4-5FBD-862D-4FA790D3AA1A}"/>
          </ac:spMkLst>
        </pc:spChg>
        <pc:spChg chg="del">
          <ac:chgData name="Rebecca Luo" userId="1e0727fa-4bf7-4d1f-ab3b-196ffa659c20" providerId="ADAL" clId="{3134DDE3-487F-4E1A-8167-C52C6E3C8980}" dt="2022-09-01T01:59:57.594" v="1987" actId="478"/>
          <ac:spMkLst>
            <pc:docMk/>
            <pc:sldMasterMk cId="3841985424" sldId="2147483648"/>
            <ac:spMk id="15" creationId="{817B15B7-9362-4697-A656-4DBF016E529D}"/>
          </ac:spMkLst>
        </pc:spChg>
        <pc:spChg chg="add mod">
          <ac:chgData name="Rebecca Luo" userId="1e0727fa-4bf7-4d1f-ab3b-196ffa659c20" providerId="ADAL" clId="{3134DDE3-487F-4E1A-8167-C52C6E3C8980}" dt="2022-09-01T01:59:59.987" v="1988"/>
          <ac:spMkLst>
            <pc:docMk/>
            <pc:sldMasterMk cId="3841985424" sldId="2147483648"/>
            <ac:spMk id="16" creationId="{92786D27-79D6-095B-96D5-F166E8D8A15B}"/>
          </ac:spMkLst>
        </pc:spChg>
        <pc:spChg chg="add mod">
          <ac:chgData name="Rebecca Luo" userId="1e0727fa-4bf7-4d1f-ab3b-196ffa659c20" providerId="ADAL" clId="{3134DDE3-487F-4E1A-8167-C52C6E3C8980}" dt="2022-09-01T01:59:59.987" v="1988"/>
          <ac:spMkLst>
            <pc:docMk/>
            <pc:sldMasterMk cId="3841985424" sldId="2147483648"/>
            <ac:spMk id="18" creationId="{99682151-DF71-3EBC-21FC-C1265EF045C1}"/>
          </ac:spMkLst>
        </pc:spChg>
        <pc:picChg chg="del">
          <ac:chgData name="Rebecca Luo" userId="1e0727fa-4bf7-4d1f-ab3b-196ffa659c20" providerId="ADAL" clId="{3134DDE3-487F-4E1A-8167-C52C6E3C8980}" dt="2022-09-01T01:59:57.594" v="1987" actId="478"/>
          <ac:picMkLst>
            <pc:docMk/>
            <pc:sldMasterMk cId="3841985424" sldId="2147483648"/>
            <ac:picMk id="10" creationId="{CB3449FF-42DD-42BF-BFE6-A4AFD82C2AD9}"/>
          </ac:picMkLst>
        </pc:picChg>
        <pc:picChg chg="add mod">
          <ac:chgData name="Rebecca Luo" userId="1e0727fa-4bf7-4d1f-ab3b-196ffa659c20" providerId="ADAL" clId="{3134DDE3-487F-4E1A-8167-C52C6E3C8980}" dt="2022-09-01T01:59:59.987" v="1988"/>
          <ac:picMkLst>
            <pc:docMk/>
            <pc:sldMasterMk cId="3841985424" sldId="2147483648"/>
            <ac:picMk id="17" creationId="{8DC7C28B-DC79-2E16-CD26-4F3A3A83AA52}"/>
          </ac:picMkLst>
        </pc:picChg>
        <pc:sldLayoutChg chg="delSp mod">
          <pc:chgData name="Rebecca Luo" userId="1e0727fa-4bf7-4d1f-ab3b-196ffa659c20" providerId="ADAL" clId="{3134DDE3-487F-4E1A-8167-C52C6E3C8980}" dt="2022-09-01T02:00:12.382" v="1992" actId="478"/>
          <pc:sldLayoutMkLst>
            <pc:docMk/>
            <pc:sldMasterMk cId="3841985424" sldId="2147483648"/>
            <pc:sldLayoutMk cId="209927072" sldId="2147483650"/>
          </pc:sldLayoutMkLst>
          <pc:spChg chg="del">
            <ac:chgData name="Rebecca Luo" userId="1e0727fa-4bf7-4d1f-ab3b-196ffa659c20" providerId="ADAL" clId="{3134DDE3-487F-4E1A-8167-C52C6E3C8980}" dt="2022-09-01T02:00:11.002" v="1991" actId="478"/>
            <ac:spMkLst>
              <pc:docMk/>
              <pc:sldMasterMk cId="3841985424" sldId="2147483648"/>
              <pc:sldLayoutMk cId="209927072" sldId="2147483650"/>
              <ac:spMk id="5" creationId="{1C348986-16FC-4C36-9D1A-F16320749EDB}"/>
            </ac:spMkLst>
          </pc:spChg>
          <pc:spChg chg="del">
            <ac:chgData name="Rebecca Luo" userId="1e0727fa-4bf7-4d1f-ab3b-196ffa659c20" providerId="ADAL" clId="{3134DDE3-487F-4E1A-8167-C52C6E3C8980}" dt="2022-09-01T02:00:12.382" v="1992" actId="478"/>
            <ac:spMkLst>
              <pc:docMk/>
              <pc:sldMasterMk cId="3841985424" sldId="2147483648"/>
              <pc:sldLayoutMk cId="209927072" sldId="2147483650"/>
              <ac:spMk id="6" creationId="{7B4B0C23-35BC-45EF-A93C-BBD9CFE17A54}"/>
            </ac:spMkLst>
          </pc:spChg>
        </pc:sldLayoutChg>
        <pc:sldLayoutChg chg="delSp mod">
          <pc:chgData name="Rebecca Luo" userId="1e0727fa-4bf7-4d1f-ab3b-196ffa659c20" providerId="ADAL" clId="{3134DDE3-487F-4E1A-8167-C52C6E3C8980}" dt="2022-09-01T02:00:18.783" v="1994" actId="478"/>
          <pc:sldLayoutMkLst>
            <pc:docMk/>
            <pc:sldMasterMk cId="3841985424" sldId="2147483648"/>
            <pc:sldLayoutMk cId="4123747912" sldId="2147483652"/>
          </pc:sldLayoutMkLst>
          <pc:spChg chg="del">
            <ac:chgData name="Rebecca Luo" userId="1e0727fa-4bf7-4d1f-ab3b-196ffa659c20" providerId="ADAL" clId="{3134DDE3-487F-4E1A-8167-C52C6E3C8980}" dt="2022-09-01T02:00:16.084" v="1993" actId="478"/>
            <ac:spMkLst>
              <pc:docMk/>
              <pc:sldMasterMk cId="3841985424" sldId="2147483648"/>
              <pc:sldLayoutMk cId="4123747912" sldId="2147483652"/>
              <ac:spMk id="6" creationId="{987256CA-D170-404C-8FDA-9046D0839F91}"/>
            </ac:spMkLst>
          </pc:spChg>
          <pc:spChg chg="del">
            <ac:chgData name="Rebecca Luo" userId="1e0727fa-4bf7-4d1f-ab3b-196ffa659c20" providerId="ADAL" clId="{3134DDE3-487F-4E1A-8167-C52C6E3C8980}" dt="2022-09-01T02:00:18.783" v="1994" actId="478"/>
            <ac:spMkLst>
              <pc:docMk/>
              <pc:sldMasterMk cId="3841985424" sldId="2147483648"/>
              <pc:sldLayoutMk cId="4123747912" sldId="2147483652"/>
              <ac:spMk id="7" creationId="{32AC84C9-2F8B-42B0-B53A-2F9443028D3E}"/>
            </ac:spMkLst>
          </pc:spChg>
        </pc:sldLayoutChg>
        <pc:sldLayoutChg chg="delSp mod">
          <pc:chgData name="Rebecca Luo" userId="1e0727fa-4bf7-4d1f-ab3b-196ffa659c20" providerId="ADAL" clId="{3134DDE3-487F-4E1A-8167-C52C6E3C8980}" dt="2022-09-01T02:00:22.537" v="1996" actId="478"/>
          <pc:sldLayoutMkLst>
            <pc:docMk/>
            <pc:sldMasterMk cId="3841985424" sldId="2147483648"/>
            <pc:sldLayoutMk cId="4257672861" sldId="2147483653"/>
          </pc:sldLayoutMkLst>
          <pc:spChg chg="del">
            <ac:chgData name="Rebecca Luo" userId="1e0727fa-4bf7-4d1f-ab3b-196ffa659c20" providerId="ADAL" clId="{3134DDE3-487F-4E1A-8167-C52C6E3C8980}" dt="2022-09-01T02:00:22.537" v="1996" actId="478"/>
            <ac:spMkLst>
              <pc:docMk/>
              <pc:sldMasterMk cId="3841985424" sldId="2147483648"/>
              <pc:sldLayoutMk cId="4257672861" sldId="2147483653"/>
              <ac:spMk id="9" creationId="{5A68C514-23E1-4AEB-A607-A28CC7E74D6F}"/>
            </ac:spMkLst>
          </pc:spChg>
          <pc:spChg chg="del">
            <ac:chgData name="Rebecca Luo" userId="1e0727fa-4bf7-4d1f-ab3b-196ffa659c20" providerId="ADAL" clId="{3134DDE3-487F-4E1A-8167-C52C6E3C8980}" dt="2022-09-01T02:00:21.316" v="1995" actId="478"/>
            <ac:spMkLst>
              <pc:docMk/>
              <pc:sldMasterMk cId="3841985424" sldId="2147483648"/>
              <pc:sldLayoutMk cId="4257672861" sldId="2147483653"/>
              <ac:spMk id="11" creationId="{7391082B-0CA1-45F3-93D4-FAA42307ED5B}"/>
            </ac:spMkLst>
          </pc:spChg>
        </pc:sldLayoutChg>
        <pc:sldLayoutChg chg="delSp mod">
          <pc:chgData name="Rebecca Luo" userId="1e0727fa-4bf7-4d1f-ab3b-196ffa659c20" providerId="ADAL" clId="{3134DDE3-487F-4E1A-8167-C52C6E3C8980}" dt="2022-09-01T02:00:26.521" v="1998" actId="478"/>
          <pc:sldLayoutMkLst>
            <pc:docMk/>
            <pc:sldMasterMk cId="3841985424" sldId="2147483648"/>
            <pc:sldLayoutMk cId="1682954730" sldId="2147483654"/>
          </pc:sldLayoutMkLst>
          <pc:spChg chg="del">
            <ac:chgData name="Rebecca Luo" userId="1e0727fa-4bf7-4d1f-ab3b-196ffa659c20" providerId="ADAL" clId="{3134DDE3-487F-4E1A-8167-C52C6E3C8980}" dt="2022-09-01T02:00:26.521" v="1998" actId="478"/>
            <ac:spMkLst>
              <pc:docMk/>
              <pc:sldMasterMk cId="3841985424" sldId="2147483648"/>
              <pc:sldLayoutMk cId="1682954730" sldId="2147483654"/>
              <ac:spMk id="5" creationId="{17B4990B-2E99-4486-9645-1A49DC3F5FAA}"/>
            </ac:spMkLst>
          </pc:spChg>
          <pc:spChg chg="del">
            <ac:chgData name="Rebecca Luo" userId="1e0727fa-4bf7-4d1f-ab3b-196ffa659c20" providerId="ADAL" clId="{3134DDE3-487F-4E1A-8167-C52C6E3C8980}" dt="2022-09-01T02:00:24.938" v="1997" actId="478"/>
            <ac:spMkLst>
              <pc:docMk/>
              <pc:sldMasterMk cId="3841985424" sldId="2147483648"/>
              <pc:sldLayoutMk cId="1682954730" sldId="2147483654"/>
              <ac:spMk id="7" creationId="{99DB2018-2F6B-43D1-9637-D31DCA745878}"/>
            </ac:spMkLst>
          </pc:spChg>
        </pc:sldLayoutChg>
        <pc:sldLayoutChg chg="delSp mod">
          <pc:chgData name="Rebecca Luo" userId="1e0727fa-4bf7-4d1f-ab3b-196ffa659c20" providerId="ADAL" clId="{3134DDE3-487F-4E1A-8167-C52C6E3C8980}" dt="2022-09-01T02:00:31.574" v="2000" actId="478"/>
          <pc:sldLayoutMkLst>
            <pc:docMk/>
            <pc:sldMasterMk cId="3841985424" sldId="2147483648"/>
            <pc:sldLayoutMk cId="2147709961" sldId="2147483655"/>
          </pc:sldLayoutMkLst>
          <pc:spChg chg="del">
            <ac:chgData name="Rebecca Luo" userId="1e0727fa-4bf7-4d1f-ab3b-196ffa659c20" providerId="ADAL" clId="{3134DDE3-487F-4E1A-8167-C52C6E3C8980}" dt="2022-09-01T02:00:31.574" v="2000" actId="478"/>
            <ac:spMkLst>
              <pc:docMk/>
              <pc:sldMasterMk cId="3841985424" sldId="2147483648"/>
              <pc:sldLayoutMk cId="2147709961" sldId="2147483655"/>
              <ac:spMk id="4" creationId="{4F4C05E8-EACC-4032-83C3-8DC441DEA4F7}"/>
            </ac:spMkLst>
          </pc:spChg>
          <pc:spChg chg="del">
            <ac:chgData name="Rebecca Luo" userId="1e0727fa-4bf7-4d1f-ab3b-196ffa659c20" providerId="ADAL" clId="{3134DDE3-487F-4E1A-8167-C52C6E3C8980}" dt="2022-09-01T02:00:30.365" v="1999" actId="478"/>
            <ac:spMkLst>
              <pc:docMk/>
              <pc:sldMasterMk cId="3841985424" sldId="2147483648"/>
              <pc:sldLayoutMk cId="2147709961" sldId="2147483655"/>
              <ac:spMk id="6" creationId="{083D711E-CB96-4C98-8C99-C2E95388E065}"/>
            </ac:spMkLst>
          </pc:spChg>
        </pc:sldLayoutChg>
        <pc:sldLayoutChg chg="delSp mod">
          <pc:chgData name="Rebecca Luo" userId="1e0727fa-4bf7-4d1f-ab3b-196ffa659c20" providerId="ADAL" clId="{3134DDE3-487F-4E1A-8167-C52C6E3C8980}" dt="2022-09-01T02:00:08.147" v="1990" actId="478"/>
          <pc:sldLayoutMkLst>
            <pc:docMk/>
            <pc:sldMasterMk cId="3841985424" sldId="2147483648"/>
            <pc:sldLayoutMk cId="287314594" sldId="2147483657"/>
          </pc:sldLayoutMkLst>
          <pc:spChg chg="del">
            <ac:chgData name="Rebecca Luo" userId="1e0727fa-4bf7-4d1f-ab3b-196ffa659c20" providerId="ADAL" clId="{3134DDE3-487F-4E1A-8167-C52C6E3C8980}" dt="2022-09-01T02:00:06.572" v="1989" actId="478"/>
            <ac:spMkLst>
              <pc:docMk/>
              <pc:sldMasterMk cId="3841985424" sldId="2147483648"/>
              <pc:sldLayoutMk cId="287314594" sldId="2147483657"/>
              <ac:spMk id="3" creationId="{247536BF-C09B-4F75-B90F-B0558AD3A2F1}"/>
            </ac:spMkLst>
          </pc:spChg>
          <pc:spChg chg="del">
            <ac:chgData name="Rebecca Luo" userId="1e0727fa-4bf7-4d1f-ab3b-196ffa659c20" providerId="ADAL" clId="{3134DDE3-487F-4E1A-8167-C52C6E3C8980}" dt="2022-09-01T02:00:08.147" v="1990" actId="478"/>
            <ac:spMkLst>
              <pc:docMk/>
              <pc:sldMasterMk cId="3841985424" sldId="2147483648"/>
              <pc:sldLayoutMk cId="287314594" sldId="2147483657"/>
              <ac:spMk id="4" creationId="{91D80610-9258-447D-931D-CD3B03CA9433}"/>
            </ac:spMkLst>
          </pc:spChg>
        </pc:sldLayoutChg>
        <pc:sldLayoutChg chg="add del">
          <pc:chgData name="Rebecca Luo" userId="1e0727fa-4bf7-4d1f-ab3b-196ffa659c20" providerId="ADAL" clId="{3134DDE3-487F-4E1A-8167-C52C6E3C8980}" dt="2022-08-29T02:50:49.623" v="539" actId="47"/>
          <pc:sldLayoutMkLst>
            <pc:docMk/>
            <pc:sldMasterMk cId="3841985424" sldId="2147483648"/>
            <pc:sldLayoutMk cId="2112187840" sldId="2147483658"/>
          </pc:sldLayoutMkLst>
        </pc:sldLayoutChg>
      </pc:sldMasterChg>
      <pc:sldMasterChg chg="modSldLayout">
        <pc:chgData name="Rebecca Luo" userId="1e0727fa-4bf7-4d1f-ab3b-196ffa659c20" providerId="ADAL" clId="{3134DDE3-487F-4E1A-8167-C52C6E3C8980}" dt="2022-09-01T02:02:03.366" v="2019"/>
        <pc:sldMasterMkLst>
          <pc:docMk/>
          <pc:sldMasterMk cId="1073536879" sldId="2147483661"/>
        </pc:sldMasterMkLst>
        <pc:sldLayoutChg chg="addSp delSp modSp mod">
          <pc:chgData name="Rebecca Luo" userId="1e0727fa-4bf7-4d1f-ab3b-196ffa659c20" providerId="ADAL" clId="{3134DDE3-487F-4E1A-8167-C52C6E3C8980}" dt="2022-09-01T02:02:03.366" v="2019"/>
          <pc:sldLayoutMkLst>
            <pc:docMk/>
            <pc:sldMasterMk cId="1073536879" sldId="2147483661"/>
            <pc:sldLayoutMk cId="1744568167" sldId="2147483668"/>
          </pc:sldLayoutMkLst>
          <pc:spChg chg="del mod">
            <ac:chgData name="Rebecca Luo" userId="1e0727fa-4bf7-4d1f-ab3b-196ffa659c20" providerId="ADAL" clId="{3134DDE3-487F-4E1A-8167-C52C6E3C8980}" dt="2022-09-01T02:01:51.824" v="2018" actId="478"/>
            <ac:spMkLst>
              <pc:docMk/>
              <pc:sldMasterMk cId="1073536879" sldId="2147483661"/>
              <pc:sldLayoutMk cId="1744568167" sldId="2147483668"/>
              <ac:spMk id="5" creationId="{17B4990B-2E99-4486-9645-1A49DC3F5FAA}"/>
            </ac:spMkLst>
          </pc:spChg>
          <pc:spChg chg="add mod">
            <ac:chgData name="Rebecca Luo" userId="1e0727fa-4bf7-4d1f-ab3b-196ffa659c20" providerId="ADAL" clId="{3134DDE3-487F-4E1A-8167-C52C6E3C8980}" dt="2022-09-01T02:02:03.366" v="2019"/>
            <ac:spMkLst>
              <pc:docMk/>
              <pc:sldMasterMk cId="1073536879" sldId="2147483661"/>
              <pc:sldLayoutMk cId="1744568167" sldId="2147483668"/>
              <ac:spMk id="6" creationId="{13F8046B-4AA4-CCB3-45C5-90C0BF3AD7D6}"/>
            </ac:spMkLst>
          </pc:spChg>
        </pc:sldLayoutChg>
      </pc:sldMasterChg>
    </pc:docChg>
  </pc:docChgLst>
  <pc:docChgLst>
    <pc:chgData name="Tong Wu" userId="8284c83c-7009-4a3e-bfb5-d009c1822daf" providerId="ADAL" clId="{6B9FEA67-828F-45E6-8084-18488D075493}"/>
    <pc:docChg chg="undo custSel addSld delSld modSld modSection">
      <pc:chgData name="Tong Wu" userId="8284c83c-7009-4a3e-bfb5-d009c1822daf" providerId="ADAL" clId="{6B9FEA67-828F-45E6-8084-18488D075493}" dt="2022-09-06T03:44:54.469" v="108" actId="47"/>
      <pc:docMkLst>
        <pc:docMk/>
      </pc:docMkLst>
      <pc:sldChg chg="addSp delSp modSp mod">
        <pc:chgData name="Tong Wu" userId="8284c83c-7009-4a3e-bfb5-d009c1822daf" providerId="ADAL" clId="{6B9FEA67-828F-45E6-8084-18488D075493}" dt="2022-09-06T03:34:39.946" v="57" actId="1076"/>
        <pc:sldMkLst>
          <pc:docMk/>
          <pc:sldMk cId="1245653449" sldId="257"/>
        </pc:sldMkLst>
        <pc:spChg chg="mod">
          <ac:chgData name="Tong Wu" userId="8284c83c-7009-4a3e-bfb5-d009c1822daf" providerId="ADAL" clId="{6B9FEA67-828F-45E6-8084-18488D075493}" dt="2022-09-06T03:34:39.946" v="57" actId="1076"/>
          <ac:spMkLst>
            <pc:docMk/>
            <pc:sldMk cId="1245653449" sldId="257"/>
            <ac:spMk id="2" creationId="{B75B8D6E-A887-45C1-BBA9-360FB88A34C5}"/>
          </ac:spMkLst>
        </pc:spChg>
        <pc:spChg chg="mod">
          <ac:chgData name="Tong Wu" userId="8284c83c-7009-4a3e-bfb5-d009c1822daf" providerId="ADAL" clId="{6B9FEA67-828F-45E6-8084-18488D075493}" dt="2022-08-31T14:43:54.466" v="48"/>
          <ac:spMkLst>
            <pc:docMk/>
            <pc:sldMk cId="1245653449" sldId="257"/>
            <ac:spMk id="3" creationId="{760E015D-EA3D-47F4-8F7E-AE6D73C24ED4}"/>
          </ac:spMkLst>
        </pc:spChg>
        <pc:spChg chg="add del">
          <ac:chgData name="Tong Wu" userId="8284c83c-7009-4a3e-bfb5-d009c1822daf" providerId="ADAL" clId="{6B9FEA67-828F-45E6-8084-18488D075493}" dt="2022-08-31T14:42:16.328" v="3" actId="22"/>
          <ac:spMkLst>
            <pc:docMk/>
            <pc:sldMk cId="1245653449" sldId="257"/>
            <ac:spMk id="6" creationId="{E3444390-6B14-1916-3961-941427F3D7BE}"/>
          </ac:spMkLst>
        </pc:spChg>
      </pc:sldChg>
      <pc:sldChg chg="modSp add mod">
        <pc:chgData name="Tong Wu" userId="8284c83c-7009-4a3e-bfb5-d009c1822daf" providerId="ADAL" clId="{6B9FEA67-828F-45E6-8084-18488D075493}" dt="2022-08-31T14:42:43.918" v="7" actId="14100"/>
        <pc:sldMkLst>
          <pc:docMk/>
          <pc:sldMk cId="4180991224" sldId="287"/>
        </pc:sldMkLst>
        <pc:spChg chg="mod">
          <ac:chgData name="Tong Wu" userId="8284c83c-7009-4a3e-bfb5-d009c1822daf" providerId="ADAL" clId="{6B9FEA67-828F-45E6-8084-18488D075493}" dt="2022-08-31T14:42:43.918" v="7" actId="14100"/>
          <ac:spMkLst>
            <pc:docMk/>
            <pc:sldMk cId="4180991224" sldId="287"/>
            <ac:spMk id="3" creationId="{FC1CB0D0-9895-49DA-8D5F-AED0A25C4E6E}"/>
          </ac:spMkLst>
        </pc:spChg>
      </pc:sldChg>
      <pc:sldChg chg="add">
        <pc:chgData name="Tong Wu" userId="8284c83c-7009-4a3e-bfb5-d009c1822daf" providerId="ADAL" clId="{6B9FEA67-828F-45E6-8084-18488D075493}" dt="2022-08-31T14:42:56.380" v="8"/>
        <pc:sldMkLst>
          <pc:docMk/>
          <pc:sldMk cId="3674116049" sldId="338"/>
        </pc:sldMkLst>
      </pc:sldChg>
      <pc:sldChg chg="add">
        <pc:chgData name="Tong Wu" userId="8284c83c-7009-4a3e-bfb5-d009c1822daf" providerId="ADAL" clId="{6B9FEA67-828F-45E6-8084-18488D075493}" dt="2022-08-31T14:42:56.380" v="8"/>
        <pc:sldMkLst>
          <pc:docMk/>
          <pc:sldMk cId="2403058307" sldId="343"/>
        </pc:sldMkLst>
      </pc:sldChg>
      <pc:sldChg chg="add">
        <pc:chgData name="Tong Wu" userId="8284c83c-7009-4a3e-bfb5-d009c1822daf" providerId="ADAL" clId="{6B9FEA67-828F-45E6-8084-18488D075493}" dt="2022-08-31T14:42:56.380" v="8"/>
        <pc:sldMkLst>
          <pc:docMk/>
          <pc:sldMk cId="4190431029" sldId="345"/>
        </pc:sldMkLst>
      </pc:sldChg>
      <pc:sldChg chg="add">
        <pc:chgData name="Tong Wu" userId="8284c83c-7009-4a3e-bfb5-d009c1822daf" providerId="ADAL" clId="{6B9FEA67-828F-45E6-8084-18488D075493}" dt="2022-08-31T14:42:56.380" v="8"/>
        <pc:sldMkLst>
          <pc:docMk/>
          <pc:sldMk cId="1031413841" sldId="347"/>
        </pc:sldMkLst>
      </pc:sldChg>
      <pc:sldChg chg="add">
        <pc:chgData name="Tong Wu" userId="8284c83c-7009-4a3e-bfb5-d009c1822daf" providerId="ADAL" clId="{6B9FEA67-828F-45E6-8084-18488D075493}" dt="2022-08-31T14:42:56.380" v="8"/>
        <pc:sldMkLst>
          <pc:docMk/>
          <pc:sldMk cId="1307766609" sldId="350"/>
        </pc:sldMkLst>
      </pc:sldChg>
      <pc:sldChg chg="add">
        <pc:chgData name="Tong Wu" userId="8284c83c-7009-4a3e-bfb5-d009c1822daf" providerId="ADAL" clId="{6B9FEA67-828F-45E6-8084-18488D075493}" dt="2022-08-31T14:42:56.380" v="8"/>
        <pc:sldMkLst>
          <pc:docMk/>
          <pc:sldMk cId="3463671918" sldId="352"/>
        </pc:sldMkLst>
      </pc:sldChg>
      <pc:sldChg chg="add">
        <pc:chgData name="Tong Wu" userId="8284c83c-7009-4a3e-bfb5-d009c1822daf" providerId="ADAL" clId="{6B9FEA67-828F-45E6-8084-18488D075493}" dt="2022-08-31T14:42:56.380" v="8"/>
        <pc:sldMkLst>
          <pc:docMk/>
          <pc:sldMk cId="6742692" sldId="353"/>
        </pc:sldMkLst>
      </pc:sldChg>
      <pc:sldChg chg="add">
        <pc:chgData name="Tong Wu" userId="8284c83c-7009-4a3e-bfb5-d009c1822daf" providerId="ADAL" clId="{6B9FEA67-828F-45E6-8084-18488D075493}" dt="2022-08-31T14:42:56.380" v="8"/>
        <pc:sldMkLst>
          <pc:docMk/>
          <pc:sldMk cId="1658163941" sldId="355"/>
        </pc:sldMkLst>
      </pc:sldChg>
      <pc:sldChg chg="add">
        <pc:chgData name="Tong Wu" userId="8284c83c-7009-4a3e-bfb5-d009c1822daf" providerId="ADAL" clId="{6B9FEA67-828F-45E6-8084-18488D075493}" dt="2022-08-31T14:42:56.380" v="8"/>
        <pc:sldMkLst>
          <pc:docMk/>
          <pc:sldMk cId="2134393408" sldId="356"/>
        </pc:sldMkLst>
      </pc:sldChg>
      <pc:sldChg chg="add">
        <pc:chgData name="Tong Wu" userId="8284c83c-7009-4a3e-bfb5-d009c1822daf" providerId="ADAL" clId="{6B9FEA67-828F-45E6-8084-18488D075493}" dt="2022-08-31T14:42:56.380" v="8"/>
        <pc:sldMkLst>
          <pc:docMk/>
          <pc:sldMk cId="2056441015" sldId="358"/>
        </pc:sldMkLst>
      </pc:sldChg>
      <pc:sldChg chg="add">
        <pc:chgData name="Tong Wu" userId="8284c83c-7009-4a3e-bfb5-d009c1822daf" providerId="ADAL" clId="{6B9FEA67-828F-45E6-8084-18488D075493}" dt="2022-08-31T14:42:56.380" v="8"/>
        <pc:sldMkLst>
          <pc:docMk/>
          <pc:sldMk cId="227157875" sldId="360"/>
        </pc:sldMkLst>
      </pc:sldChg>
      <pc:sldChg chg="add">
        <pc:chgData name="Tong Wu" userId="8284c83c-7009-4a3e-bfb5-d009c1822daf" providerId="ADAL" clId="{6B9FEA67-828F-45E6-8084-18488D075493}" dt="2022-08-31T14:42:56.380" v="8"/>
        <pc:sldMkLst>
          <pc:docMk/>
          <pc:sldMk cId="2500894131" sldId="361"/>
        </pc:sldMkLst>
      </pc:sldChg>
      <pc:sldChg chg="add">
        <pc:chgData name="Tong Wu" userId="8284c83c-7009-4a3e-bfb5-d009c1822daf" providerId="ADAL" clId="{6B9FEA67-828F-45E6-8084-18488D075493}" dt="2022-08-31T14:42:56.380" v="8"/>
        <pc:sldMkLst>
          <pc:docMk/>
          <pc:sldMk cId="3490228181" sldId="362"/>
        </pc:sldMkLst>
      </pc:sldChg>
      <pc:sldChg chg="add">
        <pc:chgData name="Tong Wu" userId="8284c83c-7009-4a3e-bfb5-d009c1822daf" providerId="ADAL" clId="{6B9FEA67-828F-45E6-8084-18488D075493}" dt="2022-08-31T14:42:56.380" v="8"/>
        <pc:sldMkLst>
          <pc:docMk/>
          <pc:sldMk cId="89622650" sldId="364"/>
        </pc:sldMkLst>
      </pc:sldChg>
      <pc:sldChg chg="add">
        <pc:chgData name="Tong Wu" userId="8284c83c-7009-4a3e-bfb5-d009c1822daf" providerId="ADAL" clId="{6B9FEA67-828F-45E6-8084-18488D075493}" dt="2022-08-31T14:42:56.380" v="8"/>
        <pc:sldMkLst>
          <pc:docMk/>
          <pc:sldMk cId="3614624330" sldId="366"/>
        </pc:sldMkLst>
      </pc:sldChg>
      <pc:sldChg chg="add">
        <pc:chgData name="Tong Wu" userId="8284c83c-7009-4a3e-bfb5-d009c1822daf" providerId="ADAL" clId="{6B9FEA67-828F-45E6-8084-18488D075493}" dt="2022-08-31T14:42:56.380" v="8"/>
        <pc:sldMkLst>
          <pc:docMk/>
          <pc:sldMk cId="503627984" sldId="368"/>
        </pc:sldMkLst>
      </pc:sldChg>
      <pc:sldChg chg="add">
        <pc:chgData name="Tong Wu" userId="8284c83c-7009-4a3e-bfb5-d009c1822daf" providerId="ADAL" clId="{6B9FEA67-828F-45E6-8084-18488D075493}" dt="2022-08-31T14:42:56.380" v="8"/>
        <pc:sldMkLst>
          <pc:docMk/>
          <pc:sldMk cId="4123013699" sldId="369"/>
        </pc:sldMkLst>
      </pc:sldChg>
      <pc:sldChg chg="add">
        <pc:chgData name="Tong Wu" userId="8284c83c-7009-4a3e-bfb5-d009c1822daf" providerId="ADAL" clId="{6B9FEA67-828F-45E6-8084-18488D075493}" dt="2022-08-31T14:42:56.380" v="8"/>
        <pc:sldMkLst>
          <pc:docMk/>
          <pc:sldMk cId="862391910" sldId="372"/>
        </pc:sldMkLst>
      </pc:sldChg>
      <pc:sldChg chg="add">
        <pc:chgData name="Tong Wu" userId="8284c83c-7009-4a3e-bfb5-d009c1822daf" providerId="ADAL" clId="{6B9FEA67-828F-45E6-8084-18488D075493}" dt="2022-08-31T14:42:56.380" v="8"/>
        <pc:sldMkLst>
          <pc:docMk/>
          <pc:sldMk cId="893619034" sldId="375"/>
        </pc:sldMkLst>
      </pc:sldChg>
      <pc:sldChg chg="add">
        <pc:chgData name="Tong Wu" userId="8284c83c-7009-4a3e-bfb5-d009c1822daf" providerId="ADAL" clId="{6B9FEA67-828F-45E6-8084-18488D075493}" dt="2022-08-31T14:42:56.380" v="8"/>
        <pc:sldMkLst>
          <pc:docMk/>
          <pc:sldMk cId="3216108699" sldId="378"/>
        </pc:sldMkLst>
      </pc:sldChg>
      <pc:sldChg chg="add">
        <pc:chgData name="Tong Wu" userId="8284c83c-7009-4a3e-bfb5-d009c1822daf" providerId="ADAL" clId="{6B9FEA67-828F-45E6-8084-18488D075493}" dt="2022-08-31T14:42:56.380" v="8"/>
        <pc:sldMkLst>
          <pc:docMk/>
          <pc:sldMk cId="3554583385" sldId="382"/>
        </pc:sldMkLst>
      </pc:sldChg>
      <pc:sldChg chg="add">
        <pc:chgData name="Tong Wu" userId="8284c83c-7009-4a3e-bfb5-d009c1822daf" providerId="ADAL" clId="{6B9FEA67-828F-45E6-8084-18488D075493}" dt="2022-08-31T14:42:56.380" v="8"/>
        <pc:sldMkLst>
          <pc:docMk/>
          <pc:sldMk cId="3957610627" sldId="383"/>
        </pc:sldMkLst>
      </pc:sldChg>
      <pc:sldChg chg="add">
        <pc:chgData name="Tong Wu" userId="8284c83c-7009-4a3e-bfb5-d009c1822daf" providerId="ADAL" clId="{6B9FEA67-828F-45E6-8084-18488D075493}" dt="2022-08-31T14:42:56.380" v="8"/>
        <pc:sldMkLst>
          <pc:docMk/>
          <pc:sldMk cId="876520503" sldId="384"/>
        </pc:sldMkLst>
      </pc:sldChg>
      <pc:sldChg chg="add">
        <pc:chgData name="Tong Wu" userId="8284c83c-7009-4a3e-bfb5-d009c1822daf" providerId="ADAL" clId="{6B9FEA67-828F-45E6-8084-18488D075493}" dt="2022-08-31T14:42:56.380" v="8"/>
        <pc:sldMkLst>
          <pc:docMk/>
          <pc:sldMk cId="1759490672" sldId="385"/>
        </pc:sldMkLst>
      </pc:sldChg>
      <pc:sldChg chg="add">
        <pc:chgData name="Tong Wu" userId="8284c83c-7009-4a3e-bfb5-d009c1822daf" providerId="ADAL" clId="{6B9FEA67-828F-45E6-8084-18488D075493}" dt="2022-08-31T14:42:56.380" v="8"/>
        <pc:sldMkLst>
          <pc:docMk/>
          <pc:sldMk cId="385366543" sldId="386"/>
        </pc:sldMkLst>
      </pc:sldChg>
      <pc:sldChg chg="add">
        <pc:chgData name="Tong Wu" userId="8284c83c-7009-4a3e-bfb5-d009c1822daf" providerId="ADAL" clId="{6B9FEA67-828F-45E6-8084-18488D075493}" dt="2022-08-31T14:42:56.380" v="8"/>
        <pc:sldMkLst>
          <pc:docMk/>
          <pc:sldMk cId="2333510210" sldId="387"/>
        </pc:sldMkLst>
      </pc:sldChg>
      <pc:sldChg chg="add">
        <pc:chgData name="Tong Wu" userId="8284c83c-7009-4a3e-bfb5-d009c1822daf" providerId="ADAL" clId="{6B9FEA67-828F-45E6-8084-18488D075493}" dt="2022-08-31T14:42:56.380" v="8"/>
        <pc:sldMkLst>
          <pc:docMk/>
          <pc:sldMk cId="709390976" sldId="389"/>
        </pc:sldMkLst>
      </pc:sldChg>
      <pc:sldChg chg="add">
        <pc:chgData name="Tong Wu" userId="8284c83c-7009-4a3e-bfb5-d009c1822daf" providerId="ADAL" clId="{6B9FEA67-828F-45E6-8084-18488D075493}" dt="2022-08-31T14:42:56.380" v="8"/>
        <pc:sldMkLst>
          <pc:docMk/>
          <pc:sldMk cId="2044667467" sldId="390"/>
        </pc:sldMkLst>
      </pc:sldChg>
      <pc:sldChg chg="add">
        <pc:chgData name="Tong Wu" userId="8284c83c-7009-4a3e-bfb5-d009c1822daf" providerId="ADAL" clId="{6B9FEA67-828F-45E6-8084-18488D075493}" dt="2022-08-31T14:42:56.380" v="8"/>
        <pc:sldMkLst>
          <pc:docMk/>
          <pc:sldMk cId="3643383111" sldId="391"/>
        </pc:sldMkLst>
      </pc:sldChg>
      <pc:sldChg chg="add">
        <pc:chgData name="Tong Wu" userId="8284c83c-7009-4a3e-bfb5-d009c1822daf" providerId="ADAL" clId="{6B9FEA67-828F-45E6-8084-18488D075493}" dt="2022-08-31T14:42:56.380" v="8"/>
        <pc:sldMkLst>
          <pc:docMk/>
          <pc:sldMk cId="2589267320" sldId="392"/>
        </pc:sldMkLst>
      </pc:sldChg>
      <pc:sldChg chg="add">
        <pc:chgData name="Tong Wu" userId="8284c83c-7009-4a3e-bfb5-d009c1822daf" providerId="ADAL" clId="{6B9FEA67-828F-45E6-8084-18488D075493}" dt="2022-08-31T14:42:56.380" v="8"/>
        <pc:sldMkLst>
          <pc:docMk/>
          <pc:sldMk cId="197376328" sldId="393"/>
        </pc:sldMkLst>
      </pc:sldChg>
      <pc:sldChg chg="add">
        <pc:chgData name="Tong Wu" userId="8284c83c-7009-4a3e-bfb5-d009c1822daf" providerId="ADAL" clId="{6B9FEA67-828F-45E6-8084-18488D075493}" dt="2022-08-31T14:42:56.380" v="8"/>
        <pc:sldMkLst>
          <pc:docMk/>
          <pc:sldMk cId="3991991211" sldId="394"/>
        </pc:sldMkLst>
      </pc:sldChg>
      <pc:sldChg chg="add">
        <pc:chgData name="Tong Wu" userId="8284c83c-7009-4a3e-bfb5-d009c1822daf" providerId="ADAL" clId="{6B9FEA67-828F-45E6-8084-18488D075493}" dt="2022-08-31T14:42:56.380" v="8"/>
        <pc:sldMkLst>
          <pc:docMk/>
          <pc:sldMk cId="2240730183" sldId="395"/>
        </pc:sldMkLst>
      </pc:sldChg>
      <pc:sldChg chg="add">
        <pc:chgData name="Tong Wu" userId="8284c83c-7009-4a3e-bfb5-d009c1822daf" providerId="ADAL" clId="{6B9FEA67-828F-45E6-8084-18488D075493}" dt="2022-08-31T14:42:56.380" v="8"/>
        <pc:sldMkLst>
          <pc:docMk/>
          <pc:sldMk cId="195429519" sldId="396"/>
        </pc:sldMkLst>
      </pc:sldChg>
      <pc:sldChg chg="add">
        <pc:chgData name="Tong Wu" userId="8284c83c-7009-4a3e-bfb5-d009c1822daf" providerId="ADAL" clId="{6B9FEA67-828F-45E6-8084-18488D075493}" dt="2022-08-31T14:42:56.380" v="8"/>
        <pc:sldMkLst>
          <pc:docMk/>
          <pc:sldMk cId="1373346560" sldId="397"/>
        </pc:sldMkLst>
      </pc:sldChg>
      <pc:sldChg chg="add">
        <pc:chgData name="Tong Wu" userId="8284c83c-7009-4a3e-bfb5-d009c1822daf" providerId="ADAL" clId="{6B9FEA67-828F-45E6-8084-18488D075493}" dt="2022-08-31T14:42:56.380" v="8"/>
        <pc:sldMkLst>
          <pc:docMk/>
          <pc:sldMk cId="172484282" sldId="398"/>
        </pc:sldMkLst>
      </pc:sldChg>
      <pc:sldChg chg="add">
        <pc:chgData name="Tong Wu" userId="8284c83c-7009-4a3e-bfb5-d009c1822daf" providerId="ADAL" clId="{6B9FEA67-828F-45E6-8084-18488D075493}" dt="2022-08-31T14:42:56.380" v="8"/>
        <pc:sldMkLst>
          <pc:docMk/>
          <pc:sldMk cId="2916867020" sldId="399"/>
        </pc:sldMkLst>
      </pc:sldChg>
      <pc:sldChg chg="add">
        <pc:chgData name="Tong Wu" userId="8284c83c-7009-4a3e-bfb5-d009c1822daf" providerId="ADAL" clId="{6B9FEA67-828F-45E6-8084-18488D075493}" dt="2022-08-31T14:42:56.380" v="8"/>
        <pc:sldMkLst>
          <pc:docMk/>
          <pc:sldMk cId="1010346826" sldId="400"/>
        </pc:sldMkLst>
      </pc:sldChg>
      <pc:sldChg chg="add">
        <pc:chgData name="Tong Wu" userId="8284c83c-7009-4a3e-bfb5-d009c1822daf" providerId="ADAL" clId="{6B9FEA67-828F-45E6-8084-18488D075493}" dt="2022-08-31T14:42:56.380" v="8"/>
        <pc:sldMkLst>
          <pc:docMk/>
          <pc:sldMk cId="1973519015" sldId="402"/>
        </pc:sldMkLst>
      </pc:sldChg>
      <pc:sldChg chg="add del">
        <pc:chgData name="Tong Wu" userId="8284c83c-7009-4a3e-bfb5-d009c1822daf" providerId="ADAL" clId="{6B9FEA67-828F-45E6-8084-18488D075493}" dt="2022-08-31T14:44:19.038" v="50" actId="47"/>
        <pc:sldMkLst>
          <pc:docMk/>
          <pc:sldMk cId="2783788299" sldId="7835"/>
        </pc:sldMkLst>
      </pc:sldChg>
      <pc:sldChg chg="add del">
        <pc:chgData name="Tong Wu" userId="8284c83c-7009-4a3e-bfb5-d009c1822daf" providerId="ADAL" clId="{6B9FEA67-828F-45E6-8084-18488D075493}" dt="2022-08-31T14:44:09.889" v="49" actId="47"/>
        <pc:sldMkLst>
          <pc:docMk/>
          <pc:sldMk cId="4141348799" sldId="7836"/>
        </pc:sldMkLst>
      </pc:sldChg>
      <pc:sldChg chg="del">
        <pc:chgData name="Tong Wu" userId="8284c83c-7009-4a3e-bfb5-d009c1822daf" providerId="ADAL" clId="{6B9FEA67-828F-45E6-8084-18488D075493}" dt="2022-08-31T14:41:43.106" v="1" actId="47"/>
        <pc:sldMkLst>
          <pc:docMk/>
          <pc:sldMk cId="3749871286" sldId="13737"/>
        </pc:sldMkLst>
      </pc:sldChg>
      <pc:sldChg chg="add del">
        <pc:chgData name="Tong Wu" userId="8284c83c-7009-4a3e-bfb5-d009c1822daf" providerId="ADAL" clId="{6B9FEA67-828F-45E6-8084-18488D075493}" dt="2022-09-06T03:44:54.469" v="108" actId="47"/>
        <pc:sldMkLst>
          <pc:docMk/>
          <pc:sldMk cId="2692031097" sldId="13889"/>
        </pc:sldMkLst>
      </pc:sldChg>
      <pc:sldChg chg="modSp add del mod">
        <pc:chgData name="Tong Wu" userId="8284c83c-7009-4a3e-bfb5-d009c1822daf" providerId="ADAL" clId="{6B9FEA67-828F-45E6-8084-18488D075493}" dt="2022-08-31T14:43:23.112" v="12" actId="47"/>
        <pc:sldMkLst>
          <pc:docMk/>
          <pc:sldMk cId="829525176" sldId="13921"/>
        </pc:sldMkLst>
        <pc:spChg chg="mod">
          <ac:chgData name="Tong Wu" userId="8284c83c-7009-4a3e-bfb5-d009c1822daf" providerId="ADAL" clId="{6B9FEA67-828F-45E6-8084-18488D075493}" dt="2022-08-31T14:43:04.525" v="9" actId="21"/>
          <ac:spMkLst>
            <pc:docMk/>
            <pc:sldMk cId="829525176" sldId="13921"/>
            <ac:spMk id="2" creationId="{B75B8D6E-A887-45C1-BBA9-360FB88A34C5}"/>
          </ac:spMkLst>
        </pc:spChg>
      </pc:sldChg>
      <pc:sldChg chg="addSp delSp modSp add mod modClrScheme chgLayout">
        <pc:chgData name="Tong Wu" userId="8284c83c-7009-4a3e-bfb5-d009c1822daf" providerId="ADAL" clId="{6B9FEA67-828F-45E6-8084-18488D075493}" dt="2022-08-31T14:44:35.991" v="52" actId="700"/>
        <pc:sldMkLst>
          <pc:docMk/>
          <pc:sldMk cId="3898981417" sldId="13922"/>
        </pc:sldMkLst>
        <pc:spChg chg="add del mod ord">
          <ac:chgData name="Tong Wu" userId="8284c83c-7009-4a3e-bfb5-d009c1822daf" providerId="ADAL" clId="{6B9FEA67-828F-45E6-8084-18488D075493}" dt="2022-08-31T14:44:35.991" v="52" actId="700"/>
          <ac:spMkLst>
            <pc:docMk/>
            <pc:sldMk cId="3898981417" sldId="13922"/>
            <ac:spMk id="2" creationId="{B2DF0439-4B39-56BA-3612-E062E9AD0359}"/>
          </ac:spMkLst>
        </pc:spChg>
        <pc:spChg chg="add del mod ord">
          <ac:chgData name="Tong Wu" userId="8284c83c-7009-4a3e-bfb5-d009c1822daf" providerId="ADAL" clId="{6B9FEA67-828F-45E6-8084-18488D075493}" dt="2022-08-31T14:44:35.991" v="52" actId="700"/>
          <ac:spMkLst>
            <pc:docMk/>
            <pc:sldMk cId="3898981417" sldId="13922"/>
            <ac:spMk id="3" creationId="{DC504403-3EDA-611F-35D5-E4EE981D140B}"/>
          </ac:spMkLst>
        </pc:spChg>
      </pc:sldChg>
      <pc:sldChg chg="new del">
        <pc:chgData name="Tong Wu" userId="8284c83c-7009-4a3e-bfb5-d009c1822daf" providerId="ADAL" clId="{6B9FEA67-828F-45E6-8084-18488D075493}" dt="2022-08-31T14:45:02.466" v="55" actId="47"/>
        <pc:sldMkLst>
          <pc:docMk/>
          <pc:sldMk cId="1336916578" sldId="13923"/>
        </pc:sldMkLst>
      </pc:sldChg>
      <pc:sldChg chg="new">
        <pc:chgData name="Tong Wu" userId="8284c83c-7009-4a3e-bfb5-d009c1822daf" providerId="ADAL" clId="{6B9FEA67-828F-45E6-8084-18488D075493}" dt="2022-08-31T14:45:00.465" v="54" actId="680"/>
        <pc:sldMkLst>
          <pc:docMk/>
          <pc:sldMk cId="2435010905" sldId="13924"/>
        </pc:sldMkLst>
      </pc:sldChg>
      <pc:sldChg chg="modSp add mod">
        <pc:chgData name="Tong Wu" userId="8284c83c-7009-4a3e-bfb5-d009c1822daf" providerId="ADAL" clId="{6B9FEA67-828F-45E6-8084-18488D075493}" dt="2022-09-06T03:41:06.937" v="61"/>
        <pc:sldMkLst>
          <pc:docMk/>
          <pc:sldMk cId="4193258950" sldId="13939"/>
        </pc:sldMkLst>
        <pc:spChg chg="mod">
          <ac:chgData name="Tong Wu" userId="8284c83c-7009-4a3e-bfb5-d009c1822daf" providerId="ADAL" clId="{6B9FEA67-828F-45E6-8084-18488D075493}" dt="2022-09-06T03:40:58.600" v="60" actId="108"/>
          <ac:spMkLst>
            <pc:docMk/>
            <pc:sldMk cId="4193258950" sldId="13939"/>
            <ac:spMk id="2" creationId="{B75B8D6E-A887-45C1-BBA9-360FB88A34C5}"/>
          </ac:spMkLst>
        </pc:spChg>
        <pc:spChg chg="mod">
          <ac:chgData name="Tong Wu" userId="8284c83c-7009-4a3e-bfb5-d009c1822daf" providerId="ADAL" clId="{6B9FEA67-828F-45E6-8084-18488D075493}" dt="2022-09-06T03:41:06.937" v="61"/>
          <ac:spMkLst>
            <pc:docMk/>
            <pc:sldMk cId="4193258950" sldId="13939"/>
            <ac:spMk id="3" creationId="{760E015D-EA3D-47F4-8F7E-AE6D73C24ED4}"/>
          </ac:spMkLst>
        </pc:spChg>
      </pc:sldChg>
      <pc:sldChg chg="modSp add mod">
        <pc:chgData name="Tong Wu" userId="8284c83c-7009-4a3e-bfb5-d009c1822daf" providerId="ADAL" clId="{6B9FEA67-828F-45E6-8084-18488D075493}" dt="2022-09-06T03:42:47.599" v="104" actId="20577"/>
        <pc:sldMkLst>
          <pc:docMk/>
          <pc:sldMk cId="3306045425" sldId="13940"/>
        </pc:sldMkLst>
        <pc:spChg chg="mod">
          <ac:chgData name="Tong Wu" userId="8284c83c-7009-4a3e-bfb5-d009c1822daf" providerId="ADAL" clId="{6B9FEA67-828F-45E6-8084-18488D075493}" dt="2022-09-06T03:42:47.599" v="104" actId="20577"/>
          <ac:spMkLst>
            <pc:docMk/>
            <pc:sldMk cId="3306045425" sldId="13940"/>
            <ac:spMk id="2" creationId="{B75B8D6E-A887-45C1-BBA9-360FB88A34C5}"/>
          </ac:spMkLst>
        </pc:spChg>
        <pc:spChg chg="mod">
          <ac:chgData name="Tong Wu" userId="8284c83c-7009-4a3e-bfb5-d009c1822daf" providerId="ADAL" clId="{6B9FEA67-828F-45E6-8084-18488D075493}" dt="2022-09-06T03:41:38.727" v="64" actId="20577"/>
          <ac:spMkLst>
            <pc:docMk/>
            <pc:sldMk cId="3306045425" sldId="13940"/>
            <ac:spMk id="3" creationId="{760E015D-EA3D-47F4-8F7E-AE6D73C24ED4}"/>
          </ac:spMkLst>
        </pc:spChg>
      </pc:sldChg>
      <pc:sldChg chg="add">
        <pc:chgData name="Tong Wu" userId="8284c83c-7009-4a3e-bfb5-d009c1822daf" providerId="ADAL" clId="{6B9FEA67-828F-45E6-8084-18488D075493}" dt="2022-09-06T03:44:49.149" v="105"/>
        <pc:sldMkLst>
          <pc:docMk/>
          <pc:sldMk cId="2487984358" sldId="13941"/>
        </pc:sldMkLst>
      </pc:sldChg>
    </pc:docChg>
  </pc:docChgLst>
  <pc:docChgLst>
    <pc:chgData name="Rebecca Luo" userId="1e0727fa-4bf7-4d1f-ab3b-196ffa659c20" providerId="ADAL" clId="{3D50390C-4459-4F98-9F3E-E4EDF173428B}"/>
    <pc:docChg chg="addSld delSld modSld modSection">
      <pc:chgData name="Rebecca Luo" userId="1e0727fa-4bf7-4d1f-ab3b-196ffa659c20" providerId="ADAL" clId="{3D50390C-4459-4F98-9F3E-E4EDF173428B}" dt="2022-09-29T09:38:36.341" v="65"/>
      <pc:docMkLst>
        <pc:docMk/>
      </pc:docMkLst>
      <pc:sldChg chg="del">
        <pc:chgData name="Rebecca Luo" userId="1e0727fa-4bf7-4d1f-ab3b-196ffa659c20" providerId="ADAL" clId="{3D50390C-4459-4F98-9F3E-E4EDF173428B}" dt="2022-09-29T09:37:59.618" v="24" actId="47"/>
        <pc:sldMkLst>
          <pc:docMk/>
          <pc:sldMk cId="0" sldId="277"/>
        </pc:sldMkLst>
      </pc:sldChg>
      <pc:sldChg chg="del">
        <pc:chgData name="Rebecca Luo" userId="1e0727fa-4bf7-4d1f-ab3b-196ffa659c20" providerId="ADAL" clId="{3D50390C-4459-4F98-9F3E-E4EDF173428B}" dt="2022-09-29T09:38:00.158" v="25" actId="47"/>
        <pc:sldMkLst>
          <pc:docMk/>
          <pc:sldMk cId="0" sldId="278"/>
        </pc:sldMkLst>
      </pc:sldChg>
      <pc:sldChg chg="del">
        <pc:chgData name="Rebecca Luo" userId="1e0727fa-4bf7-4d1f-ab3b-196ffa659c20" providerId="ADAL" clId="{3D50390C-4459-4F98-9F3E-E4EDF173428B}" dt="2022-09-29T09:38:00.685" v="26" actId="47"/>
        <pc:sldMkLst>
          <pc:docMk/>
          <pc:sldMk cId="0" sldId="279"/>
        </pc:sldMkLst>
      </pc:sldChg>
      <pc:sldChg chg="del">
        <pc:chgData name="Rebecca Luo" userId="1e0727fa-4bf7-4d1f-ab3b-196ffa659c20" providerId="ADAL" clId="{3D50390C-4459-4F98-9F3E-E4EDF173428B}" dt="2022-09-29T09:38:01.732" v="27" actId="47"/>
        <pc:sldMkLst>
          <pc:docMk/>
          <pc:sldMk cId="0" sldId="280"/>
        </pc:sldMkLst>
      </pc:sldChg>
      <pc:sldChg chg="del">
        <pc:chgData name="Rebecca Luo" userId="1e0727fa-4bf7-4d1f-ab3b-196ffa659c20" providerId="ADAL" clId="{3D50390C-4459-4F98-9F3E-E4EDF173428B}" dt="2022-09-29T09:38:02.195" v="28" actId="47"/>
        <pc:sldMkLst>
          <pc:docMk/>
          <pc:sldMk cId="0" sldId="281"/>
        </pc:sldMkLst>
      </pc:sldChg>
      <pc:sldChg chg="del">
        <pc:chgData name="Rebecca Luo" userId="1e0727fa-4bf7-4d1f-ab3b-196ffa659c20" providerId="ADAL" clId="{3D50390C-4459-4F98-9F3E-E4EDF173428B}" dt="2022-09-29T09:38:02.717" v="29" actId="47"/>
        <pc:sldMkLst>
          <pc:docMk/>
          <pc:sldMk cId="0" sldId="282"/>
        </pc:sldMkLst>
      </pc:sldChg>
      <pc:sldChg chg="del">
        <pc:chgData name="Rebecca Luo" userId="1e0727fa-4bf7-4d1f-ab3b-196ffa659c20" providerId="ADAL" clId="{3D50390C-4459-4F98-9F3E-E4EDF173428B}" dt="2022-09-29T09:37:54.647" v="7" actId="47"/>
        <pc:sldMkLst>
          <pc:docMk/>
          <pc:sldMk cId="0" sldId="13764"/>
        </pc:sldMkLst>
      </pc:sldChg>
      <pc:sldChg chg="del">
        <pc:chgData name="Rebecca Luo" userId="1e0727fa-4bf7-4d1f-ab3b-196ffa659c20" providerId="ADAL" clId="{3D50390C-4459-4F98-9F3E-E4EDF173428B}" dt="2022-09-29T09:37:54.887" v="8" actId="47"/>
        <pc:sldMkLst>
          <pc:docMk/>
          <pc:sldMk cId="0" sldId="13765"/>
        </pc:sldMkLst>
      </pc:sldChg>
      <pc:sldChg chg="del">
        <pc:chgData name="Rebecca Luo" userId="1e0727fa-4bf7-4d1f-ab3b-196ffa659c20" providerId="ADAL" clId="{3D50390C-4459-4F98-9F3E-E4EDF173428B}" dt="2022-09-29T09:37:55.159" v="9" actId="47"/>
        <pc:sldMkLst>
          <pc:docMk/>
          <pc:sldMk cId="0" sldId="13766"/>
        </pc:sldMkLst>
      </pc:sldChg>
      <pc:sldChg chg="del">
        <pc:chgData name="Rebecca Luo" userId="1e0727fa-4bf7-4d1f-ab3b-196ffa659c20" providerId="ADAL" clId="{3D50390C-4459-4F98-9F3E-E4EDF173428B}" dt="2022-09-29T09:37:55.370" v="10" actId="47"/>
        <pc:sldMkLst>
          <pc:docMk/>
          <pc:sldMk cId="0" sldId="13767"/>
        </pc:sldMkLst>
      </pc:sldChg>
      <pc:sldChg chg="del">
        <pc:chgData name="Rebecca Luo" userId="1e0727fa-4bf7-4d1f-ab3b-196ffa659c20" providerId="ADAL" clId="{3D50390C-4459-4F98-9F3E-E4EDF173428B}" dt="2022-09-29T09:37:55.622" v="11" actId="47"/>
        <pc:sldMkLst>
          <pc:docMk/>
          <pc:sldMk cId="0" sldId="13768"/>
        </pc:sldMkLst>
      </pc:sldChg>
      <pc:sldChg chg="del">
        <pc:chgData name="Rebecca Luo" userId="1e0727fa-4bf7-4d1f-ab3b-196ffa659c20" providerId="ADAL" clId="{3D50390C-4459-4F98-9F3E-E4EDF173428B}" dt="2022-09-29T09:37:55.892" v="12" actId="47"/>
        <pc:sldMkLst>
          <pc:docMk/>
          <pc:sldMk cId="0" sldId="13769"/>
        </pc:sldMkLst>
      </pc:sldChg>
      <pc:sldChg chg="del">
        <pc:chgData name="Rebecca Luo" userId="1e0727fa-4bf7-4d1f-ab3b-196ffa659c20" providerId="ADAL" clId="{3D50390C-4459-4F98-9F3E-E4EDF173428B}" dt="2022-09-29T09:37:56.129" v="13" actId="47"/>
        <pc:sldMkLst>
          <pc:docMk/>
          <pc:sldMk cId="0" sldId="13770"/>
        </pc:sldMkLst>
      </pc:sldChg>
      <pc:sldChg chg="del">
        <pc:chgData name="Rebecca Luo" userId="1e0727fa-4bf7-4d1f-ab3b-196ffa659c20" providerId="ADAL" clId="{3D50390C-4459-4F98-9F3E-E4EDF173428B}" dt="2022-09-29T09:37:56.365" v="14" actId="47"/>
        <pc:sldMkLst>
          <pc:docMk/>
          <pc:sldMk cId="0" sldId="13771"/>
        </pc:sldMkLst>
      </pc:sldChg>
      <pc:sldChg chg="del">
        <pc:chgData name="Rebecca Luo" userId="1e0727fa-4bf7-4d1f-ab3b-196ffa659c20" providerId="ADAL" clId="{3D50390C-4459-4F98-9F3E-E4EDF173428B}" dt="2022-09-29T09:37:56.581" v="15" actId="47"/>
        <pc:sldMkLst>
          <pc:docMk/>
          <pc:sldMk cId="0" sldId="13772"/>
        </pc:sldMkLst>
      </pc:sldChg>
      <pc:sldChg chg="del">
        <pc:chgData name="Rebecca Luo" userId="1e0727fa-4bf7-4d1f-ab3b-196ffa659c20" providerId="ADAL" clId="{3D50390C-4459-4F98-9F3E-E4EDF173428B}" dt="2022-09-29T09:37:56.814" v="16" actId="47"/>
        <pc:sldMkLst>
          <pc:docMk/>
          <pc:sldMk cId="0" sldId="13773"/>
        </pc:sldMkLst>
      </pc:sldChg>
      <pc:sldChg chg="del">
        <pc:chgData name="Rebecca Luo" userId="1e0727fa-4bf7-4d1f-ab3b-196ffa659c20" providerId="ADAL" clId="{3D50390C-4459-4F98-9F3E-E4EDF173428B}" dt="2022-09-29T09:37:57.053" v="17" actId="47"/>
        <pc:sldMkLst>
          <pc:docMk/>
          <pc:sldMk cId="0" sldId="13774"/>
        </pc:sldMkLst>
      </pc:sldChg>
      <pc:sldChg chg="del">
        <pc:chgData name="Rebecca Luo" userId="1e0727fa-4bf7-4d1f-ab3b-196ffa659c20" providerId="ADAL" clId="{3D50390C-4459-4F98-9F3E-E4EDF173428B}" dt="2022-09-29T09:37:57.301" v="18" actId="47"/>
        <pc:sldMkLst>
          <pc:docMk/>
          <pc:sldMk cId="0" sldId="13775"/>
        </pc:sldMkLst>
      </pc:sldChg>
      <pc:sldChg chg="del">
        <pc:chgData name="Rebecca Luo" userId="1e0727fa-4bf7-4d1f-ab3b-196ffa659c20" providerId="ADAL" clId="{3D50390C-4459-4F98-9F3E-E4EDF173428B}" dt="2022-09-29T09:37:57.554" v="19" actId="47"/>
        <pc:sldMkLst>
          <pc:docMk/>
          <pc:sldMk cId="0" sldId="13776"/>
        </pc:sldMkLst>
      </pc:sldChg>
      <pc:sldChg chg="del">
        <pc:chgData name="Rebecca Luo" userId="1e0727fa-4bf7-4d1f-ab3b-196ffa659c20" providerId="ADAL" clId="{3D50390C-4459-4F98-9F3E-E4EDF173428B}" dt="2022-09-29T09:37:58.055" v="20" actId="47"/>
        <pc:sldMkLst>
          <pc:docMk/>
          <pc:sldMk cId="0" sldId="13777"/>
        </pc:sldMkLst>
      </pc:sldChg>
      <pc:sldChg chg="del">
        <pc:chgData name="Rebecca Luo" userId="1e0727fa-4bf7-4d1f-ab3b-196ffa659c20" providerId="ADAL" clId="{3D50390C-4459-4F98-9F3E-E4EDF173428B}" dt="2022-09-29T09:37:58.391" v="21" actId="47"/>
        <pc:sldMkLst>
          <pc:docMk/>
          <pc:sldMk cId="0" sldId="13778"/>
        </pc:sldMkLst>
      </pc:sldChg>
      <pc:sldChg chg="del">
        <pc:chgData name="Rebecca Luo" userId="1e0727fa-4bf7-4d1f-ab3b-196ffa659c20" providerId="ADAL" clId="{3D50390C-4459-4F98-9F3E-E4EDF173428B}" dt="2022-09-29T09:37:59.162" v="22" actId="47"/>
        <pc:sldMkLst>
          <pc:docMk/>
          <pc:sldMk cId="0" sldId="13779"/>
        </pc:sldMkLst>
      </pc:sldChg>
      <pc:sldChg chg="del">
        <pc:chgData name="Rebecca Luo" userId="1e0727fa-4bf7-4d1f-ab3b-196ffa659c20" providerId="ADAL" clId="{3D50390C-4459-4F98-9F3E-E4EDF173428B}" dt="2022-09-29T09:37:59.426" v="23" actId="47"/>
        <pc:sldMkLst>
          <pc:docMk/>
          <pc:sldMk cId="0" sldId="13780"/>
        </pc:sldMkLst>
      </pc:sldChg>
      <pc:sldChg chg="del">
        <pc:chgData name="Rebecca Luo" userId="1e0727fa-4bf7-4d1f-ab3b-196ffa659c20" providerId="ADAL" clId="{3D50390C-4459-4F98-9F3E-E4EDF173428B}" dt="2022-09-29T09:38:03.020" v="30" actId="47"/>
        <pc:sldMkLst>
          <pc:docMk/>
          <pc:sldMk cId="2654625437" sldId="13854"/>
        </pc:sldMkLst>
      </pc:sldChg>
      <pc:sldChg chg="del">
        <pc:chgData name="Rebecca Luo" userId="1e0727fa-4bf7-4d1f-ab3b-196ffa659c20" providerId="ADAL" clId="{3D50390C-4459-4F98-9F3E-E4EDF173428B}" dt="2022-09-29T09:37:54.340" v="6" actId="47"/>
        <pc:sldMkLst>
          <pc:docMk/>
          <pc:sldMk cId="2476637675" sldId="13914"/>
        </pc:sldMkLst>
      </pc:sldChg>
      <pc:sldChg chg="delCm">
        <pc:chgData name="Rebecca Luo" userId="1e0727fa-4bf7-4d1f-ab3b-196ffa659c20" providerId="ADAL" clId="{3D50390C-4459-4F98-9F3E-E4EDF173428B}" dt="2022-09-29T09:37:43.665" v="5"/>
        <pc:sldMkLst>
          <pc:docMk/>
          <pc:sldMk cId="1038419556" sldId="13917"/>
        </pc:sldMkLst>
      </pc:sldChg>
      <pc:sldChg chg="delCm modCm">
        <pc:chgData name="Rebecca Luo" userId="1e0727fa-4bf7-4d1f-ab3b-196ffa659c20" providerId="ADAL" clId="{3D50390C-4459-4F98-9F3E-E4EDF173428B}" dt="2022-09-29T09:37:16.785" v="4"/>
        <pc:sldMkLst>
          <pc:docMk/>
          <pc:sldMk cId="798116954" sldId="13938"/>
        </pc:sldMkLst>
      </pc:sldChg>
      <pc:sldChg chg="modSp new mod">
        <pc:chgData name="Rebecca Luo" userId="1e0727fa-4bf7-4d1f-ab3b-196ffa659c20" providerId="ADAL" clId="{3D50390C-4459-4F98-9F3E-E4EDF173428B}" dt="2022-09-29T09:38:36.341" v="65"/>
        <pc:sldMkLst>
          <pc:docMk/>
          <pc:sldMk cId="1931047606" sldId="13942"/>
        </pc:sldMkLst>
        <pc:spChg chg="mod">
          <ac:chgData name="Rebecca Luo" userId="1e0727fa-4bf7-4d1f-ab3b-196ffa659c20" providerId="ADAL" clId="{3D50390C-4459-4F98-9F3E-E4EDF173428B}" dt="2022-09-29T09:38:36.341" v="65"/>
          <ac:spMkLst>
            <pc:docMk/>
            <pc:sldMk cId="1931047606" sldId="13942"/>
            <ac:spMk id="3" creationId="{7AC4BC8C-9EF4-54F5-C3FA-CF571487B8FF}"/>
          </ac:spMkLst>
        </pc:spChg>
      </pc:sldChg>
    </pc:docChg>
  </pc:docChgLst>
  <pc:docChgLst>
    <pc:chgData name="Blake Zheng" userId="S::blake.zheng@carnstone.com::a78039c8-996b-42f4-a0a5-e1729f353f40" providerId="AD" clId="Web-{3CD7A7DC-1670-00C1-99C2-607926B0B530}"/>
    <pc:docChg chg="addSld delSld modSld modSection">
      <pc:chgData name="Blake Zheng" userId="S::blake.zheng@carnstone.com::a78039c8-996b-42f4-a0a5-e1729f353f40" providerId="AD" clId="Web-{3CD7A7DC-1670-00C1-99C2-607926B0B530}" dt="2022-09-05T05:45:24.688" v="74" actId="14100"/>
      <pc:docMkLst>
        <pc:docMk/>
      </pc:docMkLst>
      <pc:sldChg chg="modSp">
        <pc:chgData name="Blake Zheng" userId="S::blake.zheng@carnstone.com::a78039c8-996b-42f4-a0a5-e1729f353f40" providerId="AD" clId="Web-{3CD7A7DC-1670-00C1-99C2-607926B0B530}" dt="2022-09-05T05:33:59.641" v="22" actId="20577"/>
        <pc:sldMkLst>
          <pc:docMk/>
          <pc:sldMk cId="2338046884" sldId="265"/>
        </pc:sldMkLst>
        <pc:spChg chg="mod">
          <ac:chgData name="Blake Zheng" userId="S::blake.zheng@carnstone.com::a78039c8-996b-42f4-a0a5-e1729f353f40" providerId="AD" clId="Web-{3CD7A7DC-1670-00C1-99C2-607926B0B530}" dt="2022-09-05T05:33:59.641" v="22" actId="20577"/>
          <ac:spMkLst>
            <pc:docMk/>
            <pc:sldMk cId="2338046884" sldId="265"/>
            <ac:spMk id="2" creationId="{B75B8D6E-A887-45C1-BBA9-360FB88A34C5}"/>
          </ac:spMkLst>
        </pc:spChg>
        <pc:spChg chg="mod">
          <ac:chgData name="Blake Zheng" userId="S::blake.zheng@carnstone.com::a78039c8-996b-42f4-a0a5-e1729f353f40" providerId="AD" clId="Web-{3CD7A7DC-1670-00C1-99C2-607926B0B530}" dt="2022-09-05T05:33:48.297" v="21" actId="14100"/>
          <ac:spMkLst>
            <pc:docMk/>
            <pc:sldMk cId="2338046884" sldId="265"/>
            <ac:spMk id="3" creationId="{760E015D-EA3D-47F4-8F7E-AE6D73C24ED4}"/>
          </ac:spMkLst>
        </pc:spChg>
      </pc:sldChg>
      <pc:sldChg chg="modSp">
        <pc:chgData name="Blake Zheng" userId="S::blake.zheng@carnstone.com::a78039c8-996b-42f4-a0a5-e1729f353f40" providerId="AD" clId="Web-{3CD7A7DC-1670-00C1-99C2-607926B0B530}" dt="2022-09-05T05:35:25.003" v="31" actId="20577"/>
        <pc:sldMkLst>
          <pc:docMk/>
          <pc:sldMk cId="1475318936" sldId="7834"/>
        </pc:sldMkLst>
        <pc:spChg chg="mod">
          <ac:chgData name="Blake Zheng" userId="S::blake.zheng@carnstone.com::a78039c8-996b-42f4-a0a5-e1729f353f40" providerId="AD" clId="Web-{3CD7A7DC-1670-00C1-99C2-607926B0B530}" dt="2022-09-05T05:35:25.003" v="31" actId="20577"/>
          <ac:spMkLst>
            <pc:docMk/>
            <pc:sldMk cId="1475318936" sldId="7834"/>
            <ac:spMk id="2" creationId="{B75B8D6E-A887-45C1-BBA9-360FB88A34C5}"/>
          </ac:spMkLst>
        </pc:spChg>
      </pc:sldChg>
      <pc:sldChg chg="modSp">
        <pc:chgData name="Blake Zheng" userId="S::blake.zheng@carnstone.com::a78039c8-996b-42f4-a0a5-e1729f353f40" providerId="AD" clId="Web-{3CD7A7DC-1670-00C1-99C2-607926B0B530}" dt="2022-09-05T05:43:54.233" v="69" actId="20577"/>
        <pc:sldMkLst>
          <pc:docMk/>
          <pc:sldMk cId="195669418" sldId="7849"/>
        </pc:sldMkLst>
        <pc:spChg chg="mod">
          <ac:chgData name="Blake Zheng" userId="S::blake.zheng@carnstone.com::a78039c8-996b-42f4-a0a5-e1729f353f40" providerId="AD" clId="Web-{3CD7A7DC-1670-00C1-99C2-607926B0B530}" dt="2022-09-05T05:43:54.233" v="69" actId="20577"/>
          <ac:spMkLst>
            <pc:docMk/>
            <pc:sldMk cId="195669418" sldId="7849"/>
            <ac:spMk id="3" creationId="{6B059604-5912-474C-9CE1-853FB96BCC50}"/>
          </ac:spMkLst>
        </pc:spChg>
      </pc:sldChg>
      <pc:sldChg chg="modSp">
        <pc:chgData name="Blake Zheng" userId="S::blake.zheng@carnstone.com::a78039c8-996b-42f4-a0a5-e1729f353f40" providerId="AD" clId="Web-{3CD7A7DC-1670-00C1-99C2-607926B0B530}" dt="2022-09-05T05:43:53.983" v="66" actId="20577"/>
        <pc:sldMkLst>
          <pc:docMk/>
          <pc:sldMk cId="3713365528" sldId="7850"/>
        </pc:sldMkLst>
        <pc:spChg chg="mod">
          <ac:chgData name="Blake Zheng" userId="S::blake.zheng@carnstone.com::a78039c8-996b-42f4-a0a5-e1729f353f40" providerId="AD" clId="Web-{3CD7A7DC-1670-00C1-99C2-607926B0B530}" dt="2022-09-05T05:43:53.983" v="66" actId="20577"/>
          <ac:spMkLst>
            <pc:docMk/>
            <pc:sldMk cId="3713365528" sldId="7850"/>
            <ac:spMk id="17" creationId="{84ACB11E-E13B-CE0B-3A6D-FC45399F61B5}"/>
          </ac:spMkLst>
        </pc:spChg>
      </pc:sldChg>
      <pc:sldChg chg="modSp">
        <pc:chgData name="Blake Zheng" userId="S::blake.zheng@carnstone.com::a78039c8-996b-42f4-a0a5-e1729f353f40" providerId="AD" clId="Web-{3CD7A7DC-1670-00C1-99C2-607926B0B530}" dt="2022-09-05T05:45:24.688" v="74" actId="14100"/>
        <pc:sldMkLst>
          <pc:docMk/>
          <pc:sldMk cId="1534355612" sldId="7854"/>
        </pc:sldMkLst>
        <pc:spChg chg="mod">
          <ac:chgData name="Blake Zheng" userId="S::blake.zheng@carnstone.com::a78039c8-996b-42f4-a0a5-e1729f353f40" providerId="AD" clId="Web-{3CD7A7DC-1670-00C1-99C2-607926B0B530}" dt="2022-09-05T05:34:31.408" v="23" actId="20577"/>
          <ac:spMkLst>
            <pc:docMk/>
            <pc:sldMk cId="1534355612" sldId="7854"/>
            <ac:spMk id="2" creationId="{B75B8D6E-A887-45C1-BBA9-360FB88A34C5}"/>
          </ac:spMkLst>
        </pc:spChg>
        <pc:spChg chg="mod">
          <ac:chgData name="Blake Zheng" userId="S::blake.zheng@carnstone.com::a78039c8-996b-42f4-a0a5-e1729f353f40" providerId="AD" clId="Web-{3CD7A7DC-1670-00C1-99C2-607926B0B530}" dt="2022-09-05T05:45:24.688" v="74" actId="14100"/>
          <ac:spMkLst>
            <pc:docMk/>
            <pc:sldMk cId="1534355612" sldId="7854"/>
            <ac:spMk id="4" creationId="{EA681477-6CB7-0FFC-E6AD-4FC4F49153EF}"/>
          </ac:spMkLst>
        </pc:spChg>
      </pc:sldChg>
      <pc:sldChg chg="modSp">
        <pc:chgData name="Blake Zheng" userId="S::blake.zheng@carnstone.com::a78039c8-996b-42f4-a0a5-e1729f353f40" providerId="AD" clId="Web-{3CD7A7DC-1670-00C1-99C2-607926B0B530}" dt="2022-09-05T05:36:33.348" v="36" actId="20577"/>
        <pc:sldMkLst>
          <pc:docMk/>
          <pc:sldMk cId="0" sldId="13803"/>
        </pc:sldMkLst>
        <pc:spChg chg="mod">
          <ac:chgData name="Blake Zheng" userId="S::blake.zheng@carnstone.com::a78039c8-996b-42f4-a0a5-e1729f353f40" providerId="AD" clId="Web-{3CD7A7DC-1670-00C1-99C2-607926B0B530}" dt="2022-09-05T05:36:22.207" v="34" actId="14100"/>
          <ac:spMkLst>
            <pc:docMk/>
            <pc:sldMk cId="0" sldId="13803"/>
            <ac:spMk id="5" creationId="{00000000-0000-0000-0000-000000000000}"/>
          </ac:spMkLst>
        </pc:spChg>
        <pc:spChg chg="mod">
          <ac:chgData name="Blake Zheng" userId="S::blake.zheng@carnstone.com::a78039c8-996b-42f4-a0a5-e1729f353f40" providerId="AD" clId="Web-{3CD7A7DC-1670-00C1-99C2-607926B0B530}" dt="2022-09-05T05:36:33.348" v="36" actId="20577"/>
          <ac:spMkLst>
            <pc:docMk/>
            <pc:sldMk cId="0" sldId="13803"/>
            <ac:spMk id="6" creationId="{00000000-0000-0000-0000-000000000000}"/>
          </ac:spMkLst>
        </pc:spChg>
      </pc:sldChg>
      <pc:sldChg chg="modSp">
        <pc:chgData name="Blake Zheng" userId="S::blake.zheng@carnstone.com::a78039c8-996b-42f4-a0a5-e1729f353f40" providerId="AD" clId="Web-{3CD7A7DC-1670-00C1-99C2-607926B0B530}" dt="2022-09-05T05:42:24.762" v="51" actId="1076"/>
        <pc:sldMkLst>
          <pc:docMk/>
          <pc:sldMk cId="0" sldId="13812"/>
        </pc:sldMkLst>
        <pc:spChg chg="mod">
          <ac:chgData name="Blake Zheng" userId="S::blake.zheng@carnstone.com::a78039c8-996b-42f4-a0a5-e1729f353f40" providerId="AD" clId="Web-{3CD7A7DC-1670-00C1-99C2-607926B0B530}" dt="2022-09-05T05:41:50.902" v="47" actId="1076"/>
          <ac:spMkLst>
            <pc:docMk/>
            <pc:sldMk cId="0" sldId="13812"/>
            <ac:spMk id="9" creationId="{00000000-0000-0000-0000-000000000000}"/>
          </ac:spMkLst>
        </pc:spChg>
        <pc:spChg chg="mod">
          <ac:chgData name="Blake Zheng" userId="S::blake.zheng@carnstone.com::a78039c8-996b-42f4-a0a5-e1729f353f40" providerId="AD" clId="Web-{3CD7A7DC-1670-00C1-99C2-607926B0B530}" dt="2022-09-05T05:41:07.401" v="42" actId="1076"/>
          <ac:spMkLst>
            <pc:docMk/>
            <pc:sldMk cId="0" sldId="13812"/>
            <ac:spMk id="13" creationId="{00000000-0000-0000-0000-000000000000}"/>
          </ac:spMkLst>
        </pc:spChg>
        <pc:spChg chg="mod">
          <ac:chgData name="Blake Zheng" userId="S::blake.zheng@carnstone.com::a78039c8-996b-42f4-a0a5-e1729f353f40" providerId="AD" clId="Web-{3CD7A7DC-1670-00C1-99C2-607926B0B530}" dt="2022-09-05T05:41:07.214" v="41" actId="1076"/>
          <ac:spMkLst>
            <pc:docMk/>
            <pc:sldMk cId="0" sldId="13812"/>
            <ac:spMk id="14" creationId="{00000000-0000-0000-0000-000000000000}"/>
          </ac:spMkLst>
        </pc:spChg>
        <pc:spChg chg="mod">
          <ac:chgData name="Blake Zheng" userId="S::blake.zheng@carnstone.com::a78039c8-996b-42f4-a0a5-e1729f353f40" providerId="AD" clId="Web-{3CD7A7DC-1670-00C1-99C2-607926B0B530}" dt="2022-09-05T05:39:50.571" v="40"/>
          <ac:spMkLst>
            <pc:docMk/>
            <pc:sldMk cId="0" sldId="13812"/>
            <ac:spMk id="15" creationId="{00000000-0000-0000-0000-000000000000}"/>
          </ac:spMkLst>
        </pc:spChg>
        <pc:spChg chg="mod">
          <ac:chgData name="Blake Zheng" userId="S::blake.zheng@carnstone.com::a78039c8-996b-42f4-a0a5-e1729f353f40" providerId="AD" clId="Web-{3CD7A7DC-1670-00C1-99C2-607926B0B530}" dt="2022-09-05T05:42:13.137" v="49" actId="1076"/>
          <ac:spMkLst>
            <pc:docMk/>
            <pc:sldMk cId="0" sldId="13812"/>
            <ac:spMk id="19" creationId="{00000000-0000-0000-0000-000000000000}"/>
          </ac:spMkLst>
        </pc:spChg>
        <pc:spChg chg="mod">
          <ac:chgData name="Blake Zheng" userId="S::blake.zheng@carnstone.com::a78039c8-996b-42f4-a0a5-e1729f353f40" providerId="AD" clId="Web-{3CD7A7DC-1670-00C1-99C2-607926B0B530}" dt="2022-09-05T05:42:24.762" v="51" actId="1076"/>
          <ac:spMkLst>
            <pc:docMk/>
            <pc:sldMk cId="0" sldId="13812"/>
            <ac:spMk id="21" creationId="{00000000-0000-0000-0000-000000000000}"/>
          </ac:spMkLst>
        </pc:spChg>
        <pc:spChg chg="mod">
          <ac:chgData name="Blake Zheng" userId="S::blake.zheng@carnstone.com::a78039c8-996b-42f4-a0a5-e1729f353f40" providerId="AD" clId="Web-{3CD7A7DC-1670-00C1-99C2-607926B0B530}" dt="2022-09-05T05:41:40.230" v="46" actId="20577"/>
          <ac:spMkLst>
            <pc:docMk/>
            <pc:sldMk cId="0" sldId="13812"/>
            <ac:spMk id="23" creationId="{00000000-0000-0000-0000-000000000000}"/>
          </ac:spMkLst>
        </pc:spChg>
      </pc:sldChg>
      <pc:sldChg chg="modSp">
        <pc:chgData name="Blake Zheng" userId="S::blake.zheng@carnstone.com::a78039c8-996b-42f4-a0a5-e1729f353f40" providerId="AD" clId="Web-{3CD7A7DC-1670-00C1-99C2-607926B0B530}" dt="2022-09-05T05:42:35.669" v="55" actId="20577"/>
        <pc:sldMkLst>
          <pc:docMk/>
          <pc:sldMk cId="0" sldId="13817"/>
        </pc:sldMkLst>
        <pc:spChg chg="mod">
          <ac:chgData name="Blake Zheng" userId="S::blake.zheng@carnstone.com::a78039c8-996b-42f4-a0a5-e1729f353f40" providerId="AD" clId="Web-{3CD7A7DC-1670-00C1-99C2-607926B0B530}" dt="2022-09-05T05:42:35.669" v="55" actId="20577"/>
          <ac:spMkLst>
            <pc:docMk/>
            <pc:sldMk cId="0" sldId="13817"/>
            <ac:spMk id="7" creationId="{00000000-0000-0000-0000-000000000000}"/>
          </ac:spMkLst>
        </pc:spChg>
      </pc:sldChg>
      <pc:sldChg chg="modSp">
        <pc:chgData name="Blake Zheng" userId="S::blake.zheng@carnstone.com::a78039c8-996b-42f4-a0a5-e1729f353f40" providerId="AD" clId="Web-{3CD7A7DC-1670-00C1-99C2-607926B0B530}" dt="2022-09-05T05:42:59.763" v="56" actId="20577"/>
        <pc:sldMkLst>
          <pc:docMk/>
          <pc:sldMk cId="2282509906" sldId="13869"/>
        </pc:sldMkLst>
        <pc:spChg chg="mod">
          <ac:chgData name="Blake Zheng" userId="S::blake.zheng@carnstone.com::a78039c8-996b-42f4-a0a5-e1729f353f40" providerId="AD" clId="Web-{3CD7A7DC-1670-00C1-99C2-607926B0B530}" dt="2022-09-05T05:42:59.763" v="56" actId="20577"/>
          <ac:spMkLst>
            <pc:docMk/>
            <pc:sldMk cId="2282509906" sldId="13869"/>
            <ac:spMk id="2" creationId="{B75B8D6E-A887-45C1-BBA9-360FB88A34C5}"/>
          </ac:spMkLst>
        </pc:spChg>
      </pc:sldChg>
      <pc:sldChg chg="del">
        <pc:chgData name="Blake Zheng" userId="S::blake.zheng@carnstone.com::a78039c8-996b-42f4-a0a5-e1729f353f40" providerId="AD" clId="Web-{3CD7A7DC-1670-00C1-99C2-607926B0B530}" dt="2022-09-05T05:42:24.840" v="52"/>
        <pc:sldMkLst>
          <pc:docMk/>
          <pc:sldMk cId="339360418" sldId="13870"/>
        </pc:sldMkLst>
      </pc:sldChg>
      <pc:sldChg chg="modSp">
        <pc:chgData name="Blake Zheng" userId="S::blake.zheng@carnstone.com::a78039c8-996b-42f4-a0a5-e1729f353f40" providerId="AD" clId="Web-{3CD7A7DC-1670-00C1-99C2-607926B0B530}" dt="2022-09-05T05:32:18.264" v="9" actId="20577"/>
        <pc:sldMkLst>
          <pc:docMk/>
          <pc:sldMk cId="3542548544" sldId="13911"/>
        </pc:sldMkLst>
        <pc:spChg chg="mod">
          <ac:chgData name="Blake Zheng" userId="S::blake.zheng@carnstone.com::a78039c8-996b-42f4-a0a5-e1729f353f40" providerId="AD" clId="Web-{3CD7A7DC-1670-00C1-99C2-607926B0B530}" dt="2022-09-05T05:32:18.264" v="9" actId="20577"/>
          <ac:spMkLst>
            <pc:docMk/>
            <pc:sldMk cId="3542548544" sldId="13911"/>
            <ac:spMk id="4" creationId="{BC798D4E-C280-FAEC-3C16-281A8CEC60F7}"/>
          </ac:spMkLst>
        </pc:spChg>
      </pc:sldChg>
      <pc:sldChg chg="modSp">
        <pc:chgData name="Blake Zheng" userId="S::blake.zheng@carnstone.com::a78039c8-996b-42f4-a0a5-e1729f353f40" providerId="AD" clId="Web-{3CD7A7DC-1670-00C1-99C2-607926B0B530}" dt="2022-09-05T05:33:35.891" v="19" actId="14100"/>
        <pc:sldMkLst>
          <pc:docMk/>
          <pc:sldMk cId="1038419556" sldId="13917"/>
        </pc:sldMkLst>
        <pc:spChg chg="mod">
          <ac:chgData name="Blake Zheng" userId="S::blake.zheng@carnstone.com::a78039c8-996b-42f4-a0a5-e1729f353f40" providerId="AD" clId="Web-{3CD7A7DC-1670-00C1-99C2-607926B0B530}" dt="2022-09-05T05:33:35.891" v="19" actId="14100"/>
          <ac:spMkLst>
            <pc:docMk/>
            <pc:sldMk cId="1038419556" sldId="13917"/>
            <ac:spMk id="3" creationId="{BA0AC63F-3A6A-40FF-9588-51DF0C01526F}"/>
          </ac:spMkLst>
        </pc:spChg>
      </pc:sldChg>
      <pc:sldChg chg="modSp del">
        <pc:chgData name="Blake Zheng" userId="S::blake.zheng@carnstone.com::a78039c8-996b-42f4-a0a5-e1729f353f40" providerId="AD" clId="Web-{3CD7A7DC-1670-00C1-99C2-607926B0B530}" dt="2022-09-05T05:30:52.903" v="4"/>
        <pc:sldMkLst>
          <pc:docMk/>
          <pc:sldMk cId="3120743041" sldId="13936"/>
        </pc:sldMkLst>
        <pc:spChg chg="mod">
          <ac:chgData name="Blake Zheng" userId="S::blake.zheng@carnstone.com::a78039c8-996b-42f4-a0a5-e1729f353f40" providerId="AD" clId="Web-{3CD7A7DC-1670-00C1-99C2-607926B0B530}" dt="2022-09-05T05:28:45.791" v="2" actId="20577"/>
          <ac:spMkLst>
            <pc:docMk/>
            <pc:sldMk cId="3120743041" sldId="13936"/>
            <ac:spMk id="14" creationId="{FDA148F8-3BA6-D152-A1E7-F6DFE12C4819}"/>
          </ac:spMkLst>
        </pc:spChg>
      </pc:sldChg>
      <pc:sldChg chg="add">
        <pc:chgData name="Blake Zheng" userId="S::blake.zheng@carnstone.com::a78039c8-996b-42f4-a0a5-e1729f353f40" providerId="AD" clId="Web-{3CD7A7DC-1670-00C1-99C2-607926B0B530}" dt="2022-09-05T05:30:41.278" v="3"/>
        <pc:sldMkLst>
          <pc:docMk/>
          <pc:sldMk cId="2221245714" sldId="13937"/>
        </pc:sldMkLst>
      </pc:sldChg>
    </pc:docChg>
  </pc:docChgLst>
  <pc:docChgLst>
    <pc:chgData name="Trinity Wang" userId="1a1fa157-537b-473b-aa3b-275a345d8030" providerId="ADAL" clId="{A2E68B1B-FDC3-4F81-8177-331413C4F65A}"/>
    <pc:docChg chg="undo redo custSel addSld delSld modSld modMainMaster modSection">
      <pc:chgData name="Trinity Wang" userId="1a1fa157-537b-473b-aa3b-275a345d8030" providerId="ADAL" clId="{A2E68B1B-FDC3-4F81-8177-331413C4F65A}" dt="2022-09-01T04:40:24.116" v="1177" actId="1036"/>
      <pc:docMkLst>
        <pc:docMk/>
      </pc:docMkLst>
      <pc:sldChg chg="modSp mod">
        <pc:chgData name="Trinity Wang" userId="1a1fa157-537b-473b-aa3b-275a345d8030" providerId="ADAL" clId="{A2E68B1B-FDC3-4F81-8177-331413C4F65A}" dt="2022-09-01T03:51:47.704" v="419" actId="20577"/>
        <pc:sldMkLst>
          <pc:docMk/>
          <pc:sldMk cId="3870597098" sldId="256"/>
        </pc:sldMkLst>
        <pc:spChg chg="mod">
          <ac:chgData name="Trinity Wang" userId="1a1fa157-537b-473b-aa3b-275a345d8030" providerId="ADAL" clId="{A2E68B1B-FDC3-4F81-8177-331413C4F65A}" dt="2022-09-01T03:51:47.704" v="419" actId="20577"/>
          <ac:spMkLst>
            <pc:docMk/>
            <pc:sldMk cId="3870597098" sldId="256"/>
            <ac:spMk id="2" creationId="{B75B8D6E-A887-45C1-BBA9-360FB88A34C5}"/>
          </ac:spMkLst>
        </pc:spChg>
      </pc:sldChg>
      <pc:sldChg chg="addSp delSp modSp mod">
        <pc:chgData name="Trinity Wang" userId="1a1fa157-537b-473b-aa3b-275a345d8030" providerId="ADAL" clId="{A2E68B1B-FDC3-4F81-8177-331413C4F65A}" dt="2022-09-01T04:37:47.256" v="1161" actId="478"/>
        <pc:sldMkLst>
          <pc:docMk/>
          <pc:sldMk cId="1245653449" sldId="257"/>
        </pc:sldMkLst>
        <pc:spChg chg="mod">
          <ac:chgData name="Trinity Wang" userId="1a1fa157-537b-473b-aa3b-275a345d8030" providerId="ADAL" clId="{A2E68B1B-FDC3-4F81-8177-331413C4F65A}" dt="2022-09-01T02:53:26.422" v="0" actId="20577"/>
          <ac:spMkLst>
            <pc:docMk/>
            <pc:sldMk cId="1245653449" sldId="257"/>
            <ac:spMk id="3" creationId="{760E015D-EA3D-47F4-8F7E-AE6D73C24ED4}"/>
          </ac:spMkLst>
        </pc:spChg>
        <pc:picChg chg="add del mod">
          <ac:chgData name="Trinity Wang" userId="1a1fa157-537b-473b-aa3b-275a345d8030" providerId="ADAL" clId="{A2E68B1B-FDC3-4F81-8177-331413C4F65A}" dt="2022-09-01T04:37:47.256" v="1161" actId="478"/>
          <ac:picMkLst>
            <pc:docMk/>
            <pc:sldMk cId="1245653449" sldId="257"/>
            <ac:picMk id="4" creationId="{03CE2FCF-4763-7329-7E87-3AC26BEE7E0F}"/>
          </ac:picMkLst>
        </pc:picChg>
      </pc:sldChg>
      <pc:sldChg chg="modSp mod">
        <pc:chgData name="Trinity Wang" userId="1a1fa157-537b-473b-aa3b-275a345d8030" providerId="ADAL" clId="{A2E68B1B-FDC3-4F81-8177-331413C4F65A}" dt="2022-09-01T03:55:53.495" v="486" actId="2711"/>
        <pc:sldMkLst>
          <pc:docMk/>
          <pc:sldMk cId="0" sldId="259"/>
        </pc:sldMkLst>
        <pc:spChg chg="mod">
          <ac:chgData name="Trinity Wang" userId="1a1fa157-537b-473b-aa3b-275a345d8030" providerId="ADAL" clId="{A2E68B1B-FDC3-4F81-8177-331413C4F65A}" dt="2022-09-01T03:55:53.495" v="486" actId="2711"/>
          <ac:spMkLst>
            <pc:docMk/>
            <pc:sldMk cId="0" sldId="259"/>
            <ac:spMk id="4" creationId="{00000000-0000-0000-0000-000000000000}"/>
          </ac:spMkLst>
        </pc:spChg>
      </pc:sldChg>
      <pc:sldChg chg="addSp delSp modSp mod">
        <pc:chgData name="Trinity Wang" userId="1a1fa157-537b-473b-aa3b-275a345d8030" providerId="ADAL" clId="{A2E68B1B-FDC3-4F81-8177-331413C4F65A}" dt="2022-09-01T03:55:56.747" v="487"/>
        <pc:sldMkLst>
          <pc:docMk/>
          <pc:sldMk cId="0" sldId="260"/>
        </pc:sldMkLst>
        <pc:spChg chg="mod">
          <ac:chgData name="Trinity Wang" userId="1a1fa157-537b-473b-aa3b-275a345d8030" providerId="ADAL" clId="{A2E68B1B-FDC3-4F81-8177-331413C4F65A}" dt="2022-09-01T03:55:56.747" v="487"/>
          <ac:spMkLst>
            <pc:docMk/>
            <pc:sldMk cId="0" sldId="260"/>
            <ac:spMk id="2" creationId="{00000000-0000-0000-0000-000000000000}"/>
          </ac:spMkLst>
        </pc:spChg>
        <pc:spChg chg="del">
          <ac:chgData name="Trinity Wang" userId="1a1fa157-537b-473b-aa3b-275a345d8030" providerId="ADAL" clId="{A2E68B1B-FDC3-4F81-8177-331413C4F65A}" dt="2022-09-01T03:06:58.821" v="101" actId="478"/>
          <ac:spMkLst>
            <pc:docMk/>
            <pc:sldMk cId="0" sldId="260"/>
            <ac:spMk id="15" creationId="{00000000-0000-0000-0000-000000000000}"/>
          </ac:spMkLst>
        </pc:spChg>
        <pc:spChg chg="del">
          <ac:chgData name="Trinity Wang" userId="1a1fa157-537b-473b-aa3b-275a345d8030" providerId="ADAL" clId="{A2E68B1B-FDC3-4F81-8177-331413C4F65A}" dt="2022-09-01T03:07:00.607" v="102" actId="478"/>
          <ac:spMkLst>
            <pc:docMk/>
            <pc:sldMk cId="0" sldId="260"/>
            <ac:spMk id="16" creationId="{00000000-0000-0000-0000-000000000000}"/>
          </ac:spMkLst>
        </pc:spChg>
        <pc:spChg chg="add del mod">
          <ac:chgData name="Trinity Wang" userId="1a1fa157-537b-473b-aa3b-275a345d8030" providerId="ADAL" clId="{A2E68B1B-FDC3-4F81-8177-331413C4F65A}" dt="2022-09-01T03:55:56.747" v="487"/>
          <ac:spMkLst>
            <pc:docMk/>
            <pc:sldMk cId="0" sldId="260"/>
            <ac:spMk id="17" creationId="{05B46096-8D44-A711-6EAE-AAF26C284494}"/>
          </ac:spMkLst>
        </pc:spChg>
        <pc:spChg chg="add del mod">
          <ac:chgData name="Trinity Wang" userId="1a1fa157-537b-473b-aa3b-275a345d8030" providerId="ADAL" clId="{A2E68B1B-FDC3-4F81-8177-331413C4F65A}" dt="2022-09-01T03:55:56.747" v="487"/>
          <ac:spMkLst>
            <pc:docMk/>
            <pc:sldMk cId="0" sldId="260"/>
            <ac:spMk id="18" creationId="{D4BAF78B-33CF-93F1-EC9D-A273C7BBC4E8}"/>
          </ac:spMkLst>
        </pc:spChg>
        <pc:spChg chg="mod">
          <ac:chgData name="Trinity Wang" userId="1a1fa157-537b-473b-aa3b-275a345d8030" providerId="ADAL" clId="{A2E68B1B-FDC3-4F81-8177-331413C4F65A}" dt="2022-09-01T03:55:56.747" v="487"/>
          <ac:spMkLst>
            <pc:docMk/>
            <pc:sldMk cId="0" sldId="260"/>
            <ac:spMk id="19" creationId="{69FBC654-2505-431F-8649-DA390997CD04}"/>
          </ac:spMkLst>
        </pc:spChg>
        <pc:spChg chg="add mod">
          <ac:chgData name="Trinity Wang" userId="1a1fa157-537b-473b-aa3b-275a345d8030" providerId="ADAL" clId="{A2E68B1B-FDC3-4F81-8177-331413C4F65A}" dt="2022-09-01T03:55:56.747" v="487"/>
          <ac:spMkLst>
            <pc:docMk/>
            <pc:sldMk cId="0" sldId="260"/>
            <ac:spMk id="20" creationId="{853241B2-80C6-DE8A-57E0-6394BD63F72C}"/>
          </ac:spMkLst>
        </pc:spChg>
      </pc:sldChg>
      <pc:sldChg chg="addSp delSp modSp mod">
        <pc:chgData name="Trinity Wang" userId="1a1fa157-537b-473b-aa3b-275a345d8030" providerId="ADAL" clId="{A2E68B1B-FDC3-4F81-8177-331413C4F65A}" dt="2022-09-01T03:55:58.380" v="488"/>
        <pc:sldMkLst>
          <pc:docMk/>
          <pc:sldMk cId="0" sldId="261"/>
        </pc:sldMkLst>
        <pc:spChg chg="mod">
          <ac:chgData name="Trinity Wang" userId="1a1fa157-537b-473b-aa3b-275a345d8030" providerId="ADAL" clId="{A2E68B1B-FDC3-4F81-8177-331413C4F65A}" dt="2022-09-01T03:55:58.380" v="488"/>
          <ac:spMkLst>
            <pc:docMk/>
            <pc:sldMk cId="0" sldId="261"/>
            <ac:spMk id="2" creationId="{00000000-0000-0000-0000-000000000000}"/>
          </ac:spMkLst>
        </pc:spChg>
        <pc:spChg chg="mod">
          <ac:chgData name="Trinity Wang" userId="1a1fa157-537b-473b-aa3b-275a345d8030" providerId="ADAL" clId="{A2E68B1B-FDC3-4F81-8177-331413C4F65A}" dt="2022-09-01T03:07:15.881" v="104" actId="14100"/>
          <ac:spMkLst>
            <pc:docMk/>
            <pc:sldMk cId="0" sldId="261"/>
            <ac:spMk id="3" creationId="{00000000-0000-0000-0000-000000000000}"/>
          </ac:spMkLst>
        </pc:spChg>
        <pc:spChg chg="add del mod">
          <ac:chgData name="Trinity Wang" userId="1a1fa157-537b-473b-aa3b-275a345d8030" providerId="ADAL" clId="{A2E68B1B-FDC3-4F81-8177-331413C4F65A}" dt="2022-09-01T03:55:58.380" v="488"/>
          <ac:spMkLst>
            <pc:docMk/>
            <pc:sldMk cId="0" sldId="261"/>
            <ac:spMk id="11" creationId="{C34A7B9B-BC6B-ED93-1A1C-55EB21D335EA}"/>
          </ac:spMkLst>
        </pc:spChg>
        <pc:spChg chg="add del mod">
          <ac:chgData name="Trinity Wang" userId="1a1fa157-537b-473b-aa3b-275a345d8030" providerId="ADAL" clId="{A2E68B1B-FDC3-4F81-8177-331413C4F65A}" dt="2022-09-01T03:55:58.380" v="488"/>
          <ac:spMkLst>
            <pc:docMk/>
            <pc:sldMk cId="0" sldId="261"/>
            <ac:spMk id="12" creationId="{EB02E8A7-C2B7-705C-F71C-92990AB5306E}"/>
          </ac:spMkLst>
        </pc:spChg>
        <pc:spChg chg="add mod">
          <ac:chgData name="Trinity Wang" userId="1a1fa157-537b-473b-aa3b-275a345d8030" providerId="ADAL" clId="{A2E68B1B-FDC3-4F81-8177-331413C4F65A}" dt="2022-09-01T03:55:58.380" v="488"/>
          <ac:spMkLst>
            <pc:docMk/>
            <pc:sldMk cId="0" sldId="261"/>
            <ac:spMk id="13" creationId="{6FF0CF65-F36E-DEFB-5998-C4D0D26D8930}"/>
          </ac:spMkLst>
        </pc:spChg>
        <pc:spChg chg="mod">
          <ac:chgData name="Trinity Wang" userId="1a1fa157-537b-473b-aa3b-275a345d8030" providerId="ADAL" clId="{A2E68B1B-FDC3-4F81-8177-331413C4F65A}" dt="2022-09-01T03:55:58.380" v="488"/>
          <ac:spMkLst>
            <pc:docMk/>
            <pc:sldMk cId="0" sldId="261"/>
            <ac:spMk id="14" creationId="{C3E00554-646B-4E66-06B3-5665EED5406F}"/>
          </ac:spMkLst>
        </pc:spChg>
      </pc:sldChg>
      <pc:sldChg chg="addSp delSp modSp mod">
        <pc:chgData name="Trinity Wang" userId="1a1fa157-537b-473b-aa3b-275a345d8030" providerId="ADAL" clId="{A2E68B1B-FDC3-4F81-8177-331413C4F65A}" dt="2022-09-01T03:55:59.535" v="489"/>
        <pc:sldMkLst>
          <pc:docMk/>
          <pc:sldMk cId="0" sldId="262"/>
        </pc:sldMkLst>
        <pc:spChg chg="mod">
          <ac:chgData name="Trinity Wang" userId="1a1fa157-537b-473b-aa3b-275a345d8030" providerId="ADAL" clId="{A2E68B1B-FDC3-4F81-8177-331413C4F65A}" dt="2022-09-01T03:55:59.535" v="489"/>
          <ac:spMkLst>
            <pc:docMk/>
            <pc:sldMk cId="0" sldId="262"/>
            <ac:spMk id="2" creationId="{00000000-0000-0000-0000-000000000000}"/>
          </ac:spMkLst>
        </pc:spChg>
        <pc:spChg chg="add del mod">
          <ac:chgData name="Trinity Wang" userId="1a1fa157-537b-473b-aa3b-275a345d8030" providerId="ADAL" clId="{A2E68B1B-FDC3-4F81-8177-331413C4F65A}" dt="2022-09-01T03:55:59.535" v="489"/>
          <ac:spMkLst>
            <pc:docMk/>
            <pc:sldMk cId="0" sldId="262"/>
            <ac:spMk id="4" creationId="{81099B2F-51E8-21EB-9FD8-1168CC8E3F43}"/>
          </ac:spMkLst>
        </pc:spChg>
        <pc:spChg chg="add del mod">
          <ac:chgData name="Trinity Wang" userId="1a1fa157-537b-473b-aa3b-275a345d8030" providerId="ADAL" clId="{A2E68B1B-FDC3-4F81-8177-331413C4F65A}" dt="2022-09-01T03:55:59.535" v="489"/>
          <ac:spMkLst>
            <pc:docMk/>
            <pc:sldMk cId="0" sldId="262"/>
            <ac:spMk id="5" creationId="{A902A4BE-C66D-7ADD-8E13-F217AF653218}"/>
          </ac:spMkLst>
        </pc:spChg>
        <pc:spChg chg="add mod">
          <ac:chgData name="Trinity Wang" userId="1a1fa157-537b-473b-aa3b-275a345d8030" providerId="ADAL" clId="{A2E68B1B-FDC3-4F81-8177-331413C4F65A}" dt="2022-09-01T03:55:59.535" v="489"/>
          <ac:spMkLst>
            <pc:docMk/>
            <pc:sldMk cId="0" sldId="262"/>
            <ac:spMk id="11" creationId="{3CD5F686-3833-0B70-DBC0-42104E64261F}"/>
          </ac:spMkLst>
        </pc:spChg>
        <pc:spChg chg="mod">
          <ac:chgData name="Trinity Wang" userId="1a1fa157-537b-473b-aa3b-275a345d8030" providerId="ADAL" clId="{A2E68B1B-FDC3-4F81-8177-331413C4F65A}" dt="2022-09-01T03:55:59.535" v="489"/>
          <ac:spMkLst>
            <pc:docMk/>
            <pc:sldMk cId="0" sldId="262"/>
            <ac:spMk id="14" creationId="{83689D30-1544-78A5-6EAA-5B92C89E6E56}"/>
          </ac:spMkLst>
        </pc:spChg>
      </pc:sldChg>
      <pc:sldChg chg="addSp delSp modSp mod">
        <pc:chgData name="Trinity Wang" userId="1a1fa157-537b-473b-aa3b-275a345d8030" providerId="ADAL" clId="{A2E68B1B-FDC3-4F81-8177-331413C4F65A}" dt="2022-09-01T03:56:00.648" v="490"/>
        <pc:sldMkLst>
          <pc:docMk/>
          <pc:sldMk cId="0" sldId="263"/>
        </pc:sldMkLst>
        <pc:spChg chg="mod">
          <ac:chgData name="Trinity Wang" userId="1a1fa157-537b-473b-aa3b-275a345d8030" providerId="ADAL" clId="{A2E68B1B-FDC3-4F81-8177-331413C4F65A}" dt="2022-09-01T03:56:00.648" v="490"/>
          <ac:spMkLst>
            <pc:docMk/>
            <pc:sldMk cId="0" sldId="263"/>
            <ac:spMk id="2" creationId="{00000000-0000-0000-0000-000000000000}"/>
          </ac:spMkLst>
        </pc:spChg>
        <pc:spChg chg="add del mod">
          <ac:chgData name="Trinity Wang" userId="1a1fa157-537b-473b-aa3b-275a345d8030" providerId="ADAL" clId="{A2E68B1B-FDC3-4F81-8177-331413C4F65A}" dt="2022-09-01T03:56:00.648" v="490"/>
          <ac:spMkLst>
            <pc:docMk/>
            <pc:sldMk cId="0" sldId="263"/>
            <ac:spMk id="5" creationId="{0D0D38F2-CC3F-38B0-C10F-6347F04B36BF}"/>
          </ac:spMkLst>
        </pc:spChg>
        <pc:spChg chg="add del mod">
          <ac:chgData name="Trinity Wang" userId="1a1fa157-537b-473b-aa3b-275a345d8030" providerId="ADAL" clId="{A2E68B1B-FDC3-4F81-8177-331413C4F65A}" dt="2022-09-01T03:56:00.648" v="490"/>
          <ac:spMkLst>
            <pc:docMk/>
            <pc:sldMk cId="0" sldId="263"/>
            <ac:spMk id="6" creationId="{3B26F0FE-C6EF-F141-DCA0-3A5A51A10030}"/>
          </ac:spMkLst>
        </pc:spChg>
        <pc:spChg chg="add mod">
          <ac:chgData name="Trinity Wang" userId="1a1fa157-537b-473b-aa3b-275a345d8030" providerId="ADAL" clId="{A2E68B1B-FDC3-4F81-8177-331413C4F65A}" dt="2022-09-01T03:56:00.648" v="490"/>
          <ac:spMkLst>
            <pc:docMk/>
            <pc:sldMk cId="0" sldId="263"/>
            <ac:spMk id="7" creationId="{5C713668-0792-999C-1091-58089537E2F1}"/>
          </ac:spMkLst>
        </pc:spChg>
        <pc:spChg chg="mod">
          <ac:chgData name="Trinity Wang" userId="1a1fa157-537b-473b-aa3b-275a345d8030" providerId="ADAL" clId="{A2E68B1B-FDC3-4F81-8177-331413C4F65A}" dt="2022-09-01T03:56:00.648" v="490"/>
          <ac:spMkLst>
            <pc:docMk/>
            <pc:sldMk cId="0" sldId="263"/>
            <ac:spMk id="9" creationId="{8AA8C006-0C4D-2688-617F-B313FF122C38}"/>
          </ac:spMkLst>
        </pc:spChg>
      </pc:sldChg>
      <pc:sldChg chg="addSp delSp modSp mod setBg">
        <pc:chgData name="Trinity Wang" userId="1a1fa157-537b-473b-aa3b-275a345d8030" providerId="ADAL" clId="{A2E68B1B-FDC3-4F81-8177-331413C4F65A}" dt="2022-09-01T04:38:42.234" v="1165" actId="26606"/>
        <pc:sldMkLst>
          <pc:docMk/>
          <pc:sldMk cId="2338046884" sldId="265"/>
        </pc:sldMkLst>
        <pc:spChg chg="mod">
          <ac:chgData name="Trinity Wang" userId="1a1fa157-537b-473b-aa3b-275a345d8030" providerId="ADAL" clId="{A2E68B1B-FDC3-4F81-8177-331413C4F65A}" dt="2022-09-01T04:38:42.234" v="1165" actId="26606"/>
          <ac:spMkLst>
            <pc:docMk/>
            <pc:sldMk cId="2338046884" sldId="265"/>
            <ac:spMk id="2" creationId="{B75B8D6E-A887-45C1-BBA9-360FB88A34C5}"/>
          </ac:spMkLst>
        </pc:spChg>
        <pc:spChg chg="mod">
          <ac:chgData name="Trinity Wang" userId="1a1fa157-537b-473b-aa3b-275a345d8030" providerId="ADAL" clId="{A2E68B1B-FDC3-4F81-8177-331413C4F65A}" dt="2022-09-01T04:38:42.234" v="1165" actId="26606"/>
          <ac:spMkLst>
            <pc:docMk/>
            <pc:sldMk cId="2338046884" sldId="265"/>
            <ac:spMk id="3" creationId="{760E015D-EA3D-47F4-8F7E-AE6D73C24ED4}"/>
          </ac:spMkLst>
        </pc:spChg>
        <pc:spChg chg="mod ord">
          <ac:chgData name="Trinity Wang" userId="1a1fa157-537b-473b-aa3b-275a345d8030" providerId="ADAL" clId="{A2E68B1B-FDC3-4F81-8177-331413C4F65A}" dt="2022-09-01T04:38:42.234" v="1165" actId="26606"/>
          <ac:spMkLst>
            <pc:docMk/>
            <pc:sldMk cId="2338046884" sldId="265"/>
            <ac:spMk id="5" creationId="{3F1DB9BA-7B0A-4389-AD4B-E82974331E8F}"/>
          </ac:spMkLst>
        </pc:spChg>
        <pc:spChg chg="add del">
          <ac:chgData name="Trinity Wang" userId="1a1fa157-537b-473b-aa3b-275a345d8030" providerId="ADAL" clId="{A2E68B1B-FDC3-4F81-8177-331413C4F65A}" dt="2022-09-01T04:38:42.234" v="1165" actId="26606"/>
          <ac:spMkLst>
            <pc:docMk/>
            <pc:sldMk cId="2338046884" sldId="265"/>
            <ac:spMk id="11" creationId="{CDA1A2E9-63FE-408D-A803-8E306ECAB4B3}"/>
          </ac:spMkLst>
        </pc:spChg>
        <pc:spChg chg="add del">
          <ac:chgData name="Trinity Wang" userId="1a1fa157-537b-473b-aa3b-275a345d8030" providerId="ADAL" clId="{A2E68B1B-FDC3-4F81-8177-331413C4F65A}" dt="2022-09-01T04:38:42.234" v="1165" actId="26606"/>
          <ac:spMkLst>
            <pc:docMk/>
            <pc:sldMk cId="2338046884" sldId="265"/>
            <ac:spMk id="13" creationId="{927CAFC9-A675-4314-84EF-236FFA58A3F2}"/>
          </ac:spMkLst>
        </pc:spChg>
        <pc:spChg chg="add del">
          <ac:chgData name="Trinity Wang" userId="1a1fa157-537b-473b-aa3b-275a345d8030" providerId="ADAL" clId="{A2E68B1B-FDC3-4F81-8177-331413C4F65A}" dt="2022-09-01T04:38:42.234" v="1165" actId="26606"/>
          <ac:spMkLst>
            <pc:docMk/>
            <pc:sldMk cId="2338046884" sldId="265"/>
            <ac:spMk id="15" creationId="{FBE9F90C-C163-435B-9A68-D15C92D1CF2B}"/>
          </ac:spMkLst>
        </pc:spChg>
        <pc:spChg chg="add del">
          <ac:chgData name="Trinity Wang" userId="1a1fa157-537b-473b-aa3b-275a345d8030" providerId="ADAL" clId="{A2E68B1B-FDC3-4F81-8177-331413C4F65A}" dt="2022-09-01T04:38:42.234" v="1165" actId="26606"/>
          <ac:spMkLst>
            <pc:docMk/>
            <pc:sldMk cId="2338046884" sldId="265"/>
            <ac:spMk id="17" creationId="{1A882A9F-F4E9-4E23-8F0B-20B5DF42EAA9}"/>
          </ac:spMkLst>
        </pc:spChg>
        <pc:picChg chg="add mod">
          <ac:chgData name="Trinity Wang" userId="1a1fa157-537b-473b-aa3b-275a345d8030" providerId="ADAL" clId="{A2E68B1B-FDC3-4F81-8177-331413C4F65A}" dt="2022-09-01T04:38:42.234" v="1165" actId="26606"/>
          <ac:picMkLst>
            <pc:docMk/>
            <pc:sldMk cId="2338046884" sldId="265"/>
            <ac:picMk id="6" creationId="{B9345B9F-6575-EB99-D03C-56334F34482E}"/>
          </ac:picMkLst>
        </pc:picChg>
      </pc:sldChg>
      <pc:sldChg chg="addSp delSp modSp mod">
        <pc:chgData name="Trinity Wang" userId="1a1fa157-537b-473b-aa3b-275a345d8030" providerId="ADAL" clId="{A2E68B1B-FDC3-4F81-8177-331413C4F65A}" dt="2022-09-01T03:56:05.897" v="493"/>
        <pc:sldMkLst>
          <pc:docMk/>
          <pc:sldMk cId="0" sldId="266"/>
        </pc:sldMkLst>
        <pc:spChg chg="mod">
          <ac:chgData name="Trinity Wang" userId="1a1fa157-537b-473b-aa3b-275a345d8030" providerId="ADAL" clId="{A2E68B1B-FDC3-4F81-8177-331413C4F65A}" dt="2022-09-01T03:56:05.897" v="493"/>
          <ac:spMkLst>
            <pc:docMk/>
            <pc:sldMk cId="0" sldId="266"/>
            <ac:spMk id="2" creationId="{00000000-0000-0000-0000-000000000000}"/>
          </ac:spMkLst>
        </pc:spChg>
        <pc:spChg chg="add del mod">
          <ac:chgData name="Trinity Wang" userId="1a1fa157-537b-473b-aa3b-275a345d8030" providerId="ADAL" clId="{A2E68B1B-FDC3-4F81-8177-331413C4F65A}" dt="2022-09-01T03:56:05.897" v="493"/>
          <ac:spMkLst>
            <pc:docMk/>
            <pc:sldMk cId="0" sldId="266"/>
            <ac:spMk id="7" creationId="{998B3302-7C21-AE43-C265-EA874F513052}"/>
          </ac:spMkLst>
        </pc:spChg>
        <pc:spChg chg="add del mod">
          <ac:chgData name="Trinity Wang" userId="1a1fa157-537b-473b-aa3b-275a345d8030" providerId="ADAL" clId="{A2E68B1B-FDC3-4F81-8177-331413C4F65A}" dt="2022-09-01T03:56:05.897" v="493"/>
          <ac:spMkLst>
            <pc:docMk/>
            <pc:sldMk cId="0" sldId="266"/>
            <ac:spMk id="8" creationId="{856EE0D5-7076-A3C6-44BD-2BD67408D0E3}"/>
          </ac:spMkLst>
        </pc:spChg>
        <pc:spChg chg="add mod">
          <ac:chgData name="Trinity Wang" userId="1a1fa157-537b-473b-aa3b-275a345d8030" providerId="ADAL" clId="{A2E68B1B-FDC3-4F81-8177-331413C4F65A}" dt="2022-09-01T03:56:05.897" v="493"/>
          <ac:spMkLst>
            <pc:docMk/>
            <pc:sldMk cId="0" sldId="266"/>
            <ac:spMk id="9" creationId="{0D7C4AD3-C112-E7EF-A01F-F91390CC1696}"/>
          </ac:spMkLst>
        </pc:spChg>
        <pc:spChg chg="del">
          <ac:chgData name="Trinity Wang" userId="1a1fa157-537b-473b-aa3b-275a345d8030" providerId="ADAL" clId="{A2E68B1B-FDC3-4F81-8177-331413C4F65A}" dt="2022-09-01T03:56:05.897" v="493"/>
          <ac:spMkLst>
            <pc:docMk/>
            <pc:sldMk cId="0" sldId="266"/>
            <ac:spMk id="11" creationId="{F0945F89-1D34-42A3-9B23-290461AEA1D5}"/>
          </ac:spMkLst>
        </pc:spChg>
        <pc:spChg chg="mod">
          <ac:chgData name="Trinity Wang" userId="1a1fa157-537b-473b-aa3b-275a345d8030" providerId="ADAL" clId="{A2E68B1B-FDC3-4F81-8177-331413C4F65A}" dt="2022-09-01T03:56:05.897" v="493"/>
          <ac:spMkLst>
            <pc:docMk/>
            <pc:sldMk cId="0" sldId="266"/>
            <ac:spMk id="12" creationId="{55E66417-6EF3-722A-3EAC-859CB94AAB64}"/>
          </ac:spMkLst>
        </pc:spChg>
      </pc:sldChg>
      <pc:sldChg chg="addSp delSp modSp mod">
        <pc:chgData name="Trinity Wang" userId="1a1fa157-537b-473b-aa3b-275a345d8030" providerId="ADAL" clId="{A2E68B1B-FDC3-4F81-8177-331413C4F65A}" dt="2022-09-01T03:56:09.225" v="494"/>
        <pc:sldMkLst>
          <pc:docMk/>
          <pc:sldMk cId="0" sldId="267"/>
        </pc:sldMkLst>
        <pc:spChg chg="mod">
          <ac:chgData name="Trinity Wang" userId="1a1fa157-537b-473b-aa3b-275a345d8030" providerId="ADAL" clId="{A2E68B1B-FDC3-4F81-8177-331413C4F65A}" dt="2022-09-01T03:56:09.225" v="494"/>
          <ac:spMkLst>
            <pc:docMk/>
            <pc:sldMk cId="0" sldId="267"/>
            <ac:spMk id="2" creationId="{00000000-0000-0000-0000-000000000000}"/>
          </ac:spMkLst>
        </pc:spChg>
        <pc:spChg chg="add del mod">
          <ac:chgData name="Trinity Wang" userId="1a1fa157-537b-473b-aa3b-275a345d8030" providerId="ADAL" clId="{A2E68B1B-FDC3-4F81-8177-331413C4F65A}" dt="2022-09-01T03:56:09.225" v="494"/>
          <ac:spMkLst>
            <pc:docMk/>
            <pc:sldMk cId="0" sldId="267"/>
            <ac:spMk id="79" creationId="{DFC173EA-0CB5-D14D-F798-69EF5265BB53}"/>
          </ac:spMkLst>
        </pc:spChg>
        <pc:spChg chg="add del mod">
          <ac:chgData name="Trinity Wang" userId="1a1fa157-537b-473b-aa3b-275a345d8030" providerId="ADAL" clId="{A2E68B1B-FDC3-4F81-8177-331413C4F65A}" dt="2022-09-01T03:56:09.225" v="494"/>
          <ac:spMkLst>
            <pc:docMk/>
            <pc:sldMk cId="0" sldId="267"/>
            <ac:spMk id="80" creationId="{BE778138-F163-B951-6330-6ECAD71408B6}"/>
          </ac:spMkLst>
        </pc:spChg>
        <pc:spChg chg="add mod">
          <ac:chgData name="Trinity Wang" userId="1a1fa157-537b-473b-aa3b-275a345d8030" providerId="ADAL" clId="{A2E68B1B-FDC3-4F81-8177-331413C4F65A}" dt="2022-09-01T03:56:09.225" v="494"/>
          <ac:spMkLst>
            <pc:docMk/>
            <pc:sldMk cId="0" sldId="267"/>
            <ac:spMk id="81" creationId="{B0CDBD37-5451-7A3D-E499-3C917C116CF5}"/>
          </ac:spMkLst>
        </pc:spChg>
        <pc:spChg chg="mod">
          <ac:chgData name="Trinity Wang" userId="1a1fa157-537b-473b-aa3b-275a345d8030" providerId="ADAL" clId="{A2E68B1B-FDC3-4F81-8177-331413C4F65A}" dt="2022-09-01T03:56:09.225" v="494"/>
          <ac:spMkLst>
            <pc:docMk/>
            <pc:sldMk cId="0" sldId="267"/>
            <ac:spMk id="83" creationId="{F857C529-E3D5-91A0-FAAA-DE740B142DC7}"/>
          </ac:spMkLst>
        </pc:spChg>
      </pc:sldChg>
      <pc:sldChg chg="addSp delSp modSp mod">
        <pc:chgData name="Trinity Wang" userId="1a1fa157-537b-473b-aa3b-275a345d8030" providerId="ADAL" clId="{A2E68B1B-FDC3-4F81-8177-331413C4F65A}" dt="2022-09-01T03:56:10.902" v="495"/>
        <pc:sldMkLst>
          <pc:docMk/>
          <pc:sldMk cId="0" sldId="268"/>
        </pc:sldMkLst>
        <pc:spChg chg="mod">
          <ac:chgData name="Trinity Wang" userId="1a1fa157-537b-473b-aa3b-275a345d8030" providerId="ADAL" clId="{A2E68B1B-FDC3-4F81-8177-331413C4F65A}" dt="2022-09-01T03:56:10.902" v="495"/>
          <ac:spMkLst>
            <pc:docMk/>
            <pc:sldMk cId="0" sldId="268"/>
            <ac:spMk id="2" creationId="{00000000-0000-0000-0000-000000000000}"/>
          </ac:spMkLst>
        </pc:spChg>
        <pc:spChg chg="add del mod">
          <ac:chgData name="Trinity Wang" userId="1a1fa157-537b-473b-aa3b-275a345d8030" providerId="ADAL" clId="{A2E68B1B-FDC3-4F81-8177-331413C4F65A}" dt="2022-09-01T03:56:10.902" v="495"/>
          <ac:spMkLst>
            <pc:docMk/>
            <pc:sldMk cId="0" sldId="268"/>
            <ac:spMk id="4" creationId="{333C522E-C088-9251-35DA-5F3C2A574C5F}"/>
          </ac:spMkLst>
        </pc:spChg>
        <pc:spChg chg="add del mod">
          <ac:chgData name="Trinity Wang" userId="1a1fa157-537b-473b-aa3b-275a345d8030" providerId="ADAL" clId="{A2E68B1B-FDC3-4F81-8177-331413C4F65A}" dt="2022-09-01T03:56:10.902" v="495"/>
          <ac:spMkLst>
            <pc:docMk/>
            <pc:sldMk cId="0" sldId="268"/>
            <ac:spMk id="5" creationId="{23C4684E-5868-2C0E-2F37-84A0555F2B2C}"/>
          </ac:spMkLst>
        </pc:spChg>
        <pc:spChg chg="add mod">
          <ac:chgData name="Trinity Wang" userId="1a1fa157-537b-473b-aa3b-275a345d8030" providerId="ADAL" clId="{A2E68B1B-FDC3-4F81-8177-331413C4F65A}" dt="2022-09-01T03:56:10.902" v="495"/>
          <ac:spMkLst>
            <pc:docMk/>
            <pc:sldMk cId="0" sldId="268"/>
            <ac:spMk id="6" creationId="{F4FE669C-9CE1-337C-7966-022D1526D5EF}"/>
          </ac:spMkLst>
        </pc:spChg>
        <pc:spChg chg="mod">
          <ac:chgData name="Trinity Wang" userId="1a1fa157-537b-473b-aa3b-275a345d8030" providerId="ADAL" clId="{A2E68B1B-FDC3-4F81-8177-331413C4F65A}" dt="2022-09-01T03:56:10.902" v="495"/>
          <ac:spMkLst>
            <pc:docMk/>
            <pc:sldMk cId="0" sldId="268"/>
            <ac:spMk id="8" creationId="{BED8B46A-AA4D-E375-042A-74B35C66E90E}"/>
          </ac:spMkLst>
        </pc:spChg>
      </pc:sldChg>
      <pc:sldChg chg="addSp delSp modSp mod">
        <pc:chgData name="Trinity Wang" userId="1a1fa157-537b-473b-aa3b-275a345d8030" providerId="ADAL" clId="{A2E68B1B-FDC3-4F81-8177-331413C4F65A}" dt="2022-09-01T03:56:24.718" v="498" actId="2711"/>
        <pc:sldMkLst>
          <pc:docMk/>
          <pc:sldMk cId="0" sldId="269"/>
        </pc:sldMkLst>
        <pc:spChg chg="mod">
          <ac:chgData name="Trinity Wang" userId="1a1fa157-537b-473b-aa3b-275a345d8030" providerId="ADAL" clId="{A2E68B1B-FDC3-4F81-8177-331413C4F65A}" dt="2022-09-01T03:56:24.718" v="498" actId="2711"/>
          <ac:spMkLst>
            <pc:docMk/>
            <pc:sldMk cId="0" sldId="269"/>
            <ac:spMk id="2" creationId="{00000000-0000-0000-0000-000000000000}"/>
          </ac:spMkLst>
        </pc:spChg>
        <pc:spChg chg="mod">
          <ac:chgData name="Trinity Wang" userId="1a1fa157-537b-473b-aa3b-275a345d8030" providerId="ADAL" clId="{A2E68B1B-FDC3-4F81-8177-331413C4F65A}" dt="2022-09-01T03:56:12.919" v="496"/>
          <ac:spMkLst>
            <pc:docMk/>
            <pc:sldMk cId="0" sldId="269"/>
            <ac:spMk id="3" creationId="{00000000-0000-0000-0000-000000000000}"/>
          </ac:spMkLst>
        </pc:spChg>
        <pc:spChg chg="add del mod">
          <ac:chgData name="Trinity Wang" userId="1a1fa157-537b-473b-aa3b-275a345d8030" providerId="ADAL" clId="{A2E68B1B-FDC3-4F81-8177-331413C4F65A}" dt="2022-09-01T03:56:12.919" v="496"/>
          <ac:spMkLst>
            <pc:docMk/>
            <pc:sldMk cId="0" sldId="269"/>
            <ac:spMk id="81" creationId="{ABE09261-5627-0942-2393-47D0EC213D04}"/>
          </ac:spMkLst>
        </pc:spChg>
        <pc:spChg chg="add del mod">
          <ac:chgData name="Trinity Wang" userId="1a1fa157-537b-473b-aa3b-275a345d8030" providerId="ADAL" clId="{A2E68B1B-FDC3-4F81-8177-331413C4F65A}" dt="2022-09-01T03:56:12.919" v="496"/>
          <ac:spMkLst>
            <pc:docMk/>
            <pc:sldMk cId="0" sldId="269"/>
            <ac:spMk id="82" creationId="{5D57ED6E-C7C7-31C0-44AB-7EF4E803E007}"/>
          </ac:spMkLst>
        </pc:spChg>
        <pc:spChg chg="add del mod">
          <ac:chgData name="Trinity Wang" userId="1a1fa157-537b-473b-aa3b-275a345d8030" providerId="ADAL" clId="{A2E68B1B-FDC3-4F81-8177-331413C4F65A}" dt="2022-09-01T03:56:12.919" v="496"/>
          <ac:spMkLst>
            <pc:docMk/>
            <pc:sldMk cId="0" sldId="269"/>
            <ac:spMk id="83" creationId="{B8DB4C7A-9593-64AC-7942-2835B59265EC}"/>
          </ac:spMkLst>
        </pc:spChg>
        <pc:spChg chg="mod">
          <ac:chgData name="Trinity Wang" userId="1a1fa157-537b-473b-aa3b-275a345d8030" providerId="ADAL" clId="{A2E68B1B-FDC3-4F81-8177-331413C4F65A}" dt="2022-09-01T03:56:12.919" v="496"/>
          <ac:spMkLst>
            <pc:docMk/>
            <pc:sldMk cId="0" sldId="269"/>
            <ac:spMk id="84" creationId="{071DFE4D-875C-124F-6C50-B5E6F5EBDD50}"/>
          </ac:spMkLst>
        </pc:spChg>
      </pc:sldChg>
      <pc:sldChg chg="addSp delSp modSp mod">
        <pc:chgData name="Trinity Wang" userId="1a1fa157-537b-473b-aa3b-275a345d8030" providerId="ADAL" clId="{A2E68B1B-FDC3-4F81-8177-331413C4F65A}" dt="2022-09-01T03:56:28.345" v="499"/>
        <pc:sldMkLst>
          <pc:docMk/>
          <pc:sldMk cId="0" sldId="270"/>
        </pc:sldMkLst>
        <pc:spChg chg="mod">
          <ac:chgData name="Trinity Wang" userId="1a1fa157-537b-473b-aa3b-275a345d8030" providerId="ADAL" clId="{A2E68B1B-FDC3-4F81-8177-331413C4F65A}" dt="2022-09-01T03:56:28.345" v="499"/>
          <ac:spMkLst>
            <pc:docMk/>
            <pc:sldMk cId="0" sldId="270"/>
            <ac:spMk id="2" creationId="{00000000-0000-0000-0000-000000000000}"/>
          </ac:spMkLst>
        </pc:spChg>
        <pc:spChg chg="del">
          <ac:chgData name="Trinity Wang" userId="1a1fa157-537b-473b-aa3b-275a345d8030" providerId="ADAL" clId="{A2E68B1B-FDC3-4F81-8177-331413C4F65A}" dt="2022-09-01T03:08:46.478" v="107" actId="478"/>
          <ac:spMkLst>
            <pc:docMk/>
            <pc:sldMk cId="0" sldId="270"/>
            <ac:spMk id="5" creationId="{00000000-0000-0000-0000-000000000000}"/>
          </ac:spMkLst>
        </pc:spChg>
        <pc:spChg chg="del">
          <ac:chgData name="Trinity Wang" userId="1a1fa157-537b-473b-aa3b-275a345d8030" providerId="ADAL" clId="{A2E68B1B-FDC3-4F81-8177-331413C4F65A}" dt="2022-09-01T03:08:46.478" v="107" actId="478"/>
          <ac:spMkLst>
            <pc:docMk/>
            <pc:sldMk cId="0" sldId="270"/>
            <ac:spMk id="6" creationId="{00000000-0000-0000-0000-000000000000}"/>
          </ac:spMkLst>
        </pc:spChg>
        <pc:spChg chg="del mod">
          <ac:chgData name="Trinity Wang" userId="1a1fa157-537b-473b-aa3b-275a345d8030" providerId="ADAL" clId="{A2E68B1B-FDC3-4F81-8177-331413C4F65A}" dt="2022-09-01T03:08:55.353" v="109" actId="478"/>
          <ac:spMkLst>
            <pc:docMk/>
            <pc:sldMk cId="0" sldId="270"/>
            <ac:spMk id="7" creationId="{00000000-0000-0000-0000-000000000000}"/>
          </ac:spMkLst>
        </pc:spChg>
        <pc:spChg chg="add del mod">
          <ac:chgData name="Trinity Wang" userId="1a1fa157-537b-473b-aa3b-275a345d8030" providerId="ADAL" clId="{A2E68B1B-FDC3-4F81-8177-331413C4F65A}" dt="2022-09-01T03:56:28.345" v="499"/>
          <ac:spMkLst>
            <pc:docMk/>
            <pc:sldMk cId="0" sldId="270"/>
            <ac:spMk id="8" creationId="{9F50CCBD-5CEA-0E7A-E522-E15E357F6324}"/>
          </ac:spMkLst>
        </pc:spChg>
        <pc:spChg chg="add mod">
          <ac:chgData name="Trinity Wang" userId="1a1fa157-537b-473b-aa3b-275a345d8030" providerId="ADAL" clId="{A2E68B1B-FDC3-4F81-8177-331413C4F65A}" dt="2022-09-01T03:56:28.345" v="499"/>
          <ac:spMkLst>
            <pc:docMk/>
            <pc:sldMk cId="0" sldId="270"/>
            <ac:spMk id="9" creationId="{635C1099-2062-D1C5-010A-92D09DC2ACEB}"/>
          </ac:spMkLst>
        </pc:spChg>
      </pc:sldChg>
      <pc:sldChg chg="addSp delSp modSp mod">
        <pc:chgData name="Trinity Wang" userId="1a1fa157-537b-473b-aa3b-275a345d8030" providerId="ADAL" clId="{A2E68B1B-FDC3-4F81-8177-331413C4F65A}" dt="2022-09-01T03:56:30.144" v="500"/>
        <pc:sldMkLst>
          <pc:docMk/>
          <pc:sldMk cId="0" sldId="271"/>
        </pc:sldMkLst>
        <pc:spChg chg="mod">
          <ac:chgData name="Trinity Wang" userId="1a1fa157-537b-473b-aa3b-275a345d8030" providerId="ADAL" clId="{A2E68B1B-FDC3-4F81-8177-331413C4F65A}" dt="2022-09-01T03:56:30.144" v="500"/>
          <ac:spMkLst>
            <pc:docMk/>
            <pc:sldMk cId="0" sldId="271"/>
            <ac:spMk id="2" creationId="{00000000-0000-0000-0000-000000000000}"/>
          </ac:spMkLst>
        </pc:spChg>
        <pc:spChg chg="del">
          <ac:chgData name="Trinity Wang" userId="1a1fa157-537b-473b-aa3b-275a345d8030" providerId="ADAL" clId="{A2E68B1B-FDC3-4F81-8177-331413C4F65A}" dt="2022-09-01T03:09:01.456" v="110" actId="478"/>
          <ac:spMkLst>
            <pc:docMk/>
            <pc:sldMk cId="0" sldId="271"/>
            <ac:spMk id="6" creationId="{00000000-0000-0000-0000-000000000000}"/>
          </ac:spMkLst>
        </pc:spChg>
        <pc:spChg chg="del">
          <ac:chgData name="Trinity Wang" userId="1a1fa157-537b-473b-aa3b-275a345d8030" providerId="ADAL" clId="{A2E68B1B-FDC3-4F81-8177-331413C4F65A}" dt="2022-09-01T03:09:01.456" v="110" actId="478"/>
          <ac:spMkLst>
            <pc:docMk/>
            <pc:sldMk cId="0" sldId="271"/>
            <ac:spMk id="7" creationId="{00000000-0000-0000-0000-000000000000}"/>
          </ac:spMkLst>
        </pc:spChg>
        <pc:spChg chg="del">
          <ac:chgData name="Trinity Wang" userId="1a1fa157-537b-473b-aa3b-275a345d8030" providerId="ADAL" clId="{A2E68B1B-FDC3-4F81-8177-331413C4F65A}" dt="2022-09-01T03:09:01.456" v="110" actId="478"/>
          <ac:spMkLst>
            <pc:docMk/>
            <pc:sldMk cId="0" sldId="271"/>
            <ac:spMk id="8" creationId="{00000000-0000-0000-0000-000000000000}"/>
          </ac:spMkLst>
        </pc:spChg>
        <pc:spChg chg="add del mod">
          <ac:chgData name="Trinity Wang" userId="1a1fa157-537b-473b-aa3b-275a345d8030" providerId="ADAL" clId="{A2E68B1B-FDC3-4F81-8177-331413C4F65A}" dt="2022-09-01T03:56:30.144" v="500"/>
          <ac:spMkLst>
            <pc:docMk/>
            <pc:sldMk cId="0" sldId="271"/>
            <ac:spMk id="9" creationId="{BFA39597-F8E8-54FC-C9B8-DB508630683E}"/>
          </ac:spMkLst>
        </pc:spChg>
        <pc:spChg chg="add mod">
          <ac:chgData name="Trinity Wang" userId="1a1fa157-537b-473b-aa3b-275a345d8030" providerId="ADAL" clId="{A2E68B1B-FDC3-4F81-8177-331413C4F65A}" dt="2022-09-01T03:56:30.144" v="500"/>
          <ac:spMkLst>
            <pc:docMk/>
            <pc:sldMk cId="0" sldId="271"/>
            <ac:spMk id="10" creationId="{03B36E9C-E50E-BE74-A817-4CD933D53262}"/>
          </ac:spMkLst>
        </pc:spChg>
      </pc:sldChg>
      <pc:sldChg chg="addSp delSp modSp mod">
        <pc:chgData name="Trinity Wang" userId="1a1fa157-537b-473b-aa3b-275a345d8030" providerId="ADAL" clId="{A2E68B1B-FDC3-4F81-8177-331413C4F65A}" dt="2022-09-01T03:56:33.999" v="501"/>
        <pc:sldMkLst>
          <pc:docMk/>
          <pc:sldMk cId="0" sldId="272"/>
        </pc:sldMkLst>
        <pc:spChg chg="mod">
          <ac:chgData name="Trinity Wang" userId="1a1fa157-537b-473b-aa3b-275a345d8030" providerId="ADAL" clId="{A2E68B1B-FDC3-4F81-8177-331413C4F65A}" dt="2022-09-01T03:56:33.999" v="501"/>
          <ac:spMkLst>
            <pc:docMk/>
            <pc:sldMk cId="0" sldId="272"/>
            <ac:spMk id="2" creationId="{00000000-0000-0000-0000-000000000000}"/>
          </ac:spMkLst>
        </pc:spChg>
        <pc:spChg chg="mod">
          <ac:chgData name="Trinity Wang" userId="1a1fa157-537b-473b-aa3b-275a345d8030" providerId="ADAL" clId="{A2E68B1B-FDC3-4F81-8177-331413C4F65A}" dt="2022-09-01T03:09:44.927" v="118" actId="122"/>
          <ac:spMkLst>
            <pc:docMk/>
            <pc:sldMk cId="0" sldId="272"/>
            <ac:spMk id="3" creationId="{00000000-0000-0000-0000-000000000000}"/>
          </ac:spMkLst>
        </pc:spChg>
        <pc:spChg chg="mod">
          <ac:chgData name="Trinity Wang" userId="1a1fa157-537b-473b-aa3b-275a345d8030" providerId="ADAL" clId="{A2E68B1B-FDC3-4F81-8177-331413C4F65A}" dt="2022-09-01T03:09:44.927" v="118" actId="122"/>
          <ac:spMkLst>
            <pc:docMk/>
            <pc:sldMk cId="0" sldId="272"/>
            <ac:spMk id="7" creationId="{00000000-0000-0000-0000-000000000000}"/>
          </ac:spMkLst>
        </pc:spChg>
        <pc:spChg chg="mod">
          <ac:chgData name="Trinity Wang" userId="1a1fa157-537b-473b-aa3b-275a345d8030" providerId="ADAL" clId="{A2E68B1B-FDC3-4F81-8177-331413C4F65A}" dt="2022-09-01T03:09:49.044" v="119" actId="1076"/>
          <ac:spMkLst>
            <pc:docMk/>
            <pc:sldMk cId="0" sldId="272"/>
            <ac:spMk id="8" creationId="{00000000-0000-0000-0000-000000000000}"/>
          </ac:spMkLst>
        </pc:spChg>
        <pc:spChg chg="del">
          <ac:chgData name="Trinity Wang" userId="1a1fa157-537b-473b-aa3b-275a345d8030" providerId="ADAL" clId="{A2E68B1B-FDC3-4F81-8177-331413C4F65A}" dt="2022-09-01T03:09:06.838" v="111" actId="478"/>
          <ac:spMkLst>
            <pc:docMk/>
            <pc:sldMk cId="0" sldId="272"/>
            <ac:spMk id="9" creationId="{00000000-0000-0000-0000-000000000000}"/>
          </ac:spMkLst>
        </pc:spChg>
        <pc:spChg chg="del">
          <ac:chgData name="Trinity Wang" userId="1a1fa157-537b-473b-aa3b-275a345d8030" providerId="ADAL" clId="{A2E68B1B-FDC3-4F81-8177-331413C4F65A}" dt="2022-09-01T03:09:06.838" v="111" actId="478"/>
          <ac:spMkLst>
            <pc:docMk/>
            <pc:sldMk cId="0" sldId="272"/>
            <ac:spMk id="10" creationId="{00000000-0000-0000-0000-000000000000}"/>
          </ac:spMkLst>
        </pc:spChg>
        <pc:spChg chg="del">
          <ac:chgData name="Trinity Wang" userId="1a1fa157-537b-473b-aa3b-275a345d8030" providerId="ADAL" clId="{A2E68B1B-FDC3-4F81-8177-331413C4F65A}" dt="2022-09-01T03:09:06.838" v="111" actId="478"/>
          <ac:spMkLst>
            <pc:docMk/>
            <pc:sldMk cId="0" sldId="272"/>
            <ac:spMk id="11" creationId="{00000000-0000-0000-0000-000000000000}"/>
          </ac:spMkLst>
        </pc:spChg>
        <pc:spChg chg="add del mod">
          <ac:chgData name="Trinity Wang" userId="1a1fa157-537b-473b-aa3b-275a345d8030" providerId="ADAL" clId="{A2E68B1B-FDC3-4F81-8177-331413C4F65A}" dt="2022-09-01T03:56:33.999" v="501"/>
          <ac:spMkLst>
            <pc:docMk/>
            <pc:sldMk cId="0" sldId="272"/>
            <ac:spMk id="12" creationId="{64B14339-09BA-D2AB-2936-6E190A98E533}"/>
          </ac:spMkLst>
        </pc:spChg>
        <pc:spChg chg="add mod">
          <ac:chgData name="Trinity Wang" userId="1a1fa157-537b-473b-aa3b-275a345d8030" providerId="ADAL" clId="{A2E68B1B-FDC3-4F81-8177-331413C4F65A}" dt="2022-09-01T03:56:33.999" v="501"/>
          <ac:spMkLst>
            <pc:docMk/>
            <pc:sldMk cId="0" sldId="272"/>
            <ac:spMk id="13" creationId="{6EBBC083-436A-06AF-F980-CD64EABB55E1}"/>
          </ac:spMkLst>
        </pc:spChg>
      </pc:sldChg>
      <pc:sldChg chg="addSp delSp modSp mod">
        <pc:chgData name="Trinity Wang" userId="1a1fa157-537b-473b-aa3b-275a345d8030" providerId="ADAL" clId="{A2E68B1B-FDC3-4F81-8177-331413C4F65A}" dt="2022-09-01T03:56:35.851" v="502"/>
        <pc:sldMkLst>
          <pc:docMk/>
          <pc:sldMk cId="0" sldId="273"/>
        </pc:sldMkLst>
        <pc:spChg chg="mod">
          <ac:chgData name="Trinity Wang" userId="1a1fa157-537b-473b-aa3b-275a345d8030" providerId="ADAL" clId="{A2E68B1B-FDC3-4F81-8177-331413C4F65A}" dt="2022-09-01T03:56:35.851" v="502"/>
          <ac:spMkLst>
            <pc:docMk/>
            <pc:sldMk cId="0" sldId="273"/>
            <ac:spMk id="2" creationId="{00000000-0000-0000-0000-000000000000}"/>
          </ac:spMkLst>
        </pc:spChg>
        <pc:spChg chg="mod">
          <ac:chgData name="Trinity Wang" userId="1a1fa157-537b-473b-aa3b-275a345d8030" providerId="ADAL" clId="{A2E68B1B-FDC3-4F81-8177-331413C4F65A}" dt="2022-09-01T03:10:29.535" v="121" actId="2711"/>
          <ac:spMkLst>
            <pc:docMk/>
            <pc:sldMk cId="0" sldId="273"/>
            <ac:spMk id="3" creationId="{00000000-0000-0000-0000-000000000000}"/>
          </ac:spMkLst>
        </pc:spChg>
        <pc:spChg chg="del">
          <ac:chgData name="Trinity Wang" userId="1a1fa157-537b-473b-aa3b-275a345d8030" providerId="ADAL" clId="{A2E68B1B-FDC3-4F81-8177-331413C4F65A}" dt="2022-09-01T03:09:56.674" v="120" actId="478"/>
          <ac:spMkLst>
            <pc:docMk/>
            <pc:sldMk cId="0" sldId="273"/>
            <ac:spMk id="4" creationId="{00000000-0000-0000-0000-000000000000}"/>
          </ac:spMkLst>
        </pc:spChg>
        <pc:spChg chg="del">
          <ac:chgData name="Trinity Wang" userId="1a1fa157-537b-473b-aa3b-275a345d8030" providerId="ADAL" clId="{A2E68B1B-FDC3-4F81-8177-331413C4F65A}" dt="2022-09-01T03:09:56.674" v="120" actId="478"/>
          <ac:spMkLst>
            <pc:docMk/>
            <pc:sldMk cId="0" sldId="273"/>
            <ac:spMk id="5" creationId="{00000000-0000-0000-0000-000000000000}"/>
          </ac:spMkLst>
        </pc:spChg>
        <pc:spChg chg="del">
          <ac:chgData name="Trinity Wang" userId="1a1fa157-537b-473b-aa3b-275a345d8030" providerId="ADAL" clId="{A2E68B1B-FDC3-4F81-8177-331413C4F65A}" dt="2022-09-01T03:09:56.674" v="120" actId="478"/>
          <ac:spMkLst>
            <pc:docMk/>
            <pc:sldMk cId="0" sldId="273"/>
            <ac:spMk id="6" creationId="{00000000-0000-0000-0000-000000000000}"/>
          </ac:spMkLst>
        </pc:spChg>
        <pc:spChg chg="add del mod">
          <ac:chgData name="Trinity Wang" userId="1a1fa157-537b-473b-aa3b-275a345d8030" providerId="ADAL" clId="{A2E68B1B-FDC3-4F81-8177-331413C4F65A}" dt="2022-09-01T03:56:35.851" v="502"/>
          <ac:spMkLst>
            <pc:docMk/>
            <pc:sldMk cId="0" sldId="273"/>
            <ac:spMk id="7" creationId="{0A15E6F2-118A-8932-F127-F2B304132809}"/>
          </ac:spMkLst>
        </pc:spChg>
        <pc:spChg chg="add mod">
          <ac:chgData name="Trinity Wang" userId="1a1fa157-537b-473b-aa3b-275a345d8030" providerId="ADAL" clId="{A2E68B1B-FDC3-4F81-8177-331413C4F65A}" dt="2022-09-01T03:56:35.851" v="502"/>
          <ac:spMkLst>
            <pc:docMk/>
            <pc:sldMk cId="0" sldId="273"/>
            <ac:spMk id="8" creationId="{609486BA-4A47-BD9F-AEA5-E06270F0F70C}"/>
          </ac:spMkLst>
        </pc:spChg>
      </pc:sldChg>
      <pc:sldChg chg="addSp delSp modSp mod modClrScheme chgLayout">
        <pc:chgData name="Trinity Wang" userId="1a1fa157-537b-473b-aa3b-275a345d8030" providerId="ADAL" clId="{A2E68B1B-FDC3-4F81-8177-331413C4F65A}" dt="2022-09-01T03:56:37.839" v="503"/>
        <pc:sldMkLst>
          <pc:docMk/>
          <pc:sldMk cId="0" sldId="274"/>
        </pc:sldMkLst>
        <pc:spChg chg="mod ord">
          <ac:chgData name="Trinity Wang" userId="1a1fa157-537b-473b-aa3b-275a345d8030" providerId="ADAL" clId="{A2E68B1B-FDC3-4F81-8177-331413C4F65A}" dt="2022-09-01T03:56:37.839" v="503"/>
          <ac:spMkLst>
            <pc:docMk/>
            <pc:sldMk cId="0" sldId="274"/>
            <ac:spMk id="2" creationId="{00000000-0000-0000-0000-000000000000}"/>
          </ac:spMkLst>
        </pc:spChg>
        <pc:spChg chg="mod">
          <ac:chgData name="Trinity Wang" userId="1a1fa157-537b-473b-aa3b-275a345d8030" providerId="ADAL" clId="{A2E68B1B-FDC3-4F81-8177-331413C4F65A}" dt="2022-09-01T03:10:47.055" v="122" actId="2711"/>
          <ac:spMkLst>
            <pc:docMk/>
            <pc:sldMk cId="0" sldId="274"/>
            <ac:spMk id="3" creationId="{00000000-0000-0000-0000-000000000000}"/>
          </ac:spMkLst>
        </pc:spChg>
        <pc:spChg chg="mod">
          <ac:chgData name="Trinity Wang" userId="1a1fa157-537b-473b-aa3b-275a345d8030" providerId="ADAL" clId="{A2E68B1B-FDC3-4F81-8177-331413C4F65A}" dt="2022-09-01T03:10:49.884" v="123" actId="14100"/>
          <ac:spMkLst>
            <pc:docMk/>
            <pc:sldMk cId="0" sldId="274"/>
            <ac:spMk id="4" creationId="{00000000-0000-0000-0000-000000000000}"/>
          </ac:spMkLst>
        </pc:spChg>
        <pc:spChg chg="del">
          <ac:chgData name="Trinity Wang" userId="1a1fa157-537b-473b-aa3b-275a345d8030" providerId="ADAL" clId="{A2E68B1B-FDC3-4F81-8177-331413C4F65A}" dt="2022-09-01T03:12:10.045" v="129" actId="478"/>
          <ac:spMkLst>
            <pc:docMk/>
            <pc:sldMk cId="0" sldId="274"/>
            <ac:spMk id="5" creationId="{00000000-0000-0000-0000-000000000000}"/>
          </ac:spMkLst>
        </pc:spChg>
        <pc:spChg chg="del">
          <ac:chgData name="Trinity Wang" userId="1a1fa157-537b-473b-aa3b-275a345d8030" providerId="ADAL" clId="{A2E68B1B-FDC3-4F81-8177-331413C4F65A}" dt="2022-09-01T03:12:10.045" v="129" actId="478"/>
          <ac:spMkLst>
            <pc:docMk/>
            <pc:sldMk cId="0" sldId="274"/>
            <ac:spMk id="6" creationId="{00000000-0000-0000-0000-000000000000}"/>
          </ac:spMkLst>
        </pc:spChg>
        <pc:spChg chg="del">
          <ac:chgData name="Trinity Wang" userId="1a1fa157-537b-473b-aa3b-275a345d8030" providerId="ADAL" clId="{A2E68B1B-FDC3-4F81-8177-331413C4F65A}" dt="2022-09-01T03:12:10.045" v="129" actId="478"/>
          <ac:spMkLst>
            <pc:docMk/>
            <pc:sldMk cId="0" sldId="274"/>
            <ac:spMk id="7" creationId="{00000000-0000-0000-0000-000000000000}"/>
          </ac:spMkLst>
        </pc:spChg>
        <pc:spChg chg="add del mod">
          <ac:chgData name="Trinity Wang" userId="1a1fa157-537b-473b-aa3b-275a345d8030" providerId="ADAL" clId="{A2E68B1B-FDC3-4F81-8177-331413C4F65A}" dt="2022-09-01T03:56:37.839" v="503"/>
          <ac:spMkLst>
            <pc:docMk/>
            <pc:sldMk cId="0" sldId="274"/>
            <ac:spMk id="8" creationId="{A517FCF5-BB92-1018-F374-87784E4B4BE7}"/>
          </ac:spMkLst>
        </pc:spChg>
      </pc:sldChg>
      <pc:sldChg chg="addSp delSp modSp del mod modClrScheme chgLayout">
        <pc:chgData name="Trinity Wang" userId="1a1fa157-537b-473b-aa3b-275a345d8030" providerId="ADAL" clId="{A2E68B1B-FDC3-4F81-8177-331413C4F65A}" dt="2022-09-01T03:46:01.057" v="383" actId="47"/>
        <pc:sldMkLst>
          <pc:docMk/>
          <pc:sldMk cId="0" sldId="275"/>
        </pc:sldMkLst>
        <pc:spChg chg="del">
          <ac:chgData name="Trinity Wang" userId="1a1fa157-537b-473b-aa3b-275a345d8030" providerId="ADAL" clId="{A2E68B1B-FDC3-4F81-8177-331413C4F65A}" dt="2022-09-01T03:12:22.039" v="130" actId="478"/>
          <ac:spMkLst>
            <pc:docMk/>
            <pc:sldMk cId="0" sldId="275"/>
            <ac:spMk id="2" creationId="{00000000-0000-0000-0000-000000000000}"/>
          </ac:spMkLst>
        </pc:spChg>
        <pc:spChg chg="del">
          <ac:chgData name="Trinity Wang" userId="1a1fa157-537b-473b-aa3b-275a345d8030" providerId="ADAL" clId="{A2E68B1B-FDC3-4F81-8177-331413C4F65A}" dt="2022-09-01T03:12:22.039" v="130" actId="478"/>
          <ac:spMkLst>
            <pc:docMk/>
            <pc:sldMk cId="0" sldId="275"/>
            <ac:spMk id="4" creationId="{00000000-0000-0000-0000-000000000000}"/>
          </ac:spMkLst>
        </pc:spChg>
        <pc:spChg chg="del mod">
          <ac:chgData name="Trinity Wang" userId="1a1fa157-537b-473b-aa3b-275a345d8030" providerId="ADAL" clId="{A2E68B1B-FDC3-4F81-8177-331413C4F65A}" dt="2022-09-01T03:12:28.390" v="132" actId="478"/>
          <ac:spMkLst>
            <pc:docMk/>
            <pc:sldMk cId="0" sldId="275"/>
            <ac:spMk id="5" creationId="{00000000-0000-0000-0000-000000000000}"/>
          </ac:spMkLst>
        </pc:spChg>
        <pc:spChg chg="add del mod ord">
          <ac:chgData name="Trinity Wang" userId="1a1fa157-537b-473b-aa3b-275a345d8030" providerId="ADAL" clId="{A2E68B1B-FDC3-4F81-8177-331413C4F65A}" dt="2022-09-01T03:12:43.714" v="134" actId="478"/>
          <ac:spMkLst>
            <pc:docMk/>
            <pc:sldMk cId="0" sldId="275"/>
            <ac:spMk id="6" creationId="{64AD11F3-9ED7-2C77-0E18-77FA5B16D6FD}"/>
          </ac:spMkLst>
        </pc:spChg>
        <pc:spChg chg="mod">
          <ac:chgData name="Trinity Wang" userId="1a1fa157-537b-473b-aa3b-275a345d8030" providerId="ADAL" clId="{A2E68B1B-FDC3-4F81-8177-331413C4F65A}" dt="2022-09-01T03:44:02.459" v="364" actId="2711"/>
          <ac:spMkLst>
            <pc:docMk/>
            <pc:sldMk cId="0" sldId="275"/>
            <ac:spMk id="8" creationId="{BB98A413-B55D-AD8E-A684-91E2BD4B674E}"/>
          </ac:spMkLst>
        </pc:spChg>
      </pc:sldChg>
      <pc:sldChg chg="modSp mod">
        <pc:chgData name="Trinity Wang" userId="1a1fa157-537b-473b-aa3b-275a345d8030" providerId="ADAL" clId="{A2E68B1B-FDC3-4F81-8177-331413C4F65A}" dt="2022-09-01T03:25:22.146" v="229" actId="207"/>
        <pc:sldMkLst>
          <pc:docMk/>
          <pc:sldMk cId="0" sldId="277"/>
        </pc:sldMkLst>
        <pc:spChg chg="mod">
          <ac:chgData name="Trinity Wang" userId="1a1fa157-537b-473b-aa3b-275a345d8030" providerId="ADAL" clId="{A2E68B1B-FDC3-4F81-8177-331413C4F65A}" dt="2022-09-01T03:25:12.948" v="227" actId="207"/>
          <ac:spMkLst>
            <pc:docMk/>
            <pc:sldMk cId="0" sldId="277"/>
            <ac:spMk id="6" creationId="{00000000-0000-0000-0000-000000000000}"/>
          </ac:spMkLst>
        </pc:spChg>
        <pc:graphicFrameChg chg="modGraphic">
          <ac:chgData name="Trinity Wang" userId="1a1fa157-537b-473b-aa3b-275a345d8030" providerId="ADAL" clId="{A2E68B1B-FDC3-4F81-8177-331413C4F65A}" dt="2022-09-01T03:25:22.146" v="229" actId="207"/>
          <ac:graphicFrameMkLst>
            <pc:docMk/>
            <pc:sldMk cId="0" sldId="277"/>
            <ac:graphicFrameMk id="5" creationId="{00000000-0000-0000-0000-000000000000}"/>
          </ac:graphicFrameMkLst>
        </pc:graphicFrameChg>
      </pc:sldChg>
      <pc:sldChg chg="delSp modSp mod">
        <pc:chgData name="Trinity Wang" userId="1a1fa157-537b-473b-aa3b-275a345d8030" providerId="ADAL" clId="{A2E68B1B-FDC3-4F81-8177-331413C4F65A}" dt="2022-09-01T03:26:25.937" v="246" actId="1076"/>
        <pc:sldMkLst>
          <pc:docMk/>
          <pc:sldMk cId="0" sldId="278"/>
        </pc:sldMkLst>
        <pc:spChg chg="mod">
          <ac:chgData name="Trinity Wang" userId="1a1fa157-537b-473b-aa3b-275a345d8030" providerId="ADAL" clId="{A2E68B1B-FDC3-4F81-8177-331413C4F65A}" dt="2022-09-01T03:25:34.347" v="231" actId="1076"/>
          <ac:spMkLst>
            <pc:docMk/>
            <pc:sldMk cId="0" sldId="278"/>
            <ac:spMk id="5"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6"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7"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8"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9"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10"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11"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12"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13"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14"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15"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16"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17"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18"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19"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20"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21"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22" creationId="{00000000-0000-0000-0000-000000000000}"/>
          </ac:spMkLst>
        </pc:spChg>
        <pc:spChg chg="mod">
          <ac:chgData name="Trinity Wang" userId="1a1fa157-537b-473b-aa3b-275a345d8030" providerId="ADAL" clId="{A2E68B1B-FDC3-4F81-8177-331413C4F65A}" dt="2022-09-01T03:26:25.937" v="246" actId="1076"/>
          <ac:spMkLst>
            <pc:docMk/>
            <pc:sldMk cId="0" sldId="278"/>
            <ac:spMk id="23" creationId="{00000000-0000-0000-0000-000000000000}"/>
          </ac:spMkLst>
        </pc:spChg>
        <pc:spChg chg="del mod">
          <ac:chgData name="Trinity Wang" userId="1a1fa157-537b-473b-aa3b-275a345d8030" providerId="ADAL" clId="{A2E68B1B-FDC3-4F81-8177-331413C4F65A}" dt="2022-09-01T03:25:49.320" v="235" actId="478"/>
          <ac:spMkLst>
            <pc:docMk/>
            <pc:sldMk cId="0" sldId="278"/>
            <ac:spMk id="24"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25"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30"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31" creationId="{00000000-0000-0000-0000-000000000000}"/>
          </ac:spMkLst>
        </pc:spChg>
        <pc:spChg chg="mod">
          <ac:chgData name="Trinity Wang" userId="1a1fa157-537b-473b-aa3b-275a345d8030" providerId="ADAL" clId="{A2E68B1B-FDC3-4F81-8177-331413C4F65A}" dt="2022-09-01T03:25:34.347" v="231" actId="1076"/>
          <ac:spMkLst>
            <pc:docMk/>
            <pc:sldMk cId="0" sldId="278"/>
            <ac:spMk id="32" creationId="{00000000-0000-0000-0000-000000000000}"/>
          </ac:spMkLst>
        </pc:spChg>
        <pc:spChg chg="mod">
          <ac:chgData name="Trinity Wang" userId="1a1fa157-537b-473b-aa3b-275a345d8030" providerId="ADAL" clId="{A2E68B1B-FDC3-4F81-8177-331413C4F65A}" dt="2022-09-01T03:25:39.042" v="232" actId="1076"/>
          <ac:spMkLst>
            <pc:docMk/>
            <pc:sldMk cId="0" sldId="278"/>
            <ac:spMk id="33" creationId="{00000000-0000-0000-0000-000000000000}"/>
          </ac:spMkLst>
        </pc:spChg>
      </pc:sldChg>
      <pc:sldChg chg="modSp mod">
        <pc:chgData name="Trinity Wang" userId="1a1fa157-537b-473b-aa3b-275a345d8030" providerId="ADAL" clId="{A2E68B1B-FDC3-4F81-8177-331413C4F65A}" dt="2022-09-01T03:27:02.145" v="252" actId="14100"/>
        <pc:sldMkLst>
          <pc:docMk/>
          <pc:sldMk cId="0" sldId="280"/>
        </pc:sldMkLst>
        <pc:spChg chg="mod">
          <ac:chgData name="Trinity Wang" userId="1a1fa157-537b-473b-aa3b-275a345d8030" providerId="ADAL" clId="{A2E68B1B-FDC3-4F81-8177-331413C4F65A}" dt="2022-09-01T03:27:02.145" v="252" actId="14100"/>
          <ac:spMkLst>
            <pc:docMk/>
            <pc:sldMk cId="0" sldId="280"/>
            <ac:spMk id="3" creationId="{00000000-0000-0000-0000-000000000000}"/>
          </ac:spMkLst>
        </pc:spChg>
        <pc:spChg chg="mod">
          <ac:chgData name="Trinity Wang" userId="1a1fa157-537b-473b-aa3b-275a345d8030" providerId="ADAL" clId="{A2E68B1B-FDC3-4F81-8177-331413C4F65A}" dt="2022-09-01T03:26:55.825" v="250" actId="1076"/>
          <ac:spMkLst>
            <pc:docMk/>
            <pc:sldMk cId="0" sldId="280"/>
            <ac:spMk id="4" creationId="{00000000-0000-0000-0000-000000000000}"/>
          </ac:spMkLst>
        </pc:spChg>
        <pc:spChg chg="mod">
          <ac:chgData name="Trinity Wang" userId="1a1fa157-537b-473b-aa3b-275a345d8030" providerId="ADAL" clId="{A2E68B1B-FDC3-4F81-8177-331413C4F65A}" dt="2022-09-01T03:26:58.937" v="251" actId="1076"/>
          <ac:spMkLst>
            <pc:docMk/>
            <pc:sldMk cId="0" sldId="280"/>
            <ac:spMk id="5" creationId="{00000000-0000-0000-0000-000000000000}"/>
          </ac:spMkLst>
        </pc:spChg>
        <pc:spChg chg="mod">
          <ac:chgData name="Trinity Wang" userId="1a1fa157-537b-473b-aa3b-275a345d8030" providerId="ADAL" clId="{A2E68B1B-FDC3-4F81-8177-331413C4F65A}" dt="2022-09-01T03:26:53.622" v="249" actId="1076"/>
          <ac:spMkLst>
            <pc:docMk/>
            <pc:sldMk cId="0" sldId="280"/>
            <ac:spMk id="6" creationId="{00000000-0000-0000-0000-000000000000}"/>
          </ac:spMkLst>
        </pc:spChg>
        <pc:spChg chg="mod">
          <ac:chgData name="Trinity Wang" userId="1a1fa157-537b-473b-aa3b-275a345d8030" providerId="ADAL" clId="{A2E68B1B-FDC3-4F81-8177-331413C4F65A}" dt="2022-09-01T03:26:51.878" v="248" actId="14100"/>
          <ac:spMkLst>
            <pc:docMk/>
            <pc:sldMk cId="0" sldId="280"/>
            <ac:spMk id="7" creationId="{00000000-0000-0000-0000-000000000000}"/>
          </ac:spMkLst>
        </pc:spChg>
      </pc:sldChg>
      <pc:sldChg chg="addSp delSp modSp mod">
        <pc:chgData name="Trinity Wang" userId="1a1fa157-537b-473b-aa3b-275a345d8030" providerId="ADAL" clId="{A2E68B1B-FDC3-4F81-8177-331413C4F65A}" dt="2022-09-01T03:27:20.335" v="260" actId="1076"/>
        <pc:sldMkLst>
          <pc:docMk/>
          <pc:sldMk cId="0" sldId="281"/>
        </pc:sldMkLst>
        <pc:spChg chg="mod">
          <ac:chgData name="Trinity Wang" userId="1a1fa157-537b-473b-aa3b-275a345d8030" providerId="ADAL" clId="{A2E68B1B-FDC3-4F81-8177-331413C4F65A}" dt="2022-09-01T03:27:19.900" v="259" actId="1076"/>
          <ac:spMkLst>
            <pc:docMk/>
            <pc:sldMk cId="0" sldId="281"/>
            <ac:spMk id="3"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4"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5"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6"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7"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8"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9"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10"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11"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12"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13"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14"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15"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16"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17"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18"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19"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20"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21"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22"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23"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24"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25"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26"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27"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28"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29"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30"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31"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32"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33"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34"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35"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36"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37"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38"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39"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40"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41"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42"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43"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44"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45"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46"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47"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48"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49"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50"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51"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52"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53"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54"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55"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56"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57"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58"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59"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60" creationId="{00000000-0000-0000-0000-000000000000}"/>
          </ac:spMkLst>
        </pc:spChg>
        <pc:spChg chg="mod">
          <ac:chgData name="Trinity Wang" userId="1a1fa157-537b-473b-aa3b-275a345d8030" providerId="ADAL" clId="{A2E68B1B-FDC3-4F81-8177-331413C4F65A}" dt="2022-09-01T03:27:20.335" v="260" actId="1076"/>
          <ac:spMkLst>
            <pc:docMk/>
            <pc:sldMk cId="0" sldId="281"/>
            <ac:spMk id="61"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62" creationId="{00000000-0000-0000-0000-000000000000}"/>
          </ac:spMkLst>
        </pc:spChg>
        <pc:spChg chg="mod">
          <ac:chgData name="Trinity Wang" userId="1a1fa157-537b-473b-aa3b-275a345d8030" providerId="ADAL" clId="{A2E68B1B-FDC3-4F81-8177-331413C4F65A}" dt="2022-09-01T03:27:19.900" v="259" actId="1076"/>
          <ac:spMkLst>
            <pc:docMk/>
            <pc:sldMk cId="0" sldId="281"/>
            <ac:spMk id="63" creationId="{00000000-0000-0000-0000-000000000000}"/>
          </ac:spMkLst>
        </pc:spChg>
        <pc:spChg chg="mod">
          <ac:chgData name="Trinity Wang" userId="1a1fa157-537b-473b-aa3b-275a345d8030" providerId="ADAL" clId="{A2E68B1B-FDC3-4F81-8177-331413C4F65A}" dt="2022-09-01T03:27:20.335" v="260" actId="1076"/>
          <ac:spMkLst>
            <pc:docMk/>
            <pc:sldMk cId="0" sldId="281"/>
            <ac:spMk id="64" creationId="{00000000-0000-0000-0000-000000000000}"/>
          </ac:spMkLst>
        </pc:spChg>
        <pc:spChg chg="mod">
          <ac:chgData name="Trinity Wang" userId="1a1fa157-537b-473b-aa3b-275a345d8030" providerId="ADAL" clId="{A2E68B1B-FDC3-4F81-8177-331413C4F65A}" dt="2022-09-01T03:27:20.335" v="260" actId="1076"/>
          <ac:spMkLst>
            <pc:docMk/>
            <pc:sldMk cId="0" sldId="281"/>
            <ac:spMk id="65" creationId="{00000000-0000-0000-0000-000000000000}"/>
          </ac:spMkLst>
        </pc:spChg>
        <pc:spChg chg="mod">
          <ac:chgData name="Trinity Wang" userId="1a1fa157-537b-473b-aa3b-275a345d8030" providerId="ADAL" clId="{A2E68B1B-FDC3-4F81-8177-331413C4F65A}" dt="2022-09-01T03:27:20.335" v="260" actId="1076"/>
          <ac:spMkLst>
            <pc:docMk/>
            <pc:sldMk cId="0" sldId="281"/>
            <ac:spMk id="66" creationId="{00000000-0000-0000-0000-000000000000}"/>
          </ac:spMkLst>
        </pc:spChg>
        <pc:spChg chg="mod">
          <ac:chgData name="Trinity Wang" userId="1a1fa157-537b-473b-aa3b-275a345d8030" providerId="ADAL" clId="{A2E68B1B-FDC3-4F81-8177-331413C4F65A}" dt="2022-09-01T03:27:20.335" v="260" actId="1076"/>
          <ac:spMkLst>
            <pc:docMk/>
            <pc:sldMk cId="0" sldId="281"/>
            <ac:spMk id="67"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68"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69" creationId="{00000000-0000-0000-0000-000000000000}"/>
          </ac:spMkLst>
        </pc:spChg>
        <pc:spChg chg="add del mod">
          <ac:chgData name="Trinity Wang" userId="1a1fa157-537b-473b-aa3b-275a345d8030" providerId="ADAL" clId="{A2E68B1B-FDC3-4F81-8177-331413C4F65A}" dt="2022-09-01T03:27:19.589" v="258" actId="14100"/>
          <ac:spMkLst>
            <pc:docMk/>
            <pc:sldMk cId="0" sldId="281"/>
            <ac:spMk id="71" creationId="{00000000-0000-0000-0000-000000000000}"/>
          </ac:spMkLst>
        </pc:spChg>
        <pc:spChg chg="mod">
          <ac:chgData name="Trinity Wang" userId="1a1fa157-537b-473b-aa3b-275a345d8030" providerId="ADAL" clId="{A2E68B1B-FDC3-4F81-8177-331413C4F65A}" dt="2022-09-01T03:27:20.335" v="260" actId="1076"/>
          <ac:spMkLst>
            <pc:docMk/>
            <pc:sldMk cId="0" sldId="281"/>
            <ac:spMk id="73" creationId="{00000000-0000-0000-0000-000000000000}"/>
          </ac:spMkLst>
        </pc:spChg>
      </pc:sldChg>
      <pc:sldChg chg="modSp mod">
        <pc:chgData name="Trinity Wang" userId="1a1fa157-537b-473b-aa3b-275a345d8030" providerId="ADAL" clId="{A2E68B1B-FDC3-4F81-8177-331413C4F65A}" dt="2022-09-01T03:49:21.025" v="411" actId="113"/>
        <pc:sldMkLst>
          <pc:docMk/>
          <pc:sldMk cId="4180991224" sldId="287"/>
        </pc:sldMkLst>
        <pc:spChg chg="mod">
          <ac:chgData name="Trinity Wang" userId="1a1fa157-537b-473b-aa3b-275a345d8030" providerId="ADAL" clId="{A2E68B1B-FDC3-4F81-8177-331413C4F65A}" dt="2022-09-01T03:49:21.025" v="411" actId="113"/>
          <ac:spMkLst>
            <pc:docMk/>
            <pc:sldMk cId="4180991224" sldId="287"/>
            <ac:spMk id="2" creationId="{C48FDA7C-06BE-430B-BDE2-59F0FD580E5B}"/>
          </ac:spMkLst>
        </pc:spChg>
      </pc:sldChg>
      <pc:sldChg chg="addSp delSp modSp mod">
        <pc:chgData name="Trinity Wang" userId="1a1fa157-537b-473b-aa3b-275a345d8030" providerId="ADAL" clId="{A2E68B1B-FDC3-4F81-8177-331413C4F65A}" dt="2022-09-01T03:53:47.341" v="436"/>
        <pc:sldMkLst>
          <pc:docMk/>
          <pc:sldMk cId="3674116049" sldId="338"/>
        </pc:sldMkLst>
        <pc:spChg chg="mod">
          <ac:chgData name="Trinity Wang" userId="1a1fa157-537b-473b-aa3b-275a345d8030" providerId="ADAL" clId="{A2E68B1B-FDC3-4F81-8177-331413C4F65A}" dt="2022-09-01T03:53:47.341" v="436"/>
          <ac:spMkLst>
            <pc:docMk/>
            <pc:sldMk cId="3674116049" sldId="338"/>
            <ac:spMk id="2" creationId="{C48FDA7C-06BE-430B-BDE2-59F0FD580E5B}"/>
          </ac:spMkLst>
        </pc:spChg>
        <pc:spChg chg="mod">
          <ac:chgData name="Trinity Wang" userId="1a1fa157-537b-473b-aa3b-275a345d8030" providerId="ADAL" clId="{A2E68B1B-FDC3-4F81-8177-331413C4F65A}" dt="2022-09-01T02:57:20.988" v="36" actId="207"/>
          <ac:spMkLst>
            <pc:docMk/>
            <pc:sldMk cId="3674116049" sldId="338"/>
            <ac:spMk id="3" creationId="{86A61E70-06C0-4736-AC57-A49A25138462}"/>
          </ac:spMkLst>
        </pc:spChg>
        <pc:spChg chg="add del mod">
          <ac:chgData name="Trinity Wang" userId="1a1fa157-537b-473b-aa3b-275a345d8030" providerId="ADAL" clId="{A2E68B1B-FDC3-4F81-8177-331413C4F65A}" dt="2022-09-01T03:53:47.341" v="436"/>
          <ac:spMkLst>
            <pc:docMk/>
            <pc:sldMk cId="3674116049" sldId="338"/>
            <ac:spMk id="4" creationId="{4BD8BC00-0F74-F6E7-E341-6869C2DC53A0}"/>
          </ac:spMkLst>
        </pc:spChg>
        <pc:spChg chg="add mod">
          <ac:chgData name="Trinity Wang" userId="1a1fa157-537b-473b-aa3b-275a345d8030" providerId="ADAL" clId="{A2E68B1B-FDC3-4F81-8177-331413C4F65A}" dt="2022-09-01T03:53:47.341" v="436"/>
          <ac:spMkLst>
            <pc:docMk/>
            <pc:sldMk cId="3674116049" sldId="338"/>
            <ac:spMk id="5" creationId="{FE88E140-E319-4F86-3DC0-CDC5AE14E2C8}"/>
          </ac:spMkLst>
        </pc:spChg>
        <pc:spChg chg="mod">
          <ac:chgData name="Trinity Wang" userId="1a1fa157-537b-473b-aa3b-275a345d8030" providerId="ADAL" clId="{A2E68B1B-FDC3-4F81-8177-331413C4F65A}" dt="2022-09-01T02:57:20.988" v="36" actId="207"/>
          <ac:spMkLst>
            <pc:docMk/>
            <pc:sldMk cId="3674116049" sldId="338"/>
            <ac:spMk id="9" creationId="{648B72B9-8C9F-4FE5-BA02-DE9B0C3D1318}"/>
          </ac:spMkLst>
        </pc:spChg>
        <pc:spChg chg="mod">
          <ac:chgData name="Trinity Wang" userId="1a1fa157-537b-473b-aa3b-275a345d8030" providerId="ADAL" clId="{A2E68B1B-FDC3-4F81-8177-331413C4F65A}" dt="2022-09-01T02:57:20.988" v="36" actId="207"/>
          <ac:spMkLst>
            <pc:docMk/>
            <pc:sldMk cId="3674116049" sldId="338"/>
            <ac:spMk id="10" creationId="{2D80437A-C695-4BDB-991B-708A3C57A173}"/>
          </ac:spMkLst>
        </pc:spChg>
        <pc:spChg chg="mod">
          <ac:chgData name="Trinity Wang" userId="1a1fa157-537b-473b-aa3b-275a345d8030" providerId="ADAL" clId="{A2E68B1B-FDC3-4F81-8177-331413C4F65A}" dt="2022-09-01T02:57:43.834" v="40" actId="207"/>
          <ac:spMkLst>
            <pc:docMk/>
            <pc:sldMk cId="3674116049" sldId="338"/>
            <ac:spMk id="11" creationId="{D0F013FF-3AE0-4025-84DB-0844A94263D9}"/>
          </ac:spMkLst>
        </pc:spChg>
        <pc:spChg chg="mod">
          <ac:chgData name="Trinity Wang" userId="1a1fa157-537b-473b-aa3b-275a345d8030" providerId="ADAL" clId="{A2E68B1B-FDC3-4F81-8177-331413C4F65A}" dt="2022-09-01T02:57:20.988" v="36" actId="207"/>
          <ac:spMkLst>
            <pc:docMk/>
            <pc:sldMk cId="3674116049" sldId="338"/>
            <ac:spMk id="14" creationId="{A8E0B22E-A2AE-4A37-8A8D-D5E7088BC839}"/>
          </ac:spMkLst>
        </pc:spChg>
        <pc:spChg chg="mod">
          <ac:chgData name="Trinity Wang" userId="1a1fa157-537b-473b-aa3b-275a345d8030" providerId="ADAL" clId="{A2E68B1B-FDC3-4F81-8177-331413C4F65A}" dt="2022-09-01T02:57:20.988" v="36" actId="207"/>
          <ac:spMkLst>
            <pc:docMk/>
            <pc:sldMk cId="3674116049" sldId="338"/>
            <ac:spMk id="15" creationId="{2993711F-68DA-4894-B6C6-5823BB17B125}"/>
          </ac:spMkLst>
        </pc:spChg>
        <pc:spChg chg="mod">
          <ac:chgData name="Trinity Wang" userId="1a1fa157-537b-473b-aa3b-275a345d8030" providerId="ADAL" clId="{A2E68B1B-FDC3-4F81-8177-331413C4F65A}" dt="2022-09-01T02:57:20.988" v="36" actId="207"/>
          <ac:spMkLst>
            <pc:docMk/>
            <pc:sldMk cId="3674116049" sldId="338"/>
            <ac:spMk id="16" creationId="{1A3AE24F-CBB6-44F5-AF57-11CBC447BD48}"/>
          </ac:spMkLst>
        </pc:spChg>
      </pc:sldChg>
      <pc:sldChg chg="addSp delSp modSp mod chgLayout">
        <pc:chgData name="Trinity Wang" userId="1a1fa157-537b-473b-aa3b-275a345d8030" providerId="ADAL" clId="{A2E68B1B-FDC3-4F81-8177-331413C4F65A}" dt="2022-09-01T03:53:39.113" v="433"/>
        <pc:sldMkLst>
          <pc:docMk/>
          <pc:sldMk cId="2403058307" sldId="343"/>
        </pc:sldMkLst>
        <pc:spChg chg="mod ord">
          <ac:chgData name="Trinity Wang" userId="1a1fa157-537b-473b-aa3b-275a345d8030" providerId="ADAL" clId="{A2E68B1B-FDC3-4F81-8177-331413C4F65A}" dt="2022-09-01T03:53:39.113" v="433"/>
          <ac:spMkLst>
            <pc:docMk/>
            <pc:sldMk cId="2403058307" sldId="343"/>
            <ac:spMk id="2" creationId="{C48FDA7C-06BE-430B-BDE2-59F0FD580E5B}"/>
          </ac:spMkLst>
        </pc:spChg>
        <pc:spChg chg="mod">
          <ac:chgData name="Trinity Wang" userId="1a1fa157-537b-473b-aa3b-275a345d8030" providerId="ADAL" clId="{A2E68B1B-FDC3-4F81-8177-331413C4F65A}" dt="2022-09-01T02:57:58.485" v="43" actId="207"/>
          <ac:spMkLst>
            <pc:docMk/>
            <pc:sldMk cId="2403058307" sldId="343"/>
            <ac:spMk id="3" creationId="{532A8E07-BA83-42BC-B1B9-6D5AF196563D}"/>
          </ac:spMkLst>
        </pc:spChg>
        <pc:spChg chg="del">
          <ac:chgData name="Trinity Wang" userId="1a1fa157-537b-473b-aa3b-275a345d8030" providerId="ADAL" clId="{A2E68B1B-FDC3-4F81-8177-331413C4F65A}" dt="2022-09-01T02:57:54.260" v="42" actId="478"/>
          <ac:spMkLst>
            <pc:docMk/>
            <pc:sldMk cId="2403058307" sldId="343"/>
            <ac:spMk id="4" creationId="{1D3B8B37-D2F2-43FE-A8BC-14871E9A170C}"/>
          </ac:spMkLst>
        </pc:spChg>
        <pc:spChg chg="del">
          <ac:chgData name="Trinity Wang" userId="1a1fa157-537b-473b-aa3b-275a345d8030" providerId="ADAL" clId="{A2E68B1B-FDC3-4F81-8177-331413C4F65A}" dt="2022-09-01T02:57:54.260" v="42" actId="478"/>
          <ac:spMkLst>
            <pc:docMk/>
            <pc:sldMk cId="2403058307" sldId="343"/>
            <ac:spMk id="5" creationId="{8E3B9BFC-2240-451F-AA67-AA31F1A02E10}"/>
          </ac:spMkLst>
        </pc:spChg>
        <pc:spChg chg="add del mod ord">
          <ac:chgData name="Trinity Wang" userId="1a1fa157-537b-473b-aa3b-275a345d8030" providerId="ADAL" clId="{A2E68B1B-FDC3-4F81-8177-331413C4F65A}" dt="2022-09-01T03:53:30.945" v="431" actId="478"/>
          <ac:spMkLst>
            <pc:docMk/>
            <pc:sldMk cId="2403058307" sldId="343"/>
            <ac:spMk id="7" creationId="{523A1069-6FA5-7AA2-18A7-A3CA044C9837}"/>
          </ac:spMkLst>
        </pc:spChg>
        <pc:spChg chg="add del mod">
          <ac:chgData name="Trinity Wang" userId="1a1fa157-537b-473b-aa3b-275a345d8030" providerId="ADAL" clId="{A2E68B1B-FDC3-4F81-8177-331413C4F65A}" dt="2022-09-01T03:53:39.113" v="433"/>
          <ac:spMkLst>
            <pc:docMk/>
            <pc:sldMk cId="2403058307" sldId="343"/>
            <ac:spMk id="8" creationId="{BEF6A5C9-73E9-EA3C-4899-31CA8F12122B}"/>
          </ac:spMkLst>
        </pc:spChg>
        <pc:spChg chg="add mod">
          <ac:chgData name="Trinity Wang" userId="1a1fa157-537b-473b-aa3b-275a345d8030" providerId="ADAL" clId="{A2E68B1B-FDC3-4F81-8177-331413C4F65A}" dt="2022-09-01T03:53:39.113" v="433"/>
          <ac:spMkLst>
            <pc:docMk/>
            <pc:sldMk cId="2403058307" sldId="343"/>
            <ac:spMk id="9" creationId="{DB1E0AFF-B2D5-D2A3-2125-68DC6C6B640D}"/>
          </ac:spMkLst>
        </pc:spChg>
        <pc:spChg chg="mod">
          <ac:chgData name="Trinity Wang" userId="1a1fa157-537b-473b-aa3b-275a345d8030" providerId="ADAL" clId="{A2E68B1B-FDC3-4F81-8177-331413C4F65A}" dt="2022-09-01T02:57:58.485" v="43" actId="207"/>
          <ac:spMkLst>
            <pc:docMk/>
            <pc:sldMk cId="2403058307" sldId="343"/>
            <ac:spMk id="11" creationId="{40233E62-42A7-4A67-B7B2-A7E32CBBD632}"/>
          </ac:spMkLst>
        </pc:spChg>
        <pc:spChg chg="mod">
          <ac:chgData name="Trinity Wang" userId="1a1fa157-537b-473b-aa3b-275a345d8030" providerId="ADAL" clId="{A2E68B1B-FDC3-4F81-8177-331413C4F65A}" dt="2022-09-01T02:57:58.485" v="43" actId="207"/>
          <ac:spMkLst>
            <pc:docMk/>
            <pc:sldMk cId="2403058307" sldId="343"/>
            <ac:spMk id="13" creationId="{2132B5EF-0CF1-4338-9A1A-E077528A2555}"/>
          </ac:spMkLst>
        </pc:spChg>
        <pc:spChg chg="mod">
          <ac:chgData name="Trinity Wang" userId="1a1fa157-537b-473b-aa3b-275a345d8030" providerId="ADAL" clId="{A2E68B1B-FDC3-4F81-8177-331413C4F65A}" dt="2022-09-01T02:57:58.485" v="43" actId="207"/>
          <ac:spMkLst>
            <pc:docMk/>
            <pc:sldMk cId="2403058307" sldId="343"/>
            <ac:spMk id="14" creationId="{73F516CC-27AC-4916-9CDF-F1B2A3F5D8D7}"/>
          </ac:spMkLst>
        </pc:spChg>
        <pc:spChg chg="mod">
          <ac:chgData name="Trinity Wang" userId="1a1fa157-537b-473b-aa3b-275a345d8030" providerId="ADAL" clId="{A2E68B1B-FDC3-4F81-8177-331413C4F65A}" dt="2022-09-01T02:57:58.485" v="43" actId="207"/>
          <ac:spMkLst>
            <pc:docMk/>
            <pc:sldMk cId="2403058307" sldId="343"/>
            <ac:spMk id="16" creationId="{BF75818B-46F5-4282-9B82-DBEABC04A923}"/>
          </ac:spMkLst>
        </pc:spChg>
        <pc:spChg chg="mod">
          <ac:chgData name="Trinity Wang" userId="1a1fa157-537b-473b-aa3b-275a345d8030" providerId="ADAL" clId="{A2E68B1B-FDC3-4F81-8177-331413C4F65A}" dt="2022-09-01T02:57:58.485" v="43" actId="207"/>
          <ac:spMkLst>
            <pc:docMk/>
            <pc:sldMk cId="2403058307" sldId="343"/>
            <ac:spMk id="17" creationId="{7A421CAF-DEF8-477D-B443-FAA53459D020}"/>
          </ac:spMkLst>
        </pc:spChg>
        <pc:spChg chg="mod">
          <ac:chgData name="Trinity Wang" userId="1a1fa157-537b-473b-aa3b-275a345d8030" providerId="ADAL" clId="{A2E68B1B-FDC3-4F81-8177-331413C4F65A}" dt="2022-09-01T02:57:58.485" v="43" actId="207"/>
          <ac:spMkLst>
            <pc:docMk/>
            <pc:sldMk cId="2403058307" sldId="343"/>
            <ac:spMk id="18" creationId="{F884A5BD-499F-4340-A886-B846C4BBC080}"/>
          </ac:spMkLst>
        </pc:spChg>
        <pc:spChg chg="mod">
          <ac:chgData name="Trinity Wang" userId="1a1fa157-537b-473b-aa3b-275a345d8030" providerId="ADAL" clId="{A2E68B1B-FDC3-4F81-8177-331413C4F65A}" dt="2022-09-01T02:57:58.485" v="43" actId="207"/>
          <ac:spMkLst>
            <pc:docMk/>
            <pc:sldMk cId="2403058307" sldId="343"/>
            <ac:spMk id="19" creationId="{3656AE68-CF49-4A33-A85F-3493778A56F9}"/>
          </ac:spMkLst>
        </pc:spChg>
      </pc:sldChg>
      <pc:sldChg chg="addSp delSp modSp mod chgLayout">
        <pc:chgData name="Trinity Wang" userId="1a1fa157-537b-473b-aa3b-275a345d8030" providerId="ADAL" clId="{A2E68B1B-FDC3-4F81-8177-331413C4F65A}" dt="2022-09-01T03:54:41.132" v="455"/>
        <pc:sldMkLst>
          <pc:docMk/>
          <pc:sldMk cId="4190431029" sldId="345"/>
        </pc:sldMkLst>
        <pc:spChg chg="del mod ord">
          <ac:chgData name="Trinity Wang" userId="1a1fa157-537b-473b-aa3b-275a345d8030" providerId="ADAL" clId="{A2E68B1B-FDC3-4F81-8177-331413C4F65A}" dt="2022-09-01T03:37:53.966" v="306" actId="478"/>
          <ac:spMkLst>
            <pc:docMk/>
            <pc:sldMk cId="4190431029" sldId="345"/>
            <ac:spMk id="2" creationId="{C48FDA7C-06BE-430B-BDE2-59F0FD580E5B}"/>
          </ac:spMkLst>
        </pc:spChg>
        <pc:spChg chg="mod">
          <ac:chgData name="Trinity Wang" userId="1a1fa157-537b-473b-aa3b-275a345d8030" providerId="ADAL" clId="{A2E68B1B-FDC3-4F81-8177-331413C4F65A}" dt="2022-09-01T02:59:53.262" v="47" actId="207"/>
          <ac:spMkLst>
            <pc:docMk/>
            <pc:sldMk cId="4190431029" sldId="345"/>
            <ac:spMk id="3" creationId="{86A61E70-06C0-4736-AC57-A49A25138462}"/>
          </ac:spMkLst>
        </pc:spChg>
        <pc:spChg chg="del">
          <ac:chgData name="Trinity Wang" userId="1a1fa157-537b-473b-aa3b-275a345d8030" providerId="ADAL" clId="{A2E68B1B-FDC3-4F81-8177-331413C4F65A}" dt="2022-09-01T02:59:50.175" v="46" actId="478"/>
          <ac:spMkLst>
            <pc:docMk/>
            <pc:sldMk cId="4190431029" sldId="345"/>
            <ac:spMk id="4" creationId="{1D3B8B37-D2F2-43FE-A8BC-14871E9A170C}"/>
          </ac:spMkLst>
        </pc:spChg>
        <pc:spChg chg="del mod ord">
          <ac:chgData name="Trinity Wang" userId="1a1fa157-537b-473b-aa3b-275a345d8030" providerId="ADAL" clId="{A2E68B1B-FDC3-4F81-8177-331413C4F65A}" dt="2022-09-01T03:00:33.582" v="54" actId="478"/>
          <ac:spMkLst>
            <pc:docMk/>
            <pc:sldMk cId="4190431029" sldId="345"/>
            <ac:spMk id="5" creationId="{8E3B9BFC-2240-451F-AA67-AA31F1A02E10}"/>
          </ac:spMkLst>
        </pc:spChg>
        <pc:spChg chg="add del mod ord">
          <ac:chgData name="Trinity Wang" userId="1a1fa157-537b-473b-aa3b-275a345d8030" providerId="ADAL" clId="{A2E68B1B-FDC3-4F81-8177-331413C4F65A}" dt="2022-09-01T03:00:27.942" v="53" actId="478"/>
          <ac:spMkLst>
            <pc:docMk/>
            <pc:sldMk cId="4190431029" sldId="345"/>
            <ac:spMk id="6" creationId="{207FD2C1-06F1-DB3A-7C16-F7C9F443D93C}"/>
          </ac:spMkLst>
        </pc:spChg>
        <pc:spChg chg="add del mod">
          <ac:chgData name="Trinity Wang" userId="1a1fa157-537b-473b-aa3b-275a345d8030" providerId="ADAL" clId="{A2E68B1B-FDC3-4F81-8177-331413C4F65A}" dt="2022-09-01T03:37:55.995" v="307" actId="478"/>
          <ac:spMkLst>
            <pc:docMk/>
            <pc:sldMk cId="4190431029" sldId="345"/>
            <ac:spMk id="9" creationId="{5D48357C-7060-51B1-3B0A-6AC504C1E365}"/>
          </ac:spMkLst>
        </pc:spChg>
        <pc:spChg chg="mod">
          <ac:chgData name="Trinity Wang" userId="1a1fa157-537b-473b-aa3b-275a345d8030" providerId="ADAL" clId="{A2E68B1B-FDC3-4F81-8177-331413C4F65A}" dt="2022-09-01T02:59:53.262" v="47" actId="207"/>
          <ac:spMkLst>
            <pc:docMk/>
            <pc:sldMk cId="4190431029" sldId="345"/>
            <ac:spMk id="10" creationId="{E54FE4E2-E7AB-464C-9388-7D408BFAA853}"/>
          </ac:spMkLst>
        </pc:spChg>
        <pc:spChg chg="mod">
          <ac:chgData name="Trinity Wang" userId="1a1fa157-537b-473b-aa3b-275a345d8030" providerId="ADAL" clId="{A2E68B1B-FDC3-4F81-8177-331413C4F65A}" dt="2022-09-01T02:59:53.262" v="47" actId="207"/>
          <ac:spMkLst>
            <pc:docMk/>
            <pc:sldMk cId="4190431029" sldId="345"/>
            <ac:spMk id="11" creationId="{4ACCA796-1950-4505-8F9A-25DBFF8581D8}"/>
          </ac:spMkLst>
        </pc:spChg>
        <pc:spChg chg="mod">
          <ac:chgData name="Trinity Wang" userId="1a1fa157-537b-473b-aa3b-275a345d8030" providerId="ADAL" clId="{A2E68B1B-FDC3-4F81-8177-331413C4F65A}" dt="2022-09-01T02:59:53.262" v="47" actId="207"/>
          <ac:spMkLst>
            <pc:docMk/>
            <pc:sldMk cId="4190431029" sldId="345"/>
            <ac:spMk id="12" creationId="{DBFC0646-8530-43A0-8E4F-68FA244670F1}"/>
          </ac:spMkLst>
        </pc:spChg>
        <pc:spChg chg="add del mod">
          <ac:chgData name="Trinity Wang" userId="1a1fa157-537b-473b-aa3b-275a345d8030" providerId="ADAL" clId="{A2E68B1B-FDC3-4F81-8177-331413C4F65A}" dt="2022-09-01T03:54:41.132" v="455"/>
          <ac:spMkLst>
            <pc:docMk/>
            <pc:sldMk cId="4190431029" sldId="345"/>
            <ac:spMk id="13" creationId="{A86EA4C6-8531-7B76-7540-82ACCF089CEA}"/>
          </ac:spMkLst>
        </pc:spChg>
        <pc:spChg chg="mod">
          <ac:chgData name="Trinity Wang" userId="1a1fa157-537b-473b-aa3b-275a345d8030" providerId="ADAL" clId="{A2E68B1B-FDC3-4F81-8177-331413C4F65A}" dt="2022-09-01T02:59:53.262" v="47" actId="207"/>
          <ac:spMkLst>
            <pc:docMk/>
            <pc:sldMk cId="4190431029" sldId="345"/>
            <ac:spMk id="14" creationId="{DA881DD3-25BC-48CB-94E7-1A81DA100B63}"/>
          </ac:spMkLst>
        </pc:spChg>
        <pc:spChg chg="add mod">
          <ac:chgData name="Trinity Wang" userId="1a1fa157-537b-473b-aa3b-275a345d8030" providerId="ADAL" clId="{A2E68B1B-FDC3-4F81-8177-331413C4F65A}" dt="2022-09-01T03:54:41.132" v="455"/>
          <ac:spMkLst>
            <pc:docMk/>
            <pc:sldMk cId="4190431029" sldId="345"/>
            <ac:spMk id="15" creationId="{CFE62B51-22B2-7340-E3BF-F292EE9324F1}"/>
          </ac:spMkLst>
        </pc:spChg>
        <pc:spChg chg="add mod">
          <ac:chgData name="Trinity Wang" userId="1a1fa157-537b-473b-aa3b-275a345d8030" providerId="ADAL" clId="{A2E68B1B-FDC3-4F81-8177-331413C4F65A}" dt="2022-09-01T03:54:41.132" v="455"/>
          <ac:spMkLst>
            <pc:docMk/>
            <pc:sldMk cId="4190431029" sldId="345"/>
            <ac:spMk id="16" creationId="{4E686E7B-9907-C54E-2288-E7604A059F83}"/>
          </ac:spMkLst>
        </pc:spChg>
      </pc:sldChg>
      <pc:sldChg chg="delSp mod chgLayout">
        <pc:chgData name="Trinity Wang" userId="1a1fa157-537b-473b-aa3b-275a345d8030" providerId="ADAL" clId="{A2E68B1B-FDC3-4F81-8177-331413C4F65A}" dt="2022-09-01T04:34:18.480" v="1158" actId="700"/>
        <pc:sldMkLst>
          <pc:docMk/>
          <pc:sldMk cId="3926730709" sldId="346"/>
        </pc:sldMkLst>
        <pc:spChg chg="del">
          <ac:chgData name="Trinity Wang" userId="1a1fa157-537b-473b-aa3b-275a345d8030" providerId="ADAL" clId="{A2E68B1B-FDC3-4F81-8177-331413C4F65A}" dt="2022-09-01T04:34:13.822" v="1157" actId="478"/>
          <ac:spMkLst>
            <pc:docMk/>
            <pc:sldMk cId="3926730709" sldId="346"/>
            <ac:spMk id="3" creationId="{83E5EF84-28CE-450C-B5D6-CADE2D80C781}"/>
          </ac:spMkLst>
        </pc:spChg>
      </pc:sldChg>
      <pc:sldChg chg="addSp delSp modSp mod">
        <pc:chgData name="Trinity Wang" userId="1a1fa157-537b-473b-aa3b-275a345d8030" providerId="ADAL" clId="{A2E68B1B-FDC3-4F81-8177-331413C4F65A}" dt="2022-09-01T03:54:44.656" v="457"/>
        <pc:sldMkLst>
          <pc:docMk/>
          <pc:sldMk cId="1031413841" sldId="347"/>
        </pc:sldMkLst>
        <pc:spChg chg="mod">
          <ac:chgData name="Trinity Wang" userId="1a1fa157-537b-473b-aa3b-275a345d8030" providerId="ADAL" clId="{A2E68B1B-FDC3-4F81-8177-331413C4F65A}" dt="2022-09-01T03:54:44.656" v="457"/>
          <ac:spMkLst>
            <pc:docMk/>
            <pc:sldMk cId="1031413841" sldId="347"/>
            <ac:spMk id="2" creationId="{C48FDA7C-06BE-430B-BDE2-59F0FD580E5B}"/>
          </ac:spMkLst>
        </pc:spChg>
        <pc:spChg chg="mod">
          <ac:chgData name="Trinity Wang" userId="1a1fa157-537b-473b-aa3b-275a345d8030" providerId="ADAL" clId="{A2E68B1B-FDC3-4F81-8177-331413C4F65A}" dt="2022-09-01T03:00:45.537" v="58" actId="207"/>
          <ac:spMkLst>
            <pc:docMk/>
            <pc:sldMk cId="1031413841" sldId="347"/>
            <ac:spMk id="3" creationId="{86A61E70-06C0-4736-AC57-A49A25138462}"/>
          </ac:spMkLst>
        </pc:spChg>
        <pc:spChg chg="del mod">
          <ac:chgData name="Trinity Wang" userId="1a1fa157-537b-473b-aa3b-275a345d8030" providerId="ADAL" clId="{A2E68B1B-FDC3-4F81-8177-331413C4F65A}" dt="2022-09-01T03:00:47.642" v="59" actId="478"/>
          <ac:spMkLst>
            <pc:docMk/>
            <pc:sldMk cId="1031413841" sldId="347"/>
            <ac:spMk id="4" creationId="{1D3B8B37-D2F2-43FE-A8BC-14871E9A170C}"/>
          </ac:spMkLst>
        </pc:spChg>
        <pc:spChg chg="del mod">
          <ac:chgData name="Trinity Wang" userId="1a1fa157-537b-473b-aa3b-275a345d8030" providerId="ADAL" clId="{A2E68B1B-FDC3-4F81-8177-331413C4F65A}" dt="2022-09-01T03:00:38.155" v="57" actId="478"/>
          <ac:spMkLst>
            <pc:docMk/>
            <pc:sldMk cId="1031413841" sldId="347"/>
            <ac:spMk id="5" creationId="{8E3B9BFC-2240-451F-AA67-AA31F1A02E10}"/>
          </ac:spMkLst>
        </pc:spChg>
        <pc:spChg chg="mod">
          <ac:chgData name="Trinity Wang" userId="1a1fa157-537b-473b-aa3b-275a345d8030" providerId="ADAL" clId="{A2E68B1B-FDC3-4F81-8177-331413C4F65A}" dt="2022-09-01T03:00:45.537" v="58" actId="207"/>
          <ac:spMkLst>
            <pc:docMk/>
            <pc:sldMk cId="1031413841" sldId="347"/>
            <ac:spMk id="6" creationId="{82B7A532-75BB-4BFE-96F7-224EA1AA3F7C}"/>
          </ac:spMkLst>
        </pc:spChg>
        <pc:spChg chg="add del mod">
          <ac:chgData name="Trinity Wang" userId="1a1fa157-537b-473b-aa3b-275a345d8030" providerId="ADAL" clId="{A2E68B1B-FDC3-4F81-8177-331413C4F65A}" dt="2022-09-01T03:54:44.656" v="457"/>
          <ac:spMkLst>
            <pc:docMk/>
            <pc:sldMk cId="1031413841" sldId="347"/>
            <ac:spMk id="7" creationId="{331CFDB1-A636-5EF9-8ED9-F0C3D605AB49}"/>
          </ac:spMkLst>
        </pc:spChg>
        <pc:spChg chg="add mod">
          <ac:chgData name="Trinity Wang" userId="1a1fa157-537b-473b-aa3b-275a345d8030" providerId="ADAL" clId="{A2E68B1B-FDC3-4F81-8177-331413C4F65A}" dt="2022-09-01T03:54:44.656" v="457"/>
          <ac:spMkLst>
            <pc:docMk/>
            <pc:sldMk cId="1031413841" sldId="347"/>
            <ac:spMk id="8" creationId="{8C33CE66-5B44-3354-4D3B-89C82F94956C}"/>
          </ac:spMkLst>
        </pc:spChg>
        <pc:spChg chg="mod">
          <ac:chgData name="Trinity Wang" userId="1a1fa157-537b-473b-aa3b-275a345d8030" providerId="ADAL" clId="{A2E68B1B-FDC3-4F81-8177-331413C4F65A}" dt="2022-09-01T03:00:45.537" v="58" actId="207"/>
          <ac:spMkLst>
            <pc:docMk/>
            <pc:sldMk cId="1031413841" sldId="347"/>
            <ac:spMk id="12" creationId="{B5B33E70-EBE3-44E6-B9E8-F4433C7E7F33}"/>
          </ac:spMkLst>
        </pc:spChg>
        <pc:spChg chg="mod">
          <ac:chgData name="Trinity Wang" userId="1a1fa157-537b-473b-aa3b-275a345d8030" providerId="ADAL" clId="{A2E68B1B-FDC3-4F81-8177-331413C4F65A}" dt="2022-09-01T03:00:45.537" v="58" actId="207"/>
          <ac:spMkLst>
            <pc:docMk/>
            <pc:sldMk cId="1031413841" sldId="347"/>
            <ac:spMk id="13" creationId="{6B13DD4D-F502-4C5B-874F-AE4D19A21447}"/>
          </ac:spMkLst>
        </pc:spChg>
        <pc:spChg chg="mod">
          <ac:chgData name="Trinity Wang" userId="1a1fa157-537b-473b-aa3b-275a345d8030" providerId="ADAL" clId="{A2E68B1B-FDC3-4F81-8177-331413C4F65A}" dt="2022-09-01T03:00:45.537" v="58" actId="207"/>
          <ac:spMkLst>
            <pc:docMk/>
            <pc:sldMk cId="1031413841" sldId="347"/>
            <ac:spMk id="14" creationId="{B76A92CF-7C88-4A15-A00C-3DFA6F8F5B14}"/>
          </ac:spMkLst>
        </pc:spChg>
        <pc:spChg chg="mod">
          <ac:chgData name="Trinity Wang" userId="1a1fa157-537b-473b-aa3b-275a345d8030" providerId="ADAL" clId="{A2E68B1B-FDC3-4F81-8177-331413C4F65A}" dt="2022-09-01T03:00:45.537" v="58" actId="207"/>
          <ac:spMkLst>
            <pc:docMk/>
            <pc:sldMk cId="1031413841" sldId="347"/>
            <ac:spMk id="15" creationId="{9D79C2CC-9575-48C8-AC7C-0D8F3E183DAA}"/>
          </ac:spMkLst>
        </pc:spChg>
        <pc:spChg chg="mod">
          <ac:chgData name="Trinity Wang" userId="1a1fa157-537b-473b-aa3b-275a345d8030" providerId="ADAL" clId="{A2E68B1B-FDC3-4F81-8177-331413C4F65A}" dt="2022-09-01T03:00:45.537" v="58" actId="207"/>
          <ac:spMkLst>
            <pc:docMk/>
            <pc:sldMk cId="1031413841" sldId="347"/>
            <ac:spMk id="19" creationId="{CF5AAC18-8F62-48B4-BE80-2C71953D9DC1}"/>
          </ac:spMkLst>
        </pc:spChg>
      </pc:sldChg>
      <pc:sldChg chg="addSp delSp modSp mod">
        <pc:chgData name="Trinity Wang" userId="1a1fa157-537b-473b-aa3b-275a345d8030" providerId="ADAL" clId="{A2E68B1B-FDC3-4F81-8177-331413C4F65A}" dt="2022-09-01T03:54:46.729" v="459"/>
        <pc:sldMkLst>
          <pc:docMk/>
          <pc:sldMk cId="1307766609" sldId="350"/>
        </pc:sldMkLst>
        <pc:spChg chg="mod">
          <ac:chgData name="Trinity Wang" userId="1a1fa157-537b-473b-aa3b-275a345d8030" providerId="ADAL" clId="{A2E68B1B-FDC3-4F81-8177-331413C4F65A}" dt="2022-09-01T03:54:46.729" v="459"/>
          <ac:spMkLst>
            <pc:docMk/>
            <pc:sldMk cId="1307766609" sldId="350"/>
            <ac:spMk id="2" creationId="{C48FDA7C-06BE-430B-BDE2-59F0FD580E5B}"/>
          </ac:spMkLst>
        </pc:spChg>
        <pc:spChg chg="add del mod">
          <ac:chgData name="Trinity Wang" userId="1a1fa157-537b-473b-aa3b-275a345d8030" providerId="ADAL" clId="{A2E68B1B-FDC3-4F81-8177-331413C4F65A}" dt="2022-09-01T03:54:46.729" v="459"/>
          <ac:spMkLst>
            <pc:docMk/>
            <pc:sldMk cId="1307766609" sldId="350"/>
            <ac:spMk id="3" creationId="{A6A99796-76AB-9644-1A2F-D3F3F34FD73D}"/>
          </ac:spMkLst>
        </pc:spChg>
        <pc:spChg chg="del">
          <ac:chgData name="Trinity Wang" userId="1a1fa157-537b-473b-aa3b-275a345d8030" providerId="ADAL" clId="{A2E68B1B-FDC3-4F81-8177-331413C4F65A}" dt="2022-09-01T03:02:27.454" v="62" actId="478"/>
          <ac:spMkLst>
            <pc:docMk/>
            <pc:sldMk cId="1307766609" sldId="350"/>
            <ac:spMk id="4" creationId="{1D3B8B37-D2F2-43FE-A8BC-14871E9A170C}"/>
          </ac:spMkLst>
        </pc:spChg>
        <pc:spChg chg="del">
          <ac:chgData name="Trinity Wang" userId="1a1fa157-537b-473b-aa3b-275a345d8030" providerId="ADAL" clId="{A2E68B1B-FDC3-4F81-8177-331413C4F65A}" dt="2022-09-01T03:02:27.454" v="62" actId="478"/>
          <ac:spMkLst>
            <pc:docMk/>
            <pc:sldMk cId="1307766609" sldId="350"/>
            <ac:spMk id="5" creationId="{8E3B9BFC-2240-451F-AA67-AA31F1A02E10}"/>
          </ac:spMkLst>
        </pc:spChg>
        <pc:spChg chg="add mod">
          <ac:chgData name="Trinity Wang" userId="1a1fa157-537b-473b-aa3b-275a345d8030" providerId="ADAL" clId="{A2E68B1B-FDC3-4F81-8177-331413C4F65A}" dt="2022-09-01T03:54:46.729" v="459"/>
          <ac:spMkLst>
            <pc:docMk/>
            <pc:sldMk cId="1307766609" sldId="350"/>
            <ac:spMk id="6" creationId="{0F357E67-0AE0-76D3-0943-3AEADB0B1164}"/>
          </ac:spMkLst>
        </pc:spChg>
        <pc:spChg chg="mod">
          <ac:chgData name="Trinity Wang" userId="1a1fa157-537b-473b-aa3b-275a345d8030" providerId="ADAL" clId="{A2E68B1B-FDC3-4F81-8177-331413C4F65A}" dt="2022-09-01T03:02:32.395" v="63" actId="207"/>
          <ac:spMkLst>
            <pc:docMk/>
            <pc:sldMk cId="1307766609" sldId="350"/>
            <ac:spMk id="8" creationId="{2EEF85BA-741C-48AB-9A8F-5F1445EFEBC5}"/>
          </ac:spMkLst>
        </pc:spChg>
        <pc:spChg chg="mod">
          <ac:chgData name="Trinity Wang" userId="1a1fa157-537b-473b-aa3b-275a345d8030" providerId="ADAL" clId="{A2E68B1B-FDC3-4F81-8177-331413C4F65A}" dt="2022-09-01T03:02:32.395" v="63" actId="207"/>
          <ac:spMkLst>
            <pc:docMk/>
            <pc:sldMk cId="1307766609" sldId="350"/>
            <ac:spMk id="12" creationId="{EBAA1689-F460-44BA-9C19-B44B763ED060}"/>
          </ac:spMkLst>
        </pc:spChg>
        <pc:spChg chg="mod">
          <ac:chgData name="Trinity Wang" userId="1a1fa157-537b-473b-aa3b-275a345d8030" providerId="ADAL" clId="{A2E68B1B-FDC3-4F81-8177-331413C4F65A}" dt="2022-09-01T03:02:32.395" v="63" actId="207"/>
          <ac:spMkLst>
            <pc:docMk/>
            <pc:sldMk cId="1307766609" sldId="350"/>
            <ac:spMk id="14" creationId="{1536D9D6-E0E7-4943-8E99-B79CFD232444}"/>
          </ac:spMkLst>
        </pc:spChg>
        <pc:spChg chg="mod">
          <ac:chgData name="Trinity Wang" userId="1a1fa157-537b-473b-aa3b-275a345d8030" providerId="ADAL" clId="{A2E68B1B-FDC3-4F81-8177-331413C4F65A}" dt="2022-09-01T03:02:32.395" v="63" actId="207"/>
          <ac:spMkLst>
            <pc:docMk/>
            <pc:sldMk cId="1307766609" sldId="350"/>
            <ac:spMk id="15" creationId="{2EF93604-D962-4A07-AC33-10C6780A0F2A}"/>
          </ac:spMkLst>
        </pc:spChg>
        <pc:spChg chg="mod">
          <ac:chgData name="Trinity Wang" userId="1a1fa157-537b-473b-aa3b-275a345d8030" providerId="ADAL" clId="{A2E68B1B-FDC3-4F81-8177-331413C4F65A}" dt="2022-09-01T03:02:32.395" v="63" actId="207"/>
          <ac:spMkLst>
            <pc:docMk/>
            <pc:sldMk cId="1307766609" sldId="350"/>
            <ac:spMk id="17" creationId="{EA95D1ED-C380-491C-91A5-630AF282EDCC}"/>
          </ac:spMkLst>
        </pc:spChg>
        <pc:spChg chg="mod">
          <ac:chgData name="Trinity Wang" userId="1a1fa157-537b-473b-aa3b-275a345d8030" providerId="ADAL" clId="{A2E68B1B-FDC3-4F81-8177-331413C4F65A}" dt="2022-09-01T03:02:32.395" v="63" actId="207"/>
          <ac:spMkLst>
            <pc:docMk/>
            <pc:sldMk cId="1307766609" sldId="350"/>
            <ac:spMk id="18" creationId="{1B36E541-1B8B-4547-8F14-E49FAB60ADA6}"/>
          </ac:spMkLst>
        </pc:spChg>
        <pc:spChg chg="mod">
          <ac:chgData name="Trinity Wang" userId="1a1fa157-537b-473b-aa3b-275a345d8030" providerId="ADAL" clId="{A2E68B1B-FDC3-4F81-8177-331413C4F65A}" dt="2022-09-01T03:02:32.395" v="63" actId="207"/>
          <ac:spMkLst>
            <pc:docMk/>
            <pc:sldMk cId="1307766609" sldId="350"/>
            <ac:spMk id="20" creationId="{9A327892-5151-4154-A031-898751088FCB}"/>
          </ac:spMkLst>
        </pc:spChg>
        <pc:spChg chg="mod">
          <ac:chgData name="Trinity Wang" userId="1a1fa157-537b-473b-aa3b-275a345d8030" providerId="ADAL" clId="{A2E68B1B-FDC3-4F81-8177-331413C4F65A}" dt="2022-09-01T03:02:32.395" v="63" actId="207"/>
          <ac:spMkLst>
            <pc:docMk/>
            <pc:sldMk cId="1307766609" sldId="350"/>
            <ac:spMk id="21" creationId="{CC0E17A6-6435-49A1-BF48-E3AF0C4DDFC4}"/>
          </ac:spMkLst>
        </pc:spChg>
        <pc:spChg chg="mod">
          <ac:chgData name="Trinity Wang" userId="1a1fa157-537b-473b-aa3b-275a345d8030" providerId="ADAL" clId="{A2E68B1B-FDC3-4F81-8177-331413C4F65A}" dt="2022-09-01T03:02:32.395" v="63" actId="207"/>
          <ac:spMkLst>
            <pc:docMk/>
            <pc:sldMk cId="1307766609" sldId="350"/>
            <ac:spMk id="22" creationId="{7EAF6CEF-D003-43B0-9C75-875040DB24E2}"/>
          </ac:spMkLst>
        </pc:spChg>
        <pc:spChg chg="mod">
          <ac:chgData name="Trinity Wang" userId="1a1fa157-537b-473b-aa3b-275a345d8030" providerId="ADAL" clId="{A2E68B1B-FDC3-4F81-8177-331413C4F65A}" dt="2022-09-01T03:02:32.395" v="63" actId="207"/>
          <ac:spMkLst>
            <pc:docMk/>
            <pc:sldMk cId="1307766609" sldId="350"/>
            <ac:spMk id="24" creationId="{E2BA7E07-C83E-43AC-A38D-460B8930C155}"/>
          </ac:spMkLst>
        </pc:spChg>
        <pc:spChg chg="mod">
          <ac:chgData name="Trinity Wang" userId="1a1fa157-537b-473b-aa3b-275a345d8030" providerId="ADAL" clId="{A2E68B1B-FDC3-4F81-8177-331413C4F65A}" dt="2022-09-01T03:02:32.395" v="63" actId="207"/>
          <ac:spMkLst>
            <pc:docMk/>
            <pc:sldMk cId="1307766609" sldId="350"/>
            <ac:spMk id="25" creationId="{D8704A27-5B36-49F9-B04C-A875DEA24FD4}"/>
          </ac:spMkLst>
        </pc:spChg>
        <pc:spChg chg="mod">
          <ac:chgData name="Trinity Wang" userId="1a1fa157-537b-473b-aa3b-275a345d8030" providerId="ADAL" clId="{A2E68B1B-FDC3-4F81-8177-331413C4F65A}" dt="2022-09-01T03:02:32.395" v="63" actId="207"/>
          <ac:spMkLst>
            <pc:docMk/>
            <pc:sldMk cId="1307766609" sldId="350"/>
            <ac:spMk id="27" creationId="{723CFC18-3511-48AA-812D-D22216E0B458}"/>
          </ac:spMkLst>
        </pc:spChg>
        <pc:spChg chg="mod">
          <ac:chgData name="Trinity Wang" userId="1a1fa157-537b-473b-aa3b-275a345d8030" providerId="ADAL" clId="{A2E68B1B-FDC3-4F81-8177-331413C4F65A}" dt="2022-09-01T03:02:32.395" v="63" actId="207"/>
          <ac:spMkLst>
            <pc:docMk/>
            <pc:sldMk cId="1307766609" sldId="350"/>
            <ac:spMk id="29" creationId="{F121B594-E1F4-4FF7-A43B-812E6BCC7CEA}"/>
          </ac:spMkLst>
        </pc:spChg>
        <pc:spChg chg="mod">
          <ac:chgData name="Trinity Wang" userId="1a1fa157-537b-473b-aa3b-275a345d8030" providerId="ADAL" clId="{A2E68B1B-FDC3-4F81-8177-331413C4F65A}" dt="2022-09-01T03:02:32.395" v="63" actId="207"/>
          <ac:spMkLst>
            <pc:docMk/>
            <pc:sldMk cId="1307766609" sldId="350"/>
            <ac:spMk id="31" creationId="{D7FE24A7-73E9-43B9-A001-8887DE0532BC}"/>
          </ac:spMkLst>
        </pc:spChg>
        <pc:spChg chg="mod">
          <ac:chgData name="Trinity Wang" userId="1a1fa157-537b-473b-aa3b-275a345d8030" providerId="ADAL" clId="{A2E68B1B-FDC3-4F81-8177-331413C4F65A}" dt="2022-09-01T03:02:32.395" v="63" actId="207"/>
          <ac:spMkLst>
            <pc:docMk/>
            <pc:sldMk cId="1307766609" sldId="350"/>
            <ac:spMk id="32" creationId="{9CF44188-1D50-46B1-99EE-A45AE225AC8A}"/>
          </ac:spMkLst>
        </pc:spChg>
        <pc:spChg chg="mod">
          <ac:chgData name="Trinity Wang" userId="1a1fa157-537b-473b-aa3b-275a345d8030" providerId="ADAL" clId="{A2E68B1B-FDC3-4F81-8177-331413C4F65A}" dt="2022-09-01T03:02:32.395" v="63" actId="207"/>
          <ac:spMkLst>
            <pc:docMk/>
            <pc:sldMk cId="1307766609" sldId="350"/>
            <ac:spMk id="33" creationId="{68786036-B8A7-4E28-933A-0E03F8579D0A}"/>
          </ac:spMkLst>
        </pc:spChg>
      </pc:sldChg>
      <pc:sldChg chg="addSp delSp modSp mod">
        <pc:chgData name="Trinity Wang" userId="1a1fa157-537b-473b-aa3b-275a345d8030" providerId="ADAL" clId="{A2E68B1B-FDC3-4F81-8177-331413C4F65A}" dt="2022-09-01T03:54:48.952" v="461"/>
        <pc:sldMkLst>
          <pc:docMk/>
          <pc:sldMk cId="3463671918" sldId="352"/>
        </pc:sldMkLst>
        <pc:spChg chg="mod">
          <ac:chgData name="Trinity Wang" userId="1a1fa157-537b-473b-aa3b-275a345d8030" providerId="ADAL" clId="{A2E68B1B-FDC3-4F81-8177-331413C4F65A}" dt="2022-09-01T03:54:48.952" v="461"/>
          <ac:spMkLst>
            <pc:docMk/>
            <pc:sldMk cId="3463671918" sldId="352"/>
            <ac:spMk id="2" creationId="{C48FDA7C-06BE-430B-BDE2-59F0FD580E5B}"/>
          </ac:spMkLst>
        </pc:spChg>
        <pc:spChg chg="add del mod">
          <ac:chgData name="Trinity Wang" userId="1a1fa157-537b-473b-aa3b-275a345d8030" providerId="ADAL" clId="{A2E68B1B-FDC3-4F81-8177-331413C4F65A}" dt="2022-09-01T03:54:48.952" v="461"/>
          <ac:spMkLst>
            <pc:docMk/>
            <pc:sldMk cId="3463671918" sldId="352"/>
            <ac:spMk id="3" creationId="{42E0EFDA-D3C2-EA03-6F59-1349C75D004A}"/>
          </ac:spMkLst>
        </pc:spChg>
        <pc:spChg chg="del">
          <ac:chgData name="Trinity Wang" userId="1a1fa157-537b-473b-aa3b-275a345d8030" providerId="ADAL" clId="{A2E68B1B-FDC3-4F81-8177-331413C4F65A}" dt="2022-09-01T03:02:47.666" v="66" actId="478"/>
          <ac:spMkLst>
            <pc:docMk/>
            <pc:sldMk cId="3463671918" sldId="352"/>
            <ac:spMk id="4" creationId="{1D3B8B37-D2F2-43FE-A8BC-14871E9A170C}"/>
          </ac:spMkLst>
        </pc:spChg>
        <pc:spChg chg="del">
          <ac:chgData name="Trinity Wang" userId="1a1fa157-537b-473b-aa3b-275a345d8030" providerId="ADAL" clId="{A2E68B1B-FDC3-4F81-8177-331413C4F65A}" dt="2022-09-01T03:02:47.666" v="66" actId="478"/>
          <ac:spMkLst>
            <pc:docMk/>
            <pc:sldMk cId="3463671918" sldId="352"/>
            <ac:spMk id="5" creationId="{8E3B9BFC-2240-451F-AA67-AA31F1A02E10}"/>
          </ac:spMkLst>
        </pc:spChg>
        <pc:spChg chg="add mod">
          <ac:chgData name="Trinity Wang" userId="1a1fa157-537b-473b-aa3b-275a345d8030" providerId="ADAL" clId="{A2E68B1B-FDC3-4F81-8177-331413C4F65A}" dt="2022-09-01T03:54:48.952" v="461"/>
          <ac:spMkLst>
            <pc:docMk/>
            <pc:sldMk cId="3463671918" sldId="352"/>
            <ac:spMk id="6" creationId="{25AD3978-323F-E198-4F5D-E0978662F2B5}"/>
          </ac:spMkLst>
        </pc:spChg>
        <pc:spChg chg="mod">
          <ac:chgData name="Trinity Wang" userId="1a1fa157-537b-473b-aa3b-275a345d8030" providerId="ADAL" clId="{A2E68B1B-FDC3-4F81-8177-331413C4F65A}" dt="2022-09-01T03:02:50.923" v="67" actId="207"/>
          <ac:spMkLst>
            <pc:docMk/>
            <pc:sldMk cId="3463671918" sldId="352"/>
            <ac:spMk id="25" creationId="{21F4E0E9-965D-B504-5542-37119D75E9FF}"/>
          </ac:spMkLst>
        </pc:spChg>
        <pc:spChg chg="mod">
          <ac:chgData name="Trinity Wang" userId="1a1fa157-537b-473b-aa3b-275a345d8030" providerId="ADAL" clId="{A2E68B1B-FDC3-4F81-8177-331413C4F65A}" dt="2022-09-01T03:02:50.923" v="67" actId="207"/>
          <ac:spMkLst>
            <pc:docMk/>
            <pc:sldMk cId="3463671918" sldId="352"/>
            <ac:spMk id="26" creationId="{762F4545-6F7C-B913-827C-67866115FFC4}"/>
          </ac:spMkLst>
        </pc:spChg>
        <pc:spChg chg="mod">
          <ac:chgData name="Trinity Wang" userId="1a1fa157-537b-473b-aa3b-275a345d8030" providerId="ADAL" clId="{A2E68B1B-FDC3-4F81-8177-331413C4F65A}" dt="2022-09-01T03:02:50.923" v="67" actId="207"/>
          <ac:spMkLst>
            <pc:docMk/>
            <pc:sldMk cId="3463671918" sldId="352"/>
            <ac:spMk id="27" creationId="{BED6A64C-C6ED-499F-9437-64D16C6E0187}"/>
          </ac:spMkLst>
        </pc:spChg>
        <pc:spChg chg="mod">
          <ac:chgData name="Trinity Wang" userId="1a1fa157-537b-473b-aa3b-275a345d8030" providerId="ADAL" clId="{A2E68B1B-FDC3-4F81-8177-331413C4F65A}" dt="2022-09-01T03:02:50.923" v="67" actId="207"/>
          <ac:spMkLst>
            <pc:docMk/>
            <pc:sldMk cId="3463671918" sldId="352"/>
            <ac:spMk id="32" creationId="{14ED0753-2982-48BF-AFDB-74B7A7FB9B6C}"/>
          </ac:spMkLst>
        </pc:spChg>
        <pc:spChg chg="mod">
          <ac:chgData name="Trinity Wang" userId="1a1fa157-537b-473b-aa3b-275a345d8030" providerId="ADAL" clId="{A2E68B1B-FDC3-4F81-8177-331413C4F65A}" dt="2022-09-01T03:02:50.923" v="67" actId="207"/>
          <ac:spMkLst>
            <pc:docMk/>
            <pc:sldMk cId="3463671918" sldId="352"/>
            <ac:spMk id="33" creationId="{BB6795B7-528F-48BD-A9EE-4DFC154F2D8F}"/>
          </ac:spMkLst>
        </pc:spChg>
        <pc:spChg chg="mod">
          <ac:chgData name="Trinity Wang" userId="1a1fa157-537b-473b-aa3b-275a345d8030" providerId="ADAL" clId="{A2E68B1B-FDC3-4F81-8177-331413C4F65A}" dt="2022-09-01T03:02:50.923" v="67" actId="207"/>
          <ac:spMkLst>
            <pc:docMk/>
            <pc:sldMk cId="3463671918" sldId="352"/>
            <ac:spMk id="34" creationId="{1DC23A83-08D8-4B6F-A31D-29484CACC628}"/>
          </ac:spMkLst>
        </pc:spChg>
        <pc:spChg chg="mod">
          <ac:chgData name="Trinity Wang" userId="1a1fa157-537b-473b-aa3b-275a345d8030" providerId="ADAL" clId="{A2E68B1B-FDC3-4F81-8177-331413C4F65A}" dt="2022-09-01T03:02:50.923" v="67" actId="207"/>
          <ac:spMkLst>
            <pc:docMk/>
            <pc:sldMk cId="3463671918" sldId="352"/>
            <ac:spMk id="36" creationId="{8B551896-FE16-4869-88D3-3C42DB8BC013}"/>
          </ac:spMkLst>
        </pc:spChg>
        <pc:spChg chg="mod">
          <ac:chgData name="Trinity Wang" userId="1a1fa157-537b-473b-aa3b-275a345d8030" providerId="ADAL" clId="{A2E68B1B-FDC3-4F81-8177-331413C4F65A}" dt="2022-09-01T03:02:50.923" v="67" actId="207"/>
          <ac:spMkLst>
            <pc:docMk/>
            <pc:sldMk cId="3463671918" sldId="352"/>
            <ac:spMk id="37" creationId="{2B09FC2C-40D2-4921-824E-C89D862B4C41}"/>
          </ac:spMkLst>
        </pc:spChg>
        <pc:spChg chg="mod">
          <ac:chgData name="Trinity Wang" userId="1a1fa157-537b-473b-aa3b-275a345d8030" providerId="ADAL" clId="{A2E68B1B-FDC3-4F81-8177-331413C4F65A}" dt="2022-09-01T03:02:50.923" v="67" actId="207"/>
          <ac:spMkLst>
            <pc:docMk/>
            <pc:sldMk cId="3463671918" sldId="352"/>
            <ac:spMk id="40" creationId="{70FC1479-ACCB-4712-99A5-DE01F461B284}"/>
          </ac:spMkLst>
        </pc:spChg>
        <pc:spChg chg="mod">
          <ac:chgData name="Trinity Wang" userId="1a1fa157-537b-473b-aa3b-275a345d8030" providerId="ADAL" clId="{A2E68B1B-FDC3-4F81-8177-331413C4F65A}" dt="2022-09-01T03:02:50.923" v="67" actId="207"/>
          <ac:spMkLst>
            <pc:docMk/>
            <pc:sldMk cId="3463671918" sldId="352"/>
            <ac:spMk id="43" creationId="{66F10A25-CF1A-4388-8FA1-2B4E13D0DB97}"/>
          </ac:spMkLst>
        </pc:spChg>
        <pc:spChg chg="mod">
          <ac:chgData name="Trinity Wang" userId="1a1fa157-537b-473b-aa3b-275a345d8030" providerId="ADAL" clId="{A2E68B1B-FDC3-4F81-8177-331413C4F65A}" dt="2022-09-01T03:02:50.923" v="67" actId="207"/>
          <ac:spMkLst>
            <pc:docMk/>
            <pc:sldMk cId="3463671918" sldId="352"/>
            <ac:spMk id="49" creationId="{93D45153-BE82-4631-A5A8-3311805DF8BF}"/>
          </ac:spMkLst>
        </pc:spChg>
        <pc:spChg chg="mod">
          <ac:chgData name="Trinity Wang" userId="1a1fa157-537b-473b-aa3b-275a345d8030" providerId="ADAL" clId="{A2E68B1B-FDC3-4F81-8177-331413C4F65A}" dt="2022-09-01T03:02:50.923" v="67" actId="207"/>
          <ac:spMkLst>
            <pc:docMk/>
            <pc:sldMk cId="3463671918" sldId="352"/>
            <ac:spMk id="59" creationId="{217A59F4-42BE-44B7-BC7D-4D8CE2F37D15}"/>
          </ac:spMkLst>
        </pc:spChg>
      </pc:sldChg>
      <pc:sldChg chg="addSp delSp modSp mod">
        <pc:chgData name="Trinity Wang" userId="1a1fa157-537b-473b-aa3b-275a345d8030" providerId="ADAL" clId="{A2E68B1B-FDC3-4F81-8177-331413C4F65A}" dt="2022-09-01T03:54:53.416" v="465"/>
        <pc:sldMkLst>
          <pc:docMk/>
          <pc:sldMk cId="6742692" sldId="353"/>
        </pc:sldMkLst>
        <pc:spChg chg="mod">
          <ac:chgData name="Trinity Wang" userId="1a1fa157-537b-473b-aa3b-275a345d8030" providerId="ADAL" clId="{A2E68B1B-FDC3-4F81-8177-331413C4F65A}" dt="2022-09-01T03:54:53.416" v="465"/>
          <ac:spMkLst>
            <pc:docMk/>
            <pc:sldMk cId="6742692" sldId="353"/>
            <ac:spMk id="2" creationId="{C48FDA7C-06BE-430B-BDE2-59F0FD580E5B}"/>
          </ac:spMkLst>
        </pc:spChg>
        <pc:spChg chg="add del mod">
          <ac:chgData name="Trinity Wang" userId="1a1fa157-537b-473b-aa3b-275a345d8030" providerId="ADAL" clId="{A2E68B1B-FDC3-4F81-8177-331413C4F65A}" dt="2022-09-01T03:54:53.416" v="465"/>
          <ac:spMkLst>
            <pc:docMk/>
            <pc:sldMk cId="6742692" sldId="353"/>
            <ac:spMk id="3" creationId="{C5252CE9-3C88-1348-D4D1-93638D0395EF}"/>
          </ac:spMkLst>
        </pc:spChg>
        <pc:spChg chg="del">
          <ac:chgData name="Trinity Wang" userId="1a1fa157-537b-473b-aa3b-275a345d8030" providerId="ADAL" clId="{A2E68B1B-FDC3-4F81-8177-331413C4F65A}" dt="2022-09-01T03:03:27.993" v="76" actId="478"/>
          <ac:spMkLst>
            <pc:docMk/>
            <pc:sldMk cId="6742692" sldId="353"/>
            <ac:spMk id="4" creationId="{1D3B8B37-D2F2-43FE-A8BC-14871E9A170C}"/>
          </ac:spMkLst>
        </pc:spChg>
        <pc:spChg chg="del">
          <ac:chgData name="Trinity Wang" userId="1a1fa157-537b-473b-aa3b-275a345d8030" providerId="ADAL" clId="{A2E68B1B-FDC3-4F81-8177-331413C4F65A}" dt="2022-09-01T03:03:27.993" v="76" actId="478"/>
          <ac:spMkLst>
            <pc:docMk/>
            <pc:sldMk cId="6742692" sldId="353"/>
            <ac:spMk id="5" creationId="{8E3B9BFC-2240-451F-AA67-AA31F1A02E10}"/>
          </ac:spMkLst>
        </pc:spChg>
        <pc:spChg chg="mod">
          <ac:chgData name="Trinity Wang" userId="1a1fa157-537b-473b-aa3b-275a345d8030" providerId="ADAL" clId="{A2E68B1B-FDC3-4F81-8177-331413C4F65A}" dt="2022-09-01T03:03:24.185" v="74" actId="207"/>
          <ac:spMkLst>
            <pc:docMk/>
            <pc:sldMk cId="6742692" sldId="353"/>
            <ac:spMk id="8" creationId="{2EEF85BA-741C-48AB-9A8F-5F1445EFEBC5}"/>
          </ac:spMkLst>
        </pc:spChg>
        <pc:spChg chg="add mod">
          <ac:chgData name="Trinity Wang" userId="1a1fa157-537b-473b-aa3b-275a345d8030" providerId="ADAL" clId="{A2E68B1B-FDC3-4F81-8177-331413C4F65A}" dt="2022-09-01T03:54:53.416" v="465"/>
          <ac:spMkLst>
            <pc:docMk/>
            <pc:sldMk cId="6742692" sldId="353"/>
            <ac:spMk id="9" creationId="{E97CED0B-92E3-5722-345C-85C35B9A2BDF}"/>
          </ac:spMkLst>
        </pc:spChg>
        <pc:spChg chg="mod">
          <ac:chgData name="Trinity Wang" userId="1a1fa157-537b-473b-aa3b-275a345d8030" providerId="ADAL" clId="{A2E68B1B-FDC3-4F81-8177-331413C4F65A}" dt="2022-09-01T03:03:25.965" v="75" actId="207"/>
          <ac:spMkLst>
            <pc:docMk/>
            <pc:sldMk cId="6742692" sldId="353"/>
            <ac:spMk id="10" creationId="{A57EA7DE-1FCF-4A97-BFBE-D478F4A97293}"/>
          </ac:spMkLst>
        </pc:spChg>
        <pc:spChg chg="mod">
          <ac:chgData name="Trinity Wang" userId="1a1fa157-537b-473b-aa3b-275a345d8030" providerId="ADAL" clId="{A2E68B1B-FDC3-4F81-8177-331413C4F65A}" dt="2022-09-01T03:03:24.185" v="74" actId="207"/>
          <ac:spMkLst>
            <pc:docMk/>
            <pc:sldMk cId="6742692" sldId="353"/>
            <ac:spMk id="11" creationId="{3352421E-6599-4011-B5A4-C6170027A18F}"/>
          </ac:spMkLst>
        </pc:spChg>
        <pc:spChg chg="mod">
          <ac:chgData name="Trinity Wang" userId="1a1fa157-537b-473b-aa3b-275a345d8030" providerId="ADAL" clId="{A2E68B1B-FDC3-4F81-8177-331413C4F65A}" dt="2022-09-01T03:03:24.185" v="74" actId="207"/>
          <ac:spMkLst>
            <pc:docMk/>
            <pc:sldMk cId="6742692" sldId="353"/>
            <ac:spMk id="14" creationId="{79252685-71C3-4439-9729-2BC54FE1C7E4}"/>
          </ac:spMkLst>
        </pc:spChg>
        <pc:spChg chg="mod">
          <ac:chgData name="Trinity Wang" userId="1a1fa157-537b-473b-aa3b-275a345d8030" providerId="ADAL" clId="{A2E68B1B-FDC3-4F81-8177-331413C4F65A}" dt="2022-09-01T03:03:24.185" v="74" actId="207"/>
          <ac:spMkLst>
            <pc:docMk/>
            <pc:sldMk cId="6742692" sldId="353"/>
            <ac:spMk id="15" creationId="{6A40E8F3-8A5C-421E-9665-BCAC3CA6E6A7}"/>
          </ac:spMkLst>
        </pc:spChg>
        <pc:spChg chg="mod">
          <ac:chgData name="Trinity Wang" userId="1a1fa157-537b-473b-aa3b-275a345d8030" providerId="ADAL" clId="{A2E68B1B-FDC3-4F81-8177-331413C4F65A}" dt="2022-09-01T03:03:24.185" v="74" actId="207"/>
          <ac:spMkLst>
            <pc:docMk/>
            <pc:sldMk cId="6742692" sldId="353"/>
            <ac:spMk id="16" creationId="{6C8B6B26-3A67-8229-162A-A60AD24E9D46}"/>
          </ac:spMkLst>
        </pc:spChg>
      </pc:sldChg>
      <pc:sldChg chg="addSp delSp modSp mod">
        <pc:chgData name="Trinity Wang" userId="1a1fa157-537b-473b-aa3b-275a345d8030" providerId="ADAL" clId="{A2E68B1B-FDC3-4F81-8177-331413C4F65A}" dt="2022-09-01T03:55:25.613" v="483"/>
        <pc:sldMkLst>
          <pc:docMk/>
          <pc:sldMk cId="1658163941" sldId="355"/>
        </pc:sldMkLst>
        <pc:spChg chg="mod">
          <ac:chgData name="Trinity Wang" userId="1a1fa157-537b-473b-aa3b-275a345d8030" providerId="ADAL" clId="{A2E68B1B-FDC3-4F81-8177-331413C4F65A}" dt="2022-09-01T03:55:25.613" v="483"/>
          <ac:spMkLst>
            <pc:docMk/>
            <pc:sldMk cId="1658163941" sldId="355"/>
            <ac:spMk id="2" creationId="{C48FDA7C-06BE-430B-BDE2-59F0FD580E5B}"/>
          </ac:spMkLst>
        </pc:spChg>
        <pc:spChg chg="add del mod">
          <ac:chgData name="Trinity Wang" userId="1a1fa157-537b-473b-aa3b-275a345d8030" providerId="ADAL" clId="{A2E68B1B-FDC3-4F81-8177-331413C4F65A}" dt="2022-09-01T03:55:25.613" v="483"/>
          <ac:spMkLst>
            <pc:docMk/>
            <pc:sldMk cId="1658163941" sldId="355"/>
            <ac:spMk id="3" creationId="{F420E524-D3A0-F405-B371-939595F44AF7}"/>
          </ac:spMkLst>
        </pc:spChg>
        <pc:spChg chg="del">
          <ac:chgData name="Trinity Wang" userId="1a1fa157-537b-473b-aa3b-275a345d8030" providerId="ADAL" clId="{A2E68B1B-FDC3-4F81-8177-331413C4F65A}" dt="2022-09-01T03:05:55.890" v="92" actId="478"/>
          <ac:spMkLst>
            <pc:docMk/>
            <pc:sldMk cId="1658163941" sldId="355"/>
            <ac:spMk id="4" creationId="{1D3B8B37-D2F2-43FE-A8BC-14871E9A170C}"/>
          </ac:spMkLst>
        </pc:spChg>
        <pc:spChg chg="del">
          <ac:chgData name="Trinity Wang" userId="1a1fa157-537b-473b-aa3b-275a345d8030" providerId="ADAL" clId="{A2E68B1B-FDC3-4F81-8177-331413C4F65A}" dt="2022-09-01T03:05:55.890" v="92" actId="478"/>
          <ac:spMkLst>
            <pc:docMk/>
            <pc:sldMk cId="1658163941" sldId="355"/>
            <ac:spMk id="5" creationId="{8E3B9BFC-2240-451F-AA67-AA31F1A02E10}"/>
          </ac:spMkLst>
        </pc:spChg>
        <pc:spChg chg="add mod">
          <ac:chgData name="Trinity Wang" userId="1a1fa157-537b-473b-aa3b-275a345d8030" providerId="ADAL" clId="{A2E68B1B-FDC3-4F81-8177-331413C4F65A}" dt="2022-09-01T03:55:25.613" v="483"/>
          <ac:spMkLst>
            <pc:docMk/>
            <pc:sldMk cId="1658163941" sldId="355"/>
            <ac:spMk id="7" creationId="{13579511-E089-7A29-B5D9-8066DAA3978E}"/>
          </ac:spMkLst>
        </pc:spChg>
        <pc:spChg chg="mod">
          <ac:chgData name="Trinity Wang" userId="1a1fa157-537b-473b-aa3b-275a345d8030" providerId="ADAL" clId="{A2E68B1B-FDC3-4F81-8177-331413C4F65A}" dt="2022-09-01T03:05:52.715" v="91" actId="207"/>
          <ac:spMkLst>
            <pc:docMk/>
            <pc:sldMk cId="1658163941" sldId="355"/>
            <ac:spMk id="10" creationId="{A40B88FE-9598-4D92-B1F4-079B4EA99154}"/>
          </ac:spMkLst>
        </pc:spChg>
        <pc:spChg chg="mod">
          <ac:chgData name="Trinity Wang" userId="1a1fa157-537b-473b-aa3b-275a345d8030" providerId="ADAL" clId="{A2E68B1B-FDC3-4F81-8177-331413C4F65A}" dt="2022-09-01T03:05:52.715" v="91" actId="207"/>
          <ac:spMkLst>
            <pc:docMk/>
            <pc:sldMk cId="1658163941" sldId="355"/>
            <ac:spMk id="11" creationId="{CE6F6AB2-A0BA-44E5-935A-2BE13689C6D8}"/>
          </ac:spMkLst>
        </pc:spChg>
        <pc:spChg chg="mod">
          <ac:chgData name="Trinity Wang" userId="1a1fa157-537b-473b-aa3b-275a345d8030" providerId="ADAL" clId="{A2E68B1B-FDC3-4F81-8177-331413C4F65A}" dt="2022-09-01T03:05:52.715" v="91" actId="207"/>
          <ac:spMkLst>
            <pc:docMk/>
            <pc:sldMk cId="1658163941" sldId="355"/>
            <ac:spMk id="12" creationId="{EC8A2DEB-5C4E-43CE-99A4-465E461E1F3D}"/>
          </ac:spMkLst>
        </pc:spChg>
        <pc:spChg chg="mod">
          <ac:chgData name="Trinity Wang" userId="1a1fa157-537b-473b-aa3b-275a345d8030" providerId="ADAL" clId="{A2E68B1B-FDC3-4F81-8177-331413C4F65A}" dt="2022-09-01T03:05:52.715" v="91" actId="207"/>
          <ac:spMkLst>
            <pc:docMk/>
            <pc:sldMk cId="1658163941" sldId="355"/>
            <ac:spMk id="13" creationId="{9D49B0B5-8766-4691-84A0-7DD653CD4A4C}"/>
          </ac:spMkLst>
        </pc:spChg>
        <pc:spChg chg="mod">
          <ac:chgData name="Trinity Wang" userId="1a1fa157-537b-473b-aa3b-275a345d8030" providerId="ADAL" clId="{A2E68B1B-FDC3-4F81-8177-331413C4F65A}" dt="2022-09-01T03:05:52.715" v="91" actId="207"/>
          <ac:spMkLst>
            <pc:docMk/>
            <pc:sldMk cId="1658163941" sldId="355"/>
            <ac:spMk id="14" creationId="{DFA51804-6984-4B43-B7BE-581A264D9DC6}"/>
          </ac:spMkLst>
        </pc:spChg>
        <pc:spChg chg="mod">
          <ac:chgData name="Trinity Wang" userId="1a1fa157-537b-473b-aa3b-275a345d8030" providerId="ADAL" clId="{A2E68B1B-FDC3-4F81-8177-331413C4F65A}" dt="2022-09-01T03:05:52.715" v="91" actId="207"/>
          <ac:spMkLst>
            <pc:docMk/>
            <pc:sldMk cId="1658163941" sldId="355"/>
            <ac:spMk id="54" creationId="{62F22C51-41D6-4D4B-B6F6-447C9AC07EAC}"/>
          </ac:spMkLst>
        </pc:spChg>
      </pc:sldChg>
      <pc:sldChg chg="addSp delSp modSp mod">
        <pc:chgData name="Trinity Wang" userId="1a1fa157-537b-473b-aa3b-275a345d8030" providerId="ADAL" clId="{A2E68B1B-FDC3-4F81-8177-331413C4F65A}" dt="2022-09-01T03:55:27.128" v="484"/>
        <pc:sldMkLst>
          <pc:docMk/>
          <pc:sldMk cId="2134393408" sldId="356"/>
        </pc:sldMkLst>
        <pc:spChg chg="mod">
          <ac:chgData name="Trinity Wang" userId="1a1fa157-537b-473b-aa3b-275a345d8030" providerId="ADAL" clId="{A2E68B1B-FDC3-4F81-8177-331413C4F65A}" dt="2022-09-01T03:55:27.128" v="484"/>
          <ac:spMkLst>
            <pc:docMk/>
            <pc:sldMk cId="2134393408" sldId="356"/>
            <ac:spMk id="2" creationId="{C48FDA7C-06BE-430B-BDE2-59F0FD580E5B}"/>
          </ac:spMkLst>
        </pc:spChg>
        <pc:spChg chg="add del mod">
          <ac:chgData name="Trinity Wang" userId="1a1fa157-537b-473b-aa3b-275a345d8030" providerId="ADAL" clId="{A2E68B1B-FDC3-4F81-8177-331413C4F65A}" dt="2022-09-01T03:55:27.128" v="484"/>
          <ac:spMkLst>
            <pc:docMk/>
            <pc:sldMk cId="2134393408" sldId="356"/>
            <ac:spMk id="3" creationId="{EE05C261-8004-357D-9D11-17703E76A690}"/>
          </ac:spMkLst>
        </pc:spChg>
        <pc:spChg chg="del">
          <ac:chgData name="Trinity Wang" userId="1a1fa157-537b-473b-aa3b-275a345d8030" providerId="ADAL" clId="{A2E68B1B-FDC3-4F81-8177-331413C4F65A}" dt="2022-09-01T03:06:10.207" v="95" actId="478"/>
          <ac:spMkLst>
            <pc:docMk/>
            <pc:sldMk cId="2134393408" sldId="356"/>
            <ac:spMk id="4" creationId="{1D3B8B37-D2F2-43FE-A8BC-14871E9A170C}"/>
          </ac:spMkLst>
        </pc:spChg>
        <pc:spChg chg="del">
          <ac:chgData name="Trinity Wang" userId="1a1fa157-537b-473b-aa3b-275a345d8030" providerId="ADAL" clId="{A2E68B1B-FDC3-4F81-8177-331413C4F65A}" dt="2022-09-01T03:06:10.207" v="95" actId="478"/>
          <ac:spMkLst>
            <pc:docMk/>
            <pc:sldMk cId="2134393408" sldId="356"/>
            <ac:spMk id="5" creationId="{8E3B9BFC-2240-451F-AA67-AA31F1A02E10}"/>
          </ac:spMkLst>
        </pc:spChg>
        <pc:spChg chg="mod">
          <ac:chgData name="Trinity Wang" userId="1a1fa157-537b-473b-aa3b-275a345d8030" providerId="ADAL" clId="{A2E68B1B-FDC3-4F81-8177-331413C4F65A}" dt="2022-09-01T03:06:07.768" v="94" actId="207"/>
          <ac:spMkLst>
            <pc:docMk/>
            <pc:sldMk cId="2134393408" sldId="356"/>
            <ac:spMk id="7" creationId="{FC36CD01-36C3-4A2B-AAFA-CF4F07436474}"/>
          </ac:spMkLst>
        </pc:spChg>
        <pc:spChg chg="mod">
          <ac:chgData name="Trinity Wang" userId="1a1fa157-537b-473b-aa3b-275a345d8030" providerId="ADAL" clId="{A2E68B1B-FDC3-4F81-8177-331413C4F65A}" dt="2022-09-01T03:06:07.768" v="94" actId="207"/>
          <ac:spMkLst>
            <pc:docMk/>
            <pc:sldMk cId="2134393408" sldId="356"/>
            <ac:spMk id="8" creationId="{87BC3458-D210-4FAE-8DEB-64032856E43A}"/>
          </ac:spMkLst>
        </pc:spChg>
        <pc:spChg chg="mod">
          <ac:chgData name="Trinity Wang" userId="1a1fa157-537b-473b-aa3b-275a345d8030" providerId="ADAL" clId="{A2E68B1B-FDC3-4F81-8177-331413C4F65A}" dt="2022-09-01T03:06:07.768" v="94" actId="207"/>
          <ac:spMkLst>
            <pc:docMk/>
            <pc:sldMk cId="2134393408" sldId="356"/>
            <ac:spMk id="9" creationId="{499F5EBD-F723-4071-A14E-711CB5851F6C}"/>
          </ac:spMkLst>
        </pc:spChg>
        <pc:spChg chg="add mod">
          <ac:chgData name="Trinity Wang" userId="1a1fa157-537b-473b-aa3b-275a345d8030" providerId="ADAL" clId="{A2E68B1B-FDC3-4F81-8177-331413C4F65A}" dt="2022-09-01T03:55:27.128" v="484"/>
          <ac:spMkLst>
            <pc:docMk/>
            <pc:sldMk cId="2134393408" sldId="356"/>
            <ac:spMk id="11" creationId="{6206A297-C973-3C76-2FDF-EADAE13F55FC}"/>
          </ac:spMkLst>
        </pc:spChg>
        <pc:spChg chg="mod">
          <ac:chgData name="Trinity Wang" userId="1a1fa157-537b-473b-aa3b-275a345d8030" providerId="ADAL" clId="{A2E68B1B-FDC3-4F81-8177-331413C4F65A}" dt="2022-09-01T03:06:07.768" v="94" actId="207"/>
          <ac:spMkLst>
            <pc:docMk/>
            <pc:sldMk cId="2134393408" sldId="356"/>
            <ac:spMk id="53" creationId="{1F581415-9EE2-4FEA-A7D5-C9925737149A}"/>
          </ac:spMkLst>
        </pc:spChg>
      </pc:sldChg>
      <pc:sldChg chg="addSp delSp modSp mod">
        <pc:chgData name="Trinity Wang" userId="1a1fa157-537b-473b-aa3b-275a345d8030" providerId="ADAL" clId="{A2E68B1B-FDC3-4F81-8177-331413C4F65A}" dt="2022-09-01T03:53:45.527" v="435" actId="14100"/>
        <pc:sldMkLst>
          <pc:docMk/>
          <pc:sldMk cId="2056441015" sldId="358"/>
        </pc:sldMkLst>
        <pc:spChg chg="mod">
          <ac:chgData name="Trinity Wang" userId="1a1fa157-537b-473b-aa3b-275a345d8030" providerId="ADAL" clId="{A2E68B1B-FDC3-4F81-8177-331413C4F65A}" dt="2022-09-01T03:53:45.527" v="435" actId="14100"/>
          <ac:spMkLst>
            <pc:docMk/>
            <pc:sldMk cId="2056441015" sldId="358"/>
            <ac:spMk id="2" creationId="{C48FDA7C-06BE-430B-BDE2-59F0FD580E5B}"/>
          </ac:spMkLst>
        </pc:spChg>
        <pc:spChg chg="add del mod">
          <ac:chgData name="Trinity Wang" userId="1a1fa157-537b-473b-aa3b-275a345d8030" providerId="ADAL" clId="{A2E68B1B-FDC3-4F81-8177-331413C4F65A}" dt="2022-09-01T03:53:40.832" v="434"/>
          <ac:spMkLst>
            <pc:docMk/>
            <pc:sldMk cId="2056441015" sldId="358"/>
            <ac:spMk id="3" creationId="{741CCD63-CDB1-EF1B-BAC4-34EC33EA754C}"/>
          </ac:spMkLst>
        </pc:spChg>
        <pc:spChg chg="del">
          <ac:chgData name="Trinity Wang" userId="1a1fa157-537b-473b-aa3b-275a345d8030" providerId="ADAL" clId="{A2E68B1B-FDC3-4F81-8177-331413C4F65A}" dt="2022-09-01T02:57:27.035" v="38" actId="478"/>
          <ac:spMkLst>
            <pc:docMk/>
            <pc:sldMk cId="2056441015" sldId="358"/>
            <ac:spMk id="4" creationId="{1D3B8B37-D2F2-43FE-A8BC-14871E9A170C}"/>
          </ac:spMkLst>
        </pc:spChg>
        <pc:spChg chg="del">
          <ac:chgData name="Trinity Wang" userId="1a1fa157-537b-473b-aa3b-275a345d8030" providerId="ADAL" clId="{A2E68B1B-FDC3-4F81-8177-331413C4F65A}" dt="2022-09-01T02:57:30.275" v="39" actId="478"/>
          <ac:spMkLst>
            <pc:docMk/>
            <pc:sldMk cId="2056441015" sldId="358"/>
            <ac:spMk id="5" creationId="{8E3B9BFC-2240-451F-AA67-AA31F1A02E10}"/>
          </ac:spMkLst>
        </pc:spChg>
        <pc:spChg chg="mod">
          <ac:chgData name="Trinity Wang" userId="1a1fa157-537b-473b-aa3b-275a345d8030" providerId="ADAL" clId="{A2E68B1B-FDC3-4F81-8177-331413C4F65A}" dt="2022-09-01T02:57:24.782" v="37" actId="207"/>
          <ac:spMkLst>
            <pc:docMk/>
            <pc:sldMk cId="2056441015" sldId="358"/>
            <ac:spMk id="9" creationId="{648B72B9-8C9F-4FE5-BA02-DE9B0C3D1318}"/>
          </ac:spMkLst>
        </pc:spChg>
        <pc:spChg chg="mod">
          <ac:chgData name="Trinity Wang" userId="1a1fa157-537b-473b-aa3b-275a345d8030" providerId="ADAL" clId="{A2E68B1B-FDC3-4F81-8177-331413C4F65A}" dt="2022-09-01T02:57:49.546" v="41" actId="207"/>
          <ac:spMkLst>
            <pc:docMk/>
            <pc:sldMk cId="2056441015" sldId="358"/>
            <ac:spMk id="11" creationId="{D0F013FF-3AE0-4025-84DB-0844A94263D9}"/>
          </ac:spMkLst>
        </pc:spChg>
        <pc:spChg chg="mod">
          <ac:chgData name="Trinity Wang" userId="1a1fa157-537b-473b-aa3b-275a345d8030" providerId="ADAL" clId="{A2E68B1B-FDC3-4F81-8177-331413C4F65A}" dt="2022-09-01T02:57:24.782" v="37" actId="207"/>
          <ac:spMkLst>
            <pc:docMk/>
            <pc:sldMk cId="2056441015" sldId="358"/>
            <ac:spMk id="12" creationId="{76EDEF39-0F55-4428-BB81-B0DB2969C372}"/>
          </ac:spMkLst>
        </pc:spChg>
        <pc:spChg chg="mod">
          <ac:chgData name="Trinity Wang" userId="1a1fa157-537b-473b-aa3b-275a345d8030" providerId="ADAL" clId="{A2E68B1B-FDC3-4F81-8177-331413C4F65A}" dt="2022-09-01T02:57:24.782" v="37" actId="207"/>
          <ac:spMkLst>
            <pc:docMk/>
            <pc:sldMk cId="2056441015" sldId="358"/>
            <ac:spMk id="36" creationId="{06B82A71-A7CD-4744-AF87-89FFB44A24E0}"/>
          </ac:spMkLst>
        </pc:spChg>
        <pc:spChg chg="mod">
          <ac:chgData name="Trinity Wang" userId="1a1fa157-537b-473b-aa3b-275a345d8030" providerId="ADAL" clId="{A2E68B1B-FDC3-4F81-8177-331413C4F65A}" dt="2022-09-01T02:57:24.782" v="37" actId="207"/>
          <ac:spMkLst>
            <pc:docMk/>
            <pc:sldMk cId="2056441015" sldId="358"/>
            <ac:spMk id="38" creationId="{748C95CE-985B-44F9-9A7D-E21472882907}"/>
          </ac:spMkLst>
        </pc:spChg>
        <pc:spChg chg="mod">
          <ac:chgData name="Trinity Wang" userId="1a1fa157-537b-473b-aa3b-275a345d8030" providerId="ADAL" clId="{A2E68B1B-FDC3-4F81-8177-331413C4F65A}" dt="2022-09-01T02:57:24.782" v="37" actId="207"/>
          <ac:spMkLst>
            <pc:docMk/>
            <pc:sldMk cId="2056441015" sldId="358"/>
            <ac:spMk id="41" creationId="{E22B3F5E-E19A-42D5-8FC5-DC528C013AB6}"/>
          </ac:spMkLst>
        </pc:spChg>
        <pc:spChg chg="mod">
          <ac:chgData name="Trinity Wang" userId="1a1fa157-537b-473b-aa3b-275a345d8030" providerId="ADAL" clId="{A2E68B1B-FDC3-4F81-8177-331413C4F65A}" dt="2022-09-01T02:57:24.782" v="37" actId="207"/>
          <ac:spMkLst>
            <pc:docMk/>
            <pc:sldMk cId="2056441015" sldId="358"/>
            <ac:spMk id="44" creationId="{7FD62ECA-AF01-442B-8B17-3A1E4F960906}"/>
          </ac:spMkLst>
        </pc:spChg>
        <pc:spChg chg="mod">
          <ac:chgData name="Trinity Wang" userId="1a1fa157-537b-473b-aa3b-275a345d8030" providerId="ADAL" clId="{A2E68B1B-FDC3-4F81-8177-331413C4F65A}" dt="2022-09-01T02:57:24.782" v="37" actId="207"/>
          <ac:spMkLst>
            <pc:docMk/>
            <pc:sldMk cId="2056441015" sldId="358"/>
            <ac:spMk id="47" creationId="{8B933895-93A2-4208-BCB0-ACD9D611419E}"/>
          </ac:spMkLst>
        </pc:spChg>
        <pc:spChg chg="mod">
          <ac:chgData name="Trinity Wang" userId="1a1fa157-537b-473b-aa3b-275a345d8030" providerId="ADAL" clId="{A2E68B1B-FDC3-4F81-8177-331413C4F65A}" dt="2022-09-01T02:57:24.782" v="37" actId="207"/>
          <ac:spMkLst>
            <pc:docMk/>
            <pc:sldMk cId="2056441015" sldId="358"/>
            <ac:spMk id="48" creationId="{8CA18640-B984-4659-8138-678E890CD2E1}"/>
          </ac:spMkLst>
        </pc:spChg>
        <pc:picChg chg="mod">
          <ac:chgData name="Trinity Wang" userId="1a1fa157-537b-473b-aa3b-275a345d8030" providerId="ADAL" clId="{A2E68B1B-FDC3-4F81-8177-331413C4F65A}" dt="2022-09-01T02:57:24.782" v="37" actId="207"/>
          <ac:picMkLst>
            <pc:docMk/>
            <pc:sldMk cId="2056441015" sldId="358"/>
            <ac:picMk id="37" creationId="{CA899967-AF6B-46BE-8577-534DCFDEC8C8}"/>
          </ac:picMkLst>
        </pc:picChg>
        <pc:picChg chg="mod">
          <ac:chgData name="Trinity Wang" userId="1a1fa157-537b-473b-aa3b-275a345d8030" providerId="ADAL" clId="{A2E68B1B-FDC3-4F81-8177-331413C4F65A}" dt="2022-09-01T02:57:24.782" v="37" actId="207"/>
          <ac:picMkLst>
            <pc:docMk/>
            <pc:sldMk cId="2056441015" sldId="358"/>
            <ac:picMk id="40" creationId="{F31CC033-7116-4A8A-A654-AFFA5172C984}"/>
          </ac:picMkLst>
        </pc:picChg>
        <pc:picChg chg="mod">
          <ac:chgData name="Trinity Wang" userId="1a1fa157-537b-473b-aa3b-275a345d8030" providerId="ADAL" clId="{A2E68B1B-FDC3-4F81-8177-331413C4F65A}" dt="2022-09-01T02:57:24.782" v="37" actId="207"/>
          <ac:picMkLst>
            <pc:docMk/>
            <pc:sldMk cId="2056441015" sldId="358"/>
            <ac:picMk id="43" creationId="{304617ED-9EEC-46E3-ACCF-C58D44C57073}"/>
          </ac:picMkLst>
        </pc:picChg>
        <pc:picChg chg="mod">
          <ac:chgData name="Trinity Wang" userId="1a1fa157-537b-473b-aa3b-275a345d8030" providerId="ADAL" clId="{A2E68B1B-FDC3-4F81-8177-331413C4F65A}" dt="2022-09-01T02:57:24.782" v="37" actId="207"/>
          <ac:picMkLst>
            <pc:docMk/>
            <pc:sldMk cId="2056441015" sldId="358"/>
            <ac:picMk id="46" creationId="{DDCB4A7C-7E59-4D95-A8B3-18A005EB1C49}"/>
          </ac:picMkLst>
        </pc:picChg>
        <pc:cxnChg chg="mod">
          <ac:chgData name="Trinity Wang" userId="1a1fa157-537b-473b-aa3b-275a345d8030" providerId="ADAL" clId="{A2E68B1B-FDC3-4F81-8177-331413C4F65A}" dt="2022-09-01T02:57:24.782" v="37" actId="207"/>
          <ac:cxnSpMkLst>
            <pc:docMk/>
            <pc:sldMk cId="2056441015" sldId="358"/>
            <ac:cxnSpMk id="6" creationId="{7997EB5D-F9D4-4AEA-B01E-D1A17F59F865}"/>
          </ac:cxnSpMkLst>
        </pc:cxnChg>
        <pc:cxnChg chg="mod">
          <ac:chgData name="Trinity Wang" userId="1a1fa157-537b-473b-aa3b-275a345d8030" providerId="ADAL" clId="{A2E68B1B-FDC3-4F81-8177-331413C4F65A}" dt="2022-09-01T02:57:24.782" v="37" actId="207"/>
          <ac:cxnSpMkLst>
            <pc:docMk/>
            <pc:sldMk cId="2056441015" sldId="358"/>
            <ac:cxnSpMk id="8" creationId="{2BB4C70B-EC45-4D46-B8A0-CAB235B5A18F}"/>
          </ac:cxnSpMkLst>
        </pc:cxnChg>
        <pc:cxnChg chg="mod">
          <ac:chgData name="Trinity Wang" userId="1a1fa157-537b-473b-aa3b-275a345d8030" providerId="ADAL" clId="{A2E68B1B-FDC3-4F81-8177-331413C4F65A}" dt="2022-09-01T02:57:24.782" v="37" actId="207"/>
          <ac:cxnSpMkLst>
            <pc:docMk/>
            <pc:sldMk cId="2056441015" sldId="358"/>
            <ac:cxnSpMk id="42" creationId="{BA407100-7FB5-45EC-9AE3-124828EBFB95}"/>
          </ac:cxnSpMkLst>
        </pc:cxnChg>
        <pc:cxnChg chg="mod">
          <ac:chgData name="Trinity Wang" userId="1a1fa157-537b-473b-aa3b-275a345d8030" providerId="ADAL" clId="{A2E68B1B-FDC3-4F81-8177-331413C4F65A}" dt="2022-09-01T02:57:24.782" v="37" actId="207"/>
          <ac:cxnSpMkLst>
            <pc:docMk/>
            <pc:sldMk cId="2056441015" sldId="358"/>
            <ac:cxnSpMk id="45" creationId="{F3E40C0A-D96E-4889-965C-6DE76884EA83}"/>
          </ac:cxnSpMkLst>
        </pc:cxnChg>
      </pc:sldChg>
      <pc:sldChg chg="addSp delSp modSp mod">
        <pc:chgData name="Trinity Wang" userId="1a1fa157-537b-473b-aa3b-275a345d8030" providerId="ADAL" clId="{A2E68B1B-FDC3-4F81-8177-331413C4F65A}" dt="2022-09-01T03:53:32.616" v="432"/>
        <pc:sldMkLst>
          <pc:docMk/>
          <pc:sldMk cId="227157875" sldId="360"/>
        </pc:sldMkLst>
        <pc:spChg chg="mod">
          <ac:chgData name="Trinity Wang" userId="1a1fa157-537b-473b-aa3b-275a345d8030" providerId="ADAL" clId="{A2E68B1B-FDC3-4F81-8177-331413C4F65A}" dt="2022-09-01T03:53:32.616" v="432"/>
          <ac:spMkLst>
            <pc:docMk/>
            <pc:sldMk cId="227157875" sldId="360"/>
            <ac:spMk id="2" creationId="{C48FDA7C-06BE-430B-BDE2-59F0FD580E5B}"/>
          </ac:spMkLst>
        </pc:spChg>
        <pc:spChg chg="add del mod">
          <ac:chgData name="Trinity Wang" userId="1a1fa157-537b-473b-aa3b-275a345d8030" providerId="ADAL" clId="{A2E68B1B-FDC3-4F81-8177-331413C4F65A}" dt="2022-09-01T03:53:32.616" v="432"/>
          <ac:spMkLst>
            <pc:docMk/>
            <pc:sldMk cId="227157875" sldId="360"/>
            <ac:spMk id="3" creationId="{07977CBF-38F4-99AA-35CA-4958E5FDAD80}"/>
          </ac:spMkLst>
        </pc:spChg>
        <pc:spChg chg="del">
          <ac:chgData name="Trinity Wang" userId="1a1fa157-537b-473b-aa3b-275a345d8030" providerId="ADAL" clId="{A2E68B1B-FDC3-4F81-8177-331413C4F65A}" dt="2022-09-01T02:59:42.410" v="44" actId="478"/>
          <ac:spMkLst>
            <pc:docMk/>
            <pc:sldMk cId="227157875" sldId="360"/>
            <ac:spMk id="4" creationId="{1D3B8B37-D2F2-43FE-A8BC-14871E9A170C}"/>
          </ac:spMkLst>
        </pc:spChg>
        <pc:spChg chg="del">
          <ac:chgData name="Trinity Wang" userId="1a1fa157-537b-473b-aa3b-275a345d8030" providerId="ADAL" clId="{A2E68B1B-FDC3-4F81-8177-331413C4F65A}" dt="2022-09-01T02:59:42.410" v="44" actId="478"/>
          <ac:spMkLst>
            <pc:docMk/>
            <pc:sldMk cId="227157875" sldId="360"/>
            <ac:spMk id="5" creationId="{8E3B9BFC-2240-451F-AA67-AA31F1A02E10}"/>
          </ac:spMkLst>
        </pc:spChg>
        <pc:spChg chg="add mod">
          <ac:chgData name="Trinity Wang" userId="1a1fa157-537b-473b-aa3b-275a345d8030" providerId="ADAL" clId="{A2E68B1B-FDC3-4F81-8177-331413C4F65A}" dt="2022-09-01T03:53:32.616" v="432"/>
          <ac:spMkLst>
            <pc:docMk/>
            <pc:sldMk cId="227157875" sldId="360"/>
            <ac:spMk id="7" creationId="{CA4DA232-CC82-7415-47CF-00BED2ED6DBA}"/>
          </ac:spMkLst>
        </pc:spChg>
        <pc:spChg chg="mod">
          <ac:chgData name="Trinity Wang" userId="1a1fa157-537b-473b-aa3b-275a345d8030" providerId="ADAL" clId="{A2E68B1B-FDC3-4F81-8177-331413C4F65A}" dt="2022-09-01T02:59:45.955" v="45" actId="207"/>
          <ac:spMkLst>
            <pc:docMk/>
            <pc:sldMk cId="227157875" sldId="360"/>
            <ac:spMk id="11" creationId="{40233E62-42A7-4A67-B7B2-A7E32CBBD632}"/>
          </ac:spMkLst>
        </pc:spChg>
        <pc:spChg chg="mod">
          <ac:chgData name="Trinity Wang" userId="1a1fa157-537b-473b-aa3b-275a345d8030" providerId="ADAL" clId="{A2E68B1B-FDC3-4F81-8177-331413C4F65A}" dt="2022-09-01T02:59:45.955" v="45" actId="207"/>
          <ac:spMkLst>
            <pc:docMk/>
            <pc:sldMk cId="227157875" sldId="360"/>
            <ac:spMk id="12" creationId="{E79D148B-450D-46E4-856C-D983688A4F7C}"/>
          </ac:spMkLst>
        </pc:spChg>
        <pc:spChg chg="mod">
          <ac:chgData name="Trinity Wang" userId="1a1fa157-537b-473b-aa3b-275a345d8030" providerId="ADAL" clId="{A2E68B1B-FDC3-4F81-8177-331413C4F65A}" dt="2022-09-01T02:59:45.955" v="45" actId="207"/>
          <ac:spMkLst>
            <pc:docMk/>
            <pc:sldMk cId="227157875" sldId="360"/>
            <ac:spMk id="13" creationId="{2132B5EF-0CF1-4338-9A1A-E077528A2555}"/>
          </ac:spMkLst>
        </pc:spChg>
        <pc:spChg chg="mod">
          <ac:chgData name="Trinity Wang" userId="1a1fa157-537b-473b-aa3b-275a345d8030" providerId="ADAL" clId="{A2E68B1B-FDC3-4F81-8177-331413C4F65A}" dt="2022-09-01T02:59:45.955" v="45" actId="207"/>
          <ac:spMkLst>
            <pc:docMk/>
            <pc:sldMk cId="227157875" sldId="360"/>
            <ac:spMk id="14" creationId="{73F516CC-27AC-4916-9CDF-F1B2A3F5D8D7}"/>
          </ac:spMkLst>
        </pc:spChg>
        <pc:spChg chg="mod">
          <ac:chgData name="Trinity Wang" userId="1a1fa157-537b-473b-aa3b-275a345d8030" providerId="ADAL" clId="{A2E68B1B-FDC3-4F81-8177-331413C4F65A}" dt="2022-09-01T02:59:45.955" v="45" actId="207"/>
          <ac:spMkLst>
            <pc:docMk/>
            <pc:sldMk cId="227157875" sldId="360"/>
            <ac:spMk id="15" creationId="{D22FA5AE-E628-440B-9799-CE6B171EDC3D}"/>
          </ac:spMkLst>
        </pc:spChg>
        <pc:spChg chg="mod">
          <ac:chgData name="Trinity Wang" userId="1a1fa157-537b-473b-aa3b-275a345d8030" providerId="ADAL" clId="{A2E68B1B-FDC3-4F81-8177-331413C4F65A}" dt="2022-09-01T02:59:45.955" v="45" actId="207"/>
          <ac:spMkLst>
            <pc:docMk/>
            <pc:sldMk cId="227157875" sldId="360"/>
            <ac:spMk id="16" creationId="{97690A7B-7524-422B-AFD0-BB2D3A9AB0C3}"/>
          </ac:spMkLst>
        </pc:spChg>
        <pc:spChg chg="mod">
          <ac:chgData name="Trinity Wang" userId="1a1fa157-537b-473b-aa3b-275a345d8030" providerId="ADAL" clId="{A2E68B1B-FDC3-4F81-8177-331413C4F65A}" dt="2022-09-01T02:59:45.955" v="45" actId="207"/>
          <ac:spMkLst>
            <pc:docMk/>
            <pc:sldMk cId="227157875" sldId="360"/>
            <ac:spMk id="17" creationId="{FA8E45CC-DFF0-4DEA-8941-07C4126A513C}"/>
          </ac:spMkLst>
        </pc:spChg>
        <pc:spChg chg="mod">
          <ac:chgData name="Trinity Wang" userId="1a1fa157-537b-473b-aa3b-275a345d8030" providerId="ADAL" clId="{A2E68B1B-FDC3-4F81-8177-331413C4F65A}" dt="2022-09-01T02:59:45.955" v="45" actId="207"/>
          <ac:spMkLst>
            <pc:docMk/>
            <pc:sldMk cId="227157875" sldId="360"/>
            <ac:spMk id="18" creationId="{6927DECA-3563-4BB0-A7EC-7418C7035AD9}"/>
          </ac:spMkLst>
        </pc:spChg>
        <pc:spChg chg="mod">
          <ac:chgData name="Trinity Wang" userId="1a1fa157-537b-473b-aa3b-275a345d8030" providerId="ADAL" clId="{A2E68B1B-FDC3-4F81-8177-331413C4F65A}" dt="2022-09-01T02:59:45.955" v="45" actId="207"/>
          <ac:spMkLst>
            <pc:docMk/>
            <pc:sldMk cId="227157875" sldId="360"/>
            <ac:spMk id="19" creationId="{9EC5915D-6387-4F1F-91AA-4E68E756B50F}"/>
          </ac:spMkLst>
        </pc:spChg>
      </pc:sldChg>
      <pc:sldChg chg="addSp delSp modSp mod">
        <pc:chgData name="Trinity Wang" userId="1a1fa157-537b-473b-aa3b-275a345d8030" providerId="ADAL" clId="{A2E68B1B-FDC3-4F81-8177-331413C4F65A}" dt="2022-09-01T03:54:45.789" v="458"/>
        <pc:sldMkLst>
          <pc:docMk/>
          <pc:sldMk cId="2500894131" sldId="361"/>
        </pc:sldMkLst>
        <pc:spChg chg="mod">
          <ac:chgData name="Trinity Wang" userId="1a1fa157-537b-473b-aa3b-275a345d8030" providerId="ADAL" clId="{A2E68B1B-FDC3-4F81-8177-331413C4F65A}" dt="2022-09-01T03:54:45.789" v="458"/>
          <ac:spMkLst>
            <pc:docMk/>
            <pc:sldMk cId="2500894131" sldId="361"/>
            <ac:spMk id="2" creationId="{C48FDA7C-06BE-430B-BDE2-59F0FD580E5B}"/>
          </ac:spMkLst>
        </pc:spChg>
        <pc:spChg chg="mod">
          <ac:chgData name="Trinity Wang" userId="1a1fa157-537b-473b-aa3b-275a345d8030" providerId="ADAL" clId="{A2E68B1B-FDC3-4F81-8177-331413C4F65A}" dt="2022-09-01T03:02:14.515" v="60" actId="207"/>
          <ac:spMkLst>
            <pc:docMk/>
            <pc:sldMk cId="2500894131" sldId="361"/>
            <ac:spMk id="3" creationId="{86A61E70-06C0-4736-AC57-A49A25138462}"/>
          </ac:spMkLst>
        </pc:spChg>
        <pc:spChg chg="del mod">
          <ac:chgData name="Trinity Wang" userId="1a1fa157-537b-473b-aa3b-275a345d8030" providerId="ADAL" clId="{A2E68B1B-FDC3-4F81-8177-331413C4F65A}" dt="2022-09-01T03:02:22.909" v="61" actId="478"/>
          <ac:spMkLst>
            <pc:docMk/>
            <pc:sldMk cId="2500894131" sldId="361"/>
            <ac:spMk id="4" creationId="{1D3B8B37-D2F2-43FE-A8BC-14871E9A170C}"/>
          </ac:spMkLst>
        </pc:spChg>
        <pc:spChg chg="del mod">
          <ac:chgData name="Trinity Wang" userId="1a1fa157-537b-473b-aa3b-275a345d8030" providerId="ADAL" clId="{A2E68B1B-FDC3-4F81-8177-331413C4F65A}" dt="2022-09-01T03:02:22.909" v="61" actId="478"/>
          <ac:spMkLst>
            <pc:docMk/>
            <pc:sldMk cId="2500894131" sldId="361"/>
            <ac:spMk id="5" creationId="{8E3B9BFC-2240-451F-AA67-AA31F1A02E10}"/>
          </ac:spMkLst>
        </pc:spChg>
        <pc:spChg chg="add del mod">
          <ac:chgData name="Trinity Wang" userId="1a1fa157-537b-473b-aa3b-275a345d8030" providerId="ADAL" clId="{A2E68B1B-FDC3-4F81-8177-331413C4F65A}" dt="2022-09-01T03:54:45.789" v="458"/>
          <ac:spMkLst>
            <pc:docMk/>
            <pc:sldMk cId="2500894131" sldId="361"/>
            <ac:spMk id="6" creationId="{BBA23726-34B5-D8CC-33A7-4D2B59060492}"/>
          </ac:spMkLst>
        </pc:spChg>
        <pc:spChg chg="add mod">
          <ac:chgData name="Trinity Wang" userId="1a1fa157-537b-473b-aa3b-275a345d8030" providerId="ADAL" clId="{A2E68B1B-FDC3-4F81-8177-331413C4F65A}" dt="2022-09-01T03:54:45.789" v="458"/>
          <ac:spMkLst>
            <pc:docMk/>
            <pc:sldMk cId="2500894131" sldId="361"/>
            <ac:spMk id="8" creationId="{FB12C259-96CC-DAB5-8638-B7FD21B6E232}"/>
          </ac:spMkLst>
        </pc:spChg>
        <pc:spChg chg="mod">
          <ac:chgData name="Trinity Wang" userId="1a1fa157-537b-473b-aa3b-275a345d8030" providerId="ADAL" clId="{A2E68B1B-FDC3-4F81-8177-331413C4F65A}" dt="2022-09-01T03:02:14.515" v="60" actId="207"/>
          <ac:spMkLst>
            <pc:docMk/>
            <pc:sldMk cId="2500894131" sldId="361"/>
            <ac:spMk id="12" creationId="{B5B33E70-EBE3-44E6-B9E8-F4433C7E7F33}"/>
          </ac:spMkLst>
        </pc:spChg>
        <pc:spChg chg="mod">
          <ac:chgData name="Trinity Wang" userId="1a1fa157-537b-473b-aa3b-275a345d8030" providerId="ADAL" clId="{A2E68B1B-FDC3-4F81-8177-331413C4F65A}" dt="2022-09-01T03:02:14.515" v="60" actId="207"/>
          <ac:spMkLst>
            <pc:docMk/>
            <pc:sldMk cId="2500894131" sldId="361"/>
            <ac:spMk id="14" creationId="{B76A92CF-7C88-4A15-A00C-3DFA6F8F5B14}"/>
          </ac:spMkLst>
        </pc:spChg>
        <pc:spChg chg="mod">
          <ac:chgData name="Trinity Wang" userId="1a1fa157-537b-473b-aa3b-275a345d8030" providerId="ADAL" clId="{A2E68B1B-FDC3-4F81-8177-331413C4F65A}" dt="2022-09-01T03:02:14.515" v="60" actId="207"/>
          <ac:spMkLst>
            <pc:docMk/>
            <pc:sldMk cId="2500894131" sldId="361"/>
            <ac:spMk id="15" creationId="{5A15C2EE-8FE5-4912-A312-1BC0A43E4A21}"/>
          </ac:spMkLst>
        </pc:spChg>
      </pc:sldChg>
      <pc:sldChg chg="addSp delSp modSp mod">
        <pc:chgData name="Trinity Wang" userId="1a1fa157-537b-473b-aa3b-275a345d8030" providerId="ADAL" clId="{A2E68B1B-FDC3-4F81-8177-331413C4F65A}" dt="2022-09-01T03:54:47.888" v="460"/>
        <pc:sldMkLst>
          <pc:docMk/>
          <pc:sldMk cId="3490228181" sldId="362"/>
        </pc:sldMkLst>
        <pc:spChg chg="mod">
          <ac:chgData name="Trinity Wang" userId="1a1fa157-537b-473b-aa3b-275a345d8030" providerId="ADAL" clId="{A2E68B1B-FDC3-4F81-8177-331413C4F65A}" dt="2022-09-01T03:54:47.888" v="460"/>
          <ac:spMkLst>
            <pc:docMk/>
            <pc:sldMk cId="3490228181" sldId="362"/>
            <ac:spMk id="2" creationId="{C48FDA7C-06BE-430B-BDE2-59F0FD580E5B}"/>
          </ac:spMkLst>
        </pc:spChg>
        <pc:spChg chg="add del mod">
          <ac:chgData name="Trinity Wang" userId="1a1fa157-537b-473b-aa3b-275a345d8030" providerId="ADAL" clId="{A2E68B1B-FDC3-4F81-8177-331413C4F65A}" dt="2022-09-01T03:54:47.888" v="460"/>
          <ac:spMkLst>
            <pc:docMk/>
            <pc:sldMk cId="3490228181" sldId="362"/>
            <ac:spMk id="3" creationId="{95672333-19EC-87B3-2C65-5477B419372C}"/>
          </ac:spMkLst>
        </pc:spChg>
        <pc:spChg chg="del">
          <ac:chgData name="Trinity Wang" userId="1a1fa157-537b-473b-aa3b-275a345d8030" providerId="ADAL" clId="{A2E68B1B-FDC3-4F81-8177-331413C4F65A}" dt="2022-09-01T03:02:42.100" v="65" actId="478"/>
          <ac:spMkLst>
            <pc:docMk/>
            <pc:sldMk cId="3490228181" sldId="362"/>
            <ac:spMk id="4" creationId="{1D3B8B37-D2F2-43FE-A8BC-14871E9A170C}"/>
          </ac:spMkLst>
        </pc:spChg>
        <pc:spChg chg="del">
          <ac:chgData name="Trinity Wang" userId="1a1fa157-537b-473b-aa3b-275a345d8030" providerId="ADAL" clId="{A2E68B1B-FDC3-4F81-8177-331413C4F65A}" dt="2022-09-01T03:02:42.100" v="65" actId="478"/>
          <ac:spMkLst>
            <pc:docMk/>
            <pc:sldMk cId="3490228181" sldId="362"/>
            <ac:spMk id="5" creationId="{8E3B9BFC-2240-451F-AA67-AA31F1A02E10}"/>
          </ac:spMkLst>
        </pc:spChg>
        <pc:spChg chg="add mod">
          <ac:chgData name="Trinity Wang" userId="1a1fa157-537b-473b-aa3b-275a345d8030" providerId="ADAL" clId="{A2E68B1B-FDC3-4F81-8177-331413C4F65A}" dt="2022-09-01T03:54:47.888" v="460"/>
          <ac:spMkLst>
            <pc:docMk/>
            <pc:sldMk cId="3490228181" sldId="362"/>
            <ac:spMk id="6" creationId="{0B4CE434-A30F-C72B-5842-B50577066BB8}"/>
          </ac:spMkLst>
        </pc:spChg>
        <pc:spChg chg="mod">
          <ac:chgData name="Trinity Wang" userId="1a1fa157-537b-473b-aa3b-275a345d8030" providerId="ADAL" clId="{A2E68B1B-FDC3-4F81-8177-331413C4F65A}" dt="2022-09-01T03:02:38.667" v="64" actId="207"/>
          <ac:spMkLst>
            <pc:docMk/>
            <pc:sldMk cId="3490228181" sldId="362"/>
            <ac:spMk id="8" creationId="{2EEF85BA-741C-48AB-9A8F-5F1445EFEBC5}"/>
          </ac:spMkLst>
        </pc:spChg>
        <pc:spChg chg="mod">
          <ac:chgData name="Trinity Wang" userId="1a1fa157-537b-473b-aa3b-275a345d8030" providerId="ADAL" clId="{A2E68B1B-FDC3-4F81-8177-331413C4F65A}" dt="2022-09-01T03:02:38.667" v="64" actId="207"/>
          <ac:spMkLst>
            <pc:docMk/>
            <pc:sldMk cId="3490228181" sldId="362"/>
            <ac:spMk id="25" creationId="{4FB3C319-4EA8-4F49-8A73-B0DCCABF0B15}"/>
          </ac:spMkLst>
        </pc:spChg>
      </pc:sldChg>
      <pc:sldChg chg="addSp delSp modSp mod">
        <pc:chgData name="Trinity Wang" userId="1a1fa157-537b-473b-aa3b-275a345d8030" providerId="ADAL" clId="{A2E68B1B-FDC3-4F81-8177-331413C4F65A}" dt="2022-09-01T03:55:16.591" v="477"/>
        <pc:sldMkLst>
          <pc:docMk/>
          <pc:sldMk cId="89622650" sldId="364"/>
        </pc:sldMkLst>
        <pc:spChg chg="mod">
          <ac:chgData name="Trinity Wang" userId="1a1fa157-537b-473b-aa3b-275a345d8030" providerId="ADAL" clId="{A2E68B1B-FDC3-4F81-8177-331413C4F65A}" dt="2022-09-01T03:55:16.591" v="477"/>
          <ac:spMkLst>
            <pc:docMk/>
            <pc:sldMk cId="89622650" sldId="364"/>
            <ac:spMk id="2" creationId="{C48FDA7C-06BE-430B-BDE2-59F0FD580E5B}"/>
          </ac:spMkLst>
        </pc:spChg>
        <pc:spChg chg="add del mod">
          <ac:chgData name="Trinity Wang" userId="1a1fa157-537b-473b-aa3b-275a345d8030" providerId="ADAL" clId="{A2E68B1B-FDC3-4F81-8177-331413C4F65A}" dt="2022-09-01T03:55:16.591" v="477"/>
          <ac:spMkLst>
            <pc:docMk/>
            <pc:sldMk cId="89622650" sldId="364"/>
            <ac:spMk id="3" creationId="{C79033C3-B1B1-6E60-C072-55B6BC70E8CB}"/>
          </ac:spMkLst>
        </pc:spChg>
        <pc:spChg chg="del mod">
          <ac:chgData name="Trinity Wang" userId="1a1fa157-537b-473b-aa3b-275a345d8030" providerId="ADAL" clId="{A2E68B1B-FDC3-4F81-8177-331413C4F65A}" dt="2022-09-01T03:03:45.211" v="80" actId="478"/>
          <ac:spMkLst>
            <pc:docMk/>
            <pc:sldMk cId="89622650" sldId="364"/>
            <ac:spMk id="4" creationId="{1D3B8B37-D2F2-43FE-A8BC-14871E9A170C}"/>
          </ac:spMkLst>
        </pc:spChg>
        <pc:spChg chg="del">
          <ac:chgData name="Trinity Wang" userId="1a1fa157-537b-473b-aa3b-275a345d8030" providerId="ADAL" clId="{A2E68B1B-FDC3-4F81-8177-331413C4F65A}" dt="2022-09-01T03:03:45.211" v="80" actId="478"/>
          <ac:spMkLst>
            <pc:docMk/>
            <pc:sldMk cId="89622650" sldId="364"/>
            <ac:spMk id="5" creationId="{8E3B9BFC-2240-451F-AA67-AA31F1A02E10}"/>
          </ac:spMkLst>
        </pc:spChg>
        <pc:spChg chg="add mod">
          <ac:chgData name="Trinity Wang" userId="1a1fa157-537b-473b-aa3b-275a345d8030" providerId="ADAL" clId="{A2E68B1B-FDC3-4F81-8177-331413C4F65A}" dt="2022-09-01T03:55:16.591" v="477"/>
          <ac:spMkLst>
            <pc:docMk/>
            <pc:sldMk cId="89622650" sldId="364"/>
            <ac:spMk id="6" creationId="{3E3A341D-8695-8F5E-2060-EDCEDBEF11AD}"/>
          </ac:spMkLst>
        </pc:spChg>
        <pc:spChg chg="mod">
          <ac:chgData name="Trinity Wang" userId="1a1fa157-537b-473b-aa3b-275a345d8030" providerId="ADAL" clId="{A2E68B1B-FDC3-4F81-8177-331413C4F65A}" dt="2022-09-01T03:03:42.722" v="79" actId="207"/>
          <ac:spMkLst>
            <pc:docMk/>
            <pc:sldMk cId="89622650" sldId="364"/>
            <ac:spMk id="14" creationId="{B8AD60BE-2266-41FF-9059-3472CB0653B9}"/>
          </ac:spMkLst>
        </pc:spChg>
        <pc:spChg chg="mod">
          <ac:chgData name="Trinity Wang" userId="1a1fa157-537b-473b-aa3b-275a345d8030" providerId="ADAL" clId="{A2E68B1B-FDC3-4F81-8177-331413C4F65A}" dt="2022-09-01T03:03:42.722" v="79" actId="207"/>
          <ac:spMkLst>
            <pc:docMk/>
            <pc:sldMk cId="89622650" sldId="364"/>
            <ac:spMk id="15" creationId="{03528A9D-D32E-4BFC-A5D6-FC763607A48F}"/>
          </ac:spMkLst>
        </pc:spChg>
        <pc:spChg chg="mod">
          <ac:chgData name="Trinity Wang" userId="1a1fa157-537b-473b-aa3b-275a345d8030" providerId="ADAL" clId="{A2E68B1B-FDC3-4F81-8177-331413C4F65A}" dt="2022-09-01T03:03:42.722" v="79" actId="207"/>
          <ac:spMkLst>
            <pc:docMk/>
            <pc:sldMk cId="89622650" sldId="364"/>
            <ac:spMk id="16" creationId="{90C540F2-2DEA-43DB-A2DB-DDEAEF3087FF}"/>
          </ac:spMkLst>
        </pc:spChg>
        <pc:spChg chg="mod">
          <ac:chgData name="Trinity Wang" userId="1a1fa157-537b-473b-aa3b-275a345d8030" providerId="ADAL" clId="{A2E68B1B-FDC3-4F81-8177-331413C4F65A}" dt="2022-09-01T03:03:42.722" v="79" actId="207"/>
          <ac:spMkLst>
            <pc:docMk/>
            <pc:sldMk cId="89622650" sldId="364"/>
            <ac:spMk id="18" creationId="{E3CA4A3B-03FF-4593-A857-39A1AEEC93D6}"/>
          </ac:spMkLst>
        </pc:spChg>
        <pc:spChg chg="mod">
          <ac:chgData name="Trinity Wang" userId="1a1fa157-537b-473b-aa3b-275a345d8030" providerId="ADAL" clId="{A2E68B1B-FDC3-4F81-8177-331413C4F65A}" dt="2022-09-01T03:03:42.722" v="79" actId="207"/>
          <ac:spMkLst>
            <pc:docMk/>
            <pc:sldMk cId="89622650" sldId="364"/>
            <ac:spMk id="19" creationId="{AD0E847B-F07D-4862-9181-3D2C3390571F}"/>
          </ac:spMkLst>
        </pc:spChg>
        <pc:spChg chg="mod">
          <ac:chgData name="Trinity Wang" userId="1a1fa157-537b-473b-aa3b-275a345d8030" providerId="ADAL" clId="{A2E68B1B-FDC3-4F81-8177-331413C4F65A}" dt="2022-09-01T03:03:42.722" v="79" actId="207"/>
          <ac:spMkLst>
            <pc:docMk/>
            <pc:sldMk cId="89622650" sldId="364"/>
            <ac:spMk id="21" creationId="{9EDC09F8-442C-4DE7-B9B3-DF567B3DF9F9}"/>
          </ac:spMkLst>
        </pc:spChg>
        <pc:spChg chg="mod">
          <ac:chgData name="Trinity Wang" userId="1a1fa157-537b-473b-aa3b-275a345d8030" providerId="ADAL" clId="{A2E68B1B-FDC3-4F81-8177-331413C4F65A}" dt="2022-09-01T03:03:42.722" v="79" actId="207"/>
          <ac:spMkLst>
            <pc:docMk/>
            <pc:sldMk cId="89622650" sldId="364"/>
            <ac:spMk id="24" creationId="{378A61B2-A580-4328-98F8-512DC602D36D}"/>
          </ac:spMkLst>
        </pc:spChg>
        <pc:spChg chg="mod">
          <ac:chgData name="Trinity Wang" userId="1a1fa157-537b-473b-aa3b-275a345d8030" providerId="ADAL" clId="{A2E68B1B-FDC3-4F81-8177-331413C4F65A}" dt="2022-09-01T03:03:42.722" v="79" actId="207"/>
          <ac:spMkLst>
            <pc:docMk/>
            <pc:sldMk cId="89622650" sldId="364"/>
            <ac:spMk id="29" creationId="{A4DAD0EE-963E-4056-B74A-C8FB22378617}"/>
          </ac:spMkLst>
        </pc:spChg>
        <pc:spChg chg="mod">
          <ac:chgData name="Trinity Wang" userId="1a1fa157-537b-473b-aa3b-275a345d8030" providerId="ADAL" clId="{A2E68B1B-FDC3-4F81-8177-331413C4F65A}" dt="2022-09-01T03:03:42.722" v="79" actId="207"/>
          <ac:spMkLst>
            <pc:docMk/>
            <pc:sldMk cId="89622650" sldId="364"/>
            <ac:spMk id="31" creationId="{6FD9B908-2D96-AA1A-FAE6-83F63E2499E5}"/>
          </ac:spMkLst>
        </pc:spChg>
        <pc:spChg chg="mod">
          <ac:chgData name="Trinity Wang" userId="1a1fa157-537b-473b-aa3b-275a345d8030" providerId="ADAL" clId="{A2E68B1B-FDC3-4F81-8177-331413C4F65A}" dt="2022-09-01T03:03:42.722" v="79" actId="207"/>
          <ac:spMkLst>
            <pc:docMk/>
            <pc:sldMk cId="89622650" sldId="364"/>
            <ac:spMk id="32" creationId="{4746FA32-5837-4098-AA6D-80BB36BF4E08}"/>
          </ac:spMkLst>
        </pc:spChg>
        <pc:spChg chg="mod">
          <ac:chgData name="Trinity Wang" userId="1a1fa157-537b-473b-aa3b-275a345d8030" providerId="ADAL" clId="{A2E68B1B-FDC3-4F81-8177-331413C4F65A}" dt="2022-09-01T03:03:42.722" v="79" actId="207"/>
          <ac:spMkLst>
            <pc:docMk/>
            <pc:sldMk cId="89622650" sldId="364"/>
            <ac:spMk id="33" creationId="{846242CC-1531-DDC7-156D-63F6CE5BD789}"/>
          </ac:spMkLst>
        </pc:spChg>
        <pc:spChg chg="mod">
          <ac:chgData name="Trinity Wang" userId="1a1fa157-537b-473b-aa3b-275a345d8030" providerId="ADAL" clId="{A2E68B1B-FDC3-4F81-8177-331413C4F65A}" dt="2022-09-01T03:03:42.722" v="79" actId="207"/>
          <ac:spMkLst>
            <pc:docMk/>
            <pc:sldMk cId="89622650" sldId="364"/>
            <ac:spMk id="35" creationId="{9E74F2F6-8FC7-575C-2E2F-7C7C8A89763A}"/>
          </ac:spMkLst>
        </pc:spChg>
        <pc:spChg chg="mod">
          <ac:chgData name="Trinity Wang" userId="1a1fa157-537b-473b-aa3b-275a345d8030" providerId="ADAL" clId="{A2E68B1B-FDC3-4F81-8177-331413C4F65A}" dt="2022-09-01T03:03:42.722" v="79" actId="207"/>
          <ac:spMkLst>
            <pc:docMk/>
            <pc:sldMk cId="89622650" sldId="364"/>
            <ac:spMk id="74" creationId="{AB6F11B0-3F14-4553-B838-5E400406357F}"/>
          </ac:spMkLst>
        </pc:spChg>
        <pc:spChg chg="mod">
          <ac:chgData name="Trinity Wang" userId="1a1fa157-537b-473b-aa3b-275a345d8030" providerId="ADAL" clId="{A2E68B1B-FDC3-4F81-8177-331413C4F65A}" dt="2022-09-01T03:03:42.722" v="79" actId="207"/>
          <ac:spMkLst>
            <pc:docMk/>
            <pc:sldMk cId="89622650" sldId="364"/>
            <ac:spMk id="75" creationId="{7391753F-7679-46E9-90DE-1A03D41AC110}"/>
          </ac:spMkLst>
        </pc:spChg>
      </pc:sldChg>
      <pc:sldChg chg="addSp delSp modSp mod">
        <pc:chgData name="Trinity Wang" userId="1a1fa157-537b-473b-aa3b-275a345d8030" providerId="ADAL" clId="{A2E68B1B-FDC3-4F81-8177-331413C4F65A}" dt="2022-09-01T03:55:10.251" v="476" actId="20577"/>
        <pc:sldMkLst>
          <pc:docMk/>
          <pc:sldMk cId="3614624330" sldId="366"/>
        </pc:sldMkLst>
        <pc:spChg chg="mod">
          <ac:chgData name="Trinity Wang" userId="1a1fa157-537b-473b-aa3b-275a345d8030" providerId="ADAL" clId="{A2E68B1B-FDC3-4F81-8177-331413C4F65A}" dt="2022-09-01T03:55:10.251" v="476" actId="20577"/>
          <ac:spMkLst>
            <pc:docMk/>
            <pc:sldMk cId="3614624330" sldId="366"/>
            <ac:spMk id="2" creationId="{C48FDA7C-06BE-430B-BDE2-59F0FD580E5B}"/>
          </ac:spMkLst>
        </pc:spChg>
        <pc:spChg chg="add del mod">
          <ac:chgData name="Trinity Wang" userId="1a1fa157-537b-473b-aa3b-275a345d8030" providerId="ADAL" clId="{A2E68B1B-FDC3-4F81-8177-331413C4F65A}" dt="2022-09-01T03:54:55.104" v="466"/>
          <ac:spMkLst>
            <pc:docMk/>
            <pc:sldMk cId="3614624330" sldId="366"/>
            <ac:spMk id="3" creationId="{71836791-50F6-DF5F-BF28-43883DE27DAF}"/>
          </ac:spMkLst>
        </pc:spChg>
        <pc:spChg chg="del">
          <ac:chgData name="Trinity Wang" userId="1a1fa157-537b-473b-aa3b-275a345d8030" providerId="ADAL" clId="{A2E68B1B-FDC3-4F81-8177-331413C4F65A}" dt="2022-09-01T03:03:35.689" v="78" actId="478"/>
          <ac:spMkLst>
            <pc:docMk/>
            <pc:sldMk cId="3614624330" sldId="366"/>
            <ac:spMk id="4" creationId="{1D3B8B37-D2F2-43FE-A8BC-14871E9A170C}"/>
          </ac:spMkLst>
        </pc:spChg>
        <pc:spChg chg="del">
          <ac:chgData name="Trinity Wang" userId="1a1fa157-537b-473b-aa3b-275a345d8030" providerId="ADAL" clId="{A2E68B1B-FDC3-4F81-8177-331413C4F65A}" dt="2022-09-01T03:03:35.689" v="78" actId="478"/>
          <ac:spMkLst>
            <pc:docMk/>
            <pc:sldMk cId="3614624330" sldId="366"/>
            <ac:spMk id="5" creationId="{8E3B9BFC-2240-451F-AA67-AA31F1A02E10}"/>
          </ac:spMkLst>
        </pc:spChg>
        <pc:spChg chg="mod">
          <ac:chgData name="Trinity Wang" userId="1a1fa157-537b-473b-aa3b-275a345d8030" providerId="ADAL" clId="{A2E68B1B-FDC3-4F81-8177-331413C4F65A}" dt="2022-09-01T03:03:32.556" v="77" actId="207"/>
          <ac:spMkLst>
            <pc:docMk/>
            <pc:sldMk cId="3614624330" sldId="366"/>
            <ac:spMk id="8" creationId="{2EEF85BA-741C-48AB-9A8F-5F1445EFEBC5}"/>
          </ac:spMkLst>
        </pc:spChg>
        <pc:spChg chg="add mod">
          <ac:chgData name="Trinity Wang" userId="1a1fa157-537b-473b-aa3b-275a345d8030" providerId="ADAL" clId="{A2E68B1B-FDC3-4F81-8177-331413C4F65A}" dt="2022-09-01T03:54:55.104" v="466"/>
          <ac:spMkLst>
            <pc:docMk/>
            <pc:sldMk cId="3614624330" sldId="366"/>
            <ac:spMk id="9" creationId="{BD77CD62-EEC0-56AB-35AE-A448AEA4D0ED}"/>
          </ac:spMkLst>
        </pc:spChg>
        <pc:spChg chg="mod">
          <ac:chgData name="Trinity Wang" userId="1a1fa157-537b-473b-aa3b-275a345d8030" providerId="ADAL" clId="{A2E68B1B-FDC3-4F81-8177-331413C4F65A}" dt="2022-09-01T03:03:32.556" v="77" actId="207"/>
          <ac:spMkLst>
            <pc:docMk/>
            <pc:sldMk cId="3614624330" sldId="366"/>
            <ac:spMk id="10" creationId="{A57EA7DE-1FCF-4A97-BFBE-D478F4A97293}"/>
          </ac:spMkLst>
        </pc:spChg>
        <pc:spChg chg="mod">
          <ac:chgData name="Trinity Wang" userId="1a1fa157-537b-473b-aa3b-275a345d8030" providerId="ADAL" clId="{A2E68B1B-FDC3-4F81-8177-331413C4F65A}" dt="2022-09-01T03:03:32.556" v="77" actId="207"/>
          <ac:spMkLst>
            <pc:docMk/>
            <pc:sldMk cId="3614624330" sldId="366"/>
            <ac:spMk id="11" creationId="{3352421E-6599-4011-B5A4-C6170027A18F}"/>
          </ac:spMkLst>
        </pc:spChg>
        <pc:spChg chg="mod">
          <ac:chgData name="Trinity Wang" userId="1a1fa157-537b-473b-aa3b-275a345d8030" providerId="ADAL" clId="{A2E68B1B-FDC3-4F81-8177-331413C4F65A}" dt="2022-09-01T03:03:32.556" v="77" actId="207"/>
          <ac:spMkLst>
            <pc:docMk/>
            <pc:sldMk cId="3614624330" sldId="366"/>
            <ac:spMk id="14" creationId="{AE514700-FE16-9179-235F-095A51B8E5C5}"/>
          </ac:spMkLst>
        </pc:spChg>
      </pc:sldChg>
      <pc:sldChg chg="addSp delSp modSp mod">
        <pc:chgData name="Trinity Wang" userId="1a1fa157-537b-473b-aa3b-275a345d8030" providerId="ADAL" clId="{A2E68B1B-FDC3-4F81-8177-331413C4F65A}" dt="2022-09-01T03:54:02.312" v="447"/>
        <pc:sldMkLst>
          <pc:docMk/>
          <pc:sldMk cId="503627984" sldId="368"/>
        </pc:sldMkLst>
        <pc:spChg chg="mod">
          <ac:chgData name="Trinity Wang" userId="1a1fa157-537b-473b-aa3b-275a345d8030" providerId="ADAL" clId="{A2E68B1B-FDC3-4F81-8177-331413C4F65A}" dt="2022-09-01T03:54:02.312" v="447"/>
          <ac:spMkLst>
            <pc:docMk/>
            <pc:sldMk cId="503627984" sldId="368"/>
            <ac:spMk id="2" creationId="{C48FDA7C-06BE-430B-BDE2-59F0FD580E5B}"/>
          </ac:spMkLst>
        </pc:spChg>
        <pc:spChg chg="add del mod">
          <ac:chgData name="Trinity Wang" userId="1a1fa157-537b-473b-aa3b-275a345d8030" providerId="ADAL" clId="{A2E68B1B-FDC3-4F81-8177-331413C4F65A}" dt="2022-09-01T03:54:02.312" v="447"/>
          <ac:spMkLst>
            <pc:docMk/>
            <pc:sldMk cId="503627984" sldId="368"/>
            <ac:spMk id="3" creationId="{F44CF25F-5898-C452-1852-75D3457F1691}"/>
          </ac:spMkLst>
        </pc:spChg>
        <pc:spChg chg="add del mod">
          <ac:chgData name="Trinity Wang" userId="1a1fa157-537b-473b-aa3b-275a345d8030" providerId="ADAL" clId="{A2E68B1B-FDC3-4F81-8177-331413C4F65A}" dt="2022-09-01T03:54:02.312" v="447"/>
          <ac:spMkLst>
            <pc:docMk/>
            <pc:sldMk cId="503627984" sldId="368"/>
            <ac:spMk id="4" creationId="{4DCCF5BB-23B8-0F8E-08E9-1DE6BBA338DC}"/>
          </ac:spMkLst>
        </pc:spChg>
        <pc:spChg chg="add mod">
          <ac:chgData name="Trinity Wang" userId="1a1fa157-537b-473b-aa3b-275a345d8030" providerId="ADAL" clId="{A2E68B1B-FDC3-4F81-8177-331413C4F65A}" dt="2022-09-01T03:54:02.312" v="447"/>
          <ac:spMkLst>
            <pc:docMk/>
            <pc:sldMk cId="503627984" sldId="368"/>
            <ac:spMk id="5" creationId="{E2095B27-6D39-B097-6D51-5D3D895D1477}"/>
          </ac:spMkLst>
        </pc:spChg>
        <pc:spChg chg="mod">
          <ac:chgData name="Trinity Wang" userId="1a1fa157-537b-473b-aa3b-275a345d8030" providerId="ADAL" clId="{A2E68B1B-FDC3-4F81-8177-331413C4F65A}" dt="2022-09-01T02:54:29.212" v="2" actId="207"/>
          <ac:spMkLst>
            <pc:docMk/>
            <pc:sldMk cId="503627984" sldId="368"/>
            <ac:spMk id="23" creationId="{9D8F69D9-0D53-0837-DA77-8D9BEB674A01}"/>
          </ac:spMkLst>
        </pc:spChg>
        <pc:spChg chg="mod">
          <ac:chgData name="Trinity Wang" userId="1a1fa157-537b-473b-aa3b-275a345d8030" providerId="ADAL" clId="{A2E68B1B-FDC3-4F81-8177-331413C4F65A}" dt="2022-09-01T02:54:31.338" v="3" actId="207"/>
          <ac:spMkLst>
            <pc:docMk/>
            <pc:sldMk cId="503627984" sldId="368"/>
            <ac:spMk id="24" creationId="{21BD8CDA-5D8E-1496-BB10-F1CA0790885F}"/>
          </ac:spMkLst>
        </pc:spChg>
        <pc:spChg chg="mod">
          <ac:chgData name="Trinity Wang" userId="1a1fa157-537b-473b-aa3b-275a345d8030" providerId="ADAL" clId="{A2E68B1B-FDC3-4F81-8177-331413C4F65A}" dt="2022-09-01T03:54:02.312" v="447"/>
          <ac:spMkLst>
            <pc:docMk/>
            <pc:sldMk cId="503627984" sldId="368"/>
            <ac:spMk id="27" creationId="{390C651B-987C-7DBE-A796-8D11678D3FEC}"/>
          </ac:spMkLst>
        </pc:spChg>
      </pc:sldChg>
      <pc:sldChg chg="addSp delSp modSp mod">
        <pc:chgData name="Trinity Wang" userId="1a1fa157-537b-473b-aa3b-275a345d8030" providerId="ADAL" clId="{A2E68B1B-FDC3-4F81-8177-331413C4F65A}" dt="2022-09-01T03:53:59.417" v="444"/>
        <pc:sldMkLst>
          <pc:docMk/>
          <pc:sldMk cId="4123013699" sldId="369"/>
        </pc:sldMkLst>
        <pc:spChg chg="add del mod">
          <ac:chgData name="Trinity Wang" userId="1a1fa157-537b-473b-aa3b-275a345d8030" providerId="ADAL" clId="{A2E68B1B-FDC3-4F81-8177-331413C4F65A}" dt="2022-09-01T03:53:59.417" v="444"/>
          <ac:spMkLst>
            <pc:docMk/>
            <pc:sldMk cId="4123013699" sldId="369"/>
            <ac:spMk id="2" creationId="{857DAC15-EC9A-B7F9-28D3-F09E1566289F}"/>
          </ac:spMkLst>
        </pc:spChg>
        <pc:spChg chg="add mod">
          <ac:chgData name="Trinity Wang" userId="1a1fa157-537b-473b-aa3b-275a345d8030" providerId="ADAL" clId="{A2E68B1B-FDC3-4F81-8177-331413C4F65A}" dt="2022-09-01T03:53:59.417" v="444"/>
          <ac:spMkLst>
            <pc:docMk/>
            <pc:sldMk cId="4123013699" sldId="369"/>
            <ac:spMk id="3" creationId="{FBFE128D-E39C-78F9-86DA-4C0CEBC76DBB}"/>
          </ac:spMkLst>
        </pc:spChg>
        <pc:spChg chg="mod">
          <ac:chgData name="Trinity Wang" userId="1a1fa157-537b-473b-aa3b-275a345d8030" providerId="ADAL" clId="{A2E68B1B-FDC3-4F81-8177-331413C4F65A}" dt="2022-09-01T03:53:59.417" v="444"/>
          <ac:spMkLst>
            <pc:docMk/>
            <pc:sldMk cId="4123013699" sldId="369"/>
            <ac:spMk id="19" creationId="{49775FB8-8782-D40C-2ECD-2DE960ECD021}"/>
          </ac:spMkLst>
        </pc:spChg>
        <pc:spChg chg="mod">
          <ac:chgData name="Trinity Wang" userId="1a1fa157-537b-473b-aa3b-275a345d8030" providerId="ADAL" clId="{A2E68B1B-FDC3-4F81-8177-331413C4F65A}" dt="2022-09-01T02:56:24.134" v="27" actId="207"/>
          <ac:spMkLst>
            <pc:docMk/>
            <pc:sldMk cId="4123013699" sldId="369"/>
            <ac:spMk id="25" creationId="{FB300A6B-D005-A92B-1AAB-492B4758E65E}"/>
          </ac:spMkLst>
        </pc:spChg>
        <pc:spChg chg="mod">
          <ac:chgData name="Trinity Wang" userId="1a1fa157-537b-473b-aa3b-275a345d8030" providerId="ADAL" clId="{A2E68B1B-FDC3-4F81-8177-331413C4F65A}" dt="2022-09-01T02:56:24.134" v="27" actId="207"/>
          <ac:spMkLst>
            <pc:docMk/>
            <pc:sldMk cId="4123013699" sldId="369"/>
            <ac:spMk id="27" creationId="{8D51BB8D-9F6F-498F-8EA8-D79E87FA51F1}"/>
          </ac:spMkLst>
        </pc:spChg>
        <pc:spChg chg="mod">
          <ac:chgData name="Trinity Wang" userId="1a1fa157-537b-473b-aa3b-275a345d8030" providerId="ADAL" clId="{A2E68B1B-FDC3-4F81-8177-331413C4F65A}" dt="2022-09-01T02:56:24.134" v="27" actId="207"/>
          <ac:spMkLst>
            <pc:docMk/>
            <pc:sldMk cId="4123013699" sldId="369"/>
            <ac:spMk id="28" creationId="{F114EADF-AABA-489E-8F51-6E5893ADE955}"/>
          </ac:spMkLst>
        </pc:spChg>
        <pc:spChg chg="mod">
          <ac:chgData name="Trinity Wang" userId="1a1fa157-537b-473b-aa3b-275a345d8030" providerId="ADAL" clId="{A2E68B1B-FDC3-4F81-8177-331413C4F65A}" dt="2022-09-01T02:56:24.134" v="27" actId="207"/>
          <ac:spMkLst>
            <pc:docMk/>
            <pc:sldMk cId="4123013699" sldId="369"/>
            <ac:spMk id="30" creationId="{4F817703-5126-4BD6-996D-A5460D3A76BD}"/>
          </ac:spMkLst>
        </pc:spChg>
        <pc:spChg chg="mod">
          <ac:chgData name="Trinity Wang" userId="1a1fa157-537b-473b-aa3b-275a345d8030" providerId="ADAL" clId="{A2E68B1B-FDC3-4F81-8177-331413C4F65A}" dt="2022-09-01T02:56:24.134" v="27" actId="207"/>
          <ac:spMkLst>
            <pc:docMk/>
            <pc:sldMk cId="4123013699" sldId="369"/>
            <ac:spMk id="31" creationId="{55C4F240-DDDF-42B1-BAA9-9EF831D5E649}"/>
          </ac:spMkLst>
        </pc:spChg>
      </pc:sldChg>
      <pc:sldChg chg="addSp delSp modSp mod">
        <pc:chgData name="Trinity Wang" userId="1a1fa157-537b-473b-aa3b-275a345d8030" providerId="ADAL" clId="{A2E68B1B-FDC3-4F81-8177-331413C4F65A}" dt="2022-09-01T03:53:55.672" v="441"/>
        <pc:sldMkLst>
          <pc:docMk/>
          <pc:sldMk cId="862391910" sldId="372"/>
        </pc:sldMkLst>
        <pc:spChg chg="add del mod">
          <ac:chgData name="Trinity Wang" userId="1a1fa157-537b-473b-aa3b-275a345d8030" providerId="ADAL" clId="{A2E68B1B-FDC3-4F81-8177-331413C4F65A}" dt="2022-09-01T03:53:55.672" v="441"/>
          <ac:spMkLst>
            <pc:docMk/>
            <pc:sldMk cId="862391910" sldId="372"/>
            <ac:spMk id="2" creationId="{09EF5BD2-E60C-2B7C-5A86-726D97B5066C}"/>
          </ac:spMkLst>
        </pc:spChg>
        <pc:spChg chg="add mod">
          <ac:chgData name="Trinity Wang" userId="1a1fa157-537b-473b-aa3b-275a345d8030" providerId="ADAL" clId="{A2E68B1B-FDC3-4F81-8177-331413C4F65A}" dt="2022-09-01T03:53:55.672" v="441"/>
          <ac:spMkLst>
            <pc:docMk/>
            <pc:sldMk cId="862391910" sldId="372"/>
            <ac:spMk id="3" creationId="{82D4CDA8-4398-C198-D594-A6CBF19D21F8}"/>
          </ac:spMkLst>
        </pc:spChg>
        <pc:spChg chg="mod">
          <ac:chgData name="Trinity Wang" userId="1a1fa157-537b-473b-aa3b-275a345d8030" providerId="ADAL" clId="{A2E68B1B-FDC3-4F81-8177-331413C4F65A}" dt="2022-09-01T02:56:33.306" v="30" actId="207"/>
          <ac:spMkLst>
            <pc:docMk/>
            <pc:sldMk cId="862391910" sldId="372"/>
            <ac:spMk id="14" creationId="{A258227B-22E4-3E8B-EA44-0B645F812265}"/>
          </ac:spMkLst>
        </pc:spChg>
        <pc:spChg chg="mod">
          <ac:chgData name="Trinity Wang" userId="1a1fa157-537b-473b-aa3b-275a345d8030" providerId="ADAL" clId="{A2E68B1B-FDC3-4F81-8177-331413C4F65A}" dt="2022-09-01T03:53:55.672" v="441"/>
          <ac:spMkLst>
            <pc:docMk/>
            <pc:sldMk cId="862391910" sldId="372"/>
            <ac:spMk id="17" creationId="{C0F903F2-9FE8-4C99-8E3D-420FEDEEB40D}"/>
          </ac:spMkLst>
        </pc:spChg>
        <pc:spChg chg="mod">
          <ac:chgData name="Trinity Wang" userId="1a1fa157-537b-473b-aa3b-275a345d8030" providerId="ADAL" clId="{A2E68B1B-FDC3-4F81-8177-331413C4F65A}" dt="2022-09-01T02:56:33.306" v="30" actId="207"/>
          <ac:spMkLst>
            <pc:docMk/>
            <pc:sldMk cId="862391910" sldId="372"/>
            <ac:spMk id="18" creationId="{D02BD2C1-281F-4A09-99D6-05582EDEE9DB}"/>
          </ac:spMkLst>
        </pc:spChg>
        <pc:spChg chg="mod">
          <ac:chgData name="Trinity Wang" userId="1a1fa157-537b-473b-aa3b-275a345d8030" providerId="ADAL" clId="{A2E68B1B-FDC3-4F81-8177-331413C4F65A}" dt="2022-09-01T02:56:33.306" v="30" actId="207"/>
          <ac:spMkLst>
            <pc:docMk/>
            <pc:sldMk cId="862391910" sldId="372"/>
            <ac:spMk id="23" creationId="{6D61406A-0D3F-426B-9739-0C1A1FBDCF1F}"/>
          </ac:spMkLst>
        </pc:spChg>
      </pc:sldChg>
      <pc:sldChg chg="addSp delSp modSp mod">
        <pc:chgData name="Trinity Wang" userId="1a1fa157-537b-473b-aa3b-275a345d8030" providerId="ADAL" clId="{A2E68B1B-FDC3-4F81-8177-331413C4F65A}" dt="2022-09-01T03:53:52.620" v="439"/>
        <pc:sldMkLst>
          <pc:docMk/>
          <pc:sldMk cId="893619034" sldId="375"/>
        </pc:sldMkLst>
        <pc:spChg chg="add del mod">
          <ac:chgData name="Trinity Wang" userId="1a1fa157-537b-473b-aa3b-275a345d8030" providerId="ADAL" clId="{A2E68B1B-FDC3-4F81-8177-331413C4F65A}" dt="2022-09-01T03:53:52.620" v="439"/>
          <ac:spMkLst>
            <pc:docMk/>
            <pc:sldMk cId="893619034" sldId="375"/>
            <ac:spMk id="2" creationId="{29FBB9DC-5F15-2EDB-F1A9-C1CC4BE240C2}"/>
          </ac:spMkLst>
        </pc:spChg>
        <pc:spChg chg="add mod">
          <ac:chgData name="Trinity Wang" userId="1a1fa157-537b-473b-aa3b-275a345d8030" providerId="ADAL" clId="{A2E68B1B-FDC3-4F81-8177-331413C4F65A}" dt="2022-09-01T03:53:52.620" v="439"/>
          <ac:spMkLst>
            <pc:docMk/>
            <pc:sldMk cId="893619034" sldId="375"/>
            <ac:spMk id="3" creationId="{C267DA3D-EA6E-BCE4-1762-5329D7B9A368}"/>
          </ac:spMkLst>
        </pc:spChg>
        <pc:spChg chg="mod">
          <ac:chgData name="Trinity Wang" userId="1a1fa157-537b-473b-aa3b-275a345d8030" providerId="ADAL" clId="{A2E68B1B-FDC3-4F81-8177-331413C4F65A}" dt="2022-09-01T03:53:52.620" v="439"/>
          <ac:spMkLst>
            <pc:docMk/>
            <pc:sldMk cId="893619034" sldId="375"/>
            <ac:spMk id="21" creationId="{ED65B937-F738-4C1D-A7FE-611FE6D3BEDA}"/>
          </ac:spMkLst>
        </pc:spChg>
        <pc:spChg chg="mod">
          <ac:chgData name="Trinity Wang" userId="1a1fa157-537b-473b-aa3b-275a345d8030" providerId="ADAL" clId="{A2E68B1B-FDC3-4F81-8177-331413C4F65A}" dt="2022-09-01T02:57:08.802" v="33" actId="207"/>
          <ac:spMkLst>
            <pc:docMk/>
            <pc:sldMk cId="893619034" sldId="375"/>
            <ac:spMk id="22" creationId="{BC1E0E6D-E043-4BBB-9558-A90EFDA5EFB3}"/>
          </ac:spMkLst>
        </pc:spChg>
        <pc:spChg chg="mod">
          <ac:chgData name="Trinity Wang" userId="1a1fa157-537b-473b-aa3b-275a345d8030" providerId="ADAL" clId="{A2E68B1B-FDC3-4F81-8177-331413C4F65A}" dt="2022-09-01T02:57:08.802" v="33" actId="207"/>
          <ac:spMkLst>
            <pc:docMk/>
            <pc:sldMk cId="893619034" sldId="375"/>
            <ac:spMk id="25" creationId="{82CDEE0D-FAA9-9451-ED51-152B6663E469}"/>
          </ac:spMkLst>
        </pc:spChg>
      </pc:sldChg>
      <pc:sldChg chg="addSp delSp modSp mod">
        <pc:chgData name="Trinity Wang" userId="1a1fa157-537b-473b-aa3b-275a345d8030" providerId="ADAL" clId="{A2E68B1B-FDC3-4F81-8177-331413C4F65A}" dt="2022-09-01T03:55:18.736" v="478"/>
        <pc:sldMkLst>
          <pc:docMk/>
          <pc:sldMk cId="3554583385" sldId="382"/>
        </pc:sldMkLst>
        <pc:spChg chg="add del mod">
          <ac:chgData name="Trinity Wang" userId="1a1fa157-537b-473b-aa3b-275a345d8030" providerId="ADAL" clId="{A2E68B1B-FDC3-4F81-8177-331413C4F65A}" dt="2022-09-01T03:55:18.736" v="478"/>
          <ac:spMkLst>
            <pc:docMk/>
            <pc:sldMk cId="3554583385" sldId="382"/>
            <ac:spMk id="2" creationId="{069391CC-D254-E859-4CBB-CEA47D2213F9}"/>
          </ac:spMkLst>
        </pc:spChg>
        <pc:spChg chg="add mod">
          <ac:chgData name="Trinity Wang" userId="1a1fa157-537b-473b-aa3b-275a345d8030" providerId="ADAL" clId="{A2E68B1B-FDC3-4F81-8177-331413C4F65A}" dt="2022-09-01T03:55:18.736" v="478"/>
          <ac:spMkLst>
            <pc:docMk/>
            <pc:sldMk cId="3554583385" sldId="382"/>
            <ac:spMk id="3" creationId="{D5D8B5D8-D293-A088-420F-B65D21B182AD}"/>
          </ac:spMkLst>
        </pc:spChg>
        <pc:spChg chg="del">
          <ac:chgData name="Trinity Wang" userId="1a1fa157-537b-473b-aa3b-275a345d8030" providerId="ADAL" clId="{A2E68B1B-FDC3-4F81-8177-331413C4F65A}" dt="2022-09-01T03:03:52.086" v="82" actId="478"/>
          <ac:spMkLst>
            <pc:docMk/>
            <pc:sldMk cId="3554583385" sldId="382"/>
            <ac:spMk id="4" creationId="{1D3B8B37-D2F2-43FE-A8BC-14871E9A170C}"/>
          </ac:spMkLst>
        </pc:spChg>
        <pc:spChg chg="del">
          <ac:chgData name="Trinity Wang" userId="1a1fa157-537b-473b-aa3b-275a345d8030" providerId="ADAL" clId="{A2E68B1B-FDC3-4F81-8177-331413C4F65A}" dt="2022-09-01T03:03:52.086" v="82" actId="478"/>
          <ac:spMkLst>
            <pc:docMk/>
            <pc:sldMk cId="3554583385" sldId="382"/>
            <ac:spMk id="5" creationId="{8E3B9BFC-2240-451F-AA67-AA31F1A02E10}"/>
          </ac:spMkLst>
        </pc:spChg>
        <pc:spChg chg="mod">
          <ac:chgData name="Trinity Wang" userId="1a1fa157-537b-473b-aa3b-275a345d8030" providerId="ADAL" clId="{A2E68B1B-FDC3-4F81-8177-331413C4F65A}" dt="2022-09-01T03:03:49.216" v="81" actId="207"/>
          <ac:spMkLst>
            <pc:docMk/>
            <pc:sldMk cId="3554583385" sldId="382"/>
            <ac:spMk id="14" creationId="{B8AD60BE-2266-41FF-9059-3472CB0653B9}"/>
          </ac:spMkLst>
        </pc:spChg>
        <pc:spChg chg="mod">
          <ac:chgData name="Trinity Wang" userId="1a1fa157-537b-473b-aa3b-275a345d8030" providerId="ADAL" clId="{A2E68B1B-FDC3-4F81-8177-331413C4F65A}" dt="2022-09-01T03:03:49.216" v="81" actId="207"/>
          <ac:spMkLst>
            <pc:docMk/>
            <pc:sldMk cId="3554583385" sldId="382"/>
            <ac:spMk id="15" creationId="{03528A9D-D32E-4BFC-A5D6-FC763607A48F}"/>
          </ac:spMkLst>
        </pc:spChg>
        <pc:spChg chg="mod">
          <ac:chgData name="Trinity Wang" userId="1a1fa157-537b-473b-aa3b-275a345d8030" providerId="ADAL" clId="{A2E68B1B-FDC3-4F81-8177-331413C4F65A}" dt="2022-09-01T03:03:49.216" v="81" actId="207"/>
          <ac:spMkLst>
            <pc:docMk/>
            <pc:sldMk cId="3554583385" sldId="382"/>
            <ac:spMk id="16" creationId="{90C540F2-2DEA-43DB-A2DB-DDEAEF3087FF}"/>
          </ac:spMkLst>
        </pc:spChg>
        <pc:spChg chg="mod">
          <ac:chgData name="Trinity Wang" userId="1a1fa157-537b-473b-aa3b-275a345d8030" providerId="ADAL" clId="{A2E68B1B-FDC3-4F81-8177-331413C4F65A}" dt="2022-09-01T03:03:49.216" v="81" actId="207"/>
          <ac:spMkLst>
            <pc:docMk/>
            <pc:sldMk cId="3554583385" sldId="382"/>
            <ac:spMk id="18" creationId="{E3CA4A3B-03FF-4593-A857-39A1AEEC93D6}"/>
          </ac:spMkLst>
        </pc:spChg>
        <pc:spChg chg="mod">
          <ac:chgData name="Trinity Wang" userId="1a1fa157-537b-473b-aa3b-275a345d8030" providerId="ADAL" clId="{A2E68B1B-FDC3-4F81-8177-331413C4F65A}" dt="2022-09-01T03:03:49.216" v="81" actId="207"/>
          <ac:spMkLst>
            <pc:docMk/>
            <pc:sldMk cId="3554583385" sldId="382"/>
            <ac:spMk id="19" creationId="{AD0E847B-F07D-4862-9181-3D2C3390571F}"/>
          </ac:spMkLst>
        </pc:spChg>
        <pc:spChg chg="mod">
          <ac:chgData name="Trinity Wang" userId="1a1fa157-537b-473b-aa3b-275a345d8030" providerId="ADAL" clId="{A2E68B1B-FDC3-4F81-8177-331413C4F65A}" dt="2022-09-01T03:03:49.216" v="81" actId="207"/>
          <ac:spMkLst>
            <pc:docMk/>
            <pc:sldMk cId="3554583385" sldId="382"/>
            <ac:spMk id="20" creationId="{5361214B-685C-4102-AAB3-961C83C682B3}"/>
          </ac:spMkLst>
        </pc:spChg>
        <pc:spChg chg="mod">
          <ac:chgData name="Trinity Wang" userId="1a1fa157-537b-473b-aa3b-275a345d8030" providerId="ADAL" clId="{A2E68B1B-FDC3-4F81-8177-331413C4F65A}" dt="2022-09-01T03:03:49.216" v="81" actId="207"/>
          <ac:spMkLst>
            <pc:docMk/>
            <pc:sldMk cId="3554583385" sldId="382"/>
            <ac:spMk id="21" creationId="{9EDC09F8-442C-4DE7-B9B3-DF567B3DF9F9}"/>
          </ac:spMkLst>
        </pc:spChg>
        <pc:spChg chg="mod">
          <ac:chgData name="Trinity Wang" userId="1a1fa157-537b-473b-aa3b-275a345d8030" providerId="ADAL" clId="{A2E68B1B-FDC3-4F81-8177-331413C4F65A}" dt="2022-09-01T03:03:49.216" v="81" actId="207"/>
          <ac:spMkLst>
            <pc:docMk/>
            <pc:sldMk cId="3554583385" sldId="382"/>
            <ac:spMk id="23" creationId="{DAC6E73E-2904-4740-B8D4-5D760FE3F8D8}"/>
          </ac:spMkLst>
        </pc:spChg>
        <pc:spChg chg="mod">
          <ac:chgData name="Trinity Wang" userId="1a1fa157-537b-473b-aa3b-275a345d8030" providerId="ADAL" clId="{A2E68B1B-FDC3-4F81-8177-331413C4F65A}" dt="2022-09-01T03:03:49.216" v="81" actId="207"/>
          <ac:spMkLst>
            <pc:docMk/>
            <pc:sldMk cId="3554583385" sldId="382"/>
            <ac:spMk id="24" creationId="{378A61B2-A580-4328-98F8-512DC602D36D}"/>
          </ac:spMkLst>
        </pc:spChg>
        <pc:spChg chg="mod">
          <ac:chgData name="Trinity Wang" userId="1a1fa157-537b-473b-aa3b-275a345d8030" providerId="ADAL" clId="{A2E68B1B-FDC3-4F81-8177-331413C4F65A}" dt="2022-09-01T03:03:49.216" v="81" actId="207"/>
          <ac:spMkLst>
            <pc:docMk/>
            <pc:sldMk cId="3554583385" sldId="382"/>
            <ac:spMk id="26" creationId="{D79148C1-6723-45DE-BCCF-58E99AC63EBF}"/>
          </ac:spMkLst>
        </pc:spChg>
        <pc:spChg chg="mod">
          <ac:chgData name="Trinity Wang" userId="1a1fa157-537b-473b-aa3b-275a345d8030" providerId="ADAL" clId="{A2E68B1B-FDC3-4F81-8177-331413C4F65A}" dt="2022-09-01T03:03:49.216" v="81" actId="207"/>
          <ac:spMkLst>
            <pc:docMk/>
            <pc:sldMk cId="3554583385" sldId="382"/>
            <ac:spMk id="29" creationId="{A4DAD0EE-963E-4056-B74A-C8FB22378617}"/>
          </ac:spMkLst>
        </pc:spChg>
        <pc:spChg chg="mod">
          <ac:chgData name="Trinity Wang" userId="1a1fa157-537b-473b-aa3b-275a345d8030" providerId="ADAL" clId="{A2E68B1B-FDC3-4F81-8177-331413C4F65A}" dt="2022-09-01T03:03:49.216" v="81" actId="207"/>
          <ac:spMkLst>
            <pc:docMk/>
            <pc:sldMk cId="3554583385" sldId="382"/>
            <ac:spMk id="32" creationId="{4746FA32-5837-4098-AA6D-80BB36BF4E08}"/>
          </ac:spMkLst>
        </pc:spChg>
        <pc:spChg chg="mod">
          <ac:chgData name="Trinity Wang" userId="1a1fa157-537b-473b-aa3b-275a345d8030" providerId="ADAL" clId="{A2E68B1B-FDC3-4F81-8177-331413C4F65A}" dt="2022-09-01T03:03:49.216" v="81" actId="207"/>
          <ac:spMkLst>
            <pc:docMk/>
            <pc:sldMk cId="3554583385" sldId="382"/>
            <ac:spMk id="33" creationId="{210A0B96-7B0C-A8A9-4B95-64E7C349E93F}"/>
          </ac:spMkLst>
        </pc:spChg>
        <pc:spChg chg="mod">
          <ac:chgData name="Trinity Wang" userId="1a1fa157-537b-473b-aa3b-275a345d8030" providerId="ADAL" clId="{A2E68B1B-FDC3-4F81-8177-331413C4F65A}" dt="2022-09-01T03:03:49.216" v="81" actId="207"/>
          <ac:spMkLst>
            <pc:docMk/>
            <pc:sldMk cId="3554583385" sldId="382"/>
            <ac:spMk id="35" creationId="{6613C21A-5B36-AD90-A758-1E86BE24B378}"/>
          </ac:spMkLst>
        </pc:spChg>
        <pc:spChg chg="mod">
          <ac:chgData name="Trinity Wang" userId="1a1fa157-537b-473b-aa3b-275a345d8030" providerId="ADAL" clId="{A2E68B1B-FDC3-4F81-8177-331413C4F65A}" dt="2022-09-01T03:55:18.736" v="478"/>
          <ac:spMkLst>
            <pc:docMk/>
            <pc:sldMk cId="3554583385" sldId="382"/>
            <ac:spMk id="37" creationId="{1A865E1E-B9B3-2A01-ABB0-4BE1F1D877B6}"/>
          </ac:spMkLst>
        </pc:spChg>
        <pc:spChg chg="mod">
          <ac:chgData name="Trinity Wang" userId="1a1fa157-537b-473b-aa3b-275a345d8030" providerId="ADAL" clId="{A2E68B1B-FDC3-4F81-8177-331413C4F65A}" dt="2022-09-01T03:03:49.216" v="81" actId="207"/>
          <ac:spMkLst>
            <pc:docMk/>
            <pc:sldMk cId="3554583385" sldId="382"/>
            <ac:spMk id="41" creationId="{79B060B0-7FFA-13AE-84D0-61F60C4660A0}"/>
          </ac:spMkLst>
        </pc:spChg>
        <pc:spChg chg="mod">
          <ac:chgData name="Trinity Wang" userId="1a1fa157-537b-473b-aa3b-275a345d8030" providerId="ADAL" clId="{A2E68B1B-FDC3-4F81-8177-331413C4F65A}" dt="2022-09-01T03:03:49.216" v="81" actId="207"/>
          <ac:spMkLst>
            <pc:docMk/>
            <pc:sldMk cId="3554583385" sldId="382"/>
            <ac:spMk id="44" creationId="{1D0FB4B9-7F3D-4CF0-8890-E0632340CB1C}"/>
          </ac:spMkLst>
        </pc:spChg>
        <pc:spChg chg="mod">
          <ac:chgData name="Trinity Wang" userId="1a1fa157-537b-473b-aa3b-275a345d8030" providerId="ADAL" clId="{A2E68B1B-FDC3-4F81-8177-331413C4F65A}" dt="2022-09-01T03:03:49.216" v="81" actId="207"/>
          <ac:spMkLst>
            <pc:docMk/>
            <pc:sldMk cId="3554583385" sldId="382"/>
            <ac:spMk id="74" creationId="{AB6F11B0-3F14-4553-B838-5E400406357F}"/>
          </ac:spMkLst>
        </pc:spChg>
        <pc:spChg chg="mod">
          <ac:chgData name="Trinity Wang" userId="1a1fa157-537b-473b-aa3b-275a345d8030" providerId="ADAL" clId="{A2E68B1B-FDC3-4F81-8177-331413C4F65A}" dt="2022-09-01T03:03:49.216" v="81" actId="207"/>
          <ac:spMkLst>
            <pc:docMk/>
            <pc:sldMk cId="3554583385" sldId="382"/>
            <ac:spMk id="75" creationId="{7391753F-7679-46E9-90DE-1A03D41AC110}"/>
          </ac:spMkLst>
        </pc:spChg>
      </pc:sldChg>
      <pc:sldChg chg="addSp delSp modSp mod">
        <pc:chgData name="Trinity Wang" userId="1a1fa157-537b-473b-aa3b-275a345d8030" providerId="ADAL" clId="{A2E68B1B-FDC3-4F81-8177-331413C4F65A}" dt="2022-09-01T03:55:19.548" v="479"/>
        <pc:sldMkLst>
          <pc:docMk/>
          <pc:sldMk cId="3957610627" sldId="383"/>
        </pc:sldMkLst>
        <pc:spChg chg="add del mod">
          <ac:chgData name="Trinity Wang" userId="1a1fa157-537b-473b-aa3b-275a345d8030" providerId="ADAL" clId="{A2E68B1B-FDC3-4F81-8177-331413C4F65A}" dt="2022-09-01T03:55:19.548" v="479"/>
          <ac:spMkLst>
            <pc:docMk/>
            <pc:sldMk cId="3957610627" sldId="383"/>
            <ac:spMk id="2" creationId="{BB67916A-8CB7-2F8E-388E-718DEAA2FEEE}"/>
          </ac:spMkLst>
        </pc:spChg>
        <pc:spChg chg="add mod">
          <ac:chgData name="Trinity Wang" userId="1a1fa157-537b-473b-aa3b-275a345d8030" providerId="ADAL" clId="{A2E68B1B-FDC3-4F81-8177-331413C4F65A}" dt="2022-09-01T03:55:19.548" v="479"/>
          <ac:spMkLst>
            <pc:docMk/>
            <pc:sldMk cId="3957610627" sldId="383"/>
            <ac:spMk id="3" creationId="{DC4383A8-E2FD-DBC5-9FA0-9558BB08AF7A}"/>
          </ac:spMkLst>
        </pc:spChg>
        <pc:spChg chg="del">
          <ac:chgData name="Trinity Wang" userId="1a1fa157-537b-473b-aa3b-275a345d8030" providerId="ADAL" clId="{A2E68B1B-FDC3-4F81-8177-331413C4F65A}" dt="2022-09-01T03:05:21.604" v="84" actId="478"/>
          <ac:spMkLst>
            <pc:docMk/>
            <pc:sldMk cId="3957610627" sldId="383"/>
            <ac:spMk id="4" creationId="{1D3B8B37-D2F2-43FE-A8BC-14871E9A170C}"/>
          </ac:spMkLst>
        </pc:spChg>
        <pc:spChg chg="del">
          <ac:chgData name="Trinity Wang" userId="1a1fa157-537b-473b-aa3b-275a345d8030" providerId="ADAL" clId="{A2E68B1B-FDC3-4F81-8177-331413C4F65A}" dt="2022-09-01T03:05:21.604" v="84" actId="478"/>
          <ac:spMkLst>
            <pc:docMk/>
            <pc:sldMk cId="3957610627" sldId="383"/>
            <ac:spMk id="5" creationId="{8E3B9BFC-2240-451F-AA67-AA31F1A02E10}"/>
          </ac:spMkLst>
        </pc:spChg>
        <pc:spChg chg="mod">
          <ac:chgData name="Trinity Wang" userId="1a1fa157-537b-473b-aa3b-275a345d8030" providerId="ADAL" clId="{A2E68B1B-FDC3-4F81-8177-331413C4F65A}" dt="2022-09-01T03:05:19.483" v="83" actId="207"/>
          <ac:spMkLst>
            <pc:docMk/>
            <pc:sldMk cId="3957610627" sldId="383"/>
            <ac:spMk id="14" creationId="{B8AD60BE-2266-41FF-9059-3472CB0653B9}"/>
          </ac:spMkLst>
        </pc:spChg>
        <pc:spChg chg="mod">
          <ac:chgData name="Trinity Wang" userId="1a1fa157-537b-473b-aa3b-275a345d8030" providerId="ADAL" clId="{A2E68B1B-FDC3-4F81-8177-331413C4F65A}" dt="2022-09-01T03:05:19.483" v="83" actId="207"/>
          <ac:spMkLst>
            <pc:docMk/>
            <pc:sldMk cId="3957610627" sldId="383"/>
            <ac:spMk id="15" creationId="{03528A9D-D32E-4BFC-A5D6-FC763607A48F}"/>
          </ac:spMkLst>
        </pc:spChg>
        <pc:spChg chg="mod">
          <ac:chgData name="Trinity Wang" userId="1a1fa157-537b-473b-aa3b-275a345d8030" providerId="ADAL" clId="{A2E68B1B-FDC3-4F81-8177-331413C4F65A}" dt="2022-09-01T03:05:19.483" v="83" actId="207"/>
          <ac:spMkLst>
            <pc:docMk/>
            <pc:sldMk cId="3957610627" sldId="383"/>
            <ac:spMk id="16" creationId="{90C540F2-2DEA-43DB-A2DB-DDEAEF3087FF}"/>
          </ac:spMkLst>
        </pc:spChg>
        <pc:spChg chg="mod">
          <ac:chgData name="Trinity Wang" userId="1a1fa157-537b-473b-aa3b-275a345d8030" providerId="ADAL" clId="{A2E68B1B-FDC3-4F81-8177-331413C4F65A}" dt="2022-09-01T03:05:19.483" v="83" actId="207"/>
          <ac:spMkLst>
            <pc:docMk/>
            <pc:sldMk cId="3957610627" sldId="383"/>
            <ac:spMk id="18" creationId="{E3CA4A3B-03FF-4593-A857-39A1AEEC93D6}"/>
          </ac:spMkLst>
        </pc:spChg>
        <pc:spChg chg="mod">
          <ac:chgData name="Trinity Wang" userId="1a1fa157-537b-473b-aa3b-275a345d8030" providerId="ADAL" clId="{A2E68B1B-FDC3-4F81-8177-331413C4F65A}" dt="2022-09-01T03:05:19.483" v="83" actId="207"/>
          <ac:spMkLst>
            <pc:docMk/>
            <pc:sldMk cId="3957610627" sldId="383"/>
            <ac:spMk id="19" creationId="{AD0E847B-F07D-4862-9181-3D2C3390571F}"/>
          </ac:spMkLst>
        </pc:spChg>
        <pc:spChg chg="mod">
          <ac:chgData name="Trinity Wang" userId="1a1fa157-537b-473b-aa3b-275a345d8030" providerId="ADAL" clId="{A2E68B1B-FDC3-4F81-8177-331413C4F65A}" dt="2022-09-01T03:05:19.483" v="83" actId="207"/>
          <ac:spMkLst>
            <pc:docMk/>
            <pc:sldMk cId="3957610627" sldId="383"/>
            <ac:spMk id="20" creationId="{5361214B-685C-4102-AAB3-961C83C682B3}"/>
          </ac:spMkLst>
        </pc:spChg>
        <pc:spChg chg="mod">
          <ac:chgData name="Trinity Wang" userId="1a1fa157-537b-473b-aa3b-275a345d8030" providerId="ADAL" clId="{A2E68B1B-FDC3-4F81-8177-331413C4F65A}" dt="2022-09-01T03:05:19.483" v="83" actId="207"/>
          <ac:spMkLst>
            <pc:docMk/>
            <pc:sldMk cId="3957610627" sldId="383"/>
            <ac:spMk id="21" creationId="{9EDC09F8-442C-4DE7-B9B3-DF567B3DF9F9}"/>
          </ac:spMkLst>
        </pc:spChg>
        <pc:spChg chg="mod">
          <ac:chgData name="Trinity Wang" userId="1a1fa157-537b-473b-aa3b-275a345d8030" providerId="ADAL" clId="{A2E68B1B-FDC3-4F81-8177-331413C4F65A}" dt="2022-09-01T03:05:19.483" v="83" actId="207"/>
          <ac:spMkLst>
            <pc:docMk/>
            <pc:sldMk cId="3957610627" sldId="383"/>
            <ac:spMk id="23" creationId="{DAC6E73E-2904-4740-B8D4-5D760FE3F8D8}"/>
          </ac:spMkLst>
        </pc:spChg>
        <pc:spChg chg="mod">
          <ac:chgData name="Trinity Wang" userId="1a1fa157-537b-473b-aa3b-275a345d8030" providerId="ADAL" clId="{A2E68B1B-FDC3-4F81-8177-331413C4F65A}" dt="2022-09-01T03:05:19.483" v="83" actId="207"/>
          <ac:spMkLst>
            <pc:docMk/>
            <pc:sldMk cId="3957610627" sldId="383"/>
            <ac:spMk id="24" creationId="{378A61B2-A580-4328-98F8-512DC602D36D}"/>
          </ac:spMkLst>
        </pc:spChg>
        <pc:spChg chg="mod">
          <ac:chgData name="Trinity Wang" userId="1a1fa157-537b-473b-aa3b-275a345d8030" providerId="ADAL" clId="{A2E68B1B-FDC3-4F81-8177-331413C4F65A}" dt="2022-09-01T03:05:19.483" v="83" actId="207"/>
          <ac:spMkLst>
            <pc:docMk/>
            <pc:sldMk cId="3957610627" sldId="383"/>
            <ac:spMk id="26" creationId="{D79148C1-6723-45DE-BCCF-58E99AC63EBF}"/>
          </ac:spMkLst>
        </pc:spChg>
        <pc:spChg chg="mod">
          <ac:chgData name="Trinity Wang" userId="1a1fa157-537b-473b-aa3b-275a345d8030" providerId="ADAL" clId="{A2E68B1B-FDC3-4F81-8177-331413C4F65A}" dt="2022-09-01T03:05:19.483" v="83" actId="207"/>
          <ac:spMkLst>
            <pc:docMk/>
            <pc:sldMk cId="3957610627" sldId="383"/>
            <ac:spMk id="29" creationId="{A4DAD0EE-963E-4056-B74A-C8FB22378617}"/>
          </ac:spMkLst>
        </pc:spChg>
        <pc:spChg chg="mod">
          <ac:chgData name="Trinity Wang" userId="1a1fa157-537b-473b-aa3b-275a345d8030" providerId="ADAL" clId="{A2E68B1B-FDC3-4F81-8177-331413C4F65A}" dt="2022-09-01T03:05:19.483" v="83" actId="207"/>
          <ac:spMkLst>
            <pc:docMk/>
            <pc:sldMk cId="3957610627" sldId="383"/>
            <ac:spMk id="32" creationId="{4746FA32-5837-4098-AA6D-80BB36BF4E08}"/>
          </ac:spMkLst>
        </pc:spChg>
        <pc:spChg chg="mod">
          <ac:chgData name="Trinity Wang" userId="1a1fa157-537b-473b-aa3b-275a345d8030" providerId="ADAL" clId="{A2E68B1B-FDC3-4F81-8177-331413C4F65A}" dt="2022-09-01T03:05:19.483" v="83" actId="207"/>
          <ac:spMkLst>
            <pc:docMk/>
            <pc:sldMk cId="3957610627" sldId="383"/>
            <ac:spMk id="37" creationId="{1B3709C4-7411-09CF-5FD0-37275242FEAA}"/>
          </ac:spMkLst>
        </pc:spChg>
        <pc:spChg chg="mod">
          <ac:chgData name="Trinity Wang" userId="1a1fa157-537b-473b-aa3b-275a345d8030" providerId="ADAL" clId="{A2E68B1B-FDC3-4F81-8177-331413C4F65A}" dt="2022-09-01T03:55:19.548" v="479"/>
          <ac:spMkLst>
            <pc:docMk/>
            <pc:sldMk cId="3957610627" sldId="383"/>
            <ac:spMk id="41" creationId="{88DFB014-E1F3-F3F9-E36D-8DE1F680955C}"/>
          </ac:spMkLst>
        </pc:spChg>
        <pc:spChg chg="mod">
          <ac:chgData name="Trinity Wang" userId="1a1fa157-537b-473b-aa3b-275a345d8030" providerId="ADAL" clId="{A2E68B1B-FDC3-4F81-8177-331413C4F65A}" dt="2022-09-01T03:05:19.483" v="83" actId="207"/>
          <ac:spMkLst>
            <pc:docMk/>
            <pc:sldMk cId="3957610627" sldId="383"/>
            <ac:spMk id="42" creationId="{F7DFA77F-F227-CF41-743B-E25C6AE154D6}"/>
          </ac:spMkLst>
        </pc:spChg>
        <pc:spChg chg="mod">
          <ac:chgData name="Trinity Wang" userId="1a1fa157-537b-473b-aa3b-275a345d8030" providerId="ADAL" clId="{A2E68B1B-FDC3-4F81-8177-331413C4F65A}" dt="2022-09-01T03:05:19.483" v="83" actId="207"/>
          <ac:spMkLst>
            <pc:docMk/>
            <pc:sldMk cId="3957610627" sldId="383"/>
            <ac:spMk id="43" creationId="{4C341231-ECAC-CE43-D85C-3A00A2B15B3C}"/>
          </ac:spMkLst>
        </pc:spChg>
        <pc:spChg chg="mod">
          <ac:chgData name="Trinity Wang" userId="1a1fa157-537b-473b-aa3b-275a345d8030" providerId="ADAL" clId="{A2E68B1B-FDC3-4F81-8177-331413C4F65A}" dt="2022-09-01T03:05:19.483" v="83" actId="207"/>
          <ac:spMkLst>
            <pc:docMk/>
            <pc:sldMk cId="3957610627" sldId="383"/>
            <ac:spMk id="44" creationId="{4680A11A-3F0A-FCBF-9666-526D2951FD6B}"/>
          </ac:spMkLst>
        </pc:spChg>
        <pc:spChg chg="mod">
          <ac:chgData name="Trinity Wang" userId="1a1fa157-537b-473b-aa3b-275a345d8030" providerId="ADAL" clId="{A2E68B1B-FDC3-4F81-8177-331413C4F65A}" dt="2022-09-01T03:05:19.483" v="83" actId="207"/>
          <ac:spMkLst>
            <pc:docMk/>
            <pc:sldMk cId="3957610627" sldId="383"/>
            <ac:spMk id="45" creationId="{FBCABCDD-403C-4760-BB79-943BCDAD72B5}"/>
          </ac:spMkLst>
        </pc:spChg>
        <pc:spChg chg="mod">
          <ac:chgData name="Trinity Wang" userId="1a1fa157-537b-473b-aa3b-275a345d8030" providerId="ADAL" clId="{A2E68B1B-FDC3-4F81-8177-331413C4F65A}" dt="2022-09-01T03:05:19.483" v="83" actId="207"/>
          <ac:spMkLst>
            <pc:docMk/>
            <pc:sldMk cId="3957610627" sldId="383"/>
            <ac:spMk id="50" creationId="{F21D788F-FD28-425B-8390-7C0022E4A3F1}"/>
          </ac:spMkLst>
        </pc:spChg>
        <pc:spChg chg="mod">
          <ac:chgData name="Trinity Wang" userId="1a1fa157-537b-473b-aa3b-275a345d8030" providerId="ADAL" clId="{A2E68B1B-FDC3-4F81-8177-331413C4F65A}" dt="2022-09-01T03:05:19.483" v="83" actId="207"/>
          <ac:spMkLst>
            <pc:docMk/>
            <pc:sldMk cId="3957610627" sldId="383"/>
            <ac:spMk id="51" creationId="{8270D3C7-51C4-4138-80C5-624543BBE026}"/>
          </ac:spMkLst>
        </pc:spChg>
        <pc:spChg chg="mod">
          <ac:chgData name="Trinity Wang" userId="1a1fa157-537b-473b-aa3b-275a345d8030" providerId="ADAL" clId="{A2E68B1B-FDC3-4F81-8177-331413C4F65A}" dt="2022-09-01T03:05:19.483" v="83" actId="207"/>
          <ac:spMkLst>
            <pc:docMk/>
            <pc:sldMk cId="3957610627" sldId="383"/>
            <ac:spMk id="74" creationId="{AB6F11B0-3F14-4553-B838-5E400406357F}"/>
          </ac:spMkLst>
        </pc:spChg>
        <pc:spChg chg="mod">
          <ac:chgData name="Trinity Wang" userId="1a1fa157-537b-473b-aa3b-275a345d8030" providerId="ADAL" clId="{A2E68B1B-FDC3-4F81-8177-331413C4F65A}" dt="2022-09-01T03:05:19.483" v="83" actId="207"/>
          <ac:spMkLst>
            <pc:docMk/>
            <pc:sldMk cId="3957610627" sldId="383"/>
            <ac:spMk id="75" creationId="{7391753F-7679-46E9-90DE-1A03D41AC110}"/>
          </ac:spMkLst>
        </pc:spChg>
      </pc:sldChg>
      <pc:sldChg chg="addSp delSp modSp mod">
        <pc:chgData name="Trinity Wang" userId="1a1fa157-537b-473b-aa3b-275a345d8030" providerId="ADAL" clId="{A2E68B1B-FDC3-4F81-8177-331413C4F65A}" dt="2022-09-01T03:55:20.536" v="480"/>
        <pc:sldMkLst>
          <pc:docMk/>
          <pc:sldMk cId="876520503" sldId="384"/>
        </pc:sldMkLst>
        <pc:spChg chg="add del mod">
          <ac:chgData name="Trinity Wang" userId="1a1fa157-537b-473b-aa3b-275a345d8030" providerId="ADAL" clId="{A2E68B1B-FDC3-4F81-8177-331413C4F65A}" dt="2022-09-01T03:55:20.536" v="480"/>
          <ac:spMkLst>
            <pc:docMk/>
            <pc:sldMk cId="876520503" sldId="384"/>
            <ac:spMk id="2" creationId="{1F71C05B-B7E6-0E3D-8B62-C9321D9117D2}"/>
          </ac:spMkLst>
        </pc:spChg>
        <pc:spChg chg="add mod">
          <ac:chgData name="Trinity Wang" userId="1a1fa157-537b-473b-aa3b-275a345d8030" providerId="ADAL" clId="{A2E68B1B-FDC3-4F81-8177-331413C4F65A}" dt="2022-09-01T03:55:20.536" v="480"/>
          <ac:spMkLst>
            <pc:docMk/>
            <pc:sldMk cId="876520503" sldId="384"/>
            <ac:spMk id="3" creationId="{69B4E532-C82A-4778-1A8D-11676B14378C}"/>
          </ac:spMkLst>
        </pc:spChg>
        <pc:spChg chg="del">
          <ac:chgData name="Trinity Wang" userId="1a1fa157-537b-473b-aa3b-275a345d8030" providerId="ADAL" clId="{A2E68B1B-FDC3-4F81-8177-331413C4F65A}" dt="2022-09-01T03:05:31.669" v="86" actId="478"/>
          <ac:spMkLst>
            <pc:docMk/>
            <pc:sldMk cId="876520503" sldId="384"/>
            <ac:spMk id="4" creationId="{1D3B8B37-D2F2-43FE-A8BC-14871E9A170C}"/>
          </ac:spMkLst>
        </pc:spChg>
        <pc:spChg chg="del">
          <ac:chgData name="Trinity Wang" userId="1a1fa157-537b-473b-aa3b-275a345d8030" providerId="ADAL" clId="{A2E68B1B-FDC3-4F81-8177-331413C4F65A}" dt="2022-09-01T03:05:31.669" v="86" actId="478"/>
          <ac:spMkLst>
            <pc:docMk/>
            <pc:sldMk cId="876520503" sldId="384"/>
            <ac:spMk id="5" creationId="{8E3B9BFC-2240-451F-AA67-AA31F1A02E10}"/>
          </ac:spMkLst>
        </pc:spChg>
        <pc:spChg chg="mod">
          <ac:chgData name="Trinity Wang" userId="1a1fa157-537b-473b-aa3b-275a345d8030" providerId="ADAL" clId="{A2E68B1B-FDC3-4F81-8177-331413C4F65A}" dt="2022-09-01T03:05:28.672" v="85" actId="207"/>
          <ac:spMkLst>
            <pc:docMk/>
            <pc:sldMk cId="876520503" sldId="384"/>
            <ac:spMk id="14" creationId="{B8AD60BE-2266-41FF-9059-3472CB0653B9}"/>
          </ac:spMkLst>
        </pc:spChg>
        <pc:spChg chg="mod">
          <ac:chgData name="Trinity Wang" userId="1a1fa157-537b-473b-aa3b-275a345d8030" providerId="ADAL" clId="{A2E68B1B-FDC3-4F81-8177-331413C4F65A}" dt="2022-09-01T03:05:28.672" v="85" actId="207"/>
          <ac:spMkLst>
            <pc:docMk/>
            <pc:sldMk cId="876520503" sldId="384"/>
            <ac:spMk id="15" creationId="{03528A9D-D32E-4BFC-A5D6-FC763607A48F}"/>
          </ac:spMkLst>
        </pc:spChg>
        <pc:spChg chg="mod">
          <ac:chgData name="Trinity Wang" userId="1a1fa157-537b-473b-aa3b-275a345d8030" providerId="ADAL" clId="{A2E68B1B-FDC3-4F81-8177-331413C4F65A}" dt="2022-09-01T03:05:28.672" v="85" actId="207"/>
          <ac:spMkLst>
            <pc:docMk/>
            <pc:sldMk cId="876520503" sldId="384"/>
            <ac:spMk id="16" creationId="{90C540F2-2DEA-43DB-A2DB-DDEAEF3087FF}"/>
          </ac:spMkLst>
        </pc:spChg>
        <pc:spChg chg="mod">
          <ac:chgData name="Trinity Wang" userId="1a1fa157-537b-473b-aa3b-275a345d8030" providerId="ADAL" clId="{A2E68B1B-FDC3-4F81-8177-331413C4F65A}" dt="2022-09-01T03:05:28.672" v="85" actId="207"/>
          <ac:spMkLst>
            <pc:docMk/>
            <pc:sldMk cId="876520503" sldId="384"/>
            <ac:spMk id="18" creationId="{E3CA4A3B-03FF-4593-A857-39A1AEEC93D6}"/>
          </ac:spMkLst>
        </pc:spChg>
        <pc:spChg chg="mod">
          <ac:chgData name="Trinity Wang" userId="1a1fa157-537b-473b-aa3b-275a345d8030" providerId="ADAL" clId="{A2E68B1B-FDC3-4F81-8177-331413C4F65A}" dt="2022-09-01T03:05:28.672" v="85" actId="207"/>
          <ac:spMkLst>
            <pc:docMk/>
            <pc:sldMk cId="876520503" sldId="384"/>
            <ac:spMk id="19" creationId="{AD0E847B-F07D-4862-9181-3D2C3390571F}"/>
          </ac:spMkLst>
        </pc:spChg>
        <pc:spChg chg="mod">
          <ac:chgData name="Trinity Wang" userId="1a1fa157-537b-473b-aa3b-275a345d8030" providerId="ADAL" clId="{A2E68B1B-FDC3-4F81-8177-331413C4F65A}" dt="2022-09-01T03:05:28.672" v="85" actId="207"/>
          <ac:spMkLst>
            <pc:docMk/>
            <pc:sldMk cId="876520503" sldId="384"/>
            <ac:spMk id="20" creationId="{5361214B-685C-4102-AAB3-961C83C682B3}"/>
          </ac:spMkLst>
        </pc:spChg>
        <pc:spChg chg="mod">
          <ac:chgData name="Trinity Wang" userId="1a1fa157-537b-473b-aa3b-275a345d8030" providerId="ADAL" clId="{A2E68B1B-FDC3-4F81-8177-331413C4F65A}" dt="2022-09-01T03:05:28.672" v="85" actId="207"/>
          <ac:spMkLst>
            <pc:docMk/>
            <pc:sldMk cId="876520503" sldId="384"/>
            <ac:spMk id="21" creationId="{9EDC09F8-442C-4DE7-B9B3-DF567B3DF9F9}"/>
          </ac:spMkLst>
        </pc:spChg>
        <pc:spChg chg="mod">
          <ac:chgData name="Trinity Wang" userId="1a1fa157-537b-473b-aa3b-275a345d8030" providerId="ADAL" clId="{A2E68B1B-FDC3-4F81-8177-331413C4F65A}" dt="2022-09-01T03:05:28.672" v="85" actId="207"/>
          <ac:spMkLst>
            <pc:docMk/>
            <pc:sldMk cId="876520503" sldId="384"/>
            <ac:spMk id="23" creationId="{DAC6E73E-2904-4740-B8D4-5D760FE3F8D8}"/>
          </ac:spMkLst>
        </pc:spChg>
        <pc:spChg chg="mod">
          <ac:chgData name="Trinity Wang" userId="1a1fa157-537b-473b-aa3b-275a345d8030" providerId="ADAL" clId="{A2E68B1B-FDC3-4F81-8177-331413C4F65A}" dt="2022-09-01T03:05:28.672" v="85" actId="207"/>
          <ac:spMkLst>
            <pc:docMk/>
            <pc:sldMk cId="876520503" sldId="384"/>
            <ac:spMk id="24" creationId="{378A61B2-A580-4328-98F8-512DC602D36D}"/>
          </ac:spMkLst>
        </pc:spChg>
        <pc:spChg chg="mod">
          <ac:chgData name="Trinity Wang" userId="1a1fa157-537b-473b-aa3b-275a345d8030" providerId="ADAL" clId="{A2E68B1B-FDC3-4F81-8177-331413C4F65A}" dt="2022-09-01T03:05:28.672" v="85" actId="207"/>
          <ac:spMkLst>
            <pc:docMk/>
            <pc:sldMk cId="876520503" sldId="384"/>
            <ac:spMk id="26" creationId="{D79148C1-6723-45DE-BCCF-58E99AC63EBF}"/>
          </ac:spMkLst>
        </pc:spChg>
        <pc:spChg chg="mod">
          <ac:chgData name="Trinity Wang" userId="1a1fa157-537b-473b-aa3b-275a345d8030" providerId="ADAL" clId="{A2E68B1B-FDC3-4F81-8177-331413C4F65A}" dt="2022-09-01T03:05:28.672" v="85" actId="207"/>
          <ac:spMkLst>
            <pc:docMk/>
            <pc:sldMk cId="876520503" sldId="384"/>
            <ac:spMk id="27" creationId="{F77B6ED7-3163-401C-A9EE-3994D60C7208}"/>
          </ac:spMkLst>
        </pc:spChg>
        <pc:spChg chg="mod">
          <ac:chgData name="Trinity Wang" userId="1a1fa157-537b-473b-aa3b-275a345d8030" providerId="ADAL" clId="{A2E68B1B-FDC3-4F81-8177-331413C4F65A}" dt="2022-09-01T03:05:28.672" v="85" actId="207"/>
          <ac:spMkLst>
            <pc:docMk/>
            <pc:sldMk cId="876520503" sldId="384"/>
            <ac:spMk id="29" creationId="{A4DAD0EE-963E-4056-B74A-C8FB22378617}"/>
          </ac:spMkLst>
        </pc:spChg>
        <pc:spChg chg="mod">
          <ac:chgData name="Trinity Wang" userId="1a1fa157-537b-473b-aa3b-275a345d8030" providerId="ADAL" clId="{A2E68B1B-FDC3-4F81-8177-331413C4F65A}" dt="2022-09-01T03:05:28.672" v="85" actId="207"/>
          <ac:spMkLst>
            <pc:docMk/>
            <pc:sldMk cId="876520503" sldId="384"/>
            <ac:spMk id="32" creationId="{4746FA32-5837-4098-AA6D-80BB36BF4E08}"/>
          </ac:spMkLst>
        </pc:spChg>
        <pc:spChg chg="mod">
          <ac:chgData name="Trinity Wang" userId="1a1fa157-537b-473b-aa3b-275a345d8030" providerId="ADAL" clId="{A2E68B1B-FDC3-4F81-8177-331413C4F65A}" dt="2022-09-01T03:05:28.672" v="85" actId="207"/>
          <ac:spMkLst>
            <pc:docMk/>
            <pc:sldMk cId="876520503" sldId="384"/>
            <ac:spMk id="42" creationId="{0815E1EA-0C59-4A4A-9F43-E2A6FFD7298A}"/>
          </ac:spMkLst>
        </pc:spChg>
        <pc:spChg chg="mod">
          <ac:chgData name="Trinity Wang" userId="1a1fa157-537b-473b-aa3b-275a345d8030" providerId="ADAL" clId="{A2E68B1B-FDC3-4F81-8177-331413C4F65A}" dt="2022-09-01T03:55:20.536" v="480"/>
          <ac:spMkLst>
            <pc:docMk/>
            <pc:sldMk cId="876520503" sldId="384"/>
            <ac:spMk id="43" creationId="{2C956007-3F6B-4BE4-4C1F-4C995A1642F4}"/>
          </ac:spMkLst>
        </pc:spChg>
        <pc:spChg chg="mod">
          <ac:chgData name="Trinity Wang" userId="1a1fa157-537b-473b-aa3b-275a345d8030" providerId="ADAL" clId="{A2E68B1B-FDC3-4F81-8177-331413C4F65A}" dt="2022-09-01T03:05:28.672" v="85" actId="207"/>
          <ac:spMkLst>
            <pc:docMk/>
            <pc:sldMk cId="876520503" sldId="384"/>
            <ac:spMk id="44" creationId="{ACA8FFD7-4818-ACB2-57FA-648C15E6E1E3}"/>
          </ac:spMkLst>
        </pc:spChg>
        <pc:spChg chg="mod">
          <ac:chgData name="Trinity Wang" userId="1a1fa157-537b-473b-aa3b-275a345d8030" providerId="ADAL" clId="{A2E68B1B-FDC3-4F81-8177-331413C4F65A}" dt="2022-09-01T03:05:28.672" v="85" actId="207"/>
          <ac:spMkLst>
            <pc:docMk/>
            <pc:sldMk cId="876520503" sldId="384"/>
            <ac:spMk id="45" creationId="{99126EF5-9BF1-B0DF-161A-31B4185460EB}"/>
          </ac:spMkLst>
        </pc:spChg>
        <pc:spChg chg="mod">
          <ac:chgData name="Trinity Wang" userId="1a1fa157-537b-473b-aa3b-275a345d8030" providerId="ADAL" clId="{A2E68B1B-FDC3-4F81-8177-331413C4F65A}" dt="2022-09-01T03:05:28.672" v="85" actId="207"/>
          <ac:spMkLst>
            <pc:docMk/>
            <pc:sldMk cId="876520503" sldId="384"/>
            <ac:spMk id="46" creationId="{031AF612-3E6F-4136-8B94-AE7B73180872}"/>
          </ac:spMkLst>
        </pc:spChg>
        <pc:spChg chg="mod">
          <ac:chgData name="Trinity Wang" userId="1a1fa157-537b-473b-aa3b-275a345d8030" providerId="ADAL" clId="{A2E68B1B-FDC3-4F81-8177-331413C4F65A}" dt="2022-09-01T03:05:28.672" v="85" actId="207"/>
          <ac:spMkLst>
            <pc:docMk/>
            <pc:sldMk cId="876520503" sldId="384"/>
            <ac:spMk id="47" creationId="{ED8D761C-8D6A-42AC-AC70-E23CDD047B1D}"/>
          </ac:spMkLst>
        </pc:spChg>
        <pc:spChg chg="mod">
          <ac:chgData name="Trinity Wang" userId="1a1fa157-537b-473b-aa3b-275a345d8030" providerId="ADAL" clId="{A2E68B1B-FDC3-4F81-8177-331413C4F65A}" dt="2022-09-01T03:05:28.672" v="85" actId="207"/>
          <ac:spMkLst>
            <pc:docMk/>
            <pc:sldMk cId="876520503" sldId="384"/>
            <ac:spMk id="48" creationId="{27BF7454-B1CD-09B2-B1E2-2759F6A98D2A}"/>
          </ac:spMkLst>
        </pc:spChg>
        <pc:spChg chg="mod">
          <ac:chgData name="Trinity Wang" userId="1a1fa157-537b-473b-aa3b-275a345d8030" providerId="ADAL" clId="{A2E68B1B-FDC3-4F81-8177-331413C4F65A}" dt="2022-09-01T03:05:28.672" v="85" actId="207"/>
          <ac:spMkLst>
            <pc:docMk/>
            <pc:sldMk cId="876520503" sldId="384"/>
            <ac:spMk id="50" creationId="{F21D788F-FD28-425B-8390-7C0022E4A3F1}"/>
          </ac:spMkLst>
        </pc:spChg>
        <pc:spChg chg="mod">
          <ac:chgData name="Trinity Wang" userId="1a1fa157-537b-473b-aa3b-275a345d8030" providerId="ADAL" clId="{A2E68B1B-FDC3-4F81-8177-331413C4F65A}" dt="2022-09-01T03:05:28.672" v="85" actId="207"/>
          <ac:spMkLst>
            <pc:docMk/>
            <pc:sldMk cId="876520503" sldId="384"/>
            <ac:spMk id="51" creationId="{8270D3C7-51C4-4138-80C5-624543BBE026}"/>
          </ac:spMkLst>
        </pc:spChg>
        <pc:spChg chg="mod">
          <ac:chgData name="Trinity Wang" userId="1a1fa157-537b-473b-aa3b-275a345d8030" providerId="ADAL" clId="{A2E68B1B-FDC3-4F81-8177-331413C4F65A}" dt="2022-09-01T03:05:28.672" v="85" actId="207"/>
          <ac:spMkLst>
            <pc:docMk/>
            <pc:sldMk cId="876520503" sldId="384"/>
            <ac:spMk id="74" creationId="{AB6F11B0-3F14-4553-B838-5E400406357F}"/>
          </ac:spMkLst>
        </pc:spChg>
        <pc:spChg chg="mod">
          <ac:chgData name="Trinity Wang" userId="1a1fa157-537b-473b-aa3b-275a345d8030" providerId="ADAL" clId="{A2E68B1B-FDC3-4F81-8177-331413C4F65A}" dt="2022-09-01T03:05:28.672" v="85" actId="207"/>
          <ac:spMkLst>
            <pc:docMk/>
            <pc:sldMk cId="876520503" sldId="384"/>
            <ac:spMk id="75" creationId="{7391753F-7679-46E9-90DE-1A03D41AC110}"/>
          </ac:spMkLst>
        </pc:spChg>
      </pc:sldChg>
      <pc:sldChg chg="addSp delSp modSp mod">
        <pc:chgData name="Trinity Wang" userId="1a1fa157-537b-473b-aa3b-275a345d8030" providerId="ADAL" clId="{A2E68B1B-FDC3-4F81-8177-331413C4F65A}" dt="2022-09-01T03:55:24.495" v="482"/>
        <pc:sldMkLst>
          <pc:docMk/>
          <pc:sldMk cId="1759490672" sldId="385"/>
        </pc:sldMkLst>
        <pc:spChg chg="add del mod">
          <ac:chgData name="Trinity Wang" userId="1a1fa157-537b-473b-aa3b-275a345d8030" providerId="ADAL" clId="{A2E68B1B-FDC3-4F81-8177-331413C4F65A}" dt="2022-09-01T03:55:24.495" v="482"/>
          <ac:spMkLst>
            <pc:docMk/>
            <pc:sldMk cId="1759490672" sldId="385"/>
            <ac:spMk id="2" creationId="{2FF21944-8241-E988-CD0D-127B6D11B3E8}"/>
          </ac:spMkLst>
        </pc:spChg>
        <pc:spChg chg="add mod">
          <ac:chgData name="Trinity Wang" userId="1a1fa157-537b-473b-aa3b-275a345d8030" providerId="ADAL" clId="{A2E68B1B-FDC3-4F81-8177-331413C4F65A}" dt="2022-09-01T03:55:24.495" v="482"/>
          <ac:spMkLst>
            <pc:docMk/>
            <pc:sldMk cId="1759490672" sldId="385"/>
            <ac:spMk id="3" creationId="{1F55B57E-7514-9D21-C711-2A3EE82DD9B7}"/>
          </ac:spMkLst>
        </pc:spChg>
        <pc:spChg chg="del">
          <ac:chgData name="Trinity Wang" userId="1a1fa157-537b-473b-aa3b-275a345d8030" providerId="ADAL" clId="{A2E68B1B-FDC3-4F81-8177-331413C4F65A}" dt="2022-09-01T03:05:48.930" v="90" actId="478"/>
          <ac:spMkLst>
            <pc:docMk/>
            <pc:sldMk cId="1759490672" sldId="385"/>
            <ac:spMk id="4" creationId="{1D3B8B37-D2F2-43FE-A8BC-14871E9A170C}"/>
          </ac:spMkLst>
        </pc:spChg>
        <pc:spChg chg="del">
          <ac:chgData name="Trinity Wang" userId="1a1fa157-537b-473b-aa3b-275a345d8030" providerId="ADAL" clId="{A2E68B1B-FDC3-4F81-8177-331413C4F65A}" dt="2022-09-01T03:05:48.930" v="90" actId="478"/>
          <ac:spMkLst>
            <pc:docMk/>
            <pc:sldMk cId="1759490672" sldId="385"/>
            <ac:spMk id="5" creationId="{8E3B9BFC-2240-451F-AA67-AA31F1A02E10}"/>
          </ac:spMkLst>
        </pc:spChg>
        <pc:spChg chg="mod">
          <ac:chgData name="Trinity Wang" userId="1a1fa157-537b-473b-aa3b-275a345d8030" providerId="ADAL" clId="{A2E68B1B-FDC3-4F81-8177-331413C4F65A}" dt="2022-09-01T03:05:46.935" v="89" actId="207"/>
          <ac:spMkLst>
            <pc:docMk/>
            <pc:sldMk cId="1759490672" sldId="385"/>
            <ac:spMk id="14" creationId="{B8AD60BE-2266-41FF-9059-3472CB0653B9}"/>
          </ac:spMkLst>
        </pc:spChg>
        <pc:spChg chg="mod">
          <ac:chgData name="Trinity Wang" userId="1a1fa157-537b-473b-aa3b-275a345d8030" providerId="ADAL" clId="{A2E68B1B-FDC3-4F81-8177-331413C4F65A}" dt="2022-09-01T03:05:46.935" v="89" actId="207"/>
          <ac:spMkLst>
            <pc:docMk/>
            <pc:sldMk cId="1759490672" sldId="385"/>
            <ac:spMk id="15" creationId="{03528A9D-D32E-4BFC-A5D6-FC763607A48F}"/>
          </ac:spMkLst>
        </pc:spChg>
        <pc:spChg chg="mod">
          <ac:chgData name="Trinity Wang" userId="1a1fa157-537b-473b-aa3b-275a345d8030" providerId="ADAL" clId="{A2E68B1B-FDC3-4F81-8177-331413C4F65A}" dt="2022-09-01T03:05:46.935" v="89" actId="207"/>
          <ac:spMkLst>
            <pc:docMk/>
            <pc:sldMk cId="1759490672" sldId="385"/>
            <ac:spMk id="16" creationId="{90C540F2-2DEA-43DB-A2DB-DDEAEF3087FF}"/>
          </ac:spMkLst>
        </pc:spChg>
        <pc:spChg chg="mod">
          <ac:chgData name="Trinity Wang" userId="1a1fa157-537b-473b-aa3b-275a345d8030" providerId="ADAL" clId="{A2E68B1B-FDC3-4F81-8177-331413C4F65A}" dt="2022-09-01T03:05:46.935" v="89" actId="207"/>
          <ac:spMkLst>
            <pc:docMk/>
            <pc:sldMk cId="1759490672" sldId="385"/>
            <ac:spMk id="18" creationId="{E3CA4A3B-03FF-4593-A857-39A1AEEC93D6}"/>
          </ac:spMkLst>
        </pc:spChg>
        <pc:spChg chg="mod">
          <ac:chgData name="Trinity Wang" userId="1a1fa157-537b-473b-aa3b-275a345d8030" providerId="ADAL" clId="{A2E68B1B-FDC3-4F81-8177-331413C4F65A}" dt="2022-09-01T03:05:46.935" v="89" actId="207"/>
          <ac:spMkLst>
            <pc:docMk/>
            <pc:sldMk cId="1759490672" sldId="385"/>
            <ac:spMk id="19" creationId="{AD0E847B-F07D-4862-9181-3D2C3390571F}"/>
          </ac:spMkLst>
        </pc:spChg>
        <pc:spChg chg="mod">
          <ac:chgData name="Trinity Wang" userId="1a1fa157-537b-473b-aa3b-275a345d8030" providerId="ADAL" clId="{A2E68B1B-FDC3-4F81-8177-331413C4F65A}" dt="2022-09-01T03:05:46.935" v="89" actId="207"/>
          <ac:spMkLst>
            <pc:docMk/>
            <pc:sldMk cId="1759490672" sldId="385"/>
            <ac:spMk id="20" creationId="{5361214B-685C-4102-AAB3-961C83C682B3}"/>
          </ac:spMkLst>
        </pc:spChg>
        <pc:spChg chg="mod">
          <ac:chgData name="Trinity Wang" userId="1a1fa157-537b-473b-aa3b-275a345d8030" providerId="ADAL" clId="{A2E68B1B-FDC3-4F81-8177-331413C4F65A}" dt="2022-09-01T03:05:46.935" v="89" actId="207"/>
          <ac:spMkLst>
            <pc:docMk/>
            <pc:sldMk cId="1759490672" sldId="385"/>
            <ac:spMk id="21" creationId="{9EDC09F8-442C-4DE7-B9B3-DF567B3DF9F9}"/>
          </ac:spMkLst>
        </pc:spChg>
        <pc:spChg chg="mod">
          <ac:chgData name="Trinity Wang" userId="1a1fa157-537b-473b-aa3b-275a345d8030" providerId="ADAL" clId="{A2E68B1B-FDC3-4F81-8177-331413C4F65A}" dt="2022-09-01T03:05:46.935" v="89" actId="207"/>
          <ac:spMkLst>
            <pc:docMk/>
            <pc:sldMk cId="1759490672" sldId="385"/>
            <ac:spMk id="23" creationId="{DAC6E73E-2904-4740-B8D4-5D760FE3F8D8}"/>
          </ac:spMkLst>
        </pc:spChg>
        <pc:spChg chg="mod">
          <ac:chgData name="Trinity Wang" userId="1a1fa157-537b-473b-aa3b-275a345d8030" providerId="ADAL" clId="{A2E68B1B-FDC3-4F81-8177-331413C4F65A}" dt="2022-09-01T03:05:46.935" v="89" actId="207"/>
          <ac:spMkLst>
            <pc:docMk/>
            <pc:sldMk cId="1759490672" sldId="385"/>
            <ac:spMk id="24" creationId="{378A61B2-A580-4328-98F8-512DC602D36D}"/>
          </ac:spMkLst>
        </pc:spChg>
        <pc:spChg chg="mod">
          <ac:chgData name="Trinity Wang" userId="1a1fa157-537b-473b-aa3b-275a345d8030" providerId="ADAL" clId="{A2E68B1B-FDC3-4F81-8177-331413C4F65A}" dt="2022-09-01T03:05:46.935" v="89" actId="207"/>
          <ac:spMkLst>
            <pc:docMk/>
            <pc:sldMk cId="1759490672" sldId="385"/>
            <ac:spMk id="26" creationId="{D79148C1-6723-45DE-BCCF-58E99AC63EBF}"/>
          </ac:spMkLst>
        </pc:spChg>
        <pc:spChg chg="mod">
          <ac:chgData name="Trinity Wang" userId="1a1fa157-537b-473b-aa3b-275a345d8030" providerId="ADAL" clId="{A2E68B1B-FDC3-4F81-8177-331413C4F65A}" dt="2022-09-01T03:05:46.935" v="89" actId="207"/>
          <ac:spMkLst>
            <pc:docMk/>
            <pc:sldMk cId="1759490672" sldId="385"/>
            <ac:spMk id="27" creationId="{F77B6ED7-3163-401C-A9EE-3994D60C7208}"/>
          </ac:spMkLst>
        </pc:spChg>
        <pc:spChg chg="mod">
          <ac:chgData name="Trinity Wang" userId="1a1fa157-537b-473b-aa3b-275a345d8030" providerId="ADAL" clId="{A2E68B1B-FDC3-4F81-8177-331413C4F65A}" dt="2022-09-01T03:05:46.935" v="89" actId="207"/>
          <ac:spMkLst>
            <pc:docMk/>
            <pc:sldMk cId="1759490672" sldId="385"/>
            <ac:spMk id="29" creationId="{A4DAD0EE-963E-4056-B74A-C8FB22378617}"/>
          </ac:spMkLst>
        </pc:spChg>
        <pc:spChg chg="mod">
          <ac:chgData name="Trinity Wang" userId="1a1fa157-537b-473b-aa3b-275a345d8030" providerId="ADAL" clId="{A2E68B1B-FDC3-4F81-8177-331413C4F65A}" dt="2022-09-01T03:05:46.935" v="89" actId="207"/>
          <ac:spMkLst>
            <pc:docMk/>
            <pc:sldMk cId="1759490672" sldId="385"/>
            <ac:spMk id="31" creationId="{4F178A9B-2C39-4CC7-BBC4-E22A8DEA3E6A}"/>
          </ac:spMkLst>
        </pc:spChg>
        <pc:spChg chg="mod">
          <ac:chgData name="Trinity Wang" userId="1a1fa157-537b-473b-aa3b-275a345d8030" providerId="ADAL" clId="{A2E68B1B-FDC3-4F81-8177-331413C4F65A}" dt="2022-09-01T03:05:46.935" v="89" actId="207"/>
          <ac:spMkLst>
            <pc:docMk/>
            <pc:sldMk cId="1759490672" sldId="385"/>
            <ac:spMk id="32" creationId="{4746FA32-5837-4098-AA6D-80BB36BF4E08}"/>
          </ac:spMkLst>
        </pc:spChg>
        <pc:spChg chg="mod">
          <ac:chgData name="Trinity Wang" userId="1a1fa157-537b-473b-aa3b-275a345d8030" providerId="ADAL" clId="{A2E68B1B-FDC3-4F81-8177-331413C4F65A}" dt="2022-09-01T03:05:46.935" v="89" actId="207"/>
          <ac:spMkLst>
            <pc:docMk/>
            <pc:sldMk cId="1759490672" sldId="385"/>
            <ac:spMk id="33" creationId="{AC543807-31F7-4944-8C80-1BC9240ED820}"/>
          </ac:spMkLst>
        </pc:spChg>
        <pc:spChg chg="mod">
          <ac:chgData name="Trinity Wang" userId="1a1fa157-537b-473b-aa3b-275a345d8030" providerId="ADAL" clId="{A2E68B1B-FDC3-4F81-8177-331413C4F65A}" dt="2022-09-01T03:05:46.935" v="89" actId="207"/>
          <ac:spMkLst>
            <pc:docMk/>
            <pc:sldMk cId="1759490672" sldId="385"/>
            <ac:spMk id="38" creationId="{E8987B47-3E2D-4769-801D-1B46C00C92EB}"/>
          </ac:spMkLst>
        </pc:spChg>
        <pc:spChg chg="mod">
          <ac:chgData name="Trinity Wang" userId="1a1fa157-537b-473b-aa3b-275a345d8030" providerId="ADAL" clId="{A2E68B1B-FDC3-4F81-8177-331413C4F65A}" dt="2022-09-01T03:05:46.935" v="89" actId="207"/>
          <ac:spMkLst>
            <pc:docMk/>
            <pc:sldMk cId="1759490672" sldId="385"/>
            <ac:spMk id="40" creationId="{4798618D-29B2-4AAE-B38E-049A2F298F42}"/>
          </ac:spMkLst>
        </pc:spChg>
        <pc:spChg chg="mod">
          <ac:chgData name="Trinity Wang" userId="1a1fa157-537b-473b-aa3b-275a345d8030" providerId="ADAL" clId="{A2E68B1B-FDC3-4F81-8177-331413C4F65A}" dt="2022-09-01T03:05:46.935" v="89" actId="207"/>
          <ac:spMkLst>
            <pc:docMk/>
            <pc:sldMk cId="1759490672" sldId="385"/>
            <ac:spMk id="42" creationId="{0815E1EA-0C59-4A4A-9F43-E2A6FFD7298A}"/>
          </ac:spMkLst>
        </pc:spChg>
        <pc:spChg chg="mod">
          <ac:chgData name="Trinity Wang" userId="1a1fa157-537b-473b-aa3b-275a345d8030" providerId="ADAL" clId="{A2E68B1B-FDC3-4F81-8177-331413C4F65A}" dt="2022-09-01T03:05:46.935" v="89" actId="207"/>
          <ac:spMkLst>
            <pc:docMk/>
            <pc:sldMk cId="1759490672" sldId="385"/>
            <ac:spMk id="43" creationId="{23B55E0F-A7C4-020B-BC2D-7AB111202594}"/>
          </ac:spMkLst>
        </pc:spChg>
        <pc:spChg chg="mod">
          <ac:chgData name="Trinity Wang" userId="1a1fa157-537b-473b-aa3b-275a345d8030" providerId="ADAL" clId="{A2E68B1B-FDC3-4F81-8177-331413C4F65A}" dt="2022-09-01T03:05:46.935" v="89" actId="207"/>
          <ac:spMkLst>
            <pc:docMk/>
            <pc:sldMk cId="1759490672" sldId="385"/>
            <ac:spMk id="48" creationId="{E51A0A83-7D07-4C3F-923D-F92EACB21A15}"/>
          </ac:spMkLst>
        </pc:spChg>
        <pc:spChg chg="mod">
          <ac:chgData name="Trinity Wang" userId="1a1fa157-537b-473b-aa3b-275a345d8030" providerId="ADAL" clId="{A2E68B1B-FDC3-4F81-8177-331413C4F65A}" dt="2022-09-01T03:05:46.935" v="89" actId="207"/>
          <ac:spMkLst>
            <pc:docMk/>
            <pc:sldMk cId="1759490672" sldId="385"/>
            <ac:spMk id="49" creationId="{90F1EAAF-8853-4684-86D4-2D0223D0538A}"/>
          </ac:spMkLst>
        </pc:spChg>
        <pc:spChg chg="mod">
          <ac:chgData name="Trinity Wang" userId="1a1fa157-537b-473b-aa3b-275a345d8030" providerId="ADAL" clId="{A2E68B1B-FDC3-4F81-8177-331413C4F65A}" dt="2022-09-01T03:55:24.495" v="482"/>
          <ac:spMkLst>
            <pc:docMk/>
            <pc:sldMk cId="1759490672" sldId="385"/>
            <ac:spMk id="50" creationId="{7B605D13-C706-10BB-64B2-983ABE56A2F8}"/>
          </ac:spMkLst>
        </pc:spChg>
        <pc:spChg chg="mod">
          <ac:chgData name="Trinity Wang" userId="1a1fa157-537b-473b-aa3b-275a345d8030" providerId="ADAL" clId="{A2E68B1B-FDC3-4F81-8177-331413C4F65A}" dt="2022-09-01T03:05:46.935" v="89" actId="207"/>
          <ac:spMkLst>
            <pc:docMk/>
            <pc:sldMk cId="1759490672" sldId="385"/>
            <ac:spMk id="51" creationId="{1A32789E-8601-2B98-6DB7-A52EC6AB8866}"/>
          </ac:spMkLst>
        </pc:spChg>
        <pc:spChg chg="mod">
          <ac:chgData name="Trinity Wang" userId="1a1fa157-537b-473b-aa3b-275a345d8030" providerId="ADAL" clId="{A2E68B1B-FDC3-4F81-8177-331413C4F65A}" dt="2022-09-01T03:05:46.935" v="89" actId="207"/>
          <ac:spMkLst>
            <pc:docMk/>
            <pc:sldMk cId="1759490672" sldId="385"/>
            <ac:spMk id="52" creationId="{2017683C-82A4-44A8-8AD6-01C2D5A76915}"/>
          </ac:spMkLst>
        </pc:spChg>
        <pc:spChg chg="mod">
          <ac:chgData name="Trinity Wang" userId="1a1fa157-537b-473b-aa3b-275a345d8030" providerId="ADAL" clId="{A2E68B1B-FDC3-4F81-8177-331413C4F65A}" dt="2022-09-01T03:05:46.935" v="89" actId="207"/>
          <ac:spMkLst>
            <pc:docMk/>
            <pc:sldMk cId="1759490672" sldId="385"/>
            <ac:spMk id="53" creationId="{D1C271E9-D076-EE41-AE7E-9CBFE5F111A9}"/>
          </ac:spMkLst>
        </pc:spChg>
        <pc:spChg chg="mod">
          <ac:chgData name="Trinity Wang" userId="1a1fa157-537b-473b-aa3b-275a345d8030" providerId="ADAL" clId="{A2E68B1B-FDC3-4F81-8177-331413C4F65A}" dt="2022-09-01T03:05:46.935" v="89" actId="207"/>
          <ac:spMkLst>
            <pc:docMk/>
            <pc:sldMk cId="1759490672" sldId="385"/>
            <ac:spMk id="54" creationId="{2D0B7A4F-FCB8-B8A0-40BC-E33D574597B2}"/>
          </ac:spMkLst>
        </pc:spChg>
        <pc:spChg chg="mod">
          <ac:chgData name="Trinity Wang" userId="1a1fa157-537b-473b-aa3b-275a345d8030" providerId="ADAL" clId="{A2E68B1B-FDC3-4F81-8177-331413C4F65A}" dt="2022-09-01T03:05:46.935" v="89" actId="207"/>
          <ac:spMkLst>
            <pc:docMk/>
            <pc:sldMk cId="1759490672" sldId="385"/>
            <ac:spMk id="55" creationId="{F9D40199-63C8-B189-85DE-CC46B942FBB4}"/>
          </ac:spMkLst>
        </pc:spChg>
        <pc:spChg chg="mod">
          <ac:chgData name="Trinity Wang" userId="1a1fa157-537b-473b-aa3b-275a345d8030" providerId="ADAL" clId="{A2E68B1B-FDC3-4F81-8177-331413C4F65A}" dt="2022-09-01T03:05:46.935" v="89" actId="207"/>
          <ac:spMkLst>
            <pc:docMk/>
            <pc:sldMk cId="1759490672" sldId="385"/>
            <ac:spMk id="74" creationId="{AB6F11B0-3F14-4553-B838-5E400406357F}"/>
          </ac:spMkLst>
        </pc:spChg>
        <pc:spChg chg="mod">
          <ac:chgData name="Trinity Wang" userId="1a1fa157-537b-473b-aa3b-275a345d8030" providerId="ADAL" clId="{A2E68B1B-FDC3-4F81-8177-331413C4F65A}" dt="2022-09-01T03:05:46.935" v="89" actId="207"/>
          <ac:spMkLst>
            <pc:docMk/>
            <pc:sldMk cId="1759490672" sldId="385"/>
            <ac:spMk id="75" creationId="{7391753F-7679-46E9-90DE-1A03D41AC110}"/>
          </ac:spMkLst>
        </pc:spChg>
      </pc:sldChg>
      <pc:sldChg chg="addSp delSp modSp mod">
        <pc:chgData name="Trinity Wang" userId="1a1fa157-537b-473b-aa3b-275a345d8030" providerId="ADAL" clId="{A2E68B1B-FDC3-4F81-8177-331413C4F65A}" dt="2022-09-01T03:55:22.619" v="481"/>
        <pc:sldMkLst>
          <pc:docMk/>
          <pc:sldMk cId="385366543" sldId="386"/>
        </pc:sldMkLst>
        <pc:spChg chg="add del mod">
          <ac:chgData name="Trinity Wang" userId="1a1fa157-537b-473b-aa3b-275a345d8030" providerId="ADAL" clId="{A2E68B1B-FDC3-4F81-8177-331413C4F65A}" dt="2022-09-01T03:55:22.619" v="481"/>
          <ac:spMkLst>
            <pc:docMk/>
            <pc:sldMk cId="385366543" sldId="386"/>
            <ac:spMk id="2" creationId="{59ED02FD-45F6-3098-BBDD-0FBEC5A323CA}"/>
          </ac:spMkLst>
        </pc:spChg>
        <pc:spChg chg="add mod">
          <ac:chgData name="Trinity Wang" userId="1a1fa157-537b-473b-aa3b-275a345d8030" providerId="ADAL" clId="{A2E68B1B-FDC3-4F81-8177-331413C4F65A}" dt="2022-09-01T03:55:22.619" v="481"/>
          <ac:spMkLst>
            <pc:docMk/>
            <pc:sldMk cId="385366543" sldId="386"/>
            <ac:spMk id="3" creationId="{1C1598A2-5864-B0FE-0A80-40BA41973E9C}"/>
          </ac:spMkLst>
        </pc:spChg>
        <pc:spChg chg="del">
          <ac:chgData name="Trinity Wang" userId="1a1fa157-537b-473b-aa3b-275a345d8030" providerId="ADAL" clId="{A2E68B1B-FDC3-4F81-8177-331413C4F65A}" dt="2022-09-01T03:05:40.717" v="88" actId="478"/>
          <ac:spMkLst>
            <pc:docMk/>
            <pc:sldMk cId="385366543" sldId="386"/>
            <ac:spMk id="4" creationId="{1D3B8B37-D2F2-43FE-A8BC-14871E9A170C}"/>
          </ac:spMkLst>
        </pc:spChg>
        <pc:spChg chg="del">
          <ac:chgData name="Trinity Wang" userId="1a1fa157-537b-473b-aa3b-275a345d8030" providerId="ADAL" clId="{A2E68B1B-FDC3-4F81-8177-331413C4F65A}" dt="2022-09-01T03:05:40.717" v="88" actId="478"/>
          <ac:spMkLst>
            <pc:docMk/>
            <pc:sldMk cId="385366543" sldId="386"/>
            <ac:spMk id="5" creationId="{8E3B9BFC-2240-451F-AA67-AA31F1A02E10}"/>
          </ac:spMkLst>
        </pc:spChg>
        <pc:spChg chg="mod">
          <ac:chgData name="Trinity Wang" userId="1a1fa157-537b-473b-aa3b-275a345d8030" providerId="ADAL" clId="{A2E68B1B-FDC3-4F81-8177-331413C4F65A}" dt="2022-09-01T03:05:35.965" v="87" actId="207"/>
          <ac:spMkLst>
            <pc:docMk/>
            <pc:sldMk cId="385366543" sldId="386"/>
            <ac:spMk id="14" creationId="{B8AD60BE-2266-41FF-9059-3472CB0653B9}"/>
          </ac:spMkLst>
        </pc:spChg>
        <pc:spChg chg="mod">
          <ac:chgData name="Trinity Wang" userId="1a1fa157-537b-473b-aa3b-275a345d8030" providerId="ADAL" clId="{A2E68B1B-FDC3-4F81-8177-331413C4F65A}" dt="2022-09-01T03:05:35.965" v="87" actId="207"/>
          <ac:spMkLst>
            <pc:docMk/>
            <pc:sldMk cId="385366543" sldId="386"/>
            <ac:spMk id="15" creationId="{03528A9D-D32E-4BFC-A5D6-FC763607A48F}"/>
          </ac:spMkLst>
        </pc:spChg>
        <pc:spChg chg="mod">
          <ac:chgData name="Trinity Wang" userId="1a1fa157-537b-473b-aa3b-275a345d8030" providerId="ADAL" clId="{A2E68B1B-FDC3-4F81-8177-331413C4F65A}" dt="2022-09-01T03:05:35.965" v="87" actId="207"/>
          <ac:spMkLst>
            <pc:docMk/>
            <pc:sldMk cId="385366543" sldId="386"/>
            <ac:spMk id="16" creationId="{90C540F2-2DEA-43DB-A2DB-DDEAEF3087FF}"/>
          </ac:spMkLst>
        </pc:spChg>
        <pc:spChg chg="mod">
          <ac:chgData name="Trinity Wang" userId="1a1fa157-537b-473b-aa3b-275a345d8030" providerId="ADAL" clId="{A2E68B1B-FDC3-4F81-8177-331413C4F65A}" dt="2022-09-01T03:05:35.965" v="87" actId="207"/>
          <ac:spMkLst>
            <pc:docMk/>
            <pc:sldMk cId="385366543" sldId="386"/>
            <ac:spMk id="18" creationId="{E3CA4A3B-03FF-4593-A857-39A1AEEC93D6}"/>
          </ac:spMkLst>
        </pc:spChg>
        <pc:spChg chg="mod">
          <ac:chgData name="Trinity Wang" userId="1a1fa157-537b-473b-aa3b-275a345d8030" providerId="ADAL" clId="{A2E68B1B-FDC3-4F81-8177-331413C4F65A}" dt="2022-09-01T03:05:35.965" v="87" actId="207"/>
          <ac:spMkLst>
            <pc:docMk/>
            <pc:sldMk cId="385366543" sldId="386"/>
            <ac:spMk id="19" creationId="{AD0E847B-F07D-4862-9181-3D2C3390571F}"/>
          </ac:spMkLst>
        </pc:spChg>
        <pc:spChg chg="mod">
          <ac:chgData name="Trinity Wang" userId="1a1fa157-537b-473b-aa3b-275a345d8030" providerId="ADAL" clId="{A2E68B1B-FDC3-4F81-8177-331413C4F65A}" dt="2022-09-01T03:05:35.965" v="87" actId="207"/>
          <ac:spMkLst>
            <pc:docMk/>
            <pc:sldMk cId="385366543" sldId="386"/>
            <ac:spMk id="20" creationId="{5361214B-685C-4102-AAB3-961C83C682B3}"/>
          </ac:spMkLst>
        </pc:spChg>
        <pc:spChg chg="mod">
          <ac:chgData name="Trinity Wang" userId="1a1fa157-537b-473b-aa3b-275a345d8030" providerId="ADAL" clId="{A2E68B1B-FDC3-4F81-8177-331413C4F65A}" dt="2022-09-01T03:05:35.965" v="87" actId="207"/>
          <ac:spMkLst>
            <pc:docMk/>
            <pc:sldMk cId="385366543" sldId="386"/>
            <ac:spMk id="21" creationId="{9EDC09F8-442C-4DE7-B9B3-DF567B3DF9F9}"/>
          </ac:spMkLst>
        </pc:spChg>
        <pc:spChg chg="mod">
          <ac:chgData name="Trinity Wang" userId="1a1fa157-537b-473b-aa3b-275a345d8030" providerId="ADAL" clId="{A2E68B1B-FDC3-4F81-8177-331413C4F65A}" dt="2022-09-01T03:05:35.965" v="87" actId="207"/>
          <ac:spMkLst>
            <pc:docMk/>
            <pc:sldMk cId="385366543" sldId="386"/>
            <ac:spMk id="23" creationId="{DAC6E73E-2904-4740-B8D4-5D760FE3F8D8}"/>
          </ac:spMkLst>
        </pc:spChg>
        <pc:spChg chg="mod">
          <ac:chgData name="Trinity Wang" userId="1a1fa157-537b-473b-aa3b-275a345d8030" providerId="ADAL" clId="{A2E68B1B-FDC3-4F81-8177-331413C4F65A}" dt="2022-09-01T03:05:35.965" v="87" actId="207"/>
          <ac:spMkLst>
            <pc:docMk/>
            <pc:sldMk cId="385366543" sldId="386"/>
            <ac:spMk id="24" creationId="{378A61B2-A580-4328-98F8-512DC602D36D}"/>
          </ac:spMkLst>
        </pc:spChg>
        <pc:spChg chg="mod">
          <ac:chgData name="Trinity Wang" userId="1a1fa157-537b-473b-aa3b-275a345d8030" providerId="ADAL" clId="{A2E68B1B-FDC3-4F81-8177-331413C4F65A}" dt="2022-09-01T03:05:35.965" v="87" actId="207"/>
          <ac:spMkLst>
            <pc:docMk/>
            <pc:sldMk cId="385366543" sldId="386"/>
            <ac:spMk id="26" creationId="{D79148C1-6723-45DE-BCCF-58E99AC63EBF}"/>
          </ac:spMkLst>
        </pc:spChg>
        <pc:spChg chg="mod">
          <ac:chgData name="Trinity Wang" userId="1a1fa157-537b-473b-aa3b-275a345d8030" providerId="ADAL" clId="{A2E68B1B-FDC3-4F81-8177-331413C4F65A}" dt="2022-09-01T03:05:35.965" v="87" actId="207"/>
          <ac:spMkLst>
            <pc:docMk/>
            <pc:sldMk cId="385366543" sldId="386"/>
            <ac:spMk id="27" creationId="{F77B6ED7-3163-401C-A9EE-3994D60C7208}"/>
          </ac:spMkLst>
        </pc:spChg>
        <pc:spChg chg="mod">
          <ac:chgData name="Trinity Wang" userId="1a1fa157-537b-473b-aa3b-275a345d8030" providerId="ADAL" clId="{A2E68B1B-FDC3-4F81-8177-331413C4F65A}" dt="2022-09-01T03:05:35.965" v="87" actId="207"/>
          <ac:spMkLst>
            <pc:docMk/>
            <pc:sldMk cId="385366543" sldId="386"/>
            <ac:spMk id="29" creationId="{A4DAD0EE-963E-4056-B74A-C8FB22378617}"/>
          </ac:spMkLst>
        </pc:spChg>
        <pc:spChg chg="mod">
          <ac:chgData name="Trinity Wang" userId="1a1fa157-537b-473b-aa3b-275a345d8030" providerId="ADAL" clId="{A2E68B1B-FDC3-4F81-8177-331413C4F65A}" dt="2022-09-01T03:05:35.965" v="87" actId="207"/>
          <ac:spMkLst>
            <pc:docMk/>
            <pc:sldMk cId="385366543" sldId="386"/>
            <ac:spMk id="31" creationId="{4F178A9B-2C39-4CC7-BBC4-E22A8DEA3E6A}"/>
          </ac:spMkLst>
        </pc:spChg>
        <pc:spChg chg="mod">
          <ac:chgData name="Trinity Wang" userId="1a1fa157-537b-473b-aa3b-275a345d8030" providerId="ADAL" clId="{A2E68B1B-FDC3-4F81-8177-331413C4F65A}" dt="2022-09-01T03:05:35.965" v="87" actId="207"/>
          <ac:spMkLst>
            <pc:docMk/>
            <pc:sldMk cId="385366543" sldId="386"/>
            <ac:spMk id="32" creationId="{4746FA32-5837-4098-AA6D-80BB36BF4E08}"/>
          </ac:spMkLst>
        </pc:spChg>
        <pc:spChg chg="mod">
          <ac:chgData name="Trinity Wang" userId="1a1fa157-537b-473b-aa3b-275a345d8030" providerId="ADAL" clId="{A2E68B1B-FDC3-4F81-8177-331413C4F65A}" dt="2022-09-01T03:05:35.965" v="87" actId="207"/>
          <ac:spMkLst>
            <pc:docMk/>
            <pc:sldMk cId="385366543" sldId="386"/>
            <ac:spMk id="33" creationId="{AC543807-31F7-4944-8C80-1BC9240ED820}"/>
          </ac:spMkLst>
        </pc:spChg>
        <pc:spChg chg="mod">
          <ac:chgData name="Trinity Wang" userId="1a1fa157-537b-473b-aa3b-275a345d8030" providerId="ADAL" clId="{A2E68B1B-FDC3-4F81-8177-331413C4F65A}" dt="2022-09-01T03:05:35.965" v="87" actId="207"/>
          <ac:spMkLst>
            <pc:docMk/>
            <pc:sldMk cId="385366543" sldId="386"/>
            <ac:spMk id="41" creationId="{F4A5A3EE-B8D2-AF6E-CA2E-20AA64BD42D6}"/>
          </ac:spMkLst>
        </pc:spChg>
        <pc:spChg chg="mod">
          <ac:chgData name="Trinity Wang" userId="1a1fa157-537b-473b-aa3b-275a345d8030" providerId="ADAL" clId="{A2E68B1B-FDC3-4F81-8177-331413C4F65A}" dt="2022-09-01T03:05:35.965" v="87" actId="207"/>
          <ac:spMkLst>
            <pc:docMk/>
            <pc:sldMk cId="385366543" sldId="386"/>
            <ac:spMk id="42" creationId="{0815E1EA-0C59-4A4A-9F43-E2A6FFD7298A}"/>
          </ac:spMkLst>
        </pc:spChg>
        <pc:spChg chg="mod">
          <ac:chgData name="Trinity Wang" userId="1a1fa157-537b-473b-aa3b-275a345d8030" providerId="ADAL" clId="{A2E68B1B-FDC3-4F81-8177-331413C4F65A}" dt="2022-09-01T03:05:35.965" v="87" actId="207"/>
          <ac:spMkLst>
            <pc:docMk/>
            <pc:sldMk cId="385366543" sldId="386"/>
            <ac:spMk id="43" creationId="{56131973-C0DD-9EC5-2956-AD237691782A}"/>
          </ac:spMkLst>
        </pc:spChg>
        <pc:spChg chg="mod">
          <ac:chgData name="Trinity Wang" userId="1a1fa157-537b-473b-aa3b-275a345d8030" providerId="ADAL" clId="{A2E68B1B-FDC3-4F81-8177-331413C4F65A}" dt="2022-09-01T03:05:35.965" v="87" actId="207"/>
          <ac:spMkLst>
            <pc:docMk/>
            <pc:sldMk cId="385366543" sldId="386"/>
            <ac:spMk id="44" creationId="{1D0FB4B9-7F3D-4CF0-8890-E0632340CB1C}"/>
          </ac:spMkLst>
        </pc:spChg>
        <pc:spChg chg="mod">
          <ac:chgData name="Trinity Wang" userId="1a1fa157-537b-473b-aa3b-275a345d8030" providerId="ADAL" clId="{A2E68B1B-FDC3-4F81-8177-331413C4F65A}" dt="2022-09-01T03:05:35.965" v="87" actId="207"/>
          <ac:spMkLst>
            <pc:docMk/>
            <pc:sldMk cId="385366543" sldId="386"/>
            <ac:spMk id="45" creationId="{FB11DA3E-4AE3-516B-E840-BC6A4A944C99}"/>
          </ac:spMkLst>
        </pc:spChg>
        <pc:spChg chg="mod">
          <ac:chgData name="Trinity Wang" userId="1a1fa157-537b-473b-aa3b-275a345d8030" providerId="ADAL" clId="{A2E68B1B-FDC3-4F81-8177-331413C4F65A}" dt="2022-09-01T03:05:35.965" v="87" actId="207"/>
          <ac:spMkLst>
            <pc:docMk/>
            <pc:sldMk cId="385366543" sldId="386"/>
            <ac:spMk id="47" creationId="{84C411F4-68FA-4DFB-9437-2D0A1EAF3A90}"/>
          </ac:spMkLst>
        </pc:spChg>
        <pc:spChg chg="mod">
          <ac:chgData name="Trinity Wang" userId="1a1fa157-537b-473b-aa3b-275a345d8030" providerId="ADAL" clId="{A2E68B1B-FDC3-4F81-8177-331413C4F65A}" dt="2022-09-01T03:55:22.619" v="481"/>
          <ac:spMkLst>
            <pc:docMk/>
            <pc:sldMk cId="385366543" sldId="386"/>
            <ac:spMk id="48" creationId="{190F9267-1598-2D20-E164-833E597E840D}"/>
          </ac:spMkLst>
        </pc:spChg>
        <pc:spChg chg="mod">
          <ac:chgData name="Trinity Wang" userId="1a1fa157-537b-473b-aa3b-275a345d8030" providerId="ADAL" clId="{A2E68B1B-FDC3-4F81-8177-331413C4F65A}" dt="2022-09-01T03:05:35.965" v="87" actId="207"/>
          <ac:spMkLst>
            <pc:docMk/>
            <pc:sldMk cId="385366543" sldId="386"/>
            <ac:spMk id="49" creationId="{19C0BEFF-5EA2-7B27-BE91-CCF6CB795987}"/>
          </ac:spMkLst>
        </pc:spChg>
        <pc:spChg chg="mod">
          <ac:chgData name="Trinity Wang" userId="1a1fa157-537b-473b-aa3b-275a345d8030" providerId="ADAL" clId="{A2E68B1B-FDC3-4F81-8177-331413C4F65A}" dt="2022-09-01T03:05:35.965" v="87" actId="207"/>
          <ac:spMkLst>
            <pc:docMk/>
            <pc:sldMk cId="385366543" sldId="386"/>
            <ac:spMk id="50" creationId="{5E1C36DE-2D46-04D0-AD0C-4E9B822D1FF4}"/>
          </ac:spMkLst>
        </pc:spChg>
        <pc:spChg chg="mod">
          <ac:chgData name="Trinity Wang" userId="1a1fa157-537b-473b-aa3b-275a345d8030" providerId="ADAL" clId="{A2E68B1B-FDC3-4F81-8177-331413C4F65A}" dt="2022-09-01T03:05:35.965" v="87" actId="207"/>
          <ac:spMkLst>
            <pc:docMk/>
            <pc:sldMk cId="385366543" sldId="386"/>
            <ac:spMk id="74" creationId="{AB6F11B0-3F14-4553-B838-5E400406357F}"/>
          </ac:spMkLst>
        </pc:spChg>
        <pc:spChg chg="mod">
          <ac:chgData name="Trinity Wang" userId="1a1fa157-537b-473b-aa3b-275a345d8030" providerId="ADAL" clId="{A2E68B1B-FDC3-4F81-8177-331413C4F65A}" dt="2022-09-01T03:05:35.965" v="87" actId="207"/>
          <ac:spMkLst>
            <pc:docMk/>
            <pc:sldMk cId="385366543" sldId="386"/>
            <ac:spMk id="75" creationId="{7391753F-7679-46E9-90DE-1A03D41AC110}"/>
          </ac:spMkLst>
        </pc:spChg>
      </pc:sldChg>
      <pc:sldChg chg="addSp delSp modSp mod">
        <pc:chgData name="Trinity Wang" userId="1a1fa157-537b-473b-aa3b-275a345d8030" providerId="ADAL" clId="{A2E68B1B-FDC3-4F81-8177-331413C4F65A}" dt="2022-09-01T03:54:01.301" v="446"/>
        <pc:sldMkLst>
          <pc:docMk/>
          <pc:sldMk cId="709390976" sldId="389"/>
        </pc:sldMkLst>
        <pc:spChg chg="add del mod">
          <ac:chgData name="Trinity Wang" userId="1a1fa157-537b-473b-aa3b-275a345d8030" providerId="ADAL" clId="{A2E68B1B-FDC3-4F81-8177-331413C4F65A}" dt="2022-09-01T03:54:01.301" v="446"/>
          <ac:spMkLst>
            <pc:docMk/>
            <pc:sldMk cId="709390976" sldId="389"/>
            <ac:spMk id="2" creationId="{DD81D218-0941-E812-AFBD-5D4D7E3B4939}"/>
          </ac:spMkLst>
        </pc:spChg>
        <pc:spChg chg="add del mod">
          <ac:chgData name="Trinity Wang" userId="1a1fa157-537b-473b-aa3b-275a345d8030" providerId="ADAL" clId="{A2E68B1B-FDC3-4F81-8177-331413C4F65A}" dt="2022-09-01T03:54:01.301" v="446"/>
          <ac:spMkLst>
            <pc:docMk/>
            <pc:sldMk cId="709390976" sldId="389"/>
            <ac:spMk id="3" creationId="{D639493D-EF9F-A5BE-03C9-990D3A90FC27}"/>
          </ac:spMkLst>
        </pc:spChg>
        <pc:spChg chg="add mod">
          <ac:chgData name="Trinity Wang" userId="1a1fa157-537b-473b-aa3b-275a345d8030" providerId="ADAL" clId="{A2E68B1B-FDC3-4F81-8177-331413C4F65A}" dt="2022-09-01T03:54:01.301" v="446"/>
          <ac:spMkLst>
            <pc:docMk/>
            <pc:sldMk cId="709390976" sldId="389"/>
            <ac:spMk id="4" creationId="{F6019E14-0201-94C3-F23C-BDB9C5E1C0D8}"/>
          </ac:spMkLst>
        </pc:spChg>
        <pc:spChg chg="mod">
          <ac:chgData name="Trinity Wang" userId="1a1fa157-537b-473b-aa3b-275a345d8030" providerId="ADAL" clId="{A2E68B1B-FDC3-4F81-8177-331413C4F65A}" dt="2022-09-01T03:54:01.301" v="446"/>
          <ac:spMkLst>
            <pc:docMk/>
            <pc:sldMk cId="709390976" sldId="389"/>
            <ac:spMk id="15" creationId="{7AA4110F-2712-F8CF-B12A-33E98B214022}"/>
          </ac:spMkLst>
        </pc:spChg>
        <pc:spChg chg="mod">
          <ac:chgData name="Trinity Wang" userId="1a1fa157-537b-473b-aa3b-275a345d8030" providerId="ADAL" clId="{A2E68B1B-FDC3-4F81-8177-331413C4F65A}" dt="2022-09-01T03:54:01.301" v="446"/>
          <ac:spMkLst>
            <pc:docMk/>
            <pc:sldMk cId="709390976" sldId="389"/>
            <ac:spMk id="23" creationId="{634B3F5B-E402-1220-6E89-962972E332D5}"/>
          </ac:spMkLst>
        </pc:spChg>
        <pc:spChg chg="mod">
          <ac:chgData name="Trinity Wang" userId="1a1fa157-537b-473b-aa3b-275a345d8030" providerId="ADAL" clId="{A2E68B1B-FDC3-4F81-8177-331413C4F65A}" dt="2022-09-01T02:56:13.898" v="25" actId="207"/>
          <ac:spMkLst>
            <pc:docMk/>
            <pc:sldMk cId="709390976" sldId="389"/>
            <ac:spMk id="24" creationId="{0CB00CE4-56A7-4150-1543-C4A5493FC22A}"/>
          </ac:spMkLst>
        </pc:spChg>
        <pc:spChg chg="mod">
          <ac:chgData name="Trinity Wang" userId="1a1fa157-537b-473b-aa3b-275a345d8030" providerId="ADAL" clId="{A2E68B1B-FDC3-4F81-8177-331413C4F65A}" dt="2022-09-01T02:56:13.898" v="25" actId="207"/>
          <ac:spMkLst>
            <pc:docMk/>
            <pc:sldMk cId="709390976" sldId="389"/>
            <ac:spMk id="25" creationId="{F6BF711C-E25D-B6DA-61FD-50B585CB07F2}"/>
          </ac:spMkLst>
        </pc:spChg>
        <pc:spChg chg="mod">
          <ac:chgData name="Trinity Wang" userId="1a1fa157-537b-473b-aa3b-275a345d8030" providerId="ADAL" clId="{A2E68B1B-FDC3-4F81-8177-331413C4F65A}" dt="2022-09-01T02:56:13.898" v="25" actId="207"/>
          <ac:spMkLst>
            <pc:docMk/>
            <pc:sldMk cId="709390976" sldId="389"/>
            <ac:spMk id="27" creationId="{3FC0EF07-A9AF-1FB1-CF50-7B249A4FF0D0}"/>
          </ac:spMkLst>
        </pc:spChg>
      </pc:sldChg>
      <pc:sldChg chg="addSp delSp modSp mod">
        <pc:chgData name="Trinity Wang" userId="1a1fa157-537b-473b-aa3b-275a345d8030" providerId="ADAL" clId="{A2E68B1B-FDC3-4F81-8177-331413C4F65A}" dt="2022-09-01T03:54:00.412" v="445"/>
        <pc:sldMkLst>
          <pc:docMk/>
          <pc:sldMk cId="2044667467" sldId="390"/>
        </pc:sldMkLst>
        <pc:spChg chg="add del mod">
          <ac:chgData name="Trinity Wang" userId="1a1fa157-537b-473b-aa3b-275a345d8030" providerId="ADAL" clId="{A2E68B1B-FDC3-4F81-8177-331413C4F65A}" dt="2022-09-01T03:54:00.412" v="445"/>
          <ac:spMkLst>
            <pc:docMk/>
            <pc:sldMk cId="2044667467" sldId="390"/>
            <ac:spMk id="2" creationId="{D0DAA5F1-3051-357D-A287-42E0252A71E7}"/>
          </ac:spMkLst>
        </pc:spChg>
        <pc:spChg chg="mod">
          <ac:chgData name="Trinity Wang" userId="1a1fa157-537b-473b-aa3b-275a345d8030" providerId="ADAL" clId="{A2E68B1B-FDC3-4F81-8177-331413C4F65A}" dt="2022-09-01T02:56:19.990" v="26" actId="207"/>
          <ac:spMkLst>
            <pc:docMk/>
            <pc:sldMk cId="2044667467" sldId="390"/>
            <ac:spMk id="3" creationId="{86A61E70-06C0-4736-AC57-A49A25138462}"/>
          </ac:spMkLst>
        </pc:spChg>
        <pc:spChg chg="mod">
          <ac:chgData name="Trinity Wang" userId="1a1fa157-537b-473b-aa3b-275a345d8030" providerId="ADAL" clId="{A2E68B1B-FDC3-4F81-8177-331413C4F65A}" dt="2022-09-01T02:56:19.990" v="26" actId="207"/>
          <ac:spMkLst>
            <pc:docMk/>
            <pc:sldMk cId="2044667467" sldId="390"/>
            <ac:spMk id="16" creationId="{FAFC391B-0EDD-48D1-AB21-B3DFEBB6A553}"/>
          </ac:spMkLst>
        </pc:spChg>
        <pc:spChg chg="mod">
          <ac:chgData name="Trinity Wang" userId="1a1fa157-537b-473b-aa3b-275a345d8030" providerId="ADAL" clId="{A2E68B1B-FDC3-4F81-8177-331413C4F65A}" dt="2022-09-01T02:56:19.990" v="26" actId="207"/>
          <ac:spMkLst>
            <pc:docMk/>
            <pc:sldMk cId="2044667467" sldId="390"/>
            <ac:spMk id="17" creationId="{195F7525-7CA9-4A5B-8180-5D9B0B7E0CB9}"/>
          </ac:spMkLst>
        </pc:spChg>
        <pc:spChg chg="mod">
          <ac:chgData name="Trinity Wang" userId="1a1fa157-537b-473b-aa3b-275a345d8030" providerId="ADAL" clId="{A2E68B1B-FDC3-4F81-8177-331413C4F65A}" dt="2022-09-01T02:56:19.990" v="26" actId="207"/>
          <ac:spMkLst>
            <pc:docMk/>
            <pc:sldMk cId="2044667467" sldId="390"/>
            <ac:spMk id="18" creationId="{6BEE86D3-6B93-4EE8-8E01-B15B8F85A150}"/>
          </ac:spMkLst>
        </pc:spChg>
        <pc:spChg chg="mod">
          <ac:chgData name="Trinity Wang" userId="1a1fa157-537b-473b-aa3b-275a345d8030" providerId="ADAL" clId="{A2E68B1B-FDC3-4F81-8177-331413C4F65A}" dt="2022-09-01T03:54:00.412" v="445"/>
          <ac:spMkLst>
            <pc:docMk/>
            <pc:sldMk cId="2044667467" sldId="390"/>
            <ac:spMk id="20" creationId="{4DCEC010-4E86-56AF-D588-4AF2638AB1A4}"/>
          </ac:spMkLst>
        </pc:spChg>
      </pc:sldChg>
      <pc:sldChg chg="addSp delSp modSp mod">
        <pc:chgData name="Trinity Wang" userId="1a1fa157-537b-473b-aa3b-275a345d8030" providerId="ADAL" clId="{A2E68B1B-FDC3-4F81-8177-331413C4F65A}" dt="2022-09-01T03:53:58.226" v="443"/>
        <pc:sldMkLst>
          <pc:docMk/>
          <pc:sldMk cId="3643383111" sldId="391"/>
        </pc:sldMkLst>
        <pc:spChg chg="add del mod">
          <ac:chgData name="Trinity Wang" userId="1a1fa157-537b-473b-aa3b-275a345d8030" providerId="ADAL" clId="{A2E68B1B-FDC3-4F81-8177-331413C4F65A}" dt="2022-09-01T03:53:58.226" v="443"/>
          <ac:spMkLst>
            <pc:docMk/>
            <pc:sldMk cId="3643383111" sldId="391"/>
            <ac:spMk id="2" creationId="{605BF320-CA5F-7740-B01F-2296A8602935}"/>
          </ac:spMkLst>
        </pc:spChg>
        <pc:spChg chg="add mod">
          <ac:chgData name="Trinity Wang" userId="1a1fa157-537b-473b-aa3b-275a345d8030" providerId="ADAL" clId="{A2E68B1B-FDC3-4F81-8177-331413C4F65A}" dt="2022-09-01T03:53:58.226" v="443"/>
          <ac:spMkLst>
            <pc:docMk/>
            <pc:sldMk cId="3643383111" sldId="391"/>
            <ac:spMk id="3" creationId="{00E4AC32-50CC-6C87-2C70-27B2DF584360}"/>
          </ac:spMkLst>
        </pc:spChg>
        <pc:spChg chg="mod">
          <ac:chgData name="Trinity Wang" userId="1a1fa157-537b-473b-aa3b-275a345d8030" providerId="ADAL" clId="{A2E68B1B-FDC3-4F81-8177-331413C4F65A}" dt="2022-09-01T03:53:58.226" v="443"/>
          <ac:spMkLst>
            <pc:docMk/>
            <pc:sldMk cId="3643383111" sldId="391"/>
            <ac:spMk id="17" creationId="{B5471832-026D-FF19-CA56-7E2FB24927C5}"/>
          </ac:spMkLst>
        </pc:spChg>
        <pc:spChg chg="mod">
          <ac:chgData name="Trinity Wang" userId="1a1fa157-537b-473b-aa3b-275a345d8030" providerId="ADAL" clId="{A2E68B1B-FDC3-4F81-8177-331413C4F65A}" dt="2022-09-01T02:56:27.768" v="28" actId="207"/>
          <ac:spMkLst>
            <pc:docMk/>
            <pc:sldMk cId="3643383111" sldId="391"/>
            <ac:spMk id="18" creationId="{D48A0D63-A423-DE66-6C1A-E0CBFC2F8983}"/>
          </ac:spMkLst>
        </pc:spChg>
        <pc:spChg chg="mod">
          <ac:chgData name="Trinity Wang" userId="1a1fa157-537b-473b-aa3b-275a345d8030" providerId="ADAL" clId="{A2E68B1B-FDC3-4F81-8177-331413C4F65A}" dt="2022-09-01T02:56:27.768" v="28" actId="207"/>
          <ac:spMkLst>
            <pc:docMk/>
            <pc:sldMk cId="3643383111" sldId="391"/>
            <ac:spMk id="19" creationId="{62AB6A58-3AA3-5E02-8673-5040A41B06B7}"/>
          </ac:spMkLst>
        </pc:spChg>
        <pc:spChg chg="mod">
          <ac:chgData name="Trinity Wang" userId="1a1fa157-537b-473b-aa3b-275a345d8030" providerId="ADAL" clId="{A2E68B1B-FDC3-4F81-8177-331413C4F65A}" dt="2022-09-01T02:56:27.768" v="28" actId="207"/>
          <ac:spMkLst>
            <pc:docMk/>
            <pc:sldMk cId="3643383111" sldId="391"/>
            <ac:spMk id="28" creationId="{F114EADF-AABA-489E-8F51-6E5893ADE955}"/>
          </ac:spMkLst>
        </pc:spChg>
        <pc:spChg chg="mod">
          <ac:chgData name="Trinity Wang" userId="1a1fa157-537b-473b-aa3b-275a345d8030" providerId="ADAL" clId="{A2E68B1B-FDC3-4F81-8177-331413C4F65A}" dt="2022-09-01T02:56:27.768" v="28" actId="207"/>
          <ac:spMkLst>
            <pc:docMk/>
            <pc:sldMk cId="3643383111" sldId="391"/>
            <ac:spMk id="30" creationId="{4F817703-5126-4BD6-996D-A5460D3A76BD}"/>
          </ac:spMkLst>
        </pc:spChg>
      </pc:sldChg>
      <pc:sldChg chg="addSp delSp modSp mod">
        <pc:chgData name="Trinity Wang" userId="1a1fa157-537b-473b-aa3b-275a345d8030" providerId="ADAL" clId="{A2E68B1B-FDC3-4F81-8177-331413C4F65A}" dt="2022-09-01T03:53:57.024" v="442"/>
        <pc:sldMkLst>
          <pc:docMk/>
          <pc:sldMk cId="2589267320" sldId="392"/>
        </pc:sldMkLst>
        <pc:spChg chg="add del mod">
          <ac:chgData name="Trinity Wang" userId="1a1fa157-537b-473b-aa3b-275a345d8030" providerId="ADAL" clId="{A2E68B1B-FDC3-4F81-8177-331413C4F65A}" dt="2022-09-01T03:53:57.024" v="442"/>
          <ac:spMkLst>
            <pc:docMk/>
            <pc:sldMk cId="2589267320" sldId="392"/>
            <ac:spMk id="2" creationId="{D9A19068-DB5F-4644-3BF3-86A5698958A4}"/>
          </ac:spMkLst>
        </pc:spChg>
        <pc:spChg chg="add mod">
          <ac:chgData name="Trinity Wang" userId="1a1fa157-537b-473b-aa3b-275a345d8030" providerId="ADAL" clId="{A2E68B1B-FDC3-4F81-8177-331413C4F65A}" dt="2022-09-01T03:53:57.024" v="442"/>
          <ac:spMkLst>
            <pc:docMk/>
            <pc:sldMk cId="2589267320" sldId="392"/>
            <ac:spMk id="3" creationId="{69C6D954-4125-DC98-FC3F-031BCC546FFA}"/>
          </ac:spMkLst>
        </pc:spChg>
        <pc:spChg chg="mod">
          <ac:chgData name="Trinity Wang" userId="1a1fa157-537b-473b-aa3b-275a345d8030" providerId="ADAL" clId="{A2E68B1B-FDC3-4F81-8177-331413C4F65A}" dt="2022-09-01T03:53:57.024" v="442"/>
          <ac:spMkLst>
            <pc:docMk/>
            <pc:sldMk cId="2589267320" sldId="392"/>
            <ac:spMk id="14" creationId="{AC5FCFC2-7A99-209F-CBED-423F1C53E9A9}"/>
          </ac:spMkLst>
        </pc:spChg>
        <pc:spChg chg="mod">
          <ac:chgData name="Trinity Wang" userId="1a1fa157-537b-473b-aa3b-275a345d8030" providerId="ADAL" clId="{A2E68B1B-FDC3-4F81-8177-331413C4F65A}" dt="2022-09-01T02:56:30.521" v="29" actId="207"/>
          <ac:spMkLst>
            <pc:docMk/>
            <pc:sldMk cId="2589267320" sldId="392"/>
            <ac:spMk id="16" creationId="{FAFC391B-0EDD-48D1-AB21-B3DFEBB6A553}"/>
          </ac:spMkLst>
        </pc:spChg>
        <pc:spChg chg="mod">
          <ac:chgData name="Trinity Wang" userId="1a1fa157-537b-473b-aa3b-275a345d8030" providerId="ADAL" clId="{A2E68B1B-FDC3-4F81-8177-331413C4F65A}" dt="2022-09-01T02:56:30.521" v="29" actId="207"/>
          <ac:spMkLst>
            <pc:docMk/>
            <pc:sldMk cId="2589267320" sldId="392"/>
            <ac:spMk id="27" creationId="{8D51BB8D-9F6F-498F-8EA8-D79E87FA51F1}"/>
          </ac:spMkLst>
        </pc:spChg>
        <pc:spChg chg="mod">
          <ac:chgData name="Trinity Wang" userId="1a1fa157-537b-473b-aa3b-275a345d8030" providerId="ADAL" clId="{A2E68B1B-FDC3-4F81-8177-331413C4F65A}" dt="2022-09-01T02:56:30.521" v="29" actId="207"/>
          <ac:spMkLst>
            <pc:docMk/>
            <pc:sldMk cId="2589267320" sldId="392"/>
            <ac:spMk id="28" creationId="{F114EADF-AABA-489E-8F51-6E5893ADE955}"/>
          </ac:spMkLst>
        </pc:spChg>
        <pc:spChg chg="mod">
          <ac:chgData name="Trinity Wang" userId="1a1fa157-537b-473b-aa3b-275a345d8030" providerId="ADAL" clId="{A2E68B1B-FDC3-4F81-8177-331413C4F65A}" dt="2022-09-01T02:56:30.521" v="29" actId="207"/>
          <ac:spMkLst>
            <pc:docMk/>
            <pc:sldMk cId="2589267320" sldId="392"/>
            <ac:spMk id="29" creationId="{7219D2F3-7BDF-40B3-886F-06DE1BC7545E}"/>
          </ac:spMkLst>
        </pc:spChg>
      </pc:sldChg>
      <pc:sldChg chg="addSp delSp modSp mod">
        <pc:chgData name="Trinity Wang" userId="1a1fa157-537b-473b-aa3b-275a345d8030" providerId="ADAL" clId="{A2E68B1B-FDC3-4F81-8177-331413C4F65A}" dt="2022-09-01T03:53:54.152" v="440"/>
        <pc:sldMkLst>
          <pc:docMk/>
          <pc:sldMk cId="197376328" sldId="393"/>
        </pc:sldMkLst>
        <pc:spChg chg="add del mod">
          <ac:chgData name="Trinity Wang" userId="1a1fa157-537b-473b-aa3b-275a345d8030" providerId="ADAL" clId="{A2E68B1B-FDC3-4F81-8177-331413C4F65A}" dt="2022-09-01T03:53:54.152" v="440"/>
          <ac:spMkLst>
            <pc:docMk/>
            <pc:sldMk cId="197376328" sldId="393"/>
            <ac:spMk id="2" creationId="{8916CB60-3B58-57ED-8CA0-B8AD8DDF57A9}"/>
          </ac:spMkLst>
        </pc:spChg>
        <pc:spChg chg="add mod">
          <ac:chgData name="Trinity Wang" userId="1a1fa157-537b-473b-aa3b-275a345d8030" providerId="ADAL" clId="{A2E68B1B-FDC3-4F81-8177-331413C4F65A}" dt="2022-09-01T03:53:54.152" v="440"/>
          <ac:spMkLst>
            <pc:docMk/>
            <pc:sldMk cId="197376328" sldId="393"/>
            <ac:spMk id="3" creationId="{2A433514-74B6-1FC4-0B5F-9E268AB958FC}"/>
          </ac:spMkLst>
        </pc:spChg>
        <pc:spChg chg="mod">
          <ac:chgData name="Trinity Wang" userId="1a1fa157-537b-473b-aa3b-275a345d8030" providerId="ADAL" clId="{A2E68B1B-FDC3-4F81-8177-331413C4F65A}" dt="2022-09-01T03:53:54.152" v="440"/>
          <ac:spMkLst>
            <pc:docMk/>
            <pc:sldMk cId="197376328" sldId="393"/>
            <ac:spMk id="14" creationId="{E50EB738-7E86-4153-AC11-7B9FD82B98A5}"/>
          </ac:spMkLst>
        </pc:spChg>
        <pc:spChg chg="mod">
          <ac:chgData name="Trinity Wang" userId="1a1fa157-537b-473b-aa3b-275a345d8030" providerId="ADAL" clId="{A2E68B1B-FDC3-4F81-8177-331413C4F65A}" dt="2022-09-01T02:56:37.052" v="32" actId="207"/>
          <ac:spMkLst>
            <pc:docMk/>
            <pc:sldMk cId="197376328" sldId="393"/>
            <ac:spMk id="16" creationId="{FAFC391B-0EDD-48D1-AB21-B3DFEBB6A553}"/>
          </ac:spMkLst>
        </pc:spChg>
        <pc:spChg chg="mod">
          <ac:chgData name="Trinity Wang" userId="1a1fa157-537b-473b-aa3b-275a345d8030" providerId="ADAL" clId="{A2E68B1B-FDC3-4F81-8177-331413C4F65A}" dt="2022-09-01T02:56:37.052" v="32" actId="207"/>
          <ac:spMkLst>
            <pc:docMk/>
            <pc:sldMk cId="197376328" sldId="393"/>
            <ac:spMk id="18" creationId="{D02BD2C1-281F-4A09-99D6-05582EDEE9DB}"/>
          </ac:spMkLst>
        </pc:spChg>
        <pc:spChg chg="mod">
          <ac:chgData name="Trinity Wang" userId="1a1fa157-537b-473b-aa3b-275a345d8030" providerId="ADAL" clId="{A2E68B1B-FDC3-4F81-8177-331413C4F65A}" dt="2022-09-01T02:56:37.052" v="32" actId="207"/>
          <ac:spMkLst>
            <pc:docMk/>
            <pc:sldMk cId="197376328" sldId="393"/>
            <ac:spMk id="21" creationId="{AF986CE6-2E37-410C-B0F9-E6AB5570CA8E}"/>
          </ac:spMkLst>
        </pc:spChg>
        <pc:spChg chg="mod">
          <ac:chgData name="Trinity Wang" userId="1a1fa157-537b-473b-aa3b-275a345d8030" providerId="ADAL" clId="{A2E68B1B-FDC3-4F81-8177-331413C4F65A}" dt="2022-09-01T02:56:37.052" v="32" actId="207"/>
          <ac:spMkLst>
            <pc:docMk/>
            <pc:sldMk cId="197376328" sldId="393"/>
            <ac:spMk id="22" creationId="{BC1E0E6D-E043-4BBB-9558-A90EFDA5EFB3}"/>
          </ac:spMkLst>
        </pc:spChg>
        <pc:spChg chg="mod">
          <ac:chgData name="Trinity Wang" userId="1a1fa157-537b-473b-aa3b-275a345d8030" providerId="ADAL" clId="{A2E68B1B-FDC3-4F81-8177-331413C4F65A}" dt="2022-09-01T02:56:37.052" v="32" actId="207"/>
          <ac:spMkLst>
            <pc:docMk/>
            <pc:sldMk cId="197376328" sldId="393"/>
            <ac:spMk id="29" creationId="{7219D2F3-7BDF-40B3-886F-06DE1BC7545E}"/>
          </ac:spMkLst>
        </pc:spChg>
      </pc:sldChg>
      <pc:sldChg chg="addSp delSp modSp mod">
        <pc:chgData name="Trinity Wang" userId="1a1fa157-537b-473b-aa3b-275a345d8030" providerId="ADAL" clId="{A2E68B1B-FDC3-4F81-8177-331413C4F65A}" dt="2022-09-01T03:53:51.169" v="438"/>
        <pc:sldMkLst>
          <pc:docMk/>
          <pc:sldMk cId="3991991211" sldId="394"/>
        </pc:sldMkLst>
        <pc:spChg chg="add del mod">
          <ac:chgData name="Trinity Wang" userId="1a1fa157-537b-473b-aa3b-275a345d8030" providerId="ADAL" clId="{A2E68B1B-FDC3-4F81-8177-331413C4F65A}" dt="2022-09-01T03:53:51.169" v="438"/>
          <ac:spMkLst>
            <pc:docMk/>
            <pc:sldMk cId="3991991211" sldId="394"/>
            <ac:spMk id="2" creationId="{81BCA670-A2AB-A1D7-42E1-33B948A3AAE3}"/>
          </ac:spMkLst>
        </pc:spChg>
        <pc:spChg chg="add mod">
          <ac:chgData name="Trinity Wang" userId="1a1fa157-537b-473b-aa3b-275a345d8030" providerId="ADAL" clId="{A2E68B1B-FDC3-4F81-8177-331413C4F65A}" dt="2022-09-01T03:53:51.169" v="438"/>
          <ac:spMkLst>
            <pc:docMk/>
            <pc:sldMk cId="3991991211" sldId="394"/>
            <ac:spMk id="3" creationId="{4EB2B1F3-D0F2-B2E1-FC57-0EF6C0C6B0CF}"/>
          </ac:spMkLst>
        </pc:spChg>
        <pc:spChg chg="mod">
          <ac:chgData name="Trinity Wang" userId="1a1fa157-537b-473b-aa3b-275a345d8030" providerId="ADAL" clId="{A2E68B1B-FDC3-4F81-8177-331413C4F65A}" dt="2022-09-01T02:57:13.206" v="34" actId="207"/>
          <ac:spMkLst>
            <pc:docMk/>
            <pc:sldMk cId="3991991211" sldId="394"/>
            <ac:spMk id="12" creationId="{C88758E8-FFE5-7A4F-8E2A-665157A39CB5}"/>
          </ac:spMkLst>
        </pc:spChg>
        <pc:spChg chg="mod">
          <ac:chgData name="Trinity Wang" userId="1a1fa157-537b-473b-aa3b-275a345d8030" providerId="ADAL" clId="{A2E68B1B-FDC3-4F81-8177-331413C4F65A}" dt="2022-09-01T02:57:13.206" v="34" actId="207"/>
          <ac:spMkLst>
            <pc:docMk/>
            <pc:sldMk cId="3991991211" sldId="394"/>
            <ac:spMk id="13" creationId="{48FCE7E6-96B6-5081-E9FA-9756A6A3241D}"/>
          </ac:spMkLst>
        </pc:spChg>
        <pc:spChg chg="mod">
          <ac:chgData name="Trinity Wang" userId="1a1fa157-537b-473b-aa3b-275a345d8030" providerId="ADAL" clId="{A2E68B1B-FDC3-4F81-8177-331413C4F65A}" dt="2022-09-01T02:57:13.206" v="34" actId="207"/>
          <ac:spMkLst>
            <pc:docMk/>
            <pc:sldMk cId="3991991211" sldId="394"/>
            <ac:spMk id="15" creationId="{D49464F8-FE1D-4F8C-9184-674572B1F8ED}"/>
          </ac:spMkLst>
        </pc:spChg>
        <pc:spChg chg="mod">
          <ac:chgData name="Trinity Wang" userId="1a1fa157-537b-473b-aa3b-275a345d8030" providerId="ADAL" clId="{A2E68B1B-FDC3-4F81-8177-331413C4F65A}" dt="2022-09-01T03:53:51.169" v="438"/>
          <ac:spMkLst>
            <pc:docMk/>
            <pc:sldMk cId="3991991211" sldId="394"/>
            <ac:spMk id="17" creationId="{5DD41B38-7271-49F9-B140-427A0CBD394D}"/>
          </ac:spMkLst>
        </pc:spChg>
        <pc:spChg chg="mod">
          <ac:chgData name="Trinity Wang" userId="1a1fa157-537b-473b-aa3b-275a345d8030" providerId="ADAL" clId="{A2E68B1B-FDC3-4F81-8177-331413C4F65A}" dt="2022-09-01T02:57:13.206" v="34" actId="207"/>
          <ac:spMkLst>
            <pc:docMk/>
            <pc:sldMk cId="3991991211" sldId="394"/>
            <ac:spMk id="23" creationId="{E0CFC90C-088E-4A79-A443-E6533453A5EE}"/>
          </ac:spMkLst>
        </pc:spChg>
      </pc:sldChg>
      <pc:sldChg chg="addSp delSp modSp mod">
        <pc:chgData name="Trinity Wang" userId="1a1fa157-537b-473b-aa3b-275a345d8030" providerId="ADAL" clId="{A2E68B1B-FDC3-4F81-8177-331413C4F65A}" dt="2022-09-01T03:53:49.275" v="437"/>
        <pc:sldMkLst>
          <pc:docMk/>
          <pc:sldMk cId="2240730183" sldId="395"/>
        </pc:sldMkLst>
        <pc:spChg chg="add del mod">
          <ac:chgData name="Trinity Wang" userId="1a1fa157-537b-473b-aa3b-275a345d8030" providerId="ADAL" clId="{A2E68B1B-FDC3-4F81-8177-331413C4F65A}" dt="2022-09-01T03:53:49.275" v="437"/>
          <ac:spMkLst>
            <pc:docMk/>
            <pc:sldMk cId="2240730183" sldId="395"/>
            <ac:spMk id="2" creationId="{5FC5A501-D3D1-CFE8-9518-3CD3E3467A9E}"/>
          </ac:spMkLst>
        </pc:spChg>
        <pc:spChg chg="add mod">
          <ac:chgData name="Trinity Wang" userId="1a1fa157-537b-473b-aa3b-275a345d8030" providerId="ADAL" clId="{A2E68B1B-FDC3-4F81-8177-331413C4F65A}" dt="2022-09-01T03:53:49.275" v="437"/>
          <ac:spMkLst>
            <pc:docMk/>
            <pc:sldMk cId="2240730183" sldId="395"/>
            <ac:spMk id="3" creationId="{6FA152EB-EA13-1EB8-D14B-6EDE79BFAB06}"/>
          </ac:spMkLst>
        </pc:spChg>
        <pc:spChg chg="mod">
          <ac:chgData name="Trinity Wang" userId="1a1fa157-537b-473b-aa3b-275a345d8030" providerId="ADAL" clId="{A2E68B1B-FDC3-4F81-8177-331413C4F65A}" dt="2022-09-01T03:53:49.275" v="437"/>
          <ac:spMkLst>
            <pc:docMk/>
            <pc:sldMk cId="2240730183" sldId="395"/>
            <ac:spMk id="12" creationId="{33832CEA-BD39-4900-867C-8BA6A829C671}"/>
          </ac:spMkLst>
        </pc:spChg>
        <pc:spChg chg="mod">
          <ac:chgData name="Trinity Wang" userId="1a1fa157-537b-473b-aa3b-275a345d8030" providerId="ADAL" clId="{A2E68B1B-FDC3-4F81-8177-331413C4F65A}" dt="2022-09-01T02:57:16.328" v="35" actId="207"/>
          <ac:spMkLst>
            <pc:docMk/>
            <pc:sldMk cId="2240730183" sldId="395"/>
            <ac:spMk id="14" creationId="{4099071B-D661-416B-B28E-2FB794ED7FC5}"/>
          </ac:spMkLst>
        </pc:spChg>
        <pc:spChg chg="mod">
          <ac:chgData name="Trinity Wang" userId="1a1fa157-537b-473b-aa3b-275a345d8030" providerId="ADAL" clId="{A2E68B1B-FDC3-4F81-8177-331413C4F65A}" dt="2022-09-01T02:57:16.328" v="35" actId="207"/>
          <ac:spMkLst>
            <pc:docMk/>
            <pc:sldMk cId="2240730183" sldId="395"/>
            <ac:spMk id="15" creationId="{D49464F8-FE1D-4F8C-9184-674572B1F8ED}"/>
          </ac:spMkLst>
        </pc:spChg>
        <pc:spChg chg="mod">
          <ac:chgData name="Trinity Wang" userId="1a1fa157-537b-473b-aa3b-275a345d8030" providerId="ADAL" clId="{A2E68B1B-FDC3-4F81-8177-331413C4F65A}" dt="2022-09-01T02:57:16.328" v="35" actId="207"/>
          <ac:spMkLst>
            <pc:docMk/>
            <pc:sldMk cId="2240730183" sldId="395"/>
            <ac:spMk id="16" creationId="{FAFC391B-0EDD-48D1-AB21-B3DFEBB6A553}"/>
          </ac:spMkLst>
        </pc:spChg>
        <pc:spChg chg="mod">
          <ac:chgData name="Trinity Wang" userId="1a1fa157-537b-473b-aa3b-275a345d8030" providerId="ADAL" clId="{A2E68B1B-FDC3-4F81-8177-331413C4F65A}" dt="2022-09-01T02:57:16.328" v="35" actId="207"/>
          <ac:spMkLst>
            <pc:docMk/>
            <pc:sldMk cId="2240730183" sldId="395"/>
            <ac:spMk id="22" creationId="{BC1E0E6D-E043-4BBB-9558-A90EFDA5EFB3}"/>
          </ac:spMkLst>
        </pc:spChg>
      </pc:sldChg>
      <pc:sldChg chg="addSp delSp modSp mod">
        <pc:chgData name="Trinity Wang" userId="1a1fa157-537b-473b-aa3b-275a345d8030" providerId="ADAL" clId="{A2E68B1B-FDC3-4F81-8177-331413C4F65A}" dt="2022-09-01T03:54:43.155" v="456"/>
        <pc:sldMkLst>
          <pc:docMk/>
          <pc:sldMk cId="195429519" sldId="396"/>
        </pc:sldMkLst>
        <pc:spChg chg="add del mod">
          <ac:chgData name="Trinity Wang" userId="1a1fa157-537b-473b-aa3b-275a345d8030" providerId="ADAL" clId="{A2E68B1B-FDC3-4F81-8177-331413C4F65A}" dt="2022-09-01T03:54:43.155" v="456"/>
          <ac:spMkLst>
            <pc:docMk/>
            <pc:sldMk cId="195429519" sldId="396"/>
            <ac:spMk id="2" creationId="{A470EB18-996F-30FD-C456-DEAE3AB0311C}"/>
          </ac:spMkLst>
        </pc:spChg>
        <pc:spChg chg="add mod">
          <ac:chgData name="Trinity Wang" userId="1a1fa157-537b-473b-aa3b-275a345d8030" providerId="ADAL" clId="{A2E68B1B-FDC3-4F81-8177-331413C4F65A}" dt="2022-09-01T03:54:43.155" v="456"/>
          <ac:spMkLst>
            <pc:docMk/>
            <pc:sldMk cId="195429519" sldId="396"/>
            <ac:spMk id="3" creationId="{D8FC3889-F321-2854-3F2F-03B242440BAF}"/>
          </ac:spMkLst>
        </pc:spChg>
        <pc:spChg chg="del">
          <ac:chgData name="Trinity Wang" userId="1a1fa157-537b-473b-aa3b-275a345d8030" providerId="ADAL" clId="{A2E68B1B-FDC3-4F81-8177-331413C4F65A}" dt="2022-09-01T03:00:01.946" v="49" actId="478"/>
          <ac:spMkLst>
            <pc:docMk/>
            <pc:sldMk cId="195429519" sldId="396"/>
            <ac:spMk id="4" creationId="{1D3B8B37-D2F2-43FE-A8BC-14871E9A170C}"/>
          </ac:spMkLst>
        </pc:spChg>
        <pc:spChg chg="del mod">
          <ac:chgData name="Trinity Wang" userId="1a1fa157-537b-473b-aa3b-275a345d8030" providerId="ADAL" clId="{A2E68B1B-FDC3-4F81-8177-331413C4F65A}" dt="2022-09-01T03:00:35.976" v="55" actId="478"/>
          <ac:spMkLst>
            <pc:docMk/>
            <pc:sldMk cId="195429519" sldId="396"/>
            <ac:spMk id="5" creationId="{8E3B9BFC-2240-451F-AA67-AA31F1A02E10}"/>
          </ac:spMkLst>
        </pc:spChg>
        <pc:spChg chg="mod">
          <ac:chgData name="Trinity Wang" userId="1a1fa157-537b-473b-aa3b-275a345d8030" providerId="ADAL" clId="{A2E68B1B-FDC3-4F81-8177-331413C4F65A}" dt="2022-09-01T02:59:57.431" v="48" actId="207"/>
          <ac:spMkLst>
            <pc:docMk/>
            <pc:sldMk cId="195429519" sldId="396"/>
            <ac:spMk id="10" creationId="{E54FE4E2-E7AB-464C-9388-7D408BFAA853}"/>
          </ac:spMkLst>
        </pc:spChg>
        <pc:spChg chg="mod">
          <ac:chgData name="Trinity Wang" userId="1a1fa157-537b-473b-aa3b-275a345d8030" providerId="ADAL" clId="{A2E68B1B-FDC3-4F81-8177-331413C4F65A}" dt="2022-09-01T02:59:57.431" v="48" actId="207"/>
          <ac:spMkLst>
            <pc:docMk/>
            <pc:sldMk cId="195429519" sldId="396"/>
            <ac:spMk id="11" creationId="{4ACCA796-1950-4505-8F9A-25DBFF8581D8}"/>
          </ac:spMkLst>
        </pc:spChg>
        <pc:spChg chg="mod">
          <ac:chgData name="Trinity Wang" userId="1a1fa157-537b-473b-aa3b-275a345d8030" providerId="ADAL" clId="{A2E68B1B-FDC3-4F81-8177-331413C4F65A}" dt="2022-09-01T02:59:57.431" v="48" actId="207"/>
          <ac:spMkLst>
            <pc:docMk/>
            <pc:sldMk cId="195429519" sldId="396"/>
            <ac:spMk id="12" creationId="{DBFC0646-8530-43A0-8E4F-68FA244670F1}"/>
          </ac:spMkLst>
        </pc:spChg>
        <pc:spChg chg="mod">
          <ac:chgData name="Trinity Wang" userId="1a1fa157-537b-473b-aa3b-275a345d8030" providerId="ADAL" clId="{A2E68B1B-FDC3-4F81-8177-331413C4F65A}" dt="2022-09-01T03:38:04.109" v="309" actId="14100"/>
          <ac:spMkLst>
            <pc:docMk/>
            <pc:sldMk cId="195429519" sldId="396"/>
            <ac:spMk id="15" creationId="{2A0E6568-282A-4865-A4DB-0673EEF7133D}"/>
          </ac:spMkLst>
        </pc:spChg>
        <pc:spChg chg="mod">
          <ac:chgData name="Trinity Wang" userId="1a1fa157-537b-473b-aa3b-275a345d8030" providerId="ADAL" clId="{A2E68B1B-FDC3-4F81-8177-331413C4F65A}" dt="2022-09-01T03:54:43.155" v="456"/>
          <ac:spMkLst>
            <pc:docMk/>
            <pc:sldMk cId="195429519" sldId="396"/>
            <ac:spMk id="16" creationId="{804F105E-6E86-9DC8-7DF0-F67F0609BFE5}"/>
          </ac:spMkLst>
        </pc:spChg>
        <pc:spChg chg="mod">
          <ac:chgData name="Trinity Wang" userId="1a1fa157-537b-473b-aa3b-275a345d8030" providerId="ADAL" clId="{A2E68B1B-FDC3-4F81-8177-331413C4F65A}" dt="2022-09-01T02:59:57.431" v="48" actId="207"/>
          <ac:spMkLst>
            <pc:docMk/>
            <pc:sldMk cId="195429519" sldId="396"/>
            <ac:spMk id="18" creationId="{3C82AABF-7250-4B2F-E33A-01D2DA095351}"/>
          </ac:spMkLst>
        </pc:spChg>
      </pc:sldChg>
      <pc:sldChg chg="addSp delSp modSp mod">
        <pc:chgData name="Trinity Wang" userId="1a1fa157-537b-473b-aa3b-275a345d8030" providerId="ADAL" clId="{A2E68B1B-FDC3-4F81-8177-331413C4F65A}" dt="2022-09-01T03:54:50.692" v="463"/>
        <pc:sldMkLst>
          <pc:docMk/>
          <pc:sldMk cId="1373346560" sldId="397"/>
        </pc:sldMkLst>
        <pc:spChg chg="add del mod">
          <ac:chgData name="Trinity Wang" userId="1a1fa157-537b-473b-aa3b-275a345d8030" providerId="ADAL" clId="{A2E68B1B-FDC3-4F81-8177-331413C4F65A}" dt="2022-09-01T03:54:50.692" v="463"/>
          <ac:spMkLst>
            <pc:docMk/>
            <pc:sldMk cId="1373346560" sldId="397"/>
            <ac:spMk id="2" creationId="{9D5E85F5-327B-91F8-46B9-0CA0531CC982}"/>
          </ac:spMkLst>
        </pc:spChg>
        <pc:spChg chg="add mod">
          <ac:chgData name="Trinity Wang" userId="1a1fa157-537b-473b-aa3b-275a345d8030" providerId="ADAL" clId="{A2E68B1B-FDC3-4F81-8177-331413C4F65A}" dt="2022-09-01T03:54:50.692" v="463"/>
          <ac:spMkLst>
            <pc:docMk/>
            <pc:sldMk cId="1373346560" sldId="397"/>
            <ac:spMk id="3" creationId="{D01E31A9-DEDA-1E36-A961-3C150BC57727}"/>
          </ac:spMkLst>
        </pc:spChg>
        <pc:spChg chg="del">
          <ac:chgData name="Trinity Wang" userId="1a1fa157-537b-473b-aa3b-275a345d8030" providerId="ADAL" clId="{A2E68B1B-FDC3-4F81-8177-331413C4F65A}" dt="2022-09-01T03:03:13.208" v="71" actId="478"/>
          <ac:spMkLst>
            <pc:docMk/>
            <pc:sldMk cId="1373346560" sldId="397"/>
            <ac:spMk id="4" creationId="{1D3B8B37-D2F2-43FE-A8BC-14871E9A170C}"/>
          </ac:spMkLst>
        </pc:spChg>
        <pc:spChg chg="del">
          <ac:chgData name="Trinity Wang" userId="1a1fa157-537b-473b-aa3b-275a345d8030" providerId="ADAL" clId="{A2E68B1B-FDC3-4F81-8177-331413C4F65A}" dt="2022-09-01T03:03:13.208" v="71" actId="478"/>
          <ac:spMkLst>
            <pc:docMk/>
            <pc:sldMk cId="1373346560" sldId="397"/>
            <ac:spMk id="5" creationId="{8E3B9BFC-2240-451F-AA67-AA31F1A02E10}"/>
          </ac:spMkLst>
        </pc:spChg>
        <pc:spChg chg="mod">
          <ac:chgData name="Trinity Wang" userId="1a1fa157-537b-473b-aa3b-275a345d8030" providerId="ADAL" clId="{A2E68B1B-FDC3-4F81-8177-331413C4F65A}" dt="2022-09-01T03:03:10.549" v="70" actId="207"/>
          <ac:spMkLst>
            <pc:docMk/>
            <pc:sldMk cId="1373346560" sldId="397"/>
            <ac:spMk id="32" creationId="{14ED0753-2982-48BF-AFDB-74B7A7FB9B6C}"/>
          </ac:spMkLst>
        </pc:spChg>
        <pc:spChg chg="mod">
          <ac:chgData name="Trinity Wang" userId="1a1fa157-537b-473b-aa3b-275a345d8030" providerId="ADAL" clId="{A2E68B1B-FDC3-4F81-8177-331413C4F65A}" dt="2022-09-01T03:03:10.549" v="70" actId="207"/>
          <ac:spMkLst>
            <pc:docMk/>
            <pc:sldMk cId="1373346560" sldId="397"/>
            <ac:spMk id="33" creationId="{BB6795B7-528F-48BD-A9EE-4DFC154F2D8F}"/>
          </ac:spMkLst>
        </pc:spChg>
        <pc:spChg chg="mod">
          <ac:chgData name="Trinity Wang" userId="1a1fa157-537b-473b-aa3b-275a345d8030" providerId="ADAL" clId="{A2E68B1B-FDC3-4F81-8177-331413C4F65A}" dt="2022-09-01T03:03:10.549" v="70" actId="207"/>
          <ac:spMkLst>
            <pc:docMk/>
            <pc:sldMk cId="1373346560" sldId="397"/>
            <ac:spMk id="34" creationId="{1DC23A83-08D8-4B6F-A31D-29484CACC628}"/>
          </ac:spMkLst>
        </pc:spChg>
        <pc:spChg chg="mod">
          <ac:chgData name="Trinity Wang" userId="1a1fa157-537b-473b-aa3b-275a345d8030" providerId="ADAL" clId="{A2E68B1B-FDC3-4F81-8177-331413C4F65A}" dt="2022-09-01T03:03:10.549" v="70" actId="207"/>
          <ac:spMkLst>
            <pc:docMk/>
            <pc:sldMk cId="1373346560" sldId="397"/>
            <ac:spMk id="36" creationId="{8B551896-FE16-4869-88D3-3C42DB8BC013}"/>
          </ac:spMkLst>
        </pc:spChg>
        <pc:spChg chg="mod">
          <ac:chgData name="Trinity Wang" userId="1a1fa157-537b-473b-aa3b-275a345d8030" providerId="ADAL" clId="{A2E68B1B-FDC3-4F81-8177-331413C4F65A}" dt="2022-09-01T03:03:10.549" v="70" actId="207"/>
          <ac:spMkLst>
            <pc:docMk/>
            <pc:sldMk cId="1373346560" sldId="397"/>
            <ac:spMk id="37" creationId="{2B09FC2C-40D2-4921-824E-C89D862B4C41}"/>
          </ac:spMkLst>
        </pc:spChg>
        <pc:spChg chg="mod">
          <ac:chgData name="Trinity Wang" userId="1a1fa157-537b-473b-aa3b-275a345d8030" providerId="ADAL" clId="{A2E68B1B-FDC3-4F81-8177-331413C4F65A}" dt="2022-09-01T03:03:10.549" v="70" actId="207"/>
          <ac:spMkLst>
            <pc:docMk/>
            <pc:sldMk cId="1373346560" sldId="397"/>
            <ac:spMk id="38" creationId="{5EC7F036-7F6D-4AA5-8E14-94A0259E7E42}"/>
          </ac:spMkLst>
        </pc:spChg>
        <pc:spChg chg="mod">
          <ac:chgData name="Trinity Wang" userId="1a1fa157-537b-473b-aa3b-275a345d8030" providerId="ADAL" clId="{A2E68B1B-FDC3-4F81-8177-331413C4F65A}" dt="2022-09-01T03:03:10.549" v="70" actId="207"/>
          <ac:spMkLst>
            <pc:docMk/>
            <pc:sldMk cId="1373346560" sldId="397"/>
            <ac:spMk id="39" creationId="{E41EBBFA-6F95-7AA5-548D-332B4B780515}"/>
          </ac:spMkLst>
        </pc:spChg>
        <pc:spChg chg="mod">
          <ac:chgData name="Trinity Wang" userId="1a1fa157-537b-473b-aa3b-275a345d8030" providerId="ADAL" clId="{A2E68B1B-FDC3-4F81-8177-331413C4F65A}" dt="2022-09-01T03:03:10.549" v="70" actId="207"/>
          <ac:spMkLst>
            <pc:docMk/>
            <pc:sldMk cId="1373346560" sldId="397"/>
            <ac:spMk id="40" creationId="{70FC1479-ACCB-4712-99A5-DE01F461B284}"/>
          </ac:spMkLst>
        </pc:spChg>
        <pc:spChg chg="mod">
          <ac:chgData name="Trinity Wang" userId="1a1fa157-537b-473b-aa3b-275a345d8030" providerId="ADAL" clId="{A2E68B1B-FDC3-4F81-8177-331413C4F65A}" dt="2022-09-01T03:03:10.549" v="70" actId="207"/>
          <ac:spMkLst>
            <pc:docMk/>
            <pc:sldMk cId="1373346560" sldId="397"/>
            <ac:spMk id="42" creationId="{6DD03548-90E4-44E5-AC6A-6CD964C1F058}"/>
          </ac:spMkLst>
        </pc:spChg>
        <pc:spChg chg="mod">
          <ac:chgData name="Trinity Wang" userId="1a1fa157-537b-473b-aa3b-275a345d8030" providerId="ADAL" clId="{A2E68B1B-FDC3-4F81-8177-331413C4F65A}" dt="2022-09-01T03:03:10.549" v="70" actId="207"/>
          <ac:spMkLst>
            <pc:docMk/>
            <pc:sldMk cId="1373346560" sldId="397"/>
            <ac:spMk id="43" creationId="{66F10A25-CF1A-4388-8FA1-2B4E13D0DB97}"/>
          </ac:spMkLst>
        </pc:spChg>
        <pc:spChg chg="mod">
          <ac:chgData name="Trinity Wang" userId="1a1fa157-537b-473b-aa3b-275a345d8030" providerId="ADAL" clId="{A2E68B1B-FDC3-4F81-8177-331413C4F65A}" dt="2022-09-01T03:03:10.549" v="70" actId="207"/>
          <ac:spMkLst>
            <pc:docMk/>
            <pc:sldMk cId="1373346560" sldId="397"/>
            <ac:spMk id="45" creationId="{77BDF2D3-3B0D-4186-88EC-76133D1F4A48}"/>
          </ac:spMkLst>
        </pc:spChg>
        <pc:spChg chg="mod">
          <ac:chgData name="Trinity Wang" userId="1a1fa157-537b-473b-aa3b-275a345d8030" providerId="ADAL" clId="{A2E68B1B-FDC3-4F81-8177-331413C4F65A}" dt="2022-09-01T03:03:10.549" v="70" actId="207"/>
          <ac:spMkLst>
            <pc:docMk/>
            <pc:sldMk cId="1373346560" sldId="397"/>
            <ac:spMk id="46" creationId="{8C84456D-862D-49FA-AD82-17C9AE2F789D}"/>
          </ac:spMkLst>
        </pc:spChg>
        <pc:spChg chg="mod">
          <ac:chgData name="Trinity Wang" userId="1a1fa157-537b-473b-aa3b-275a345d8030" providerId="ADAL" clId="{A2E68B1B-FDC3-4F81-8177-331413C4F65A}" dt="2022-09-01T03:03:10.549" v="70" actId="207"/>
          <ac:spMkLst>
            <pc:docMk/>
            <pc:sldMk cId="1373346560" sldId="397"/>
            <ac:spMk id="49" creationId="{93D45153-BE82-4631-A5A8-3311805DF8BF}"/>
          </ac:spMkLst>
        </pc:spChg>
        <pc:spChg chg="mod">
          <ac:chgData name="Trinity Wang" userId="1a1fa157-537b-473b-aa3b-275a345d8030" providerId="ADAL" clId="{A2E68B1B-FDC3-4F81-8177-331413C4F65A}" dt="2022-09-01T03:03:10.549" v="70" actId="207"/>
          <ac:spMkLst>
            <pc:docMk/>
            <pc:sldMk cId="1373346560" sldId="397"/>
            <ac:spMk id="51" creationId="{7837DDF2-FB11-47A1-9F49-CA83FB29FF84}"/>
          </ac:spMkLst>
        </pc:spChg>
        <pc:spChg chg="mod">
          <ac:chgData name="Trinity Wang" userId="1a1fa157-537b-473b-aa3b-275a345d8030" providerId="ADAL" clId="{A2E68B1B-FDC3-4F81-8177-331413C4F65A}" dt="2022-09-01T03:03:10.549" v="70" actId="207"/>
          <ac:spMkLst>
            <pc:docMk/>
            <pc:sldMk cId="1373346560" sldId="397"/>
            <ac:spMk id="52" creationId="{527565F4-16CE-85E3-9670-5F07A13F8EB7}"/>
          </ac:spMkLst>
        </pc:spChg>
        <pc:spChg chg="mod">
          <ac:chgData name="Trinity Wang" userId="1a1fa157-537b-473b-aa3b-275a345d8030" providerId="ADAL" clId="{A2E68B1B-FDC3-4F81-8177-331413C4F65A}" dt="2022-09-01T03:03:10.549" v="70" actId="207"/>
          <ac:spMkLst>
            <pc:docMk/>
            <pc:sldMk cId="1373346560" sldId="397"/>
            <ac:spMk id="53" creationId="{3AF8FFEF-F20A-E5EC-C339-DA86EB939186}"/>
          </ac:spMkLst>
        </pc:spChg>
        <pc:spChg chg="mod">
          <ac:chgData name="Trinity Wang" userId="1a1fa157-537b-473b-aa3b-275a345d8030" providerId="ADAL" clId="{A2E68B1B-FDC3-4F81-8177-331413C4F65A}" dt="2022-09-01T03:54:50.692" v="463"/>
          <ac:spMkLst>
            <pc:docMk/>
            <pc:sldMk cId="1373346560" sldId="397"/>
            <ac:spMk id="56" creationId="{7FA815D3-46A0-D355-6118-7F38F824AA18}"/>
          </ac:spMkLst>
        </pc:spChg>
        <pc:spChg chg="mod">
          <ac:chgData name="Trinity Wang" userId="1a1fa157-537b-473b-aa3b-275a345d8030" providerId="ADAL" clId="{A2E68B1B-FDC3-4F81-8177-331413C4F65A}" dt="2022-09-01T03:03:10.549" v="70" actId="207"/>
          <ac:spMkLst>
            <pc:docMk/>
            <pc:sldMk cId="1373346560" sldId="397"/>
            <ac:spMk id="59" creationId="{217A59F4-42BE-44B7-BC7D-4D8CE2F37D15}"/>
          </ac:spMkLst>
        </pc:spChg>
        <pc:spChg chg="mod">
          <ac:chgData name="Trinity Wang" userId="1a1fa157-537b-473b-aa3b-275a345d8030" providerId="ADAL" clId="{A2E68B1B-FDC3-4F81-8177-331413C4F65A}" dt="2022-09-01T03:03:10.549" v="70" actId="207"/>
          <ac:spMkLst>
            <pc:docMk/>
            <pc:sldMk cId="1373346560" sldId="397"/>
            <ac:spMk id="61" creationId="{245773BB-962A-475C-9594-E9ED5CC51639}"/>
          </ac:spMkLst>
        </pc:spChg>
        <pc:spChg chg="mod">
          <ac:chgData name="Trinity Wang" userId="1a1fa157-537b-473b-aa3b-275a345d8030" providerId="ADAL" clId="{A2E68B1B-FDC3-4F81-8177-331413C4F65A}" dt="2022-09-01T03:03:10.549" v="70" actId="207"/>
          <ac:spMkLst>
            <pc:docMk/>
            <pc:sldMk cId="1373346560" sldId="397"/>
            <ac:spMk id="63" creationId="{23FC290C-FA03-4532-B5B1-6EFAC6E1C80E}"/>
          </ac:spMkLst>
        </pc:spChg>
      </pc:sldChg>
      <pc:sldChg chg="addSp delSp modSp mod">
        <pc:chgData name="Trinity Wang" userId="1a1fa157-537b-473b-aa3b-275a345d8030" providerId="ADAL" clId="{A2E68B1B-FDC3-4F81-8177-331413C4F65A}" dt="2022-09-01T03:54:52.089" v="464"/>
        <pc:sldMkLst>
          <pc:docMk/>
          <pc:sldMk cId="172484282" sldId="398"/>
        </pc:sldMkLst>
        <pc:spChg chg="add del mod">
          <ac:chgData name="Trinity Wang" userId="1a1fa157-537b-473b-aa3b-275a345d8030" providerId="ADAL" clId="{A2E68B1B-FDC3-4F81-8177-331413C4F65A}" dt="2022-09-01T03:54:52.089" v="464"/>
          <ac:spMkLst>
            <pc:docMk/>
            <pc:sldMk cId="172484282" sldId="398"/>
            <ac:spMk id="2" creationId="{904ACFA6-7E8A-4B19-DB92-DCABA060D877}"/>
          </ac:spMkLst>
        </pc:spChg>
        <pc:spChg chg="add mod">
          <ac:chgData name="Trinity Wang" userId="1a1fa157-537b-473b-aa3b-275a345d8030" providerId="ADAL" clId="{A2E68B1B-FDC3-4F81-8177-331413C4F65A}" dt="2022-09-01T03:54:52.089" v="464"/>
          <ac:spMkLst>
            <pc:docMk/>
            <pc:sldMk cId="172484282" sldId="398"/>
            <ac:spMk id="3" creationId="{DCDE45F9-61A6-28C4-77B2-7C5B1B744DBC}"/>
          </ac:spMkLst>
        </pc:spChg>
        <pc:spChg chg="del">
          <ac:chgData name="Trinity Wang" userId="1a1fa157-537b-473b-aa3b-275a345d8030" providerId="ADAL" clId="{A2E68B1B-FDC3-4F81-8177-331413C4F65A}" dt="2022-09-01T03:03:19.674" v="73" actId="478"/>
          <ac:spMkLst>
            <pc:docMk/>
            <pc:sldMk cId="172484282" sldId="398"/>
            <ac:spMk id="4" creationId="{1D3B8B37-D2F2-43FE-A8BC-14871E9A170C}"/>
          </ac:spMkLst>
        </pc:spChg>
        <pc:spChg chg="del">
          <ac:chgData name="Trinity Wang" userId="1a1fa157-537b-473b-aa3b-275a345d8030" providerId="ADAL" clId="{A2E68B1B-FDC3-4F81-8177-331413C4F65A}" dt="2022-09-01T03:03:19.674" v="73" actId="478"/>
          <ac:spMkLst>
            <pc:docMk/>
            <pc:sldMk cId="172484282" sldId="398"/>
            <ac:spMk id="5" creationId="{8E3B9BFC-2240-451F-AA67-AA31F1A02E10}"/>
          </ac:spMkLst>
        </pc:spChg>
        <pc:spChg chg="mod">
          <ac:chgData name="Trinity Wang" userId="1a1fa157-537b-473b-aa3b-275a345d8030" providerId="ADAL" clId="{A2E68B1B-FDC3-4F81-8177-331413C4F65A}" dt="2022-09-01T03:03:17.596" v="72" actId="207"/>
          <ac:spMkLst>
            <pc:docMk/>
            <pc:sldMk cId="172484282" sldId="398"/>
            <ac:spMk id="32" creationId="{14ED0753-2982-48BF-AFDB-74B7A7FB9B6C}"/>
          </ac:spMkLst>
        </pc:spChg>
        <pc:spChg chg="mod">
          <ac:chgData name="Trinity Wang" userId="1a1fa157-537b-473b-aa3b-275a345d8030" providerId="ADAL" clId="{A2E68B1B-FDC3-4F81-8177-331413C4F65A}" dt="2022-09-01T03:03:17.596" v="72" actId="207"/>
          <ac:spMkLst>
            <pc:docMk/>
            <pc:sldMk cId="172484282" sldId="398"/>
            <ac:spMk id="33" creationId="{BB6795B7-528F-48BD-A9EE-4DFC154F2D8F}"/>
          </ac:spMkLst>
        </pc:spChg>
        <pc:spChg chg="mod">
          <ac:chgData name="Trinity Wang" userId="1a1fa157-537b-473b-aa3b-275a345d8030" providerId="ADAL" clId="{A2E68B1B-FDC3-4F81-8177-331413C4F65A}" dt="2022-09-01T03:03:17.596" v="72" actId="207"/>
          <ac:spMkLst>
            <pc:docMk/>
            <pc:sldMk cId="172484282" sldId="398"/>
            <ac:spMk id="34" creationId="{1DC23A83-08D8-4B6F-A31D-29484CACC628}"/>
          </ac:spMkLst>
        </pc:spChg>
        <pc:spChg chg="mod">
          <ac:chgData name="Trinity Wang" userId="1a1fa157-537b-473b-aa3b-275a345d8030" providerId="ADAL" clId="{A2E68B1B-FDC3-4F81-8177-331413C4F65A}" dt="2022-09-01T03:03:17.596" v="72" actId="207"/>
          <ac:spMkLst>
            <pc:docMk/>
            <pc:sldMk cId="172484282" sldId="398"/>
            <ac:spMk id="36" creationId="{8B551896-FE16-4869-88D3-3C42DB8BC013}"/>
          </ac:spMkLst>
        </pc:spChg>
        <pc:spChg chg="mod">
          <ac:chgData name="Trinity Wang" userId="1a1fa157-537b-473b-aa3b-275a345d8030" providerId="ADAL" clId="{A2E68B1B-FDC3-4F81-8177-331413C4F65A}" dt="2022-09-01T03:03:17.596" v="72" actId="207"/>
          <ac:spMkLst>
            <pc:docMk/>
            <pc:sldMk cId="172484282" sldId="398"/>
            <ac:spMk id="37" creationId="{2B09FC2C-40D2-4921-824E-C89D862B4C41}"/>
          </ac:spMkLst>
        </pc:spChg>
        <pc:spChg chg="mod">
          <ac:chgData name="Trinity Wang" userId="1a1fa157-537b-473b-aa3b-275a345d8030" providerId="ADAL" clId="{A2E68B1B-FDC3-4F81-8177-331413C4F65A}" dt="2022-09-01T03:03:17.596" v="72" actId="207"/>
          <ac:spMkLst>
            <pc:docMk/>
            <pc:sldMk cId="172484282" sldId="398"/>
            <ac:spMk id="38" creationId="{5EC7F036-7F6D-4AA5-8E14-94A0259E7E42}"/>
          </ac:spMkLst>
        </pc:spChg>
        <pc:spChg chg="mod">
          <ac:chgData name="Trinity Wang" userId="1a1fa157-537b-473b-aa3b-275a345d8030" providerId="ADAL" clId="{A2E68B1B-FDC3-4F81-8177-331413C4F65A}" dt="2022-09-01T03:03:17.596" v="72" actId="207"/>
          <ac:spMkLst>
            <pc:docMk/>
            <pc:sldMk cId="172484282" sldId="398"/>
            <ac:spMk id="39" creationId="{194D283C-ECB9-ACB3-6314-03D3C79B5448}"/>
          </ac:spMkLst>
        </pc:spChg>
        <pc:spChg chg="mod">
          <ac:chgData name="Trinity Wang" userId="1a1fa157-537b-473b-aa3b-275a345d8030" providerId="ADAL" clId="{A2E68B1B-FDC3-4F81-8177-331413C4F65A}" dt="2022-09-01T03:03:17.596" v="72" actId="207"/>
          <ac:spMkLst>
            <pc:docMk/>
            <pc:sldMk cId="172484282" sldId="398"/>
            <ac:spMk id="40" creationId="{70FC1479-ACCB-4712-99A5-DE01F461B284}"/>
          </ac:spMkLst>
        </pc:spChg>
        <pc:spChg chg="mod">
          <ac:chgData name="Trinity Wang" userId="1a1fa157-537b-473b-aa3b-275a345d8030" providerId="ADAL" clId="{A2E68B1B-FDC3-4F81-8177-331413C4F65A}" dt="2022-09-01T03:03:17.596" v="72" actId="207"/>
          <ac:spMkLst>
            <pc:docMk/>
            <pc:sldMk cId="172484282" sldId="398"/>
            <ac:spMk id="42" creationId="{6DD03548-90E4-44E5-AC6A-6CD964C1F058}"/>
          </ac:spMkLst>
        </pc:spChg>
        <pc:spChg chg="mod">
          <ac:chgData name="Trinity Wang" userId="1a1fa157-537b-473b-aa3b-275a345d8030" providerId="ADAL" clId="{A2E68B1B-FDC3-4F81-8177-331413C4F65A}" dt="2022-09-01T03:03:17.596" v="72" actId="207"/>
          <ac:spMkLst>
            <pc:docMk/>
            <pc:sldMk cId="172484282" sldId="398"/>
            <ac:spMk id="43" creationId="{66F10A25-CF1A-4388-8FA1-2B4E13D0DB97}"/>
          </ac:spMkLst>
        </pc:spChg>
        <pc:spChg chg="mod">
          <ac:chgData name="Trinity Wang" userId="1a1fa157-537b-473b-aa3b-275a345d8030" providerId="ADAL" clId="{A2E68B1B-FDC3-4F81-8177-331413C4F65A}" dt="2022-09-01T03:03:17.596" v="72" actId="207"/>
          <ac:spMkLst>
            <pc:docMk/>
            <pc:sldMk cId="172484282" sldId="398"/>
            <ac:spMk id="45" creationId="{77BDF2D3-3B0D-4186-88EC-76133D1F4A48}"/>
          </ac:spMkLst>
        </pc:spChg>
        <pc:spChg chg="mod">
          <ac:chgData name="Trinity Wang" userId="1a1fa157-537b-473b-aa3b-275a345d8030" providerId="ADAL" clId="{A2E68B1B-FDC3-4F81-8177-331413C4F65A}" dt="2022-09-01T03:03:17.596" v="72" actId="207"/>
          <ac:spMkLst>
            <pc:docMk/>
            <pc:sldMk cId="172484282" sldId="398"/>
            <ac:spMk id="46" creationId="{9CE06F44-3604-5D60-DC54-F2FB566802E3}"/>
          </ac:spMkLst>
        </pc:spChg>
        <pc:spChg chg="mod">
          <ac:chgData name="Trinity Wang" userId="1a1fa157-537b-473b-aa3b-275a345d8030" providerId="ADAL" clId="{A2E68B1B-FDC3-4F81-8177-331413C4F65A}" dt="2022-09-01T03:03:17.596" v="72" actId="207"/>
          <ac:spMkLst>
            <pc:docMk/>
            <pc:sldMk cId="172484282" sldId="398"/>
            <ac:spMk id="49" creationId="{93D45153-BE82-4631-A5A8-3311805DF8BF}"/>
          </ac:spMkLst>
        </pc:spChg>
        <pc:spChg chg="mod">
          <ac:chgData name="Trinity Wang" userId="1a1fa157-537b-473b-aa3b-275a345d8030" providerId="ADAL" clId="{A2E68B1B-FDC3-4F81-8177-331413C4F65A}" dt="2022-09-01T03:03:17.596" v="72" actId="207"/>
          <ac:spMkLst>
            <pc:docMk/>
            <pc:sldMk cId="172484282" sldId="398"/>
            <ac:spMk id="51" creationId="{7837DDF2-FB11-47A1-9F49-CA83FB29FF84}"/>
          </ac:spMkLst>
        </pc:spChg>
        <pc:spChg chg="mod">
          <ac:chgData name="Trinity Wang" userId="1a1fa157-537b-473b-aa3b-275a345d8030" providerId="ADAL" clId="{A2E68B1B-FDC3-4F81-8177-331413C4F65A}" dt="2022-09-01T03:03:17.596" v="72" actId="207"/>
          <ac:spMkLst>
            <pc:docMk/>
            <pc:sldMk cId="172484282" sldId="398"/>
            <ac:spMk id="52" creationId="{01CFF8EF-AA9E-46BB-B80E-095E14C6B3C7}"/>
          </ac:spMkLst>
        </pc:spChg>
        <pc:spChg chg="mod">
          <ac:chgData name="Trinity Wang" userId="1a1fa157-537b-473b-aa3b-275a345d8030" providerId="ADAL" clId="{A2E68B1B-FDC3-4F81-8177-331413C4F65A}" dt="2022-09-01T03:03:17.596" v="72" actId="207"/>
          <ac:spMkLst>
            <pc:docMk/>
            <pc:sldMk cId="172484282" sldId="398"/>
            <ac:spMk id="53" creationId="{86CA683D-B950-3097-7ACA-7AA51D4E69A4}"/>
          </ac:spMkLst>
        </pc:spChg>
        <pc:spChg chg="mod">
          <ac:chgData name="Trinity Wang" userId="1a1fa157-537b-473b-aa3b-275a345d8030" providerId="ADAL" clId="{A2E68B1B-FDC3-4F81-8177-331413C4F65A}" dt="2022-09-01T03:03:17.596" v="72" actId="207"/>
          <ac:spMkLst>
            <pc:docMk/>
            <pc:sldMk cId="172484282" sldId="398"/>
            <ac:spMk id="56" creationId="{AA540F30-25CF-4067-98D9-FF09585DB899}"/>
          </ac:spMkLst>
        </pc:spChg>
        <pc:spChg chg="mod">
          <ac:chgData name="Trinity Wang" userId="1a1fa157-537b-473b-aa3b-275a345d8030" providerId="ADAL" clId="{A2E68B1B-FDC3-4F81-8177-331413C4F65A}" dt="2022-09-01T03:03:17.596" v="72" actId="207"/>
          <ac:spMkLst>
            <pc:docMk/>
            <pc:sldMk cId="172484282" sldId="398"/>
            <ac:spMk id="58" creationId="{16466AE6-61E6-4EDC-9586-2541EF646E3B}"/>
          </ac:spMkLst>
        </pc:spChg>
        <pc:spChg chg="mod">
          <ac:chgData name="Trinity Wang" userId="1a1fa157-537b-473b-aa3b-275a345d8030" providerId="ADAL" clId="{A2E68B1B-FDC3-4F81-8177-331413C4F65A}" dt="2022-09-01T03:03:17.596" v="72" actId="207"/>
          <ac:spMkLst>
            <pc:docMk/>
            <pc:sldMk cId="172484282" sldId="398"/>
            <ac:spMk id="59" creationId="{217A59F4-42BE-44B7-BC7D-4D8CE2F37D15}"/>
          </ac:spMkLst>
        </pc:spChg>
        <pc:spChg chg="mod">
          <ac:chgData name="Trinity Wang" userId="1a1fa157-537b-473b-aa3b-275a345d8030" providerId="ADAL" clId="{A2E68B1B-FDC3-4F81-8177-331413C4F65A}" dt="2022-09-01T03:54:52.089" v="464"/>
          <ac:spMkLst>
            <pc:docMk/>
            <pc:sldMk cId="172484282" sldId="398"/>
            <ac:spMk id="60" creationId="{418A91C2-E59D-4A6D-EF0E-996A26822F65}"/>
          </ac:spMkLst>
        </pc:spChg>
        <pc:spChg chg="mod">
          <ac:chgData name="Trinity Wang" userId="1a1fa157-537b-473b-aa3b-275a345d8030" providerId="ADAL" clId="{A2E68B1B-FDC3-4F81-8177-331413C4F65A}" dt="2022-09-01T03:03:17.596" v="72" actId="207"/>
          <ac:spMkLst>
            <pc:docMk/>
            <pc:sldMk cId="172484282" sldId="398"/>
            <ac:spMk id="61" creationId="{245773BB-962A-475C-9594-E9ED5CC51639}"/>
          </ac:spMkLst>
        </pc:spChg>
        <pc:spChg chg="mod">
          <ac:chgData name="Trinity Wang" userId="1a1fa157-537b-473b-aa3b-275a345d8030" providerId="ADAL" clId="{A2E68B1B-FDC3-4F81-8177-331413C4F65A}" dt="2022-09-01T03:03:17.596" v="72" actId="207"/>
          <ac:spMkLst>
            <pc:docMk/>
            <pc:sldMk cId="172484282" sldId="398"/>
            <ac:spMk id="62" creationId="{91C7EDFE-B4BA-4049-98F2-A976BF507275}"/>
          </ac:spMkLst>
        </pc:spChg>
        <pc:spChg chg="mod">
          <ac:chgData name="Trinity Wang" userId="1a1fa157-537b-473b-aa3b-275a345d8030" providerId="ADAL" clId="{A2E68B1B-FDC3-4F81-8177-331413C4F65A}" dt="2022-09-01T03:03:17.596" v="72" actId="207"/>
          <ac:spMkLst>
            <pc:docMk/>
            <pc:sldMk cId="172484282" sldId="398"/>
            <ac:spMk id="63" creationId="{23FC290C-FA03-4532-B5B1-6EFAC6E1C80E}"/>
          </ac:spMkLst>
        </pc:spChg>
      </pc:sldChg>
      <pc:sldChg chg="addSp delSp modSp mod">
        <pc:chgData name="Trinity Wang" userId="1a1fa157-537b-473b-aa3b-275a345d8030" providerId="ADAL" clId="{A2E68B1B-FDC3-4F81-8177-331413C4F65A}" dt="2022-09-01T03:54:49.912" v="462"/>
        <pc:sldMkLst>
          <pc:docMk/>
          <pc:sldMk cId="2916867020" sldId="399"/>
        </pc:sldMkLst>
        <pc:spChg chg="add del mod">
          <ac:chgData name="Trinity Wang" userId="1a1fa157-537b-473b-aa3b-275a345d8030" providerId="ADAL" clId="{A2E68B1B-FDC3-4F81-8177-331413C4F65A}" dt="2022-09-01T03:54:49.912" v="462"/>
          <ac:spMkLst>
            <pc:docMk/>
            <pc:sldMk cId="2916867020" sldId="399"/>
            <ac:spMk id="2" creationId="{ABDB4F36-B374-1A0E-6359-9756B38365CE}"/>
          </ac:spMkLst>
        </pc:spChg>
        <pc:spChg chg="add mod">
          <ac:chgData name="Trinity Wang" userId="1a1fa157-537b-473b-aa3b-275a345d8030" providerId="ADAL" clId="{A2E68B1B-FDC3-4F81-8177-331413C4F65A}" dt="2022-09-01T03:54:49.912" v="462"/>
          <ac:spMkLst>
            <pc:docMk/>
            <pc:sldMk cId="2916867020" sldId="399"/>
            <ac:spMk id="3" creationId="{AAF12CAB-4F8F-20E5-E295-78C9FAB3476A}"/>
          </ac:spMkLst>
        </pc:spChg>
        <pc:spChg chg="del">
          <ac:chgData name="Trinity Wang" userId="1a1fa157-537b-473b-aa3b-275a345d8030" providerId="ADAL" clId="{A2E68B1B-FDC3-4F81-8177-331413C4F65A}" dt="2022-09-01T03:02:58.304" v="68" actId="478"/>
          <ac:spMkLst>
            <pc:docMk/>
            <pc:sldMk cId="2916867020" sldId="399"/>
            <ac:spMk id="4" creationId="{1D3B8B37-D2F2-43FE-A8BC-14871E9A170C}"/>
          </ac:spMkLst>
        </pc:spChg>
        <pc:spChg chg="del">
          <ac:chgData name="Trinity Wang" userId="1a1fa157-537b-473b-aa3b-275a345d8030" providerId="ADAL" clId="{A2E68B1B-FDC3-4F81-8177-331413C4F65A}" dt="2022-09-01T03:02:58.304" v="68" actId="478"/>
          <ac:spMkLst>
            <pc:docMk/>
            <pc:sldMk cId="2916867020" sldId="399"/>
            <ac:spMk id="5" creationId="{8E3B9BFC-2240-451F-AA67-AA31F1A02E10}"/>
          </ac:spMkLst>
        </pc:spChg>
        <pc:spChg chg="mod">
          <ac:chgData name="Trinity Wang" userId="1a1fa157-537b-473b-aa3b-275a345d8030" providerId="ADAL" clId="{A2E68B1B-FDC3-4F81-8177-331413C4F65A}" dt="2022-09-01T03:03:01.631" v="69" actId="207"/>
          <ac:spMkLst>
            <pc:docMk/>
            <pc:sldMk cId="2916867020" sldId="399"/>
            <ac:spMk id="30" creationId="{75878CE4-F946-F7DE-A2CB-3618E930A0EA}"/>
          </ac:spMkLst>
        </pc:spChg>
        <pc:spChg chg="mod">
          <ac:chgData name="Trinity Wang" userId="1a1fa157-537b-473b-aa3b-275a345d8030" providerId="ADAL" clId="{A2E68B1B-FDC3-4F81-8177-331413C4F65A}" dt="2022-09-01T03:03:01.631" v="69" actId="207"/>
          <ac:spMkLst>
            <pc:docMk/>
            <pc:sldMk cId="2916867020" sldId="399"/>
            <ac:spMk id="32" creationId="{14ED0753-2982-48BF-AFDB-74B7A7FB9B6C}"/>
          </ac:spMkLst>
        </pc:spChg>
        <pc:spChg chg="mod">
          <ac:chgData name="Trinity Wang" userId="1a1fa157-537b-473b-aa3b-275a345d8030" providerId="ADAL" clId="{A2E68B1B-FDC3-4F81-8177-331413C4F65A}" dt="2022-09-01T03:03:01.631" v="69" actId="207"/>
          <ac:spMkLst>
            <pc:docMk/>
            <pc:sldMk cId="2916867020" sldId="399"/>
            <ac:spMk id="33" creationId="{BB6795B7-528F-48BD-A9EE-4DFC154F2D8F}"/>
          </ac:spMkLst>
        </pc:spChg>
        <pc:spChg chg="mod">
          <ac:chgData name="Trinity Wang" userId="1a1fa157-537b-473b-aa3b-275a345d8030" providerId="ADAL" clId="{A2E68B1B-FDC3-4F81-8177-331413C4F65A}" dt="2022-09-01T03:03:01.631" v="69" actId="207"/>
          <ac:spMkLst>
            <pc:docMk/>
            <pc:sldMk cId="2916867020" sldId="399"/>
            <ac:spMk id="34" creationId="{1DC23A83-08D8-4B6F-A31D-29484CACC628}"/>
          </ac:spMkLst>
        </pc:spChg>
        <pc:spChg chg="mod">
          <ac:chgData name="Trinity Wang" userId="1a1fa157-537b-473b-aa3b-275a345d8030" providerId="ADAL" clId="{A2E68B1B-FDC3-4F81-8177-331413C4F65A}" dt="2022-09-01T03:03:01.631" v="69" actId="207"/>
          <ac:spMkLst>
            <pc:docMk/>
            <pc:sldMk cId="2916867020" sldId="399"/>
            <ac:spMk id="36" creationId="{8B551896-FE16-4869-88D3-3C42DB8BC013}"/>
          </ac:spMkLst>
        </pc:spChg>
        <pc:spChg chg="mod">
          <ac:chgData name="Trinity Wang" userId="1a1fa157-537b-473b-aa3b-275a345d8030" providerId="ADAL" clId="{A2E68B1B-FDC3-4F81-8177-331413C4F65A}" dt="2022-09-01T03:03:01.631" v="69" actId="207"/>
          <ac:spMkLst>
            <pc:docMk/>
            <pc:sldMk cId="2916867020" sldId="399"/>
            <ac:spMk id="37" creationId="{2B09FC2C-40D2-4921-824E-C89D862B4C41}"/>
          </ac:spMkLst>
        </pc:spChg>
        <pc:spChg chg="mod">
          <ac:chgData name="Trinity Wang" userId="1a1fa157-537b-473b-aa3b-275a345d8030" providerId="ADAL" clId="{A2E68B1B-FDC3-4F81-8177-331413C4F65A}" dt="2022-09-01T03:03:01.631" v="69" actId="207"/>
          <ac:spMkLst>
            <pc:docMk/>
            <pc:sldMk cId="2916867020" sldId="399"/>
            <ac:spMk id="38" creationId="{5EC7F036-7F6D-4AA5-8E14-94A0259E7E42}"/>
          </ac:spMkLst>
        </pc:spChg>
        <pc:spChg chg="mod">
          <ac:chgData name="Trinity Wang" userId="1a1fa157-537b-473b-aa3b-275a345d8030" providerId="ADAL" clId="{A2E68B1B-FDC3-4F81-8177-331413C4F65A}" dt="2022-09-01T03:03:01.631" v="69" actId="207"/>
          <ac:spMkLst>
            <pc:docMk/>
            <pc:sldMk cId="2916867020" sldId="399"/>
            <ac:spMk id="39" creationId="{66AB89E5-D2C3-763E-D502-2AAD68391BFE}"/>
          </ac:spMkLst>
        </pc:spChg>
        <pc:spChg chg="mod">
          <ac:chgData name="Trinity Wang" userId="1a1fa157-537b-473b-aa3b-275a345d8030" providerId="ADAL" clId="{A2E68B1B-FDC3-4F81-8177-331413C4F65A}" dt="2022-09-01T03:03:01.631" v="69" actId="207"/>
          <ac:spMkLst>
            <pc:docMk/>
            <pc:sldMk cId="2916867020" sldId="399"/>
            <ac:spMk id="40" creationId="{70FC1479-ACCB-4712-99A5-DE01F461B284}"/>
          </ac:spMkLst>
        </pc:spChg>
        <pc:spChg chg="mod">
          <ac:chgData name="Trinity Wang" userId="1a1fa157-537b-473b-aa3b-275a345d8030" providerId="ADAL" clId="{A2E68B1B-FDC3-4F81-8177-331413C4F65A}" dt="2022-09-01T03:03:01.631" v="69" actId="207"/>
          <ac:spMkLst>
            <pc:docMk/>
            <pc:sldMk cId="2916867020" sldId="399"/>
            <ac:spMk id="42" creationId="{6DD03548-90E4-44E5-AC6A-6CD964C1F058}"/>
          </ac:spMkLst>
        </pc:spChg>
        <pc:spChg chg="mod">
          <ac:chgData name="Trinity Wang" userId="1a1fa157-537b-473b-aa3b-275a345d8030" providerId="ADAL" clId="{A2E68B1B-FDC3-4F81-8177-331413C4F65A}" dt="2022-09-01T03:03:01.631" v="69" actId="207"/>
          <ac:spMkLst>
            <pc:docMk/>
            <pc:sldMk cId="2916867020" sldId="399"/>
            <ac:spMk id="43" creationId="{66F10A25-CF1A-4388-8FA1-2B4E13D0DB97}"/>
          </ac:spMkLst>
        </pc:spChg>
        <pc:spChg chg="mod">
          <ac:chgData name="Trinity Wang" userId="1a1fa157-537b-473b-aa3b-275a345d8030" providerId="ADAL" clId="{A2E68B1B-FDC3-4F81-8177-331413C4F65A}" dt="2022-09-01T03:03:01.631" v="69" actId="207"/>
          <ac:spMkLst>
            <pc:docMk/>
            <pc:sldMk cId="2916867020" sldId="399"/>
            <ac:spMk id="45" creationId="{77BDF2D3-3B0D-4186-88EC-76133D1F4A48}"/>
          </ac:spMkLst>
        </pc:spChg>
        <pc:spChg chg="mod">
          <ac:chgData name="Trinity Wang" userId="1a1fa157-537b-473b-aa3b-275a345d8030" providerId="ADAL" clId="{A2E68B1B-FDC3-4F81-8177-331413C4F65A}" dt="2022-09-01T03:03:01.631" v="69" actId="207"/>
          <ac:spMkLst>
            <pc:docMk/>
            <pc:sldMk cId="2916867020" sldId="399"/>
            <ac:spMk id="46" creationId="{75CAA7E6-A5BD-EFAF-47DF-2726878DCE9E}"/>
          </ac:spMkLst>
        </pc:spChg>
        <pc:spChg chg="mod">
          <ac:chgData name="Trinity Wang" userId="1a1fa157-537b-473b-aa3b-275a345d8030" providerId="ADAL" clId="{A2E68B1B-FDC3-4F81-8177-331413C4F65A}" dt="2022-09-01T03:03:01.631" v="69" actId="207"/>
          <ac:spMkLst>
            <pc:docMk/>
            <pc:sldMk cId="2916867020" sldId="399"/>
            <ac:spMk id="49" creationId="{93D45153-BE82-4631-A5A8-3311805DF8BF}"/>
          </ac:spMkLst>
        </pc:spChg>
        <pc:spChg chg="mod">
          <ac:chgData name="Trinity Wang" userId="1a1fa157-537b-473b-aa3b-275a345d8030" providerId="ADAL" clId="{A2E68B1B-FDC3-4F81-8177-331413C4F65A}" dt="2022-09-01T03:54:49.912" v="462"/>
          <ac:spMkLst>
            <pc:docMk/>
            <pc:sldMk cId="2916867020" sldId="399"/>
            <ac:spMk id="51" creationId="{0DBF0F96-6949-4D40-6A10-FE53CF91CCA6}"/>
          </ac:spMkLst>
        </pc:spChg>
        <pc:spChg chg="mod">
          <ac:chgData name="Trinity Wang" userId="1a1fa157-537b-473b-aa3b-275a345d8030" providerId="ADAL" clId="{A2E68B1B-FDC3-4F81-8177-331413C4F65A}" dt="2022-09-01T03:03:01.631" v="69" actId="207"/>
          <ac:spMkLst>
            <pc:docMk/>
            <pc:sldMk cId="2916867020" sldId="399"/>
            <ac:spMk id="59" creationId="{217A59F4-42BE-44B7-BC7D-4D8CE2F37D15}"/>
          </ac:spMkLst>
        </pc:spChg>
        <pc:spChg chg="mod">
          <ac:chgData name="Trinity Wang" userId="1a1fa157-537b-473b-aa3b-275a345d8030" providerId="ADAL" clId="{A2E68B1B-FDC3-4F81-8177-331413C4F65A}" dt="2022-09-01T03:03:01.631" v="69" actId="207"/>
          <ac:spMkLst>
            <pc:docMk/>
            <pc:sldMk cId="2916867020" sldId="399"/>
            <ac:spMk id="61" creationId="{245773BB-962A-475C-9594-E9ED5CC51639}"/>
          </ac:spMkLst>
        </pc:spChg>
      </pc:sldChg>
      <pc:sldChg chg="addSp delSp modSp mod">
        <pc:chgData name="Trinity Wang" userId="1a1fa157-537b-473b-aa3b-275a345d8030" providerId="ADAL" clId="{A2E68B1B-FDC3-4F81-8177-331413C4F65A}" dt="2022-09-01T03:54:29.675" v="454" actId="12"/>
        <pc:sldMkLst>
          <pc:docMk/>
          <pc:sldMk cId="1010346826" sldId="400"/>
        </pc:sldMkLst>
        <pc:spChg chg="mod">
          <ac:chgData name="Trinity Wang" userId="1a1fa157-537b-473b-aa3b-275a345d8030" providerId="ADAL" clId="{A2E68B1B-FDC3-4F81-8177-331413C4F65A}" dt="2022-09-01T03:54:26.973" v="453"/>
          <ac:spMkLst>
            <pc:docMk/>
            <pc:sldMk cId="1010346826" sldId="400"/>
            <ac:spMk id="2" creationId="{C48FDA7C-06BE-430B-BDE2-59F0FD580E5B}"/>
          </ac:spMkLst>
        </pc:spChg>
        <pc:spChg chg="add del mod">
          <ac:chgData name="Trinity Wang" userId="1a1fa157-537b-473b-aa3b-275a345d8030" providerId="ADAL" clId="{A2E68B1B-FDC3-4F81-8177-331413C4F65A}" dt="2022-09-01T03:54:26.973" v="453"/>
          <ac:spMkLst>
            <pc:docMk/>
            <pc:sldMk cId="1010346826" sldId="400"/>
            <ac:spMk id="3" creationId="{D8F1F16F-09F9-2E36-FE43-BDCF367417FF}"/>
          </ac:spMkLst>
        </pc:spChg>
        <pc:spChg chg="add del mod">
          <ac:chgData name="Trinity Wang" userId="1a1fa157-537b-473b-aa3b-275a345d8030" providerId="ADAL" clId="{A2E68B1B-FDC3-4F81-8177-331413C4F65A}" dt="2022-09-01T03:54:26.973" v="453"/>
          <ac:spMkLst>
            <pc:docMk/>
            <pc:sldMk cId="1010346826" sldId="400"/>
            <ac:spMk id="4" creationId="{DF68E5E8-EEFA-57F3-F9F3-7552393FEBDD}"/>
          </ac:spMkLst>
        </pc:spChg>
        <pc:spChg chg="mod">
          <ac:chgData name="Trinity Wang" userId="1a1fa157-537b-473b-aa3b-275a345d8030" providerId="ADAL" clId="{A2E68B1B-FDC3-4F81-8177-331413C4F65A}" dt="2022-09-01T03:54:29.675" v="454" actId="12"/>
          <ac:spMkLst>
            <pc:docMk/>
            <pc:sldMk cId="1010346826" sldId="400"/>
            <ac:spMk id="7" creationId="{82D6D7D0-32B1-A5CC-062D-DF74D4EDC285}"/>
          </ac:spMkLst>
        </pc:spChg>
        <pc:spChg chg="del">
          <ac:chgData name="Trinity Wang" userId="1a1fa157-537b-473b-aa3b-275a345d8030" providerId="ADAL" clId="{A2E68B1B-FDC3-4F81-8177-331413C4F65A}" dt="2022-09-01T03:35:49.092" v="284" actId="478"/>
          <ac:spMkLst>
            <pc:docMk/>
            <pc:sldMk cId="1010346826" sldId="400"/>
            <ac:spMk id="9" creationId="{7F30EB2C-6CF4-FF36-E389-9030BBF13A2B}"/>
          </ac:spMkLst>
        </pc:spChg>
      </pc:sldChg>
      <pc:sldChg chg="modSp mod">
        <pc:chgData name="Trinity Wang" userId="1a1fa157-537b-473b-aa3b-275a345d8030" providerId="ADAL" clId="{A2E68B1B-FDC3-4F81-8177-331413C4F65A}" dt="2022-09-01T03:51:06.254" v="412" actId="2711"/>
        <pc:sldMkLst>
          <pc:docMk/>
          <pc:sldMk cId="1060247390" sldId="581"/>
        </pc:sldMkLst>
        <pc:spChg chg="mod">
          <ac:chgData name="Trinity Wang" userId="1a1fa157-537b-473b-aa3b-275a345d8030" providerId="ADAL" clId="{A2E68B1B-FDC3-4F81-8177-331413C4F65A}" dt="2022-09-01T03:51:06.254" v="412" actId="2711"/>
          <ac:spMkLst>
            <pc:docMk/>
            <pc:sldMk cId="1060247390" sldId="581"/>
            <ac:spMk id="2" creationId="{17B057FF-63B6-4D39-B1A9-5F2A1B93F71A}"/>
          </ac:spMkLst>
        </pc:spChg>
      </pc:sldChg>
      <pc:sldChg chg="modSp mod">
        <pc:chgData name="Trinity Wang" userId="1a1fa157-537b-473b-aa3b-275a345d8030" providerId="ADAL" clId="{A2E68B1B-FDC3-4F81-8177-331413C4F65A}" dt="2022-09-01T03:58:47.874" v="524" actId="2711"/>
        <pc:sldMkLst>
          <pc:docMk/>
          <pc:sldMk cId="194866072" sldId="589"/>
        </pc:sldMkLst>
        <pc:spChg chg="mod">
          <ac:chgData name="Trinity Wang" userId="1a1fa157-537b-473b-aa3b-275a345d8030" providerId="ADAL" clId="{A2E68B1B-FDC3-4F81-8177-331413C4F65A}" dt="2022-09-01T03:58:47.874" v="524" actId="2711"/>
          <ac:spMkLst>
            <pc:docMk/>
            <pc:sldMk cId="194866072" sldId="589"/>
            <ac:spMk id="11" creationId="{4819F1F7-F4E2-33BE-1D16-357A4AC25F9B}"/>
          </ac:spMkLst>
        </pc:spChg>
      </pc:sldChg>
      <pc:sldChg chg="delSp mod">
        <pc:chgData name="Trinity Wang" userId="1a1fa157-537b-473b-aa3b-275a345d8030" providerId="ADAL" clId="{A2E68B1B-FDC3-4F81-8177-331413C4F65A}" dt="2022-09-01T04:02:34.396" v="564" actId="478"/>
        <pc:sldMkLst>
          <pc:docMk/>
          <pc:sldMk cId="3121423746" sldId="608"/>
        </pc:sldMkLst>
        <pc:spChg chg="del">
          <ac:chgData name="Trinity Wang" userId="1a1fa157-537b-473b-aa3b-275a345d8030" providerId="ADAL" clId="{A2E68B1B-FDC3-4F81-8177-331413C4F65A}" dt="2022-09-01T04:02:34.396" v="564" actId="478"/>
          <ac:spMkLst>
            <pc:docMk/>
            <pc:sldMk cId="3121423746" sldId="608"/>
            <ac:spMk id="4" creationId="{00000000-0000-0000-0000-000000000000}"/>
          </ac:spMkLst>
        </pc:spChg>
        <pc:spChg chg="del">
          <ac:chgData name="Trinity Wang" userId="1a1fa157-537b-473b-aa3b-275a345d8030" providerId="ADAL" clId="{A2E68B1B-FDC3-4F81-8177-331413C4F65A}" dt="2022-09-01T04:02:34.396" v="564" actId="478"/>
          <ac:spMkLst>
            <pc:docMk/>
            <pc:sldMk cId="3121423746" sldId="608"/>
            <ac:spMk id="5" creationId="{00000000-0000-0000-0000-000000000000}"/>
          </ac:spMkLst>
        </pc:spChg>
      </pc:sldChg>
      <pc:sldChg chg="delSp modSp mod">
        <pc:chgData name="Trinity Wang" userId="1a1fa157-537b-473b-aa3b-275a345d8030" providerId="ADAL" clId="{A2E68B1B-FDC3-4F81-8177-331413C4F65A}" dt="2022-09-01T04:02:41.850" v="575" actId="20577"/>
        <pc:sldMkLst>
          <pc:docMk/>
          <pc:sldMk cId="2513551551" sldId="627"/>
        </pc:sldMkLst>
        <pc:spChg chg="mod">
          <ac:chgData name="Trinity Wang" userId="1a1fa157-537b-473b-aa3b-275a345d8030" providerId="ADAL" clId="{A2E68B1B-FDC3-4F81-8177-331413C4F65A}" dt="2022-09-01T04:02:41.850" v="575" actId="20577"/>
          <ac:spMkLst>
            <pc:docMk/>
            <pc:sldMk cId="2513551551" sldId="627"/>
            <ac:spMk id="3" creationId="{1EB119D4-1C64-1964-BEEE-F73A11139895}"/>
          </ac:spMkLst>
        </pc:spChg>
        <pc:spChg chg="del">
          <ac:chgData name="Trinity Wang" userId="1a1fa157-537b-473b-aa3b-275a345d8030" providerId="ADAL" clId="{A2E68B1B-FDC3-4F81-8177-331413C4F65A}" dt="2022-09-01T04:02:38.502" v="565" actId="478"/>
          <ac:spMkLst>
            <pc:docMk/>
            <pc:sldMk cId="2513551551" sldId="627"/>
            <ac:spMk id="4" creationId="{00000000-0000-0000-0000-000000000000}"/>
          </ac:spMkLst>
        </pc:spChg>
        <pc:spChg chg="del">
          <ac:chgData name="Trinity Wang" userId="1a1fa157-537b-473b-aa3b-275a345d8030" providerId="ADAL" clId="{A2E68B1B-FDC3-4F81-8177-331413C4F65A}" dt="2022-09-01T04:02:38.502" v="565" actId="478"/>
          <ac:spMkLst>
            <pc:docMk/>
            <pc:sldMk cId="2513551551" sldId="627"/>
            <ac:spMk id="5" creationId="{00000000-0000-0000-0000-000000000000}"/>
          </ac:spMkLst>
        </pc:spChg>
      </pc:sldChg>
      <pc:sldChg chg="delSp mod">
        <pc:chgData name="Trinity Wang" userId="1a1fa157-537b-473b-aa3b-275a345d8030" providerId="ADAL" clId="{A2E68B1B-FDC3-4F81-8177-331413C4F65A}" dt="2022-09-01T04:00:07.245" v="538" actId="478"/>
        <pc:sldMkLst>
          <pc:docMk/>
          <pc:sldMk cId="111598613" sldId="630"/>
        </pc:sldMkLst>
        <pc:spChg chg="del">
          <ac:chgData name="Trinity Wang" userId="1a1fa157-537b-473b-aa3b-275a345d8030" providerId="ADAL" clId="{A2E68B1B-FDC3-4F81-8177-331413C4F65A}" dt="2022-09-01T04:00:07.245" v="538" actId="478"/>
          <ac:spMkLst>
            <pc:docMk/>
            <pc:sldMk cId="111598613" sldId="630"/>
            <ac:spMk id="6" creationId="{00000000-0000-0000-0000-000000000000}"/>
          </ac:spMkLst>
        </pc:spChg>
      </pc:sldChg>
      <pc:sldChg chg="delSp mod">
        <pc:chgData name="Trinity Wang" userId="1a1fa157-537b-473b-aa3b-275a345d8030" providerId="ADAL" clId="{A2E68B1B-FDC3-4F81-8177-331413C4F65A}" dt="2022-09-01T04:00:18.576" v="539" actId="478"/>
        <pc:sldMkLst>
          <pc:docMk/>
          <pc:sldMk cId="2034029818" sldId="631"/>
        </pc:sldMkLst>
        <pc:spChg chg="del">
          <ac:chgData name="Trinity Wang" userId="1a1fa157-537b-473b-aa3b-275a345d8030" providerId="ADAL" clId="{A2E68B1B-FDC3-4F81-8177-331413C4F65A}" dt="2022-09-01T04:00:18.576" v="539" actId="478"/>
          <ac:spMkLst>
            <pc:docMk/>
            <pc:sldMk cId="2034029818" sldId="631"/>
            <ac:spMk id="6" creationId="{00000000-0000-0000-0000-000000000000}"/>
          </ac:spMkLst>
        </pc:spChg>
      </pc:sldChg>
      <pc:sldChg chg="delSp mod">
        <pc:chgData name="Trinity Wang" userId="1a1fa157-537b-473b-aa3b-275a345d8030" providerId="ADAL" clId="{A2E68B1B-FDC3-4F81-8177-331413C4F65A}" dt="2022-09-01T04:01:19.978" v="550" actId="478"/>
        <pc:sldMkLst>
          <pc:docMk/>
          <pc:sldMk cId="2269568921" sldId="633"/>
        </pc:sldMkLst>
        <pc:spChg chg="del">
          <ac:chgData name="Trinity Wang" userId="1a1fa157-537b-473b-aa3b-275a345d8030" providerId="ADAL" clId="{A2E68B1B-FDC3-4F81-8177-331413C4F65A}" dt="2022-09-01T04:01:19.978" v="550" actId="478"/>
          <ac:spMkLst>
            <pc:docMk/>
            <pc:sldMk cId="2269568921" sldId="633"/>
            <ac:spMk id="3" creationId="{00000000-0000-0000-0000-000000000000}"/>
          </ac:spMkLst>
        </pc:spChg>
      </pc:sldChg>
      <pc:sldChg chg="delSp mod">
        <pc:chgData name="Trinity Wang" userId="1a1fa157-537b-473b-aa3b-275a345d8030" providerId="ADAL" clId="{A2E68B1B-FDC3-4F81-8177-331413C4F65A}" dt="2022-09-01T04:00:26.310" v="540" actId="478"/>
        <pc:sldMkLst>
          <pc:docMk/>
          <pc:sldMk cId="3108108206" sldId="634"/>
        </pc:sldMkLst>
        <pc:spChg chg="del">
          <ac:chgData name="Trinity Wang" userId="1a1fa157-537b-473b-aa3b-275a345d8030" providerId="ADAL" clId="{A2E68B1B-FDC3-4F81-8177-331413C4F65A}" dt="2022-09-01T04:00:26.310" v="540" actId="478"/>
          <ac:spMkLst>
            <pc:docMk/>
            <pc:sldMk cId="3108108206" sldId="634"/>
            <ac:spMk id="3" creationId="{00000000-0000-0000-0000-000000000000}"/>
          </ac:spMkLst>
        </pc:spChg>
      </pc:sldChg>
      <pc:sldChg chg="delSp modSp mod chgLayout">
        <pc:chgData name="Trinity Wang" userId="1a1fa157-537b-473b-aa3b-275a345d8030" providerId="ADAL" clId="{A2E68B1B-FDC3-4F81-8177-331413C4F65A}" dt="2022-09-01T04:01:33.166" v="553" actId="478"/>
        <pc:sldMkLst>
          <pc:docMk/>
          <pc:sldMk cId="3477831881" sldId="635"/>
        </pc:sldMkLst>
        <pc:spChg chg="mod ord">
          <ac:chgData name="Trinity Wang" userId="1a1fa157-537b-473b-aa3b-275a345d8030" providerId="ADAL" clId="{A2E68B1B-FDC3-4F81-8177-331413C4F65A}" dt="2022-09-01T04:01:29.590" v="552" actId="700"/>
          <ac:spMkLst>
            <pc:docMk/>
            <pc:sldMk cId="3477831881" sldId="635"/>
            <ac:spMk id="2" creationId="{536591A4-3B84-EA1A-1239-96DC9A161067}"/>
          </ac:spMkLst>
        </pc:spChg>
        <pc:spChg chg="del mod ord">
          <ac:chgData name="Trinity Wang" userId="1a1fa157-537b-473b-aa3b-275a345d8030" providerId="ADAL" clId="{A2E68B1B-FDC3-4F81-8177-331413C4F65A}" dt="2022-09-01T04:01:33.166" v="553" actId="478"/>
          <ac:spMkLst>
            <pc:docMk/>
            <pc:sldMk cId="3477831881" sldId="635"/>
            <ac:spMk id="3" creationId="{00000000-0000-0000-0000-000000000000}"/>
          </ac:spMkLst>
        </pc:spChg>
        <pc:spChg chg="del mod ord">
          <ac:chgData name="Trinity Wang" userId="1a1fa157-537b-473b-aa3b-275a345d8030" providerId="ADAL" clId="{A2E68B1B-FDC3-4F81-8177-331413C4F65A}" dt="2022-09-01T04:01:33.166" v="553" actId="478"/>
          <ac:spMkLst>
            <pc:docMk/>
            <pc:sldMk cId="3477831881" sldId="635"/>
            <ac:spMk id="4" creationId="{00000000-0000-0000-0000-000000000000}"/>
          </ac:spMkLst>
        </pc:spChg>
      </pc:sldChg>
      <pc:sldChg chg="delSp mod">
        <pc:chgData name="Trinity Wang" userId="1a1fa157-537b-473b-aa3b-275a345d8030" providerId="ADAL" clId="{A2E68B1B-FDC3-4F81-8177-331413C4F65A}" dt="2022-09-01T04:01:37.889" v="554" actId="478"/>
        <pc:sldMkLst>
          <pc:docMk/>
          <pc:sldMk cId="74948857" sldId="636"/>
        </pc:sldMkLst>
        <pc:spChg chg="del">
          <ac:chgData name="Trinity Wang" userId="1a1fa157-537b-473b-aa3b-275a345d8030" providerId="ADAL" clId="{A2E68B1B-FDC3-4F81-8177-331413C4F65A}" dt="2022-09-01T04:01:37.889" v="554" actId="478"/>
          <ac:spMkLst>
            <pc:docMk/>
            <pc:sldMk cId="74948857" sldId="636"/>
            <ac:spMk id="3" creationId="{00000000-0000-0000-0000-000000000000}"/>
          </ac:spMkLst>
        </pc:spChg>
      </pc:sldChg>
      <pc:sldChg chg="delSp modSp mod">
        <pc:chgData name="Trinity Wang" userId="1a1fa157-537b-473b-aa3b-275a345d8030" providerId="ADAL" clId="{A2E68B1B-FDC3-4F81-8177-331413C4F65A}" dt="2022-09-01T04:01:42.047" v="556" actId="478"/>
        <pc:sldMkLst>
          <pc:docMk/>
          <pc:sldMk cId="571874712" sldId="638"/>
        </pc:sldMkLst>
        <pc:spChg chg="del mod">
          <ac:chgData name="Trinity Wang" userId="1a1fa157-537b-473b-aa3b-275a345d8030" providerId="ADAL" clId="{A2E68B1B-FDC3-4F81-8177-331413C4F65A}" dt="2022-09-01T04:01:42.047" v="556" actId="478"/>
          <ac:spMkLst>
            <pc:docMk/>
            <pc:sldMk cId="571874712" sldId="638"/>
            <ac:spMk id="3" creationId="{00000000-0000-0000-0000-000000000000}"/>
          </ac:spMkLst>
        </pc:spChg>
      </pc:sldChg>
      <pc:sldChg chg="delSp mod">
        <pc:chgData name="Trinity Wang" userId="1a1fa157-537b-473b-aa3b-275a345d8030" providerId="ADAL" clId="{A2E68B1B-FDC3-4F81-8177-331413C4F65A}" dt="2022-09-01T04:01:45.797" v="557" actId="478"/>
        <pc:sldMkLst>
          <pc:docMk/>
          <pc:sldMk cId="4048971224" sldId="639"/>
        </pc:sldMkLst>
        <pc:spChg chg="del">
          <ac:chgData name="Trinity Wang" userId="1a1fa157-537b-473b-aa3b-275a345d8030" providerId="ADAL" clId="{A2E68B1B-FDC3-4F81-8177-331413C4F65A}" dt="2022-09-01T04:01:45.797" v="557" actId="478"/>
          <ac:spMkLst>
            <pc:docMk/>
            <pc:sldMk cId="4048971224" sldId="639"/>
            <ac:spMk id="3" creationId="{00000000-0000-0000-0000-000000000000}"/>
          </ac:spMkLst>
        </pc:spChg>
        <pc:spChg chg="del">
          <ac:chgData name="Trinity Wang" userId="1a1fa157-537b-473b-aa3b-275a345d8030" providerId="ADAL" clId="{A2E68B1B-FDC3-4F81-8177-331413C4F65A}" dt="2022-09-01T04:01:45.797" v="557" actId="478"/>
          <ac:spMkLst>
            <pc:docMk/>
            <pc:sldMk cId="4048971224" sldId="639"/>
            <ac:spMk id="4" creationId="{00000000-0000-0000-0000-000000000000}"/>
          </ac:spMkLst>
        </pc:spChg>
      </pc:sldChg>
      <pc:sldChg chg="delSp mod">
        <pc:chgData name="Trinity Wang" userId="1a1fa157-537b-473b-aa3b-275a345d8030" providerId="ADAL" clId="{A2E68B1B-FDC3-4F81-8177-331413C4F65A}" dt="2022-09-01T04:01:53.255" v="558" actId="478"/>
        <pc:sldMkLst>
          <pc:docMk/>
          <pc:sldMk cId="3431114113" sldId="640"/>
        </pc:sldMkLst>
        <pc:spChg chg="del">
          <ac:chgData name="Trinity Wang" userId="1a1fa157-537b-473b-aa3b-275a345d8030" providerId="ADAL" clId="{A2E68B1B-FDC3-4F81-8177-331413C4F65A}" dt="2022-09-01T04:01:53.255" v="558" actId="478"/>
          <ac:spMkLst>
            <pc:docMk/>
            <pc:sldMk cId="3431114113" sldId="640"/>
            <ac:spMk id="3" creationId="{00000000-0000-0000-0000-000000000000}"/>
          </ac:spMkLst>
        </pc:spChg>
        <pc:spChg chg="del">
          <ac:chgData name="Trinity Wang" userId="1a1fa157-537b-473b-aa3b-275a345d8030" providerId="ADAL" clId="{A2E68B1B-FDC3-4F81-8177-331413C4F65A}" dt="2022-09-01T04:01:53.255" v="558" actId="478"/>
          <ac:spMkLst>
            <pc:docMk/>
            <pc:sldMk cId="3431114113" sldId="640"/>
            <ac:spMk id="4" creationId="{00000000-0000-0000-0000-000000000000}"/>
          </ac:spMkLst>
        </pc:spChg>
      </pc:sldChg>
      <pc:sldChg chg="delSp mod">
        <pc:chgData name="Trinity Wang" userId="1a1fa157-537b-473b-aa3b-275a345d8030" providerId="ADAL" clId="{A2E68B1B-FDC3-4F81-8177-331413C4F65A}" dt="2022-09-01T04:02:21.288" v="560" actId="478"/>
        <pc:sldMkLst>
          <pc:docMk/>
          <pc:sldMk cId="380243951" sldId="641"/>
        </pc:sldMkLst>
        <pc:spChg chg="del">
          <ac:chgData name="Trinity Wang" userId="1a1fa157-537b-473b-aa3b-275a345d8030" providerId="ADAL" clId="{A2E68B1B-FDC3-4F81-8177-331413C4F65A}" dt="2022-09-01T04:02:21.288" v="560" actId="478"/>
          <ac:spMkLst>
            <pc:docMk/>
            <pc:sldMk cId="380243951" sldId="641"/>
            <ac:spMk id="4" creationId="{00000000-0000-0000-0000-000000000000}"/>
          </ac:spMkLst>
        </pc:spChg>
        <pc:spChg chg="del">
          <ac:chgData name="Trinity Wang" userId="1a1fa157-537b-473b-aa3b-275a345d8030" providerId="ADAL" clId="{A2E68B1B-FDC3-4F81-8177-331413C4F65A}" dt="2022-09-01T04:02:21.288" v="560" actId="478"/>
          <ac:spMkLst>
            <pc:docMk/>
            <pc:sldMk cId="380243951" sldId="641"/>
            <ac:spMk id="5" creationId="{00000000-0000-0000-0000-000000000000}"/>
          </ac:spMkLst>
        </pc:spChg>
      </pc:sldChg>
      <pc:sldChg chg="delSp mod">
        <pc:chgData name="Trinity Wang" userId="1a1fa157-537b-473b-aa3b-275a345d8030" providerId="ADAL" clId="{A2E68B1B-FDC3-4F81-8177-331413C4F65A}" dt="2022-09-01T04:02:26.137" v="561" actId="478"/>
        <pc:sldMkLst>
          <pc:docMk/>
          <pc:sldMk cId="2411404012" sldId="642"/>
        </pc:sldMkLst>
        <pc:spChg chg="del">
          <ac:chgData name="Trinity Wang" userId="1a1fa157-537b-473b-aa3b-275a345d8030" providerId="ADAL" clId="{A2E68B1B-FDC3-4F81-8177-331413C4F65A}" dt="2022-09-01T04:02:26.137" v="561" actId="478"/>
          <ac:spMkLst>
            <pc:docMk/>
            <pc:sldMk cId="2411404012" sldId="642"/>
            <ac:spMk id="4" creationId="{00000000-0000-0000-0000-000000000000}"/>
          </ac:spMkLst>
        </pc:spChg>
        <pc:spChg chg="del">
          <ac:chgData name="Trinity Wang" userId="1a1fa157-537b-473b-aa3b-275a345d8030" providerId="ADAL" clId="{A2E68B1B-FDC3-4F81-8177-331413C4F65A}" dt="2022-09-01T04:02:26.137" v="561" actId="478"/>
          <ac:spMkLst>
            <pc:docMk/>
            <pc:sldMk cId="2411404012" sldId="642"/>
            <ac:spMk id="5" creationId="{00000000-0000-0000-0000-000000000000}"/>
          </ac:spMkLst>
        </pc:spChg>
      </pc:sldChg>
      <pc:sldChg chg="delSp mod">
        <pc:chgData name="Trinity Wang" userId="1a1fa157-537b-473b-aa3b-275a345d8030" providerId="ADAL" clId="{A2E68B1B-FDC3-4F81-8177-331413C4F65A}" dt="2022-09-01T04:02:28.752" v="562" actId="478"/>
        <pc:sldMkLst>
          <pc:docMk/>
          <pc:sldMk cId="3069856433" sldId="643"/>
        </pc:sldMkLst>
        <pc:spChg chg="del">
          <ac:chgData name="Trinity Wang" userId="1a1fa157-537b-473b-aa3b-275a345d8030" providerId="ADAL" clId="{A2E68B1B-FDC3-4F81-8177-331413C4F65A}" dt="2022-09-01T04:02:28.752" v="562" actId="478"/>
          <ac:spMkLst>
            <pc:docMk/>
            <pc:sldMk cId="3069856433" sldId="643"/>
            <ac:spMk id="5" creationId="{00000000-0000-0000-0000-000000000000}"/>
          </ac:spMkLst>
        </pc:spChg>
      </pc:sldChg>
      <pc:sldChg chg="addSp modSp mod modAnim">
        <pc:chgData name="Trinity Wang" userId="1a1fa157-537b-473b-aa3b-275a345d8030" providerId="ADAL" clId="{A2E68B1B-FDC3-4F81-8177-331413C4F65A}" dt="2022-09-01T03:59:42.709" v="534" actId="14100"/>
        <pc:sldMkLst>
          <pc:docMk/>
          <pc:sldMk cId="401379200" sldId="644"/>
        </pc:sldMkLst>
        <pc:spChg chg="mod">
          <ac:chgData name="Trinity Wang" userId="1a1fa157-537b-473b-aa3b-275a345d8030" providerId="ADAL" clId="{A2E68B1B-FDC3-4F81-8177-331413C4F65A}" dt="2022-09-01T03:58:59.447" v="525" actId="207"/>
          <ac:spMkLst>
            <pc:docMk/>
            <pc:sldMk cId="401379200" sldId="644"/>
            <ac:spMk id="3" creationId="{00000000-0000-0000-0000-000000000000}"/>
          </ac:spMkLst>
        </pc:spChg>
        <pc:spChg chg="mod">
          <ac:chgData name="Trinity Wang" userId="1a1fa157-537b-473b-aa3b-275a345d8030" providerId="ADAL" clId="{A2E68B1B-FDC3-4F81-8177-331413C4F65A}" dt="2022-09-01T03:59:42.709" v="534" actId="14100"/>
          <ac:spMkLst>
            <pc:docMk/>
            <pc:sldMk cId="401379200" sldId="644"/>
            <ac:spMk id="5" creationId="{00000000-0000-0000-0000-000000000000}"/>
          </ac:spMkLst>
        </pc:spChg>
        <pc:spChg chg="mod">
          <ac:chgData name="Trinity Wang" userId="1a1fa157-537b-473b-aa3b-275a345d8030" providerId="ADAL" clId="{A2E68B1B-FDC3-4F81-8177-331413C4F65A}" dt="2022-09-01T03:58:59.447" v="525" actId="207"/>
          <ac:spMkLst>
            <pc:docMk/>
            <pc:sldMk cId="401379200" sldId="644"/>
            <ac:spMk id="14" creationId="{00000000-0000-0000-0000-000000000000}"/>
          </ac:spMkLst>
        </pc:spChg>
        <pc:spChg chg="mod">
          <ac:chgData name="Trinity Wang" userId="1a1fa157-537b-473b-aa3b-275a345d8030" providerId="ADAL" clId="{A2E68B1B-FDC3-4F81-8177-331413C4F65A}" dt="2022-09-01T03:58:59.447" v="525" actId="207"/>
          <ac:spMkLst>
            <pc:docMk/>
            <pc:sldMk cId="401379200" sldId="644"/>
            <ac:spMk id="15" creationId="{00000000-0000-0000-0000-000000000000}"/>
          </ac:spMkLst>
        </pc:spChg>
        <pc:spChg chg="mod">
          <ac:chgData name="Trinity Wang" userId="1a1fa157-537b-473b-aa3b-275a345d8030" providerId="ADAL" clId="{A2E68B1B-FDC3-4F81-8177-331413C4F65A}" dt="2022-09-01T03:59:04.844" v="526" actId="207"/>
          <ac:spMkLst>
            <pc:docMk/>
            <pc:sldMk cId="401379200" sldId="644"/>
            <ac:spMk id="16" creationId="{00000000-0000-0000-0000-000000000000}"/>
          </ac:spMkLst>
        </pc:spChg>
        <pc:spChg chg="mod">
          <ac:chgData name="Trinity Wang" userId="1a1fa157-537b-473b-aa3b-275a345d8030" providerId="ADAL" clId="{A2E68B1B-FDC3-4F81-8177-331413C4F65A}" dt="2022-09-01T03:59:26.904" v="532" actId="2085"/>
          <ac:spMkLst>
            <pc:docMk/>
            <pc:sldMk cId="401379200" sldId="644"/>
            <ac:spMk id="20" creationId="{00000000-0000-0000-0000-000000000000}"/>
          </ac:spMkLst>
        </pc:spChg>
        <pc:spChg chg="mod">
          <ac:chgData name="Trinity Wang" userId="1a1fa157-537b-473b-aa3b-275a345d8030" providerId="ADAL" clId="{A2E68B1B-FDC3-4F81-8177-331413C4F65A}" dt="2022-09-01T03:58:59.447" v="525" actId="207"/>
          <ac:spMkLst>
            <pc:docMk/>
            <pc:sldMk cId="401379200" sldId="644"/>
            <ac:spMk id="26" creationId="{00000000-0000-0000-0000-000000000000}"/>
          </ac:spMkLst>
        </pc:spChg>
        <pc:spChg chg="add mod">
          <ac:chgData name="Trinity Wang" userId="1a1fa157-537b-473b-aa3b-275a345d8030" providerId="ADAL" clId="{A2E68B1B-FDC3-4F81-8177-331413C4F65A}" dt="2022-09-01T03:59:31.678" v="533" actId="207"/>
          <ac:spMkLst>
            <pc:docMk/>
            <pc:sldMk cId="401379200" sldId="644"/>
            <ac:spMk id="28" creationId="{47974600-F3D7-0A52-F593-C8FF15825A70}"/>
          </ac:spMkLst>
        </pc:spChg>
        <pc:spChg chg="add mod">
          <ac:chgData name="Trinity Wang" userId="1a1fa157-537b-473b-aa3b-275a345d8030" providerId="ADAL" clId="{A2E68B1B-FDC3-4F81-8177-331413C4F65A}" dt="2022-09-01T03:59:26.904" v="532" actId="2085"/>
          <ac:spMkLst>
            <pc:docMk/>
            <pc:sldMk cId="401379200" sldId="644"/>
            <ac:spMk id="29" creationId="{1F449C5C-3899-9651-1F01-72963C92A3D5}"/>
          </ac:spMkLst>
        </pc:spChg>
        <pc:spChg chg="add mod">
          <ac:chgData name="Trinity Wang" userId="1a1fa157-537b-473b-aa3b-275a345d8030" providerId="ADAL" clId="{A2E68B1B-FDC3-4F81-8177-331413C4F65A}" dt="2022-09-01T03:59:31.678" v="533" actId="207"/>
          <ac:spMkLst>
            <pc:docMk/>
            <pc:sldMk cId="401379200" sldId="644"/>
            <ac:spMk id="30" creationId="{0E5BE4CB-871E-D854-8FDB-044522B3607A}"/>
          </ac:spMkLst>
        </pc:spChg>
      </pc:sldChg>
      <pc:sldChg chg="delSp modSp mod">
        <pc:chgData name="Trinity Wang" userId="1a1fa157-537b-473b-aa3b-275a345d8030" providerId="ADAL" clId="{A2E68B1B-FDC3-4F81-8177-331413C4F65A}" dt="2022-09-01T03:59:54.678" v="536" actId="207"/>
        <pc:sldMkLst>
          <pc:docMk/>
          <pc:sldMk cId="3461315677" sldId="645"/>
        </pc:sldMkLst>
        <pc:spChg chg="del">
          <ac:chgData name="Trinity Wang" userId="1a1fa157-537b-473b-aa3b-275a345d8030" providerId="ADAL" clId="{A2E68B1B-FDC3-4F81-8177-331413C4F65A}" dt="2022-09-01T03:59:50.960" v="535" actId="478"/>
          <ac:spMkLst>
            <pc:docMk/>
            <pc:sldMk cId="3461315677" sldId="645"/>
            <ac:spMk id="3" creationId="{00000000-0000-0000-0000-000000000000}"/>
          </ac:spMkLst>
        </pc:spChg>
        <pc:spChg chg="del">
          <ac:chgData name="Trinity Wang" userId="1a1fa157-537b-473b-aa3b-275a345d8030" providerId="ADAL" clId="{A2E68B1B-FDC3-4F81-8177-331413C4F65A}" dt="2022-09-01T03:59:50.960" v="535" actId="478"/>
          <ac:spMkLst>
            <pc:docMk/>
            <pc:sldMk cId="3461315677" sldId="645"/>
            <ac:spMk id="4" creationId="{00000000-0000-0000-0000-000000000000}"/>
          </ac:spMkLst>
        </pc:spChg>
        <pc:spChg chg="mod">
          <ac:chgData name="Trinity Wang" userId="1a1fa157-537b-473b-aa3b-275a345d8030" providerId="ADAL" clId="{A2E68B1B-FDC3-4F81-8177-331413C4F65A}" dt="2022-09-01T03:59:54.678" v="536" actId="207"/>
          <ac:spMkLst>
            <pc:docMk/>
            <pc:sldMk cId="3461315677" sldId="645"/>
            <ac:spMk id="5" creationId="{00000000-0000-0000-0000-000000000000}"/>
          </ac:spMkLst>
        </pc:spChg>
      </pc:sldChg>
      <pc:sldChg chg="modSp mod">
        <pc:chgData name="Trinity Wang" userId="1a1fa157-537b-473b-aa3b-275a345d8030" providerId="ADAL" clId="{A2E68B1B-FDC3-4F81-8177-331413C4F65A}" dt="2022-09-01T03:58:39.378" v="523" actId="2711"/>
        <pc:sldMkLst>
          <pc:docMk/>
          <pc:sldMk cId="2175032992" sldId="649"/>
        </pc:sldMkLst>
        <pc:spChg chg="mod">
          <ac:chgData name="Trinity Wang" userId="1a1fa157-537b-473b-aa3b-275a345d8030" providerId="ADAL" clId="{A2E68B1B-FDC3-4F81-8177-331413C4F65A}" dt="2022-09-01T03:58:39.378" v="523" actId="2711"/>
          <ac:spMkLst>
            <pc:docMk/>
            <pc:sldMk cId="2175032992" sldId="649"/>
            <ac:spMk id="2" creationId="{C48FDA7C-06BE-430B-BDE2-59F0FD580E5B}"/>
          </ac:spMkLst>
        </pc:spChg>
      </pc:sldChg>
      <pc:sldChg chg="modSp mod">
        <pc:chgData name="Trinity Wang" userId="1a1fa157-537b-473b-aa3b-275a345d8030" providerId="ADAL" clId="{A2E68B1B-FDC3-4F81-8177-331413C4F65A}" dt="2022-09-01T03:51:10.611" v="413" actId="2711"/>
        <pc:sldMkLst>
          <pc:docMk/>
          <pc:sldMk cId="163811375" sldId="7829"/>
        </pc:sldMkLst>
        <pc:spChg chg="mod">
          <ac:chgData name="Trinity Wang" userId="1a1fa157-537b-473b-aa3b-275a345d8030" providerId="ADAL" clId="{A2E68B1B-FDC3-4F81-8177-331413C4F65A}" dt="2022-09-01T03:51:10.611" v="413" actId="2711"/>
          <ac:spMkLst>
            <pc:docMk/>
            <pc:sldMk cId="163811375" sldId="7829"/>
            <ac:spMk id="2" creationId="{17B057FF-63B6-4D39-B1A9-5F2A1B93F71A}"/>
          </ac:spMkLst>
        </pc:spChg>
      </pc:sldChg>
      <pc:sldChg chg="addSp delSp modSp mod setBg">
        <pc:chgData name="Trinity Wang" userId="1a1fa157-537b-473b-aa3b-275a345d8030" providerId="ADAL" clId="{A2E68B1B-FDC3-4F81-8177-331413C4F65A}" dt="2022-09-01T04:40:24.116" v="1177" actId="1036"/>
        <pc:sldMkLst>
          <pc:docMk/>
          <pc:sldMk cId="1475318936" sldId="7834"/>
        </pc:sldMkLst>
        <pc:spChg chg="mod">
          <ac:chgData name="Trinity Wang" userId="1a1fa157-537b-473b-aa3b-275a345d8030" providerId="ADAL" clId="{A2E68B1B-FDC3-4F81-8177-331413C4F65A}" dt="2022-09-01T04:40:10.654" v="1171" actId="26606"/>
          <ac:spMkLst>
            <pc:docMk/>
            <pc:sldMk cId="1475318936" sldId="7834"/>
            <ac:spMk id="2" creationId="{B75B8D6E-A887-45C1-BBA9-360FB88A34C5}"/>
          </ac:spMkLst>
        </pc:spChg>
        <pc:spChg chg="mod">
          <ac:chgData name="Trinity Wang" userId="1a1fa157-537b-473b-aa3b-275a345d8030" providerId="ADAL" clId="{A2E68B1B-FDC3-4F81-8177-331413C4F65A}" dt="2022-09-01T04:40:10.654" v="1171" actId="26606"/>
          <ac:spMkLst>
            <pc:docMk/>
            <pc:sldMk cId="1475318936" sldId="7834"/>
            <ac:spMk id="3" creationId="{760E015D-EA3D-47F4-8F7E-AE6D73C24ED4}"/>
          </ac:spMkLst>
        </pc:spChg>
        <pc:spChg chg="mod ord">
          <ac:chgData name="Trinity Wang" userId="1a1fa157-537b-473b-aa3b-275a345d8030" providerId="ADAL" clId="{A2E68B1B-FDC3-4F81-8177-331413C4F65A}" dt="2022-09-01T04:40:10.654" v="1171" actId="26606"/>
          <ac:spMkLst>
            <pc:docMk/>
            <pc:sldMk cId="1475318936" sldId="7834"/>
            <ac:spMk id="5" creationId="{3F1DB9BA-7B0A-4389-AD4B-E82974331E8F}"/>
          </ac:spMkLst>
        </pc:spChg>
        <pc:spChg chg="add del">
          <ac:chgData name="Trinity Wang" userId="1a1fa157-537b-473b-aa3b-275a345d8030" providerId="ADAL" clId="{A2E68B1B-FDC3-4F81-8177-331413C4F65A}" dt="2022-09-01T04:40:10.654" v="1171" actId="26606"/>
          <ac:spMkLst>
            <pc:docMk/>
            <pc:sldMk cId="1475318936" sldId="7834"/>
            <ac:spMk id="12" creationId="{A2AEA782-0EA4-42E9-871D-7401D6A09739}"/>
          </ac:spMkLst>
        </pc:spChg>
        <pc:spChg chg="add del">
          <ac:chgData name="Trinity Wang" userId="1a1fa157-537b-473b-aa3b-275a345d8030" providerId="ADAL" clId="{A2E68B1B-FDC3-4F81-8177-331413C4F65A}" dt="2022-09-01T04:40:10.654" v="1171" actId="26606"/>
          <ac:spMkLst>
            <pc:docMk/>
            <pc:sldMk cId="1475318936" sldId="7834"/>
            <ac:spMk id="14" creationId="{B0992639-1CDA-4FE6-BB95-E13221490740}"/>
          </ac:spMkLst>
        </pc:spChg>
        <pc:picChg chg="add del mod ord">
          <ac:chgData name="Trinity Wang" userId="1a1fa157-537b-473b-aa3b-275a345d8030" providerId="ADAL" clId="{A2E68B1B-FDC3-4F81-8177-331413C4F65A}" dt="2022-09-01T04:40:17.501" v="1174" actId="478"/>
          <ac:picMkLst>
            <pc:docMk/>
            <pc:sldMk cId="1475318936" sldId="7834"/>
            <ac:picMk id="6" creationId="{74BF8E21-E4D6-BB02-FAF3-1A265BADBEA4}"/>
          </ac:picMkLst>
        </pc:picChg>
        <pc:picChg chg="add del mod">
          <ac:chgData name="Trinity Wang" userId="1a1fa157-537b-473b-aa3b-275a345d8030" providerId="ADAL" clId="{A2E68B1B-FDC3-4F81-8177-331413C4F65A}" dt="2022-09-01T04:40:16.338" v="1173" actId="478"/>
          <ac:picMkLst>
            <pc:docMk/>
            <pc:sldMk cId="1475318936" sldId="7834"/>
            <ac:picMk id="7" creationId="{9FAF62BF-12AE-9EBC-E55B-6ACE4AA7B225}"/>
          </ac:picMkLst>
        </pc:picChg>
        <pc:picChg chg="add mod">
          <ac:chgData name="Trinity Wang" userId="1a1fa157-537b-473b-aa3b-275a345d8030" providerId="ADAL" clId="{A2E68B1B-FDC3-4F81-8177-331413C4F65A}" dt="2022-09-01T04:40:24.116" v="1177" actId="1036"/>
          <ac:picMkLst>
            <pc:docMk/>
            <pc:sldMk cId="1475318936" sldId="7834"/>
            <ac:picMk id="10" creationId="{2F4CD0FD-A834-EA9C-CECF-50A2F5C80F5D}"/>
          </ac:picMkLst>
        </pc:picChg>
      </pc:sldChg>
      <pc:sldChg chg="delSp modSp mod">
        <pc:chgData name="Trinity Wang" userId="1a1fa157-537b-473b-aa3b-275a345d8030" providerId="ADAL" clId="{A2E68B1B-FDC3-4F81-8177-331413C4F65A}" dt="2022-09-01T04:34:30.533" v="1159" actId="478"/>
        <pc:sldMkLst>
          <pc:docMk/>
          <pc:sldMk cId="195669418" sldId="7849"/>
        </pc:sldMkLst>
        <pc:spChg chg="mod">
          <ac:chgData name="Trinity Wang" userId="1a1fa157-537b-473b-aa3b-275a345d8030" providerId="ADAL" clId="{A2E68B1B-FDC3-4F81-8177-331413C4F65A}" dt="2022-09-01T04:33:53.672" v="1154" actId="2711"/>
          <ac:spMkLst>
            <pc:docMk/>
            <pc:sldMk cId="195669418" sldId="7849"/>
            <ac:spMk id="2" creationId="{17B057FF-63B6-4D39-B1A9-5F2A1B93F71A}"/>
          </ac:spMkLst>
        </pc:spChg>
        <pc:spChg chg="del">
          <ac:chgData name="Trinity Wang" userId="1a1fa157-537b-473b-aa3b-275a345d8030" providerId="ADAL" clId="{A2E68B1B-FDC3-4F81-8177-331413C4F65A}" dt="2022-09-01T04:34:30.533" v="1159" actId="478"/>
          <ac:spMkLst>
            <pc:docMk/>
            <pc:sldMk cId="195669418" sldId="7849"/>
            <ac:spMk id="5" creationId="{CFFD8088-2376-4428-ABB0-B22A341B5F9F}"/>
          </ac:spMkLst>
        </pc:spChg>
      </pc:sldChg>
      <pc:sldChg chg="delSp modSp mod">
        <pc:chgData name="Trinity Wang" userId="1a1fa157-537b-473b-aa3b-275a345d8030" providerId="ADAL" clId="{A2E68B1B-FDC3-4F81-8177-331413C4F65A}" dt="2022-09-01T04:34:10.031" v="1156" actId="478"/>
        <pc:sldMkLst>
          <pc:docMk/>
          <pc:sldMk cId="3713365528" sldId="7850"/>
        </pc:sldMkLst>
        <pc:spChg chg="mod">
          <ac:chgData name="Trinity Wang" userId="1a1fa157-537b-473b-aa3b-275a345d8030" providerId="ADAL" clId="{A2E68B1B-FDC3-4F81-8177-331413C4F65A}" dt="2022-09-01T04:34:03.210" v="1155" actId="2711"/>
          <ac:spMkLst>
            <pc:docMk/>
            <pc:sldMk cId="3713365528" sldId="7850"/>
            <ac:spMk id="2" creationId="{17B057FF-63B6-4D39-B1A9-5F2A1B93F71A}"/>
          </ac:spMkLst>
        </pc:spChg>
        <pc:spChg chg="del">
          <ac:chgData name="Trinity Wang" userId="1a1fa157-537b-473b-aa3b-275a345d8030" providerId="ADAL" clId="{A2E68B1B-FDC3-4F81-8177-331413C4F65A}" dt="2022-09-01T04:34:10.031" v="1156" actId="478"/>
          <ac:spMkLst>
            <pc:docMk/>
            <pc:sldMk cId="3713365528" sldId="7850"/>
            <ac:spMk id="5" creationId="{CFFD8088-2376-4428-ABB0-B22A341B5F9F}"/>
          </ac:spMkLst>
        </pc:spChg>
      </pc:sldChg>
      <pc:sldChg chg="modSp mod">
        <pc:chgData name="Trinity Wang" userId="1a1fa157-537b-473b-aa3b-275a345d8030" providerId="ADAL" clId="{A2E68B1B-FDC3-4F81-8177-331413C4F65A}" dt="2022-09-01T03:33:57.197" v="276" actId="255"/>
        <pc:sldMkLst>
          <pc:docMk/>
          <pc:sldMk cId="1534355612" sldId="7854"/>
        </pc:sldMkLst>
        <pc:spChg chg="mod">
          <ac:chgData name="Trinity Wang" userId="1a1fa157-537b-473b-aa3b-275a345d8030" providerId="ADAL" clId="{A2E68B1B-FDC3-4F81-8177-331413C4F65A}" dt="2022-09-01T03:33:57.197" v="276" actId="255"/>
          <ac:spMkLst>
            <pc:docMk/>
            <pc:sldMk cId="1534355612" sldId="7854"/>
            <ac:spMk id="2" creationId="{B75B8D6E-A887-45C1-BBA9-360FB88A34C5}"/>
          </ac:spMkLst>
        </pc:spChg>
        <pc:spChg chg="mod">
          <ac:chgData name="Trinity Wang" userId="1a1fa157-537b-473b-aa3b-275a345d8030" providerId="ADAL" clId="{A2E68B1B-FDC3-4F81-8177-331413C4F65A}" dt="2022-09-01T03:28:47.906" v="275" actId="20577"/>
          <ac:spMkLst>
            <pc:docMk/>
            <pc:sldMk cId="1534355612" sldId="7854"/>
            <ac:spMk id="3" creationId="{760E015D-EA3D-47F4-8F7E-AE6D73C24ED4}"/>
          </ac:spMkLst>
        </pc:spChg>
      </pc:sldChg>
      <pc:sldChg chg="addSp delSp modSp mod modClrScheme chgLayout">
        <pc:chgData name="Trinity Wang" userId="1a1fa157-537b-473b-aa3b-275a345d8030" providerId="ADAL" clId="{A2E68B1B-FDC3-4F81-8177-331413C4F65A}" dt="2022-09-01T03:55:43.787" v="485" actId="113"/>
        <pc:sldMkLst>
          <pc:docMk/>
          <pc:sldMk cId="211334272" sldId="7857"/>
        </pc:sldMkLst>
        <pc:spChg chg="mod ord">
          <ac:chgData name="Trinity Wang" userId="1a1fa157-537b-473b-aa3b-275a345d8030" providerId="ADAL" clId="{A2E68B1B-FDC3-4F81-8177-331413C4F65A}" dt="2022-09-01T03:55:43.787" v="485" actId="113"/>
          <ac:spMkLst>
            <pc:docMk/>
            <pc:sldMk cId="211334272" sldId="7857"/>
            <ac:spMk id="2" creationId="{C48FDA7C-06BE-430B-BDE2-59F0FD580E5B}"/>
          </ac:spMkLst>
        </pc:spChg>
        <pc:spChg chg="del mod ord">
          <ac:chgData name="Trinity Wang" userId="1a1fa157-537b-473b-aa3b-275a345d8030" providerId="ADAL" clId="{A2E68B1B-FDC3-4F81-8177-331413C4F65A}" dt="2022-09-01T03:06:43.865" v="98" actId="700"/>
          <ac:spMkLst>
            <pc:docMk/>
            <pc:sldMk cId="211334272" sldId="7857"/>
            <ac:spMk id="3" creationId="{26EAB066-735B-E4BB-6B64-CBFD3553745B}"/>
          </ac:spMkLst>
        </pc:spChg>
        <pc:spChg chg="del">
          <ac:chgData name="Trinity Wang" userId="1a1fa157-537b-473b-aa3b-275a345d8030" providerId="ADAL" clId="{A2E68B1B-FDC3-4F81-8177-331413C4F65A}" dt="2022-09-01T03:06:38.516" v="97" actId="478"/>
          <ac:spMkLst>
            <pc:docMk/>
            <pc:sldMk cId="211334272" sldId="7857"/>
            <ac:spMk id="4" creationId="{1D3B8B37-D2F2-43FE-A8BC-14871E9A170C}"/>
          </ac:spMkLst>
        </pc:spChg>
        <pc:spChg chg="del">
          <ac:chgData name="Trinity Wang" userId="1a1fa157-537b-473b-aa3b-275a345d8030" providerId="ADAL" clId="{A2E68B1B-FDC3-4F81-8177-331413C4F65A}" dt="2022-09-01T03:06:38.516" v="97" actId="478"/>
          <ac:spMkLst>
            <pc:docMk/>
            <pc:sldMk cId="211334272" sldId="7857"/>
            <ac:spMk id="5" creationId="{8E3B9BFC-2240-451F-AA67-AA31F1A02E10}"/>
          </ac:spMkLst>
        </pc:spChg>
        <pc:spChg chg="add mod ord">
          <ac:chgData name="Trinity Wang" userId="1a1fa157-537b-473b-aa3b-275a345d8030" providerId="ADAL" clId="{A2E68B1B-FDC3-4F81-8177-331413C4F65A}" dt="2022-09-01T03:06:43.865" v="98" actId="700"/>
          <ac:spMkLst>
            <pc:docMk/>
            <pc:sldMk cId="211334272" sldId="7857"/>
            <ac:spMk id="6" creationId="{561F3DAC-1B75-CC4B-1647-F0970FD0D768}"/>
          </ac:spMkLst>
        </pc:spChg>
        <pc:picChg chg="add del">
          <ac:chgData name="Trinity Wang" userId="1a1fa157-537b-473b-aa3b-275a345d8030" providerId="ADAL" clId="{A2E68B1B-FDC3-4F81-8177-331413C4F65A}" dt="2022-09-01T03:06:47.416" v="100" actId="478"/>
          <ac:picMkLst>
            <pc:docMk/>
            <pc:sldMk cId="211334272" sldId="7857"/>
            <ac:picMk id="9" creationId="{CDB9168E-0C04-4DF7-4344-669A4FFE1037}"/>
          </ac:picMkLst>
        </pc:picChg>
      </pc:sldChg>
      <pc:sldChg chg="modSp mod">
        <pc:chgData name="Trinity Wang" userId="1a1fa157-537b-473b-aa3b-275a345d8030" providerId="ADAL" clId="{A2E68B1B-FDC3-4F81-8177-331413C4F65A}" dt="2022-09-01T03:52:54" v="427" actId="2711"/>
        <pc:sldMkLst>
          <pc:docMk/>
          <pc:sldMk cId="955471771" sldId="13713"/>
        </pc:sldMkLst>
        <pc:spChg chg="mod">
          <ac:chgData name="Trinity Wang" userId="1a1fa157-537b-473b-aa3b-275a345d8030" providerId="ADAL" clId="{A2E68B1B-FDC3-4F81-8177-331413C4F65A}" dt="2022-09-01T03:52:54" v="427" actId="2711"/>
          <ac:spMkLst>
            <pc:docMk/>
            <pc:sldMk cId="955471771" sldId="13713"/>
            <ac:spMk id="2" creationId="{5A31778D-4B05-416E-8BAC-FDBBDA47D530}"/>
          </ac:spMkLst>
        </pc:spChg>
      </pc:sldChg>
      <pc:sldChg chg="modSp mod">
        <pc:chgData name="Trinity Wang" userId="1a1fa157-537b-473b-aa3b-275a345d8030" providerId="ADAL" clId="{A2E68B1B-FDC3-4F81-8177-331413C4F65A}" dt="2022-09-01T03:06:22.813" v="96" actId="255"/>
        <pc:sldMkLst>
          <pc:docMk/>
          <pc:sldMk cId="122838483" sldId="13726"/>
        </pc:sldMkLst>
        <pc:spChg chg="mod">
          <ac:chgData name="Trinity Wang" userId="1a1fa157-537b-473b-aa3b-275a345d8030" providerId="ADAL" clId="{A2E68B1B-FDC3-4F81-8177-331413C4F65A}" dt="2022-09-01T03:06:22.813" v="96" actId="255"/>
          <ac:spMkLst>
            <pc:docMk/>
            <pc:sldMk cId="122838483" sldId="13726"/>
            <ac:spMk id="3" creationId="{760E015D-EA3D-47F4-8F7E-AE6D73C24ED4}"/>
          </ac:spMkLst>
        </pc:spChg>
      </pc:sldChg>
      <pc:sldChg chg="modSp mod">
        <pc:chgData name="Trinity Wang" userId="1a1fa157-537b-473b-aa3b-275a345d8030" providerId="ADAL" clId="{A2E68B1B-FDC3-4F81-8177-331413C4F65A}" dt="2022-09-01T03:51:58.340" v="420" actId="2711"/>
        <pc:sldMkLst>
          <pc:docMk/>
          <pc:sldMk cId="2725935603" sldId="13730"/>
        </pc:sldMkLst>
        <pc:spChg chg="mod">
          <ac:chgData name="Trinity Wang" userId="1a1fa157-537b-473b-aa3b-275a345d8030" providerId="ADAL" clId="{A2E68B1B-FDC3-4F81-8177-331413C4F65A}" dt="2022-09-01T03:51:58.340" v="420" actId="2711"/>
          <ac:spMkLst>
            <pc:docMk/>
            <pc:sldMk cId="2725935603" sldId="13730"/>
            <ac:spMk id="2" creationId="{7D8D68FE-6BF3-93DA-386E-569D494BC060}"/>
          </ac:spMkLst>
        </pc:spChg>
      </pc:sldChg>
      <pc:sldChg chg="modSp mod">
        <pc:chgData name="Trinity Wang" userId="1a1fa157-537b-473b-aa3b-275a345d8030" providerId="ADAL" clId="{A2E68B1B-FDC3-4F81-8177-331413C4F65A}" dt="2022-09-01T03:52:11.959" v="421" actId="2711"/>
        <pc:sldMkLst>
          <pc:docMk/>
          <pc:sldMk cId="3289572453" sldId="13733"/>
        </pc:sldMkLst>
        <pc:spChg chg="mod">
          <ac:chgData name="Trinity Wang" userId="1a1fa157-537b-473b-aa3b-275a345d8030" providerId="ADAL" clId="{A2E68B1B-FDC3-4F81-8177-331413C4F65A}" dt="2022-09-01T03:52:11.959" v="421" actId="2711"/>
          <ac:spMkLst>
            <pc:docMk/>
            <pc:sldMk cId="3289572453" sldId="13733"/>
            <ac:spMk id="2" creationId="{722D41E5-4BF0-0A3F-CCEB-083A0F6800E4}"/>
          </ac:spMkLst>
        </pc:spChg>
      </pc:sldChg>
      <pc:sldChg chg="delSp modSp del mod">
        <pc:chgData name="Trinity Wang" userId="1a1fa157-537b-473b-aa3b-275a345d8030" providerId="ADAL" clId="{A2E68B1B-FDC3-4F81-8177-331413C4F65A}" dt="2022-09-01T03:46:25.864" v="388" actId="47"/>
        <pc:sldMkLst>
          <pc:docMk/>
          <pc:sldMk cId="4194201660" sldId="13741"/>
        </pc:sldMkLst>
        <pc:spChg chg="del">
          <ac:chgData name="Trinity Wang" userId="1a1fa157-537b-473b-aa3b-275a345d8030" providerId="ADAL" clId="{A2E68B1B-FDC3-4F81-8177-331413C4F65A}" dt="2022-09-01T03:38:35.259" v="311" actId="478"/>
          <ac:spMkLst>
            <pc:docMk/>
            <pc:sldMk cId="4194201660" sldId="13741"/>
            <ac:spMk id="2" creationId="{21B1067E-D74E-4651-8B11-F0C11C76A672}"/>
          </ac:spMkLst>
        </pc:spChg>
        <pc:spChg chg="mod">
          <ac:chgData name="Trinity Wang" userId="1a1fa157-537b-473b-aa3b-275a345d8030" providerId="ADAL" clId="{A2E68B1B-FDC3-4F81-8177-331413C4F65A}" dt="2022-09-01T03:41:34.739" v="332" actId="2711"/>
          <ac:spMkLst>
            <pc:docMk/>
            <pc:sldMk cId="4194201660" sldId="13741"/>
            <ac:spMk id="5" creationId="{328C8736-820D-07F7-5318-59FB48AF3002}"/>
          </ac:spMkLst>
        </pc:spChg>
      </pc:sldChg>
      <pc:sldChg chg="addSp delSp modSp mod">
        <pc:chgData name="Trinity Wang" userId="1a1fa157-537b-473b-aa3b-275a345d8030" providerId="ADAL" clId="{A2E68B1B-FDC3-4F81-8177-331413C4F65A}" dt="2022-09-01T03:56:01.951" v="491"/>
        <pc:sldMkLst>
          <pc:docMk/>
          <pc:sldMk cId="0" sldId="13747"/>
        </pc:sldMkLst>
        <pc:spChg chg="mod">
          <ac:chgData name="Trinity Wang" userId="1a1fa157-537b-473b-aa3b-275a345d8030" providerId="ADAL" clId="{A2E68B1B-FDC3-4F81-8177-331413C4F65A}" dt="2022-09-01T03:56:01.951" v="491"/>
          <ac:spMkLst>
            <pc:docMk/>
            <pc:sldMk cId="0" sldId="13747"/>
            <ac:spMk id="2" creationId="{00000000-0000-0000-0000-000000000000}"/>
          </ac:spMkLst>
        </pc:spChg>
        <pc:spChg chg="mod">
          <ac:chgData name="Trinity Wang" userId="1a1fa157-537b-473b-aa3b-275a345d8030" providerId="ADAL" clId="{A2E68B1B-FDC3-4F81-8177-331413C4F65A}" dt="2022-09-01T03:42:28.511" v="340" actId="404"/>
          <ac:spMkLst>
            <pc:docMk/>
            <pc:sldMk cId="0" sldId="13747"/>
            <ac:spMk id="3" creationId="{00000000-0000-0000-0000-000000000000}"/>
          </ac:spMkLst>
        </pc:spChg>
        <pc:spChg chg="del">
          <ac:chgData name="Trinity Wang" userId="1a1fa157-537b-473b-aa3b-275a345d8030" providerId="ADAL" clId="{A2E68B1B-FDC3-4F81-8177-331413C4F65A}" dt="2022-09-01T03:07:31.971" v="105" actId="478"/>
          <ac:spMkLst>
            <pc:docMk/>
            <pc:sldMk cId="0" sldId="13747"/>
            <ac:spMk id="5" creationId="{00000000-0000-0000-0000-000000000000}"/>
          </ac:spMkLst>
        </pc:spChg>
        <pc:spChg chg="del">
          <ac:chgData name="Trinity Wang" userId="1a1fa157-537b-473b-aa3b-275a345d8030" providerId="ADAL" clId="{A2E68B1B-FDC3-4F81-8177-331413C4F65A}" dt="2022-09-01T03:07:31.971" v="105" actId="478"/>
          <ac:spMkLst>
            <pc:docMk/>
            <pc:sldMk cId="0" sldId="13747"/>
            <ac:spMk id="6" creationId="{00000000-0000-0000-0000-000000000000}"/>
          </ac:spMkLst>
        </pc:spChg>
        <pc:spChg chg="del">
          <ac:chgData name="Trinity Wang" userId="1a1fa157-537b-473b-aa3b-275a345d8030" providerId="ADAL" clId="{A2E68B1B-FDC3-4F81-8177-331413C4F65A}" dt="2022-09-01T03:07:36.532" v="106" actId="478"/>
          <ac:spMkLst>
            <pc:docMk/>
            <pc:sldMk cId="0" sldId="13747"/>
            <ac:spMk id="7" creationId="{00000000-0000-0000-0000-000000000000}"/>
          </ac:spMkLst>
        </pc:spChg>
        <pc:spChg chg="add del mod">
          <ac:chgData name="Trinity Wang" userId="1a1fa157-537b-473b-aa3b-275a345d8030" providerId="ADAL" clId="{A2E68B1B-FDC3-4F81-8177-331413C4F65A}" dt="2022-09-01T03:56:01.951" v="491"/>
          <ac:spMkLst>
            <pc:docMk/>
            <pc:sldMk cId="0" sldId="13747"/>
            <ac:spMk id="8" creationId="{7BD98614-4C7F-D0C1-9FB8-F81BD4529750}"/>
          </ac:spMkLst>
        </pc:spChg>
        <pc:spChg chg="add mod">
          <ac:chgData name="Trinity Wang" userId="1a1fa157-537b-473b-aa3b-275a345d8030" providerId="ADAL" clId="{A2E68B1B-FDC3-4F81-8177-331413C4F65A}" dt="2022-09-01T03:56:01.951" v="491"/>
          <ac:spMkLst>
            <pc:docMk/>
            <pc:sldMk cId="0" sldId="13747"/>
            <ac:spMk id="9" creationId="{E6A44CC7-7E48-E347-FF36-98583A658EA8}"/>
          </ac:spMkLst>
        </pc:spChg>
      </pc:sldChg>
      <pc:sldChg chg="addSp delSp modSp mod">
        <pc:chgData name="Trinity Wang" userId="1a1fa157-537b-473b-aa3b-275a345d8030" providerId="ADAL" clId="{A2E68B1B-FDC3-4F81-8177-331413C4F65A}" dt="2022-09-01T03:56:04.293" v="492"/>
        <pc:sldMkLst>
          <pc:docMk/>
          <pc:sldMk cId="0" sldId="13748"/>
        </pc:sldMkLst>
        <pc:spChg chg="mod">
          <ac:chgData name="Trinity Wang" userId="1a1fa157-537b-473b-aa3b-275a345d8030" providerId="ADAL" clId="{A2E68B1B-FDC3-4F81-8177-331413C4F65A}" dt="2022-09-01T03:56:04.293" v="492"/>
          <ac:spMkLst>
            <pc:docMk/>
            <pc:sldMk cId="0" sldId="13748"/>
            <ac:spMk id="2" creationId="{00000000-0000-0000-0000-000000000000}"/>
          </ac:spMkLst>
        </pc:spChg>
        <pc:spChg chg="mod">
          <ac:chgData name="Trinity Wang" userId="1a1fa157-537b-473b-aa3b-275a345d8030" providerId="ADAL" clId="{A2E68B1B-FDC3-4F81-8177-331413C4F65A}" dt="2022-09-01T03:42:37.269" v="344" actId="1076"/>
          <ac:spMkLst>
            <pc:docMk/>
            <pc:sldMk cId="0" sldId="13748"/>
            <ac:spMk id="3" creationId="{00000000-0000-0000-0000-000000000000}"/>
          </ac:spMkLst>
        </pc:spChg>
        <pc:spChg chg="add del mod">
          <ac:chgData name="Trinity Wang" userId="1a1fa157-537b-473b-aa3b-275a345d8030" providerId="ADAL" clId="{A2E68B1B-FDC3-4F81-8177-331413C4F65A}" dt="2022-09-01T03:56:04.293" v="492"/>
          <ac:spMkLst>
            <pc:docMk/>
            <pc:sldMk cId="0" sldId="13748"/>
            <ac:spMk id="4" creationId="{B53DC943-1CC3-773C-ACBA-0F1EFA576C92}"/>
          </ac:spMkLst>
        </pc:spChg>
        <pc:spChg chg="add del mod">
          <ac:chgData name="Trinity Wang" userId="1a1fa157-537b-473b-aa3b-275a345d8030" providerId="ADAL" clId="{A2E68B1B-FDC3-4F81-8177-331413C4F65A}" dt="2022-09-01T03:56:04.293" v="492"/>
          <ac:spMkLst>
            <pc:docMk/>
            <pc:sldMk cId="0" sldId="13748"/>
            <ac:spMk id="5" creationId="{8D2292DE-7207-98D6-D3C2-E0F6DFB5F051}"/>
          </ac:spMkLst>
        </pc:spChg>
        <pc:spChg chg="add mod">
          <ac:chgData name="Trinity Wang" userId="1a1fa157-537b-473b-aa3b-275a345d8030" providerId="ADAL" clId="{A2E68B1B-FDC3-4F81-8177-331413C4F65A}" dt="2022-09-01T03:56:04.293" v="492"/>
          <ac:spMkLst>
            <pc:docMk/>
            <pc:sldMk cId="0" sldId="13748"/>
            <ac:spMk id="6" creationId="{C1926D85-276C-D92B-26A9-F4214CB02ABF}"/>
          </ac:spMkLst>
        </pc:spChg>
        <pc:spChg chg="del">
          <ac:chgData name="Trinity Wang" userId="1a1fa157-537b-473b-aa3b-275a345d8030" providerId="ADAL" clId="{A2E68B1B-FDC3-4F81-8177-331413C4F65A}" dt="2022-09-01T03:42:39.141" v="345" actId="478"/>
          <ac:spMkLst>
            <pc:docMk/>
            <pc:sldMk cId="0" sldId="13748"/>
            <ac:spMk id="7" creationId="{D252F645-8857-6F49-F728-E6E67EA9E1EF}"/>
          </ac:spMkLst>
        </pc:spChg>
        <pc:spChg chg="mod">
          <ac:chgData name="Trinity Wang" userId="1a1fa157-537b-473b-aa3b-275a345d8030" providerId="ADAL" clId="{A2E68B1B-FDC3-4F81-8177-331413C4F65A}" dt="2022-09-01T03:56:04.293" v="492"/>
          <ac:spMkLst>
            <pc:docMk/>
            <pc:sldMk cId="0" sldId="13748"/>
            <ac:spMk id="8" creationId="{A2FADE3B-E2EF-FB69-B647-DFDD76903AB9}"/>
          </ac:spMkLst>
        </pc:spChg>
      </pc:sldChg>
      <pc:sldChg chg="delSp modSp mod">
        <pc:chgData name="Trinity Wang" userId="1a1fa157-537b-473b-aa3b-275a345d8030" providerId="ADAL" clId="{A2E68B1B-FDC3-4F81-8177-331413C4F65A}" dt="2022-09-01T03:57:01.460" v="509" actId="2711"/>
        <pc:sldMkLst>
          <pc:docMk/>
          <pc:sldMk cId="0" sldId="13750"/>
        </pc:sldMkLst>
        <pc:spChg chg="mod">
          <ac:chgData name="Trinity Wang" userId="1a1fa157-537b-473b-aa3b-275a345d8030" providerId="ADAL" clId="{A2E68B1B-FDC3-4F81-8177-331413C4F65A}" dt="2022-09-01T03:13:16.021" v="139" actId="14100"/>
          <ac:spMkLst>
            <pc:docMk/>
            <pc:sldMk cId="0" sldId="13750"/>
            <ac:spMk id="3" creationId="{00000000-0000-0000-0000-000000000000}"/>
          </ac:spMkLst>
        </pc:spChg>
        <pc:spChg chg="del">
          <ac:chgData name="Trinity Wang" userId="1a1fa157-537b-473b-aa3b-275a345d8030" providerId="ADAL" clId="{A2E68B1B-FDC3-4F81-8177-331413C4F65A}" dt="2022-09-01T03:13:19.281" v="140" actId="478"/>
          <ac:spMkLst>
            <pc:docMk/>
            <pc:sldMk cId="0" sldId="13750"/>
            <ac:spMk id="4" creationId="{00000000-0000-0000-0000-000000000000}"/>
          </ac:spMkLst>
        </pc:spChg>
        <pc:spChg chg="mod">
          <ac:chgData name="Trinity Wang" userId="1a1fa157-537b-473b-aa3b-275a345d8030" providerId="ADAL" clId="{A2E68B1B-FDC3-4F81-8177-331413C4F65A}" dt="2022-09-01T03:57:01.460" v="509" actId="2711"/>
          <ac:spMkLst>
            <pc:docMk/>
            <pc:sldMk cId="0" sldId="13750"/>
            <ac:spMk id="9" creationId="{26C57E93-3BBD-AEDD-F715-C482F6167540}"/>
          </ac:spMkLst>
        </pc:spChg>
        <pc:picChg chg="mod">
          <ac:chgData name="Trinity Wang" userId="1a1fa157-537b-473b-aa3b-275a345d8030" providerId="ADAL" clId="{A2E68B1B-FDC3-4F81-8177-331413C4F65A}" dt="2022-09-01T03:34:36.756" v="278" actId="1076"/>
          <ac:picMkLst>
            <pc:docMk/>
            <pc:sldMk cId="0" sldId="13750"/>
            <ac:picMk id="5" creationId="{00000000-0000-0000-0000-000000000000}"/>
          </ac:picMkLst>
        </pc:picChg>
      </pc:sldChg>
      <pc:sldChg chg="addSp delSp modSp mod">
        <pc:chgData name="Trinity Wang" userId="1a1fa157-537b-473b-aa3b-275a345d8030" providerId="ADAL" clId="{A2E68B1B-FDC3-4F81-8177-331413C4F65A}" dt="2022-09-01T03:57:14.743" v="511"/>
        <pc:sldMkLst>
          <pc:docMk/>
          <pc:sldMk cId="0" sldId="13752"/>
        </pc:sldMkLst>
        <pc:spChg chg="mod">
          <ac:chgData name="Trinity Wang" userId="1a1fa157-537b-473b-aa3b-275a345d8030" providerId="ADAL" clId="{A2E68B1B-FDC3-4F81-8177-331413C4F65A}" dt="2022-09-01T03:57:14.743" v="511"/>
          <ac:spMkLst>
            <pc:docMk/>
            <pc:sldMk cId="0" sldId="13752"/>
            <ac:spMk id="2" creationId="{00000000-0000-0000-0000-000000000000}"/>
          </ac:spMkLst>
        </pc:spChg>
        <pc:spChg chg="add del mod">
          <ac:chgData name="Trinity Wang" userId="1a1fa157-537b-473b-aa3b-275a345d8030" providerId="ADAL" clId="{A2E68B1B-FDC3-4F81-8177-331413C4F65A}" dt="2022-09-01T03:57:14.743" v="511"/>
          <ac:spMkLst>
            <pc:docMk/>
            <pc:sldMk cId="0" sldId="13752"/>
            <ac:spMk id="5" creationId="{2750B056-D6C7-FFF3-B387-EB9DE82C39CB}"/>
          </ac:spMkLst>
        </pc:spChg>
        <pc:spChg chg="add mod">
          <ac:chgData name="Trinity Wang" userId="1a1fa157-537b-473b-aa3b-275a345d8030" providerId="ADAL" clId="{A2E68B1B-FDC3-4F81-8177-331413C4F65A}" dt="2022-09-01T03:57:14.743" v="511"/>
          <ac:spMkLst>
            <pc:docMk/>
            <pc:sldMk cId="0" sldId="13752"/>
            <ac:spMk id="6" creationId="{CD9F7411-31F0-596A-0A8E-23F624F7397F}"/>
          </ac:spMkLst>
        </pc:spChg>
        <pc:spChg chg="del">
          <ac:chgData name="Trinity Wang" userId="1a1fa157-537b-473b-aa3b-275a345d8030" providerId="ADAL" clId="{A2E68B1B-FDC3-4F81-8177-331413C4F65A}" dt="2022-09-01T03:13:25.012" v="141" actId="478"/>
          <ac:spMkLst>
            <pc:docMk/>
            <pc:sldMk cId="0" sldId="13752"/>
            <ac:spMk id="7" creationId="{00000000-0000-0000-0000-000000000000}"/>
          </ac:spMkLst>
        </pc:spChg>
      </pc:sldChg>
      <pc:sldChg chg="addSp delSp modSp mod">
        <pc:chgData name="Trinity Wang" userId="1a1fa157-537b-473b-aa3b-275a345d8030" providerId="ADAL" clId="{A2E68B1B-FDC3-4F81-8177-331413C4F65A}" dt="2022-09-01T03:57:15.565" v="512"/>
        <pc:sldMkLst>
          <pc:docMk/>
          <pc:sldMk cId="0" sldId="13753"/>
        </pc:sldMkLst>
        <pc:spChg chg="mod">
          <ac:chgData name="Trinity Wang" userId="1a1fa157-537b-473b-aa3b-275a345d8030" providerId="ADAL" clId="{A2E68B1B-FDC3-4F81-8177-331413C4F65A}" dt="2022-09-01T03:57:15.565" v="512"/>
          <ac:spMkLst>
            <pc:docMk/>
            <pc:sldMk cId="0" sldId="13753"/>
            <ac:spMk id="2" creationId="{00000000-0000-0000-0000-000000000000}"/>
          </ac:spMkLst>
        </pc:spChg>
        <pc:spChg chg="add del mod">
          <ac:chgData name="Trinity Wang" userId="1a1fa157-537b-473b-aa3b-275a345d8030" providerId="ADAL" clId="{A2E68B1B-FDC3-4F81-8177-331413C4F65A}" dt="2022-09-01T03:57:15.565" v="512"/>
          <ac:spMkLst>
            <pc:docMk/>
            <pc:sldMk cId="0" sldId="13753"/>
            <ac:spMk id="5" creationId="{2BACB900-33BB-EB9B-1526-8DC885ECA3E5}"/>
          </ac:spMkLst>
        </pc:spChg>
        <pc:spChg chg="add mod">
          <ac:chgData name="Trinity Wang" userId="1a1fa157-537b-473b-aa3b-275a345d8030" providerId="ADAL" clId="{A2E68B1B-FDC3-4F81-8177-331413C4F65A}" dt="2022-09-01T03:57:15.565" v="512"/>
          <ac:spMkLst>
            <pc:docMk/>
            <pc:sldMk cId="0" sldId="13753"/>
            <ac:spMk id="6" creationId="{936C696E-5D53-7F3D-FA79-668B91312FA3}"/>
          </ac:spMkLst>
        </pc:spChg>
        <pc:spChg chg="del">
          <ac:chgData name="Trinity Wang" userId="1a1fa157-537b-473b-aa3b-275a345d8030" providerId="ADAL" clId="{A2E68B1B-FDC3-4F81-8177-331413C4F65A}" dt="2022-09-01T03:13:28.178" v="142" actId="478"/>
          <ac:spMkLst>
            <pc:docMk/>
            <pc:sldMk cId="0" sldId="13753"/>
            <ac:spMk id="7" creationId="{00000000-0000-0000-0000-000000000000}"/>
          </ac:spMkLst>
        </pc:spChg>
        <pc:spChg chg="add mod">
          <ac:chgData name="Trinity Wang" userId="1a1fa157-537b-473b-aa3b-275a345d8030" providerId="ADAL" clId="{A2E68B1B-FDC3-4F81-8177-331413C4F65A}" dt="2022-09-01T03:57:15.565" v="512"/>
          <ac:spMkLst>
            <pc:docMk/>
            <pc:sldMk cId="0" sldId="13753"/>
            <ac:spMk id="9" creationId="{86FFCB0A-6DAC-2935-59DF-81DE89D5A5B9}"/>
          </ac:spMkLst>
        </pc:spChg>
      </pc:sldChg>
      <pc:sldChg chg="addSp delSp modSp mod">
        <pc:chgData name="Trinity Wang" userId="1a1fa157-537b-473b-aa3b-275a345d8030" providerId="ADAL" clId="{A2E68B1B-FDC3-4F81-8177-331413C4F65A}" dt="2022-09-01T03:57:17.505" v="513"/>
        <pc:sldMkLst>
          <pc:docMk/>
          <pc:sldMk cId="0" sldId="13754"/>
        </pc:sldMkLst>
        <pc:spChg chg="mod">
          <ac:chgData name="Trinity Wang" userId="1a1fa157-537b-473b-aa3b-275a345d8030" providerId="ADAL" clId="{A2E68B1B-FDC3-4F81-8177-331413C4F65A}" dt="2022-09-01T03:57:17.505" v="513"/>
          <ac:spMkLst>
            <pc:docMk/>
            <pc:sldMk cId="0" sldId="13754"/>
            <ac:spMk id="2" creationId="{00000000-0000-0000-0000-000000000000}"/>
          </ac:spMkLst>
        </pc:spChg>
        <pc:spChg chg="del">
          <ac:chgData name="Trinity Wang" userId="1a1fa157-537b-473b-aa3b-275a345d8030" providerId="ADAL" clId="{A2E68B1B-FDC3-4F81-8177-331413C4F65A}" dt="2022-09-01T03:13:34.238" v="143" actId="478"/>
          <ac:spMkLst>
            <pc:docMk/>
            <pc:sldMk cId="0" sldId="13754"/>
            <ac:spMk id="5" creationId="{00000000-0000-0000-0000-000000000000}"/>
          </ac:spMkLst>
        </pc:spChg>
        <pc:spChg chg="del">
          <ac:chgData name="Trinity Wang" userId="1a1fa157-537b-473b-aa3b-275a345d8030" providerId="ADAL" clId="{A2E68B1B-FDC3-4F81-8177-331413C4F65A}" dt="2022-09-01T03:13:34.238" v="143" actId="478"/>
          <ac:spMkLst>
            <pc:docMk/>
            <pc:sldMk cId="0" sldId="13754"/>
            <ac:spMk id="6" creationId="{00000000-0000-0000-0000-000000000000}"/>
          </ac:spMkLst>
        </pc:spChg>
        <pc:spChg chg="del">
          <ac:chgData name="Trinity Wang" userId="1a1fa157-537b-473b-aa3b-275a345d8030" providerId="ADAL" clId="{A2E68B1B-FDC3-4F81-8177-331413C4F65A}" dt="2022-09-01T03:13:34.238" v="143" actId="478"/>
          <ac:spMkLst>
            <pc:docMk/>
            <pc:sldMk cId="0" sldId="13754"/>
            <ac:spMk id="7" creationId="{00000000-0000-0000-0000-000000000000}"/>
          </ac:spMkLst>
        </pc:spChg>
        <pc:spChg chg="add del mod">
          <ac:chgData name="Trinity Wang" userId="1a1fa157-537b-473b-aa3b-275a345d8030" providerId="ADAL" clId="{A2E68B1B-FDC3-4F81-8177-331413C4F65A}" dt="2022-09-01T03:57:17.505" v="513"/>
          <ac:spMkLst>
            <pc:docMk/>
            <pc:sldMk cId="0" sldId="13754"/>
            <ac:spMk id="8" creationId="{8CAD8C64-1BE5-7E31-4ABA-4EF71FE88BB0}"/>
          </ac:spMkLst>
        </pc:spChg>
        <pc:spChg chg="add mod">
          <ac:chgData name="Trinity Wang" userId="1a1fa157-537b-473b-aa3b-275a345d8030" providerId="ADAL" clId="{A2E68B1B-FDC3-4F81-8177-331413C4F65A}" dt="2022-09-01T03:57:17.505" v="513"/>
          <ac:spMkLst>
            <pc:docMk/>
            <pc:sldMk cId="0" sldId="13754"/>
            <ac:spMk id="9" creationId="{CB2BC20A-34D4-F9B8-70CC-BDBB1D69A00C}"/>
          </ac:spMkLst>
        </pc:spChg>
      </pc:sldChg>
      <pc:sldChg chg="addSp delSp modSp mod">
        <pc:chgData name="Trinity Wang" userId="1a1fa157-537b-473b-aa3b-275a345d8030" providerId="ADAL" clId="{A2E68B1B-FDC3-4F81-8177-331413C4F65A}" dt="2022-09-01T03:57:19.440" v="514"/>
        <pc:sldMkLst>
          <pc:docMk/>
          <pc:sldMk cId="0" sldId="13755"/>
        </pc:sldMkLst>
        <pc:spChg chg="mod">
          <ac:chgData name="Trinity Wang" userId="1a1fa157-537b-473b-aa3b-275a345d8030" providerId="ADAL" clId="{A2E68B1B-FDC3-4F81-8177-331413C4F65A}" dt="2022-09-01T03:57:19.440" v="514"/>
          <ac:spMkLst>
            <pc:docMk/>
            <pc:sldMk cId="0" sldId="13755"/>
            <ac:spMk id="2" creationId="{00000000-0000-0000-0000-000000000000}"/>
          </ac:spMkLst>
        </pc:spChg>
        <pc:spChg chg="add del mod">
          <ac:chgData name="Trinity Wang" userId="1a1fa157-537b-473b-aa3b-275a345d8030" providerId="ADAL" clId="{A2E68B1B-FDC3-4F81-8177-331413C4F65A}" dt="2022-09-01T03:57:19.440" v="514"/>
          <ac:spMkLst>
            <pc:docMk/>
            <pc:sldMk cId="0" sldId="13755"/>
            <ac:spMk id="3" creationId="{26CC6399-28A7-81A9-AE78-F0C2BC520305}"/>
          </ac:spMkLst>
        </pc:spChg>
        <pc:spChg chg="del">
          <ac:chgData name="Trinity Wang" userId="1a1fa157-537b-473b-aa3b-275a345d8030" providerId="ADAL" clId="{A2E68B1B-FDC3-4F81-8177-331413C4F65A}" dt="2022-09-01T03:13:38.704" v="144" actId="478"/>
          <ac:spMkLst>
            <pc:docMk/>
            <pc:sldMk cId="0" sldId="13755"/>
            <ac:spMk id="7" creationId="{00000000-0000-0000-0000-000000000000}"/>
          </ac:spMkLst>
        </pc:spChg>
        <pc:spChg chg="del">
          <ac:chgData name="Trinity Wang" userId="1a1fa157-537b-473b-aa3b-275a345d8030" providerId="ADAL" clId="{A2E68B1B-FDC3-4F81-8177-331413C4F65A}" dt="2022-09-01T03:13:38.704" v="144" actId="478"/>
          <ac:spMkLst>
            <pc:docMk/>
            <pc:sldMk cId="0" sldId="13755"/>
            <ac:spMk id="8" creationId="{00000000-0000-0000-0000-000000000000}"/>
          </ac:spMkLst>
        </pc:spChg>
        <pc:spChg chg="del">
          <ac:chgData name="Trinity Wang" userId="1a1fa157-537b-473b-aa3b-275a345d8030" providerId="ADAL" clId="{A2E68B1B-FDC3-4F81-8177-331413C4F65A}" dt="2022-09-01T03:13:38.704" v="144" actId="478"/>
          <ac:spMkLst>
            <pc:docMk/>
            <pc:sldMk cId="0" sldId="13755"/>
            <ac:spMk id="9" creationId="{00000000-0000-0000-0000-000000000000}"/>
          </ac:spMkLst>
        </pc:spChg>
        <pc:spChg chg="add mod">
          <ac:chgData name="Trinity Wang" userId="1a1fa157-537b-473b-aa3b-275a345d8030" providerId="ADAL" clId="{A2E68B1B-FDC3-4F81-8177-331413C4F65A}" dt="2022-09-01T03:57:19.440" v="514"/>
          <ac:spMkLst>
            <pc:docMk/>
            <pc:sldMk cId="0" sldId="13755"/>
            <ac:spMk id="10" creationId="{5C9125BD-3AB4-A0B7-ABFE-EFC8AD0AD86A}"/>
          </ac:spMkLst>
        </pc:spChg>
      </pc:sldChg>
      <pc:sldChg chg="addSp delSp modSp mod">
        <pc:chgData name="Trinity Wang" userId="1a1fa157-537b-473b-aa3b-275a345d8030" providerId="ADAL" clId="{A2E68B1B-FDC3-4F81-8177-331413C4F65A}" dt="2022-09-01T03:57:21.513" v="515"/>
        <pc:sldMkLst>
          <pc:docMk/>
          <pc:sldMk cId="0" sldId="13756"/>
        </pc:sldMkLst>
        <pc:spChg chg="mod">
          <ac:chgData name="Trinity Wang" userId="1a1fa157-537b-473b-aa3b-275a345d8030" providerId="ADAL" clId="{A2E68B1B-FDC3-4F81-8177-331413C4F65A}" dt="2022-09-01T03:57:21.513" v="515"/>
          <ac:spMkLst>
            <pc:docMk/>
            <pc:sldMk cId="0" sldId="13756"/>
            <ac:spMk id="2" creationId="{00000000-0000-0000-0000-000000000000}"/>
          </ac:spMkLst>
        </pc:spChg>
        <pc:spChg chg="add del mod">
          <ac:chgData name="Trinity Wang" userId="1a1fa157-537b-473b-aa3b-275a345d8030" providerId="ADAL" clId="{A2E68B1B-FDC3-4F81-8177-331413C4F65A}" dt="2022-09-01T03:57:21.513" v="515"/>
          <ac:spMkLst>
            <pc:docMk/>
            <pc:sldMk cId="0" sldId="13756"/>
            <ac:spMk id="5" creationId="{9621EC8D-57CF-F181-D454-8D0AD9E362B6}"/>
          </ac:spMkLst>
        </pc:spChg>
        <pc:spChg chg="add mod">
          <ac:chgData name="Trinity Wang" userId="1a1fa157-537b-473b-aa3b-275a345d8030" providerId="ADAL" clId="{A2E68B1B-FDC3-4F81-8177-331413C4F65A}" dt="2022-09-01T03:57:21.513" v="515"/>
          <ac:spMkLst>
            <pc:docMk/>
            <pc:sldMk cId="0" sldId="13756"/>
            <ac:spMk id="6" creationId="{D7244A53-C58F-F4CD-DD2C-CEE599AFEC36}"/>
          </ac:spMkLst>
        </pc:spChg>
        <pc:spChg chg="del">
          <ac:chgData name="Trinity Wang" userId="1a1fa157-537b-473b-aa3b-275a345d8030" providerId="ADAL" clId="{A2E68B1B-FDC3-4F81-8177-331413C4F65A}" dt="2022-09-01T03:13:43.906" v="145" actId="478"/>
          <ac:spMkLst>
            <pc:docMk/>
            <pc:sldMk cId="0" sldId="13756"/>
            <ac:spMk id="7" creationId="{00000000-0000-0000-0000-000000000000}"/>
          </ac:spMkLst>
        </pc:spChg>
        <pc:spChg chg="del">
          <ac:chgData name="Trinity Wang" userId="1a1fa157-537b-473b-aa3b-275a345d8030" providerId="ADAL" clId="{A2E68B1B-FDC3-4F81-8177-331413C4F65A}" dt="2022-09-01T03:13:43.906" v="145" actId="478"/>
          <ac:spMkLst>
            <pc:docMk/>
            <pc:sldMk cId="0" sldId="13756"/>
            <ac:spMk id="8" creationId="{00000000-0000-0000-0000-000000000000}"/>
          </ac:spMkLst>
        </pc:spChg>
        <pc:spChg chg="del">
          <ac:chgData name="Trinity Wang" userId="1a1fa157-537b-473b-aa3b-275a345d8030" providerId="ADAL" clId="{A2E68B1B-FDC3-4F81-8177-331413C4F65A}" dt="2022-09-01T03:13:43.906" v="145" actId="478"/>
          <ac:spMkLst>
            <pc:docMk/>
            <pc:sldMk cId="0" sldId="13756"/>
            <ac:spMk id="9" creationId="{00000000-0000-0000-0000-000000000000}"/>
          </ac:spMkLst>
        </pc:spChg>
      </pc:sldChg>
      <pc:sldChg chg="addSp delSp modSp mod">
        <pc:chgData name="Trinity Wang" userId="1a1fa157-537b-473b-aa3b-275a345d8030" providerId="ADAL" clId="{A2E68B1B-FDC3-4F81-8177-331413C4F65A}" dt="2022-09-01T03:57:24.128" v="516"/>
        <pc:sldMkLst>
          <pc:docMk/>
          <pc:sldMk cId="0" sldId="13757"/>
        </pc:sldMkLst>
        <pc:spChg chg="mod">
          <ac:chgData name="Trinity Wang" userId="1a1fa157-537b-473b-aa3b-275a345d8030" providerId="ADAL" clId="{A2E68B1B-FDC3-4F81-8177-331413C4F65A}" dt="2022-09-01T03:57:24.128" v="516"/>
          <ac:spMkLst>
            <pc:docMk/>
            <pc:sldMk cId="0" sldId="13757"/>
            <ac:spMk id="2" creationId="{00000000-0000-0000-0000-000000000000}"/>
          </ac:spMkLst>
        </pc:spChg>
        <pc:spChg chg="add del mod">
          <ac:chgData name="Trinity Wang" userId="1a1fa157-537b-473b-aa3b-275a345d8030" providerId="ADAL" clId="{A2E68B1B-FDC3-4F81-8177-331413C4F65A}" dt="2022-09-01T03:57:24.128" v="516"/>
          <ac:spMkLst>
            <pc:docMk/>
            <pc:sldMk cId="0" sldId="13757"/>
            <ac:spMk id="3" creationId="{20FD4CE4-AE29-6D1D-39F1-1ED416FAA5BF}"/>
          </ac:spMkLst>
        </pc:spChg>
        <pc:spChg chg="add mod">
          <ac:chgData name="Trinity Wang" userId="1a1fa157-537b-473b-aa3b-275a345d8030" providerId="ADAL" clId="{A2E68B1B-FDC3-4F81-8177-331413C4F65A}" dt="2022-09-01T03:57:24.128" v="516"/>
          <ac:spMkLst>
            <pc:docMk/>
            <pc:sldMk cId="0" sldId="13757"/>
            <ac:spMk id="5" creationId="{C0308A9E-D503-50C5-C02E-A3A17BE94F9A}"/>
          </ac:spMkLst>
        </pc:spChg>
        <pc:spChg chg="del">
          <ac:chgData name="Trinity Wang" userId="1a1fa157-537b-473b-aa3b-275a345d8030" providerId="ADAL" clId="{A2E68B1B-FDC3-4F81-8177-331413C4F65A}" dt="2022-09-01T03:13:48.817" v="146" actId="478"/>
          <ac:spMkLst>
            <pc:docMk/>
            <pc:sldMk cId="0" sldId="13757"/>
            <ac:spMk id="7" creationId="{00000000-0000-0000-0000-000000000000}"/>
          </ac:spMkLst>
        </pc:spChg>
        <pc:spChg chg="del">
          <ac:chgData name="Trinity Wang" userId="1a1fa157-537b-473b-aa3b-275a345d8030" providerId="ADAL" clId="{A2E68B1B-FDC3-4F81-8177-331413C4F65A}" dt="2022-09-01T03:13:48.817" v="146" actId="478"/>
          <ac:spMkLst>
            <pc:docMk/>
            <pc:sldMk cId="0" sldId="13757"/>
            <ac:spMk id="8" creationId="{00000000-0000-0000-0000-000000000000}"/>
          </ac:spMkLst>
        </pc:spChg>
        <pc:spChg chg="del">
          <ac:chgData name="Trinity Wang" userId="1a1fa157-537b-473b-aa3b-275a345d8030" providerId="ADAL" clId="{A2E68B1B-FDC3-4F81-8177-331413C4F65A}" dt="2022-09-01T03:13:48.817" v="146" actId="478"/>
          <ac:spMkLst>
            <pc:docMk/>
            <pc:sldMk cId="0" sldId="13757"/>
            <ac:spMk id="9" creationId="{00000000-0000-0000-0000-000000000000}"/>
          </ac:spMkLst>
        </pc:spChg>
      </pc:sldChg>
      <pc:sldChg chg="modSp mod">
        <pc:chgData name="Trinity Wang" userId="1a1fa157-537b-473b-aa3b-275a345d8030" providerId="ADAL" clId="{A2E68B1B-FDC3-4F81-8177-331413C4F65A}" dt="2022-09-01T03:15:15.375" v="157" actId="207"/>
        <pc:sldMkLst>
          <pc:docMk/>
          <pc:sldMk cId="0" sldId="13768"/>
        </pc:sldMkLst>
        <pc:spChg chg="mod">
          <ac:chgData name="Trinity Wang" userId="1a1fa157-537b-473b-aa3b-275a345d8030" providerId="ADAL" clId="{A2E68B1B-FDC3-4F81-8177-331413C4F65A}" dt="2022-09-01T03:15:15.375" v="157" actId="207"/>
          <ac:spMkLst>
            <pc:docMk/>
            <pc:sldMk cId="0" sldId="13768"/>
            <ac:spMk id="8" creationId="{00000000-0000-0000-0000-000000000000}"/>
          </ac:spMkLst>
        </pc:spChg>
        <pc:spChg chg="mod">
          <ac:chgData name="Trinity Wang" userId="1a1fa157-537b-473b-aa3b-275a345d8030" providerId="ADAL" clId="{A2E68B1B-FDC3-4F81-8177-331413C4F65A}" dt="2022-09-01T03:14:51.085" v="152" actId="207"/>
          <ac:spMkLst>
            <pc:docMk/>
            <pc:sldMk cId="0" sldId="13768"/>
            <ac:spMk id="14" creationId="{00000000-0000-0000-0000-000000000000}"/>
          </ac:spMkLst>
        </pc:spChg>
      </pc:sldChg>
      <pc:sldChg chg="modSp mod">
        <pc:chgData name="Trinity Wang" userId="1a1fa157-537b-473b-aa3b-275a345d8030" providerId="ADAL" clId="{A2E68B1B-FDC3-4F81-8177-331413C4F65A}" dt="2022-09-01T03:15:29.515" v="158" actId="207"/>
        <pc:sldMkLst>
          <pc:docMk/>
          <pc:sldMk cId="0" sldId="13769"/>
        </pc:sldMkLst>
        <pc:spChg chg="mod">
          <ac:chgData name="Trinity Wang" userId="1a1fa157-537b-473b-aa3b-275a345d8030" providerId="ADAL" clId="{A2E68B1B-FDC3-4F81-8177-331413C4F65A}" dt="2022-09-01T03:15:29.515" v="158" actId="207"/>
          <ac:spMkLst>
            <pc:docMk/>
            <pc:sldMk cId="0" sldId="13769"/>
            <ac:spMk id="4"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5"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6"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7"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8"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9"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10"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11"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12"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13"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14"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15"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16"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17"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18"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19"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20"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21"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22"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23"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24"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25"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26"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27"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28" creationId="{00000000-0000-0000-0000-000000000000}"/>
          </ac:spMkLst>
        </pc:spChg>
        <pc:spChg chg="mod">
          <ac:chgData name="Trinity Wang" userId="1a1fa157-537b-473b-aa3b-275a345d8030" providerId="ADAL" clId="{A2E68B1B-FDC3-4F81-8177-331413C4F65A}" dt="2022-09-01T03:15:29.515" v="158" actId="207"/>
          <ac:spMkLst>
            <pc:docMk/>
            <pc:sldMk cId="0" sldId="13769"/>
            <ac:spMk id="49" creationId="{00000000-0000-0000-0000-000000000000}"/>
          </ac:spMkLst>
        </pc:spChg>
      </pc:sldChg>
      <pc:sldChg chg="modSp mod">
        <pc:chgData name="Trinity Wang" userId="1a1fa157-537b-473b-aa3b-275a345d8030" providerId="ADAL" clId="{A2E68B1B-FDC3-4F81-8177-331413C4F65A}" dt="2022-09-01T03:15:46.308" v="161" actId="207"/>
        <pc:sldMkLst>
          <pc:docMk/>
          <pc:sldMk cId="0" sldId="13770"/>
        </pc:sldMkLst>
        <pc:spChg chg="mod">
          <ac:chgData name="Trinity Wang" userId="1a1fa157-537b-473b-aa3b-275a345d8030" providerId="ADAL" clId="{A2E68B1B-FDC3-4F81-8177-331413C4F65A}" dt="2022-09-01T03:15:37.885" v="159" actId="207"/>
          <ac:spMkLst>
            <pc:docMk/>
            <pc:sldMk cId="0" sldId="13770"/>
            <ac:spMk id="4"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5"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7"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8"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9"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10"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11"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12"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13"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14"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15"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16"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17"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18"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19"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20"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21"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22"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23"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24"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25"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26"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27" creationId="{00000000-0000-0000-0000-000000000000}"/>
          </ac:spMkLst>
        </pc:spChg>
        <pc:spChg chg="mod">
          <ac:chgData name="Trinity Wang" userId="1a1fa157-537b-473b-aa3b-275a345d8030" providerId="ADAL" clId="{A2E68B1B-FDC3-4F81-8177-331413C4F65A}" dt="2022-09-01T03:15:43.871" v="160" actId="207"/>
          <ac:spMkLst>
            <pc:docMk/>
            <pc:sldMk cId="0" sldId="13770"/>
            <ac:spMk id="28"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29"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30"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31"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32" creationId="{00000000-0000-0000-0000-000000000000}"/>
          </ac:spMkLst>
        </pc:spChg>
        <pc:spChg chg="mod">
          <ac:chgData name="Trinity Wang" userId="1a1fa157-537b-473b-aa3b-275a345d8030" providerId="ADAL" clId="{A2E68B1B-FDC3-4F81-8177-331413C4F65A}" dt="2022-09-01T03:15:46.308" v="161" actId="207"/>
          <ac:spMkLst>
            <pc:docMk/>
            <pc:sldMk cId="0" sldId="13770"/>
            <ac:spMk id="33"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34"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35"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36"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37"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38"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39"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40"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41"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42"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43"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44"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45"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46"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47" creationId="{00000000-0000-0000-0000-000000000000}"/>
          </ac:spMkLst>
        </pc:spChg>
        <pc:spChg chg="mod">
          <ac:chgData name="Trinity Wang" userId="1a1fa157-537b-473b-aa3b-275a345d8030" providerId="ADAL" clId="{A2E68B1B-FDC3-4F81-8177-331413C4F65A}" dt="2022-09-01T03:15:43.871" v="160" actId="207"/>
          <ac:spMkLst>
            <pc:docMk/>
            <pc:sldMk cId="0" sldId="13770"/>
            <ac:spMk id="48" creationId="{00000000-0000-0000-0000-000000000000}"/>
          </ac:spMkLst>
        </pc:spChg>
        <pc:spChg chg="mod">
          <ac:chgData name="Trinity Wang" userId="1a1fa157-537b-473b-aa3b-275a345d8030" providerId="ADAL" clId="{A2E68B1B-FDC3-4F81-8177-331413C4F65A}" dt="2022-09-01T03:15:43.871" v="160" actId="207"/>
          <ac:spMkLst>
            <pc:docMk/>
            <pc:sldMk cId="0" sldId="13770"/>
            <ac:spMk id="49" creationId="{00000000-0000-0000-0000-000000000000}"/>
          </ac:spMkLst>
        </pc:spChg>
        <pc:spChg chg="mod">
          <ac:chgData name="Trinity Wang" userId="1a1fa157-537b-473b-aa3b-275a345d8030" providerId="ADAL" clId="{A2E68B1B-FDC3-4F81-8177-331413C4F65A}" dt="2022-09-01T03:15:43.871" v="160" actId="207"/>
          <ac:spMkLst>
            <pc:docMk/>
            <pc:sldMk cId="0" sldId="13770"/>
            <ac:spMk id="50"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51"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52"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53"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54"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55"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56"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57"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58"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59"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60"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61"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62" creationId="{00000000-0000-0000-0000-000000000000}"/>
          </ac:spMkLst>
        </pc:spChg>
        <pc:spChg chg="mod">
          <ac:chgData name="Trinity Wang" userId="1a1fa157-537b-473b-aa3b-275a345d8030" providerId="ADAL" clId="{A2E68B1B-FDC3-4F81-8177-331413C4F65A}" dt="2022-09-01T03:15:37.885" v="159" actId="207"/>
          <ac:spMkLst>
            <pc:docMk/>
            <pc:sldMk cId="0" sldId="13770"/>
            <ac:spMk id="63" creationId="{00000000-0000-0000-0000-000000000000}"/>
          </ac:spMkLst>
        </pc:spChg>
      </pc:sldChg>
      <pc:sldChg chg="modSp mod">
        <pc:chgData name="Trinity Wang" userId="1a1fa157-537b-473b-aa3b-275a345d8030" providerId="ADAL" clId="{A2E68B1B-FDC3-4F81-8177-331413C4F65A}" dt="2022-09-01T03:16:15.897" v="166" actId="207"/>
        <pc:sldMkLst>
          <pc:docMk/>
          <pc:sldMk cId="0" sldId="13772"/>
        </pc:sldMkLst>
        <pc:spChg chg="mod">
          <ac:chgData name="Trinity Wang" userId="1a1fa157-537b-473b-aa3b-275a345d8030" providerId="ADAL" clId="{A2E68B1B-FDC3-4F81-8177-331413C4F65A}" dt="2022-09-01T03:16:15.897" v="166" actId="207"/>
          <ac:spMkLst>
            <pc:docMk/>
            <pc:sldMk cId="0" sldId="13772"/>
            <ac:spMk id="8" creationId="{00000000-0000-0000-0000-000000000000}"/>
          </ac:spMkLst>
        </pc:spChg>
        <pc:spChg chg="mod">
          <ac:chgData name="Trinity Wang" userId="1a1fa157-537b-473b-aa3b-275a345d8030" providerId="ADAL" clId="{A2E68B1B-FDC3-4F81-8177-331413C4F65A}" dt="2022-09-01T03:16:03.462" v="162" actId="207"/>
          <ac:spMkLst>
            <pc:docMk/>
            <pc:sldMk cId="0" sldId="13772"/>
            <ac:spMk id="9" creationId="{00000000-0000-0000-0000-000000000000}"/>
          </ac:spMkLst>
        </pc:spChg>
      </pc:sldChg>
      <pc:sldChg chg="delSp modSp mod">
        <pc:chgData name="Trinity Wang" userId="1a1fa157-537b-473b-aa3b-275a345d8030" providerId="ADAL" clId="{A2E68B1B-FDC3-4F81-8177-331413C4F65A}" dt="2022-09-01T03:16:57.887" v="172" actId="20577"/>
        <pc:sldMkLst>
          <pc:docMk/>
          <pc:sldMk cId="0" sldId="13773"/>
        </pc:sldMkLst>
        <pc:spChg chg="mod">
          <ac:chgData name="Trinity Wang" userId="1a1fa157-537b-473b-aa3b-275a345d8030" providerId="ADAL" clId="{A2E68B1B-FDC3-4F81-8177-331413C4F65A}" dt="2022-09-01T03:16:57.887" v="172" actId="20577"/>
          <ac:spMkLst>
            <pc:docMk/>
            <pc:sldMk cId="0" sldId="13773"/>
            <ac:spMk id="3" creationId="{00000000-0000-0000-0000-000000000000}"/>
          </ac:spMkLst>
        </pc:spChg>
        <pc:spChg chg="del">
          <ac:chgData name="Trinity Wang" userId="1a1fa157-537b-473b-aa3b-275a345d8030" providerId="ADAL" clId="{A2E68B1B-FDC3-4F81-8177-331413C4F65A}" dt="2022-09-01T03:16:24.532" v="167" actId="478"/>
          <ac:spMkLst>
            <pc:docMk/>
            <pc:sldMk cId="0" sldId="13773"/>
            <ac:spMk id="11" creationId="{00000000-0000-0000-0000-000000000000}"/>
          </ac:spMkLst>
        </pc:spChg>
        <pc:spChg chg="del">
          <ac:chgData name="Trinity Wang" userId="1a1fa157-537b-473b-aa3b-275a345d8030" providerId="ADAL" clId="{A2E68B1B-FDC3-4F81-8177-331413C4F65A}" dt="2022-09-01T03:16:24.532" v="167" actId="478"/>
          <ac:spMkLst>
            <pc:docMk/>
            <pc:sldMk cId="0" sldId="13773"/>
            <ac:spMk id="12" creationId="{00000000-0000-0000-0000-000000000000}"/>
          </ac:spMkLst>
        </pc:spChg>
      </pc:sldChg>
      <pc:sldChg chg="delSp modSp mod">
        <pc:chgData name="Trinity Wang" userId="1a1fa157-537b-473b-aa3b-275a345d8030" providerId="ADAL" clId="{A2E68B1B-FDC3-4F81-8177-331413C4F65A}" dt="2022-09-01T03:20:44.348" v="180" actId="207"/>
        <pc:sldMkLst>
          <pc:docMk/>
          <pc:sldMk cId="0" sldId="13774"/>
        </pc:sldMkLst>
        <pc:spChg chg="mod">
          <ac:chgData name="Trinity Wang" userId="1a1fa157-537b-473b-aa3b-275a345d8030" providerId="ADAL" clId="{A2E68B1B-FDC3-4F81-8177-331413C4F65A}" dt="2022-09-01T03:20:18.925" v="175" actId="207"/>
          <ac:spMkLst>
            <pc:docMk/>
            <pc:sldMk cId="0" sldId="13774"/>
            <ac:spMk id="4" creationId="{00000000-0000-0000-0000-000000000000}"/>
          </ac:spMkLst>
        </pc:spChg>
        <pc:spChg chg="mod">
          <ac:chgData name="Trinity Wang" userId="1a1fa157-537b-473b-aa3b-275a345d8030" providerId="ADAL" clId="{A2E68B1B-FDC3-4F81-8177-331413C4F65A}" dt="2022-09-01T03:20:44.348" v="180" actId="207"/>
          <ac:spMkLst>
            <pc:docMk/>
            <pc:sldMk cId="0" sldId="13774"/>
            <ac:spMk id="6" creationId="{00000000-0000-0000-0000-000000000000}"/>
          </ac:spMkLst>
        </pc:spChg>
        <pc:spChg chg="mod">
          <ac:chgData name="Trinity Wang" userId="1a1fa157-537b-473b-aa3b-275a345d8030" providerId="ADAL" clId="{A2E68B1B-FDC3-4F81-8177-331413C4F65A}" dt="2022-09-01T03:20:15.854" v="174" actId="207"/>
          <ac:spMkLst>
            <pc:docMk/>
            <pc:sldMk cId="0" sldId="13774"/>
            <ac:spMk id="9" creationId="{00000000-0000-0000-0000-000000000000}"/>
          </ac:spMkLst>
        </pc:spChg>
        <pc:spChg chg="mod">
          <ac:chgData name="Trinity Wang" userId="1a1fa157-537b-473b-aa3b-275a345d8030" providerId="ADAL" clId="{A2E68B1B-FDC3-4F81-8177-331413C4F65A}" dt="2022-09-01T03:20:18.925" v="175" actId="207"/>
          <ac:spMkLst>
            <pc:docMk/>
            <pc:sldMk cId="0" sldId="13774"/>
            <ac:spMk id="16" creationId="{00000000-0000-0000-0000-000000000000}"/>
          </ac:spMkLst>
        </pc:spChg>
        <pc:spChg chg="del">
          <ac:chgData name="Trinity Wang" userId="1a1fa157-537b-473b-aa3b-275a345d8030" providerId="ADAL" clId="{A2E68B1B-FDC3-4F81-8177-331413C4F65A}" dt="2022-09-01T03:19:51.662" v="173" actId="478"/>
          <ac:spMkLst>
            <pc:docMk/>
            <pc:sldMk cId="0" sldId="13774"/>
            <ac:spMk id="18" creationId="{00000000-0000-0000-0000-000000000000}"/>
          </ac:spMkLst>
        </pc:spChg>
        <pc:spChg chg="del">
          <ac:chgData name="Trinity Wang" userId="1a1fa157-537b-473b-aa3b-275a345d8030" providerId="ADAL" clId="{A2E68B1B-FDC3-4F81-8177-331413C4F65A}" dt="2022-09-01T03:19:51.662" v="173" actId="478"/>
          <ac:spMkLst>
            <pc:docMk/>
            <pc:sldMk cId="0" sldId="13774"/>
            <ac:spMk id="19" creationId="{00000000-0000-0000-0000-000000000000}"/>
          </ac:spMkLst>
        </pc:spChg>
      </pc:sldChg>
      <pc:sldChg chg="modSp mod">
        <pc:chgData name="Trinity Wang" userId="1a1fa157-537b-473b-aa3b-275a345d8030" providerId="ADAL" clId="{A2E68B1B-FDC3-4F81-8177-331413C4F65A}" dt="2022-09-01T03:22:49.067" v="199" actId="207"/>
        <pc:sldMkLst>
          <pc:docMk/>
          <pc:sldMk cId="0" sldId="13775"/>
        </pc:sldMkLst>
        <pc:spChg chg="mod">
          <ac:chgData name="Trinity Wang" userId="1a1fa157-537b-473b-aa3b-275a345d8030" providerId="ADAL" clId="{A2E68B1B-FDC3-4F81-8177-331413C4F65A}" dt="2022-09-01T03:22:01.612" v="189" actId="207"/>
          <ac:spMkLst>
            <pc:docMk/>
            <pc:sldMk cId="0" sldId="13775"/>
            <ac:spMk id="9" creationId="{00000000-0000-0000-0000-000000000000}"/>
          </ac:spMkLst>
        </pc:spChg>
        <pc:graphicFrameChg chg="modGraphic">
          <ac:chgData name="Trinity Wang" userId="1a1fa157-537b-473b-aa3b-275a345d8030" providerId="ADAL" clId="{A2E68B1B-FDC3-4F81-8177-331413C4F65A}" dt="2022-09-01T03:22:49.067" v="199" actId="207"/>
          <ac:graphicFrameMkLst>
            <pc:docMk/>
            <pc:sldMk cId="0" sldId="13775"/>
            <ac:graphicFrameMk id="7" creationId="{00000000-0000-0000-0000-000000000000}"/>
          </ac:graphicFrameMkLst>
        </pc:graphicFrameChg>
      </pc:sldChg>
      <pc:sldChg chg="modSp mod">
        <pc:chgData name="Trinity Wang" userId="1a1fa157-537b-473b-aa3b-275a345d8030" providerId="ADAL" clId="{A2E68B1B-FDC3-4F81-8177-331413C4F65A}" dt="2022-09-01T03:23:38.069" v="209" actId="207"/>
        <pc:sldMkLst>
          <pc:docMk/>
          <pc:sldMk cId="0" sldId="13776"/>
        </pc:sldMkLst>
        <pc:spChg chg="mod">
          <ac:chgData name="Trinity Wang" userId="1a1fa157-537b-473b-aa3b-275a345d8030" providerId="ADAL" clId="{A2E68B1B-FDC3-4F81-8177-331413C4F65A}" dt="2022-09-01T03:23:09.318" v="202" actId="207"/>
          <ac:spMkLst>
            <pc:docMk/>
            <pc:sldMk cId="0" sldId="13776"/>
            <ac:spMk id="4" creationId="{00000000-0000-0000-0000-000000000000}"/>
          </ac:spMkLst>
        </pc:spChg>
        <pc:spChg chg="mod">
          <ac:chgData name="Trinity Wang" userId="1a1fa157-537b-473b-aa3b-275a345d8030" providerId="ADAL" clId="{A2E68B1B-FDC3-4F81-8177-331413C4F65A}" dt="2022-09-01T03:23:29.629" v="207" actId="207"/>
          <ac:spMkLst>
            <pc:docMk/>
            <pc:sldMk cId="0" sldId="13776"/>
            <ac:spMk id="6" creationId="{00000000-0000-0000-0000-000000000000}"/>
          </ac:spMkLst>
        </pc:spChg>
        <pc:graphicFrameChg chg="modGraphic">
          <ac:chgData name="Trinity Wang" userId="1a1fa157-537b-473b-aa3b-275a345d8030" providerId="ADAL" clId="{A2E68B1B-FDC3-4F81-8177-331413C4F65A}" dt="2022-09-01T03:23:38.069" v="209" actId="207"/>
          <ac:graphicFrameMkLst>
            <pc:docMk/>
            <pc:sldMk cId="0" sldId="13776"/>
            <ac:graphicFrameMk id="5" creationId="{00000000-0000-0000-0000-000000000000}"/>
          </ac:graphicFrameMkLst>
        </pc:graphicFrameChg>
      </pc:sldChg>
      <pc:sldChg chg="delSp modSp mod">
        <pc:chgData name="Trinity Wang" userId="1a1fa157-537b-473b-aa3b-275a345d8030" providerId="ADAL" clId="{A2E68B1B-FDC3-4F81-8177-331413C4F65A}" dt="2022-09-01T03:24:08.642" v="215" actId="478"/>
        <pc:sldMkLst>
          <pc:docMk/>
          <pc:sldMk cId="0" sldId="13777"/>
        </pc:sldMkLst>
        <pc:spChg chg="del">
          <ac:chgData name="Trinity Wang" userId="1a1fa157-537b-473b-aa3b-275a345d8030" providerId="ADAL" clId="{A2E68B1B-FDC3-4F81-8177-331413C4F65A}" dt="2022-09-01T03:24:08.642" v="215" actId="478"/>
          <ac:spMkLst>
            <pc:docMk/>
            <pc:sldMk cId="0" sldId="13777"/>
            <ac:spMk id="11" creationId="{00000000-0000-0000-0000-000000000000}"/>
          </ac:spMkLst>
        </pc:spChg>
        <pc:spChg chg="del">
          <ac:chgData name="Trinity Wang" userId="1a1fa157-537b-473b-aa3b-275a345d8030" providerId="ADAL" clId="{A2E68B1B-FDC3-4F81-8177-331413C4F65A}" dt="2022-09-01T03:24:08.642" v="215" actId="478"/>
          <ac:spMkLst>
            <pc:docMk/>
            <pc:sldMk cId="0" sldId="13777"/>
            <ac:spMk id="12" creationId="{00000000-0000-0000-0000-000000000000}"/>
          </ac:spMkLst>
        </pc:spChg>
        <pc:graphicFrameChg chg="modGraphic">
          <ac:chgData name="Trinity Wang" userId="1a1fa157-537b-473b-aa3b-275a345d8030" providerId="ADAL" clId="{A2E68B1B-FDC3-4F81-8177-331413C4F65A}" dt="2022-09-01T03:24:02.159" v="214" actId="207"/>
          <ac:graphicFrameMkLst>
            <pc:docMk/>
            <pc:sldMk cId="0" sldId="13777"/>
            <ac:graphicFrameMk id="6" creationId="{00000000-0000-0000-0000-000000000000}"/>
          </ac:graphicFrameMkLst>
        </pc:graphicFrameChg>
      </pc:sldChg>
      <pc:sldChg chg="modSp">
        <pc:chgData name="Trinity Wang" userId="1a1fa157-537b-473b-aa3b-275a345d8030" providerId="ADAL" clId="{A2E68B1B-FDC3-4F81-8177-331413C4F65A}" dt="2022-09-01T03:25:04.737" v="226"/>
        <pc:sldMkLst>
          <pc:docMk/>
          <pc:sldMk cId="0" sldId="13779"/>
        </pc:sldMkLst>
        <pc:spChg chg="mod">
          <ac:chgData name="Trinity Wang" userId="1a1fa157-537b-473b-aa3b-275a345d8030" providerId="ADAL" clId="{A2E68B1B-FDC3-4F81-8177-331413C4F65A}" dt="2022-09-01T03:25:04.737" v="226"/>
          <ac:spMkLst>
            <pc:docMk/>
            <pc:sldMk cId="0" sldId="13779"/>
            <ac:spMk id="5" creationId="{00000000-0000-0000-0000-000000000000}"/>
          </ac:spMkLst>
        </pc:spChg>
      </pc:sldChg>
      <pc:sldChg chg="addSp delSp modSp mod">
        <pc:chgData name="Trinity Wang" userId="1a1fa157-537b-473b-aa3b-275a345d8030" providerId="ADAL" clId="{A2E68B1B-FDC3-4F81-8177-331413C4F65A}" dt="2022-09-01T03:24:54.085" v="225"/>
        <pc:sldMkLst>
          <pc:docMk/>
          <pc:sldMk cId="0" sldId="13780"/>
        </pc:sldMkLst>
        <pc:spChg chg="del mod">
          <ac:chgData name="Trinity Wang" userId="1a1fa157-537b-473b-aa3b-275a345d8030" providerId="ADAL" clId="{A2E68B1B-FDC3-4F81-8177-331413C4F65A}" dt="2022-09-01T03:24:24.955" v="217" actId="478"/>
          <ac:spMkLst>
            <pc:docMk/>
            <pc:sldMk cId="0" sldId="13780"/>
            <ac:spMk id="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2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2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2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2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2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2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2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2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2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2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3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3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3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3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3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3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3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3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3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3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4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4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4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4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4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4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4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4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4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4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5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5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5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5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5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5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5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5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5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5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6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6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6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6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6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6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6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6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6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6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7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7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7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7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7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7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7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7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7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7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8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8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8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8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8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8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8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8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8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8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9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9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9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9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9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9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9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9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9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9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0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0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0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0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0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0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0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0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0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1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1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1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1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1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1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1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17"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1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1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2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2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2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23"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24"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25"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26"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28"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29"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30"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31"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32" creationId="{00000000-0000-0000-0000-000000000000}"/>
          </ac:spMkLst>
        </pc:spChg>
        <pc:spChg chg="del mod">
          <ac:chgData name="Trinity Wang" userId="1a1fa157-537b-473b-aa3b-275a345d8030" providerId="ADAL" clId="{A2E68B1B-FDC3-4F81-8177-331413C4F65A}" dt="2022-09-01T03:24:24.955" v="217" actId="478"/>
          <ac:spMkLst>
            <pc:docMk/>
            <pc:sldMk cId="0" sldId="13780"/>
            <ac:spMk id="133" creationId="{00000000-0000-0000-0000-000000000000}"/>
          </ac:spMkLst>
        </pc:spChg>
        <pc:graphicFrameChg chg="del mod">
          <ac:chgData name="Trinity Wang" userId="1a1fa157-537b-473b-aa3b-275a345d8030" providerId="ADAL" clId="{A2E68B1B-FDC3-4F81-8177-331413C4F65A}" dt="2022-09-01T03:24:24.955" v="217" actId="478"/>
          <ac:graphicFrameMkLst>
            <pc:docMk/>
            <pc:sldMk cId="0" sldId="13780"/>
            <ac:graphicFrameMk id="106" creationId="{00000000-0000-0000-0000-000000000000}"/>
          </ac:graphicFrameMkLst>
        </pc:graphicFrameChg>
        <pc:graphicFrameChg chg="del mod">
          <ac:chgData name="Trinity Wang" userId="1a1fa157-537b-473b-aa3b-275a345d8030" providerId="ADAL" clId="{A2E68B1B-FDC3-4F81-8177-331413C4F65A}" dt="2022-09-01T03:24:24.955" v="217" actId="478"/>
          <ac:graphicFrameMkLst>
            <pc:docMk/>
            <pc:sldMk cId="0" sldId="13780"/>
            <ac:graphicFrameMk id="127" creationId="{00000000-0000-0000-0000-000000000000}"/>
          </ac:graphicFrameMkLst>
        </pc:graphicFrameChg>
        <pc:picChg chg="add mod">
          <ac:chgData name="Trinity Wang" userId="1a1fa157-537b-473b-aa3b-275a345d8030" providerId="ADAL" clId="{A2E68B1B-FDC3-4F81-8177-331413C4F65A}" dt="2022-09-01T03:24:54.085" v="225"/>
          <ac:picMkLst>
            <pc:docMk/>
            <pc:sldMk cId="0" sldId="13780"/>
            <ac:picMk id="3" creationId="{8D67A222-D1D2-A0DE-8CCC-1937467D8E88}"/>
          </ac:picMkLst>
        </pc:picChg>
      </pc:sldChg>
      <pc:sldChg chg="modSp mod">
        <pc:chgData name="Trinity Wang" userId="1a1fa157-537b-473b-aa3b-275a345d8030" providerId="ADAL" clId="{A2E68B1B-FDC3-4F81-8177-331413C4F65A}" dt="2022-09-01T04:05:21.953" v="623" actId="2711"/>
        <pc:sldMkLst>
          <pc:docMk/>
          <pc:sldMk cId="0" sldId="13788"/>
        </pc:sldMkLst>
        <pc:spChg chg="mod">
          <ac:chgData name="Trinity Wang" userId="1a1fa157-537b-473b-aa3b-275a345d8030" providerId="ADAL" clId="{A2E68B1B-FDC3-4F81-8177-331413C4F65A}" dt="2022-09-01T04:05:16.702" v="622" actId="2711"/>
          <ac:spMkLst>
            <pc:docMk/>
            <pc:sldMk cId="0" sldId="13788"/>
            <ac:spMk id="4" creationId="{110770AA-F908-F84E-A605-EE52236B44DD}"/>
          </ac:spMkLst>
        </pc:spChg>
        <pc:spChg chg="mod">
          <ac:chgData name="Trinity Wang" userId="1a1fa157-537b-473b-aa3b-275a345d8030" providerId="ADAL" clId="{A2E68B1B-FDC3-4F81-8177-331413C4F65A}" dt="2022-09-01T04:05:21.953" v="623" actId="2711"/>
          <ac:spMkLst>
            <pc:docMk/>
            <pc:sldMk cId="0" sldId="13788"/>
            <ac:spMk id="6" creationId="{1AAB3F30-813B-8C2C-F989-2D365E3175F0}"/>
          </ac:spMkLst>
        </pc:spChg>
      </pc:sldChg>
      <pc:sldChg chg="addSp delSp modSp mod chgLayout">
        <pc:chgData name="Trinity Wang" userId="1a1fa157-537b-473b-aa3b-275a345d8030" providerId="ADAL" clId="{A2E68B1B-FDC3-4F81-8177-331413C4F65A}" dt="2022-09-01T04:06:20.183" v="635" actId="14100"/>
        <pc:sldMkLst>
          <pc:docMk/>
          <pc:sldMk cId="0" sldId="13789"/>
        </pc:sldMkLst>
        <pc:spChg chg="del">
          <ac:chgData name="Trinity Wang" userId="1a1fa157-537b-473b-aa3b-275a345d8030" providerId="ADAL" clId="{A2E68B1B-FDC3-4F81-8177-331413C4F65A}" dt="2022-09-01T04:05:41.171" v="628" actId="478"/>
          <ac:spMkLst>
            <pc:docMk/>
            <pc:sldMk cId="0" sldId="13789"/>
            <ac:spMk id="3" creationId="{00000000-0000-0000-0000-000000000000}"/>
          </ac:spMkLst>
        </pc:spChg>
        <pc:spChg chg="del">
          <ac:chgData name="Trinity Wang" userId="1a1fa157-537b-473b-aa3b-275a345d8030" providerId="ADAL" clId="{A2E68B1B-FDC3-4F81-8177-331413C4F65A}" dt="2022-09-01T04:05:38.600" v="627" actId="478"/>
          <ac:spMkLst>
            <pc:docMk/>
            <pc:sldMk cId="0" sldId="13789"/>
            <ac:spMk id="5" creationId="{00000000-0000-0000-0000-000000000000}"/>
          </ac:spMkLst>
        </pc:spChg>
        <pc:spChg chg="del">
          <ac:chgData name="Trinity Wang" userId="1a1fa157-537b-473b-aa3b-275a345d8030" providerId="ADAL" clId="{A2E68B1B-FDC3-4F81-8177-331413C4F65A}" dt="2022-09-01T04:05:38.600" v="627" actId="478"/>
          <ac:spMkLst>
            <pc:docMk/>
            <pc:sldMk cId="0" sldId="13789"/>
            <ac:spMk id="6" creationId="{00000000-0000-0000-0000-000000000000}"/>
          </ac:spMkLst>
        </pc:spChg>
        <pc:spChg chg="mod ord">
          <ac:chgData name="Trinity Wang" userId="1a1fa157-537b-473b-aa3b-275a345d8030" providerId="ADAL" clId="{A2E68B1B-FDC3-4F81-8177-331413C4F65A}" dt="2022-09-01T04:06:20.183" v="635" actId="14100"/>
          <ac:spMkLst>
            <pc:docMk/>
            <pc:sldMk cId="0" sldId="13789"/>
            <ac:spMk id="7" creationId="{00000000-0000-0000-0000-000000000000}"/>
          </ac:spMkLst>
        </pc:spChg>
        <pc:spChg chg="mod ord">
          <ac:chgData name="Trinity Wang" userId="1a1fa157-537b-473b-aa3b-275a345d8030" providerId="ADAL" clId="{A2E68B1B-FDC3-4F81-8177-331413C4F65A}" dt="2022-09-01T04:06:10.489" v="634" actId="404"/>
          <ac:spMkLst>
            <pc:docMk/>
            <pc:sldMk cId="0" sldId="13789"/>
            <ac:spMk id="9" creationId="{00000000-0000-0000-0000-000000000000}"/>
          </ac:spMkLst>
        </pc:spChg>
        <pc:spChg chg="add mod">
          <ac:chgData name="Trinity Wang" userId="1a1fa157-537b-473b-aa3b-275a345d8030" providerId="ADAL" clId="{A2E68B1B-FDC3-4F81-8177-331413C4F65A}" dt="2022-09-01T04:05:33.924" v="626" actId="571"/>
          <ac:spMkLst>
            <pc:docMk/>
            <pc:sldMk cId="0" sldId="13789"/>
            <ac:spMk id="10" creationId="{5B9DCE83-91A4-BE29-2610-E81E5B8CD4A9}"/>
          </ac:spMkLst>
        </pc:spChg>
        <pc:spChg chg="add del mod">
          <ac:chgData name="Trinity Wang" userId="1a1fa157-537b-473b-aa3b-275a345d8030" providerId="ADAL" clId="{A2E68B1B-FDC3-4F81-8177-331413C4F65A}" dt="2022-09-01T04:05:38.600" v="627" actId="478"/>
          <ac:spMkLst>
            <pc:docMk/>
            <pc:sldMk cId="0" sldId="13789"/>
            <ac:spMk id="11" creationId="{E6730F35-AB83-BFC2-CEC3-9ED6F68E5A5B}"/>
          </ac:spMkLst>
        </pc:spChg>
      </pc:sldChg>
      <pc:sldChg chg="addSp delSp modSp mod">
        <pc:chgData name="Trinity Wang" userId="1a1fa157-537b-473b-aa3b-275a345d8030" providerId="ADAL" clId="{A2E68B1B-FDC3-4F81-8177-331413C4F65A}" dt="2022-09-01T04:10:47.558" v="735" actId="1076"/>
        <pc:sldMkLst>
          <pc:docMk/>
          <pc:sldMk cId="0" sldId="13791"/>
        </pc:sldMkLst>
        <pc:spChg chg="del">
          <ac:chgData name="Trinity Wang" userId="1a1fa157-537b-473b-aa3b-275a345d8030" providerId="ADAL" clId="{A2E68B1B-FDC3-4F81-8177-331413C4F65A}" dt="2022-09-01T04:06:27.511" v="636" actId="478"/>
          <ac:spMkLst>
            <pc:docMk/>
            <pc:sldMk cId="0" sldId="13791"/>
            <ac:spMk id="3" creationId="{00000000-0000-0000-0000-000000000000}"/>
          </ac:spMkLst>
        </pc:spChg>
        <pc:spChg chg="del">
          <ac:chgData name="Trinity Wang" userId="1a1fa157-537b-473b-aa3b-275a345d8030" providerId="ADAL" clId="{A2E68B1B-FDC3-4F81-8177-331413C4F65A}" dt="2022-09-01T04:06:27.511" v="636" actId="478"/>
          <ac:spMkLst>
            <pc:docMk/>
            <pc:sldMk cId="0" sldId="13791"/>
            <ac:spMk id="5" creationId="{00000000-0000-0000-0000-000000000000}"/>
          </ac:spMkLst>
        </pc:spChg>
        <pc:spChg chg="mod">
          <ac:chgData name="Trinity Wang" userId="1a1fa157-537b-473b-aa3b-275a345d8030" providerId="ADAL" clId="{A2E68B1B-FDC3-4F81-8177-331413C4F65A}" dt="2022-09-01T04:07:53.508" v="660" actId="1036"/>
          <ac:spMkLst>
            <pc:docMk/>
            <pc:sldMk cId="0" sldId="13791"/>
            <ac:spMk id="14" creationId="{00000000-0000-0000-0000-000000000000}"/>
          </ac:spMkLst>
        </pc:spChg>
        <pc:spChg chg="mod">
          <ac:chgData name="Trinity Wang" userId="1a1fa157-537b-473b-aa3b-275a345d8030" providerId="ADAL" clId="{A2E68B1B-FDC3-4F81-8177-331413C4F65A}" dt="2022-09-01T04:07:53.508" v="660" actId="1036"/>
          <ac:spMkLst>
            <pc:docMk/>
            <pc:sldMk cId="0" sldId="13791"/>
            <ac:spMk id="15" creationId="{00000000-0000-0000-0000-000000000000}"/>
          </ac:spMkLst>
        </pc:spChg>
        <pc:spChg chg="mod">
          <ac:chgData name="Trinity Wang" userId="1a1fa157-537b-473b-aa3b-275a345d8030" providerId="ADAL" clId="{A2E68B1B-FDC3-4F81-8177-331413C4F65A}" dt="2022-09-01T04:07:53.508" v="660" actId="1036"/>
          <ac:spMkLst>
            <pc:docMk/>
            <pc:sldMk cId="0" sldId="13791"/>
            <ac:spMk id="16" creationId="{00000000-0000-0000-0000-000000000000}"/>
          </ac:spMkLst>
        </pc:spChg>
        <pc:spChg chg="mod">
          <ac:chgData name="Trinity Wang" userId="1a1fa157-537b-473b-aa3b-275a345d8030" providerId="ADAL" clId="{A2E68B1B-FDC3-4F81-8177-331413C4F65A}" dt="2022-09-01T04:07:53.508" v="660" actId="1036"/>
          <ac:spMkLst>
            <pc:docMk/>
            <pc:sldMk cId="0" sldId="13791"/>
            <ac:spMk id="17" creationId="{00000000-0000-0000-0000-000000000000}"/>
          </ac:spMkLst>
        </pc:spChg>
        <pc:spChg chg="del mod">
          <ac:chgData name="Trinity Wang" userId="1a1fa157-537b-473b-aa3b-275a345d8030" providerId="ADAL" clId="{A2E68B1B-FDC3-4F81-8177-331413C4F65A}" dt="2022-09-01T04:07:45.083" v="656" actId="478"/>
          <ac:spMkLst>
            <pc:docMk/>
            <pc:sldMk cId="0" sldId="13791"/>
            <ac:spMk id="36" creationId="{00000000-0000-0000-0000-000000000000}"/>
          </ac:spMkLst>
        </pc:spChg>
        <pc:spChg chg="mod">
          <ac:chgData name="Trinity Wang" userId="1a1fa157-537b-473b-aa3b-275a345d8030" providerId="ADAL" clId="{A2E68B1B-FDC3-4F81-8177-331413C4F65A}" dt="2022-09-01T04:07:59.942" v="664"/>
          <ac:spMkLst>
            <pc:docMk/>
            <pc:sldMk cId="0" sldId="13791"/>
            <ac:spMk id="37" creationId="{00000000-0000-0000-0000-000000000000}"/>
          </ac:spMkLst>
        </pc:spChg>
        <pc:spChg chg="add del mod">
          <ac:chgData name="Trinity Wang" userId="1a1fa157-537b-473b-aa3b-275a345d8030" providerId="ADAL" clId="{A2E68B1B-FDC3-4F81-8177-331413C4F65A}" dt="2022-09-01T04:09:51.576" v="715" actId="478"/>
          <ac:spMkLst>
            <pc:docMk/>
            <pc:sldMk cId="0" sldId="13791"/>
            <ac:spMk id="38" creationId="{00000000-0000-0000-0000-000000000000}"/>
          </ac:spMkLst>
        </pc:spChg>
        <pc:spChg chg="mod">
          <ac:chgData name="Trinity Wang" userId="1a1fa157-537b-473b-aa3b-275a345d8030" providerId="ADAL" clId="{A2E68B1B-FDC3-4F81-8177-331413C4F65A}" dt="2022-09-01T04:10:20.188" v="732" actId="207"/>
          <ac:spMkLst>
            <pc:docMk/>
            <pc:sldMk cId="0" sldId="13791"/>
            <ac:spMk id="39" creationId="{00000000-0000-0000-0000-000000000000}"/>
          </ac:spMkLst>
        </pc:spChg>
        <pc:spChg chg="mod">
          <ac:chgData name="Trinity Wang" userId="1a1fa157-537b-473b-aa3b-275a345d8030" providerId="ADAL" clId="{A2E68B1B-FDC3-4F81-8177-331413C4F65A}" dt="2022-09-01T04:10:47.558" v="735" actId="1076"/>
          <ac:spMkLst>
            <pc:docMk/>
            <pc:sldMk cId="0" sldId="13791"/>
            <ac:spMk id="40" creationId="{00000000-0000-0000-0000-000000000000}"/>
          </ac:spMkLst>
        </pc:spChg>
        <pc:picChg chg="add del">
          <ac:chgData name="Trinity Wang" userId="1a1fa157-537b-473b-aa3b-275a345d8030" providerId="ADAL" clId="{A2E68B1B-FDC3-4F81-8177-331413C4F65A}" dt="2022-09-01T04:09:45.010" v="711"/>
          <ac:picMkLst>
            <pc:docMk/>
            <pc:sldMk cId="0" sldId="13791"/>
            <ac:picMk id="46" creationId="{6D36076D-DFB9-D6D9-EFDA-28697C8A802F}"/>
          </ac:picMkLst>
        </pc:picChg>
      </pc:sldChg>
      <pc:sldChg chg="modSp mod">
        <pc:chgData name="Trinity Wang" userId="1a1fa157-537b-473b-aa3b-275a345d8030" providerId="ADAL" clId="{A2E68B1B-FDC3-4F81-8177-331413C4F65A}" dt="2022-09-01T04:10:57.327" v="736" actId="2711"/>
        <pc:sldMkLst>
          <pc:docMk/>
          <pc:sldMk cId="0" sldId="13792"/>
        </pc:sldMkLst>
        <pc:spChg chg="mod">
          <ac:chgData name="Trinity Wang" userId="1a1fa157-537b-473b-aa3b-275a345d8030" providerId="ADAL" clId="{A2E68B1B-FDC3-4F81-8177-331413C4F65A}" dt="2022-09-01T04:10:57.327" v="736" actId="2711"/>
          <ac:spMkLst>
            <pc:docMk/>
            <pc:sldMk cId="0" sldId="13792"/>
            <ac:spMk id="7" creationId="{00000000-0000-0000-0000-000000000000}"/>
          </ac:spMkLst>
        </pc:spChg>
      </pc:sldChg>
      <pc:sldChg chg="modSp mod">
        <pc:chgData name="Trinity Wang" userId="1a1fa157-537b-473b-aa3b-275a345d8030" providerId="ADAL" clId="{A2E68B1B-FDC3-4F81-8177-331413C4F65A}" dt="2022-09-01T04:11:01.061" v="737" actId="2711"/>
        <pc:sldMkLst>
          <pc:docMk/>
          <pc:sldMk cId="0" sldId="13793"/>
        </pc:sldMkLst>
        <pc:spChg chg="mod">
          <ac:chgData name="Trinity Wang" userId="1a1fa157-537b-473b-aa3b-275a345d8030" providerId="ADAL" clId="{A2E68B1B-FDC3-4F81-8177-331413C4F65A}" dt="2022-09-01T04:11:01.061" v="737" actId="2711"/>
          <ac:spMkLst>
            <pc:docMk/>
            <pc:sldMk cId="0" sldId="13793"/>
            <ac:spMk id="14" creationId="{695D8FD7-8856-D984-C421-3F455E9D5B65}"/>
          </ac:spMkLst>
        </pc:spChg>
      </pc:sldChg>
      <pc:sldChg chg="modSp mod">
        <pc:chgData name="Trinity Wang" userId="1a1fa157-537b-473b-aa3b-275a345d8030" providerId="ADAL" clId="{A2E68B1B-FDC3-4F81-8177-331413C4F65A}" dt="2022-09-01T04:11:08.557" v="738" actId="207"/>
        <pc:sldMkLst>
          <pc:docMk/>
          <pc:sldMk cId="0" sldId="13795"/>
        </pc:sldMkLst>
        <pc:spChg chg="mod">
          <ac:chgData name="Trinity Wang" userId="1a1fa157-537b-473b-aa3b-275a345d8030" providerId="ADAL" clId="{A2E68B1B-FDC3-4F81-8177-331413C4F65A}" dt="2022-09-01T04:11:08.557" v="738" actId="207"/>
          <ac:spMkLst>
            <pc:docMk/>
            <pc:sldMk cId="0" sldId="13795"/>
            <ac:spMk id="9" creationId="{00000000-0000-0000-0000-000000000000}"/>
          </ac:spMkLst>
        </pc:spChg>
      </pc:sldChg>
      <pc:sldChg chg="modSp mod">
        <pc:chgData name="Trinity Wang" userId="1a1fa157-537b-473b-aa3b-275a345d8030" providerId="ADAL" clId="{A2E68B1B-FDC3-4F81-8177-331413C4F65A}" dt="2022-09-01T04:11:22.325" v="742" actId="2711"/>
        <pc:sldMkLst>
          <pc:docMk/>
          <pc:sldMk cId="0" sldId="13798"/>
        </pc:sldMkLst>
        <pc:spChg chg="mod">
          <ac:chgData name="Trinity Wang" userId="1a1fa157-537b-473b-aa3b-275a345d8030" providerId="ADAL" clId="{A2E68B1B-FDC3-4F81-8177-331413C4F65A}" dt="2022-09-01T04:11:22.325" v="742" actId="2711"/>
          <ac:spMkLst>
            <pc:docMk/>
            <pc:sldMk cId="0" sldId="13798"/>
            <ac:spMk id="7" creationId="{00000000-0000-0000-0000-000000000000}"/>
          </ac:spMkLst>
        </pc:spChg>
      </pc:sldChg>
      <pc:sldChg chg="modSp mod">
        <pc:chgData name="Trinity Wang" userId="1a1fa157-537b-473b-aa3b-275a345d8030" providerId="ADAL" clId="{A2E68B1B-FDC3-4F81-8177-331413C4F65A}" dt="2022-09-01T04:12:09.318" v="759" actId="404"/>
        <pc:sldMkLst>
          <pc:docMk/>
          <pc:sldMk cId="0" sldId="13799"/>
        </pc:sldMkLst>
        <pc:spChg chg="mod">
          <ac:chgData name="Trinity Wang" userId="1a1fa157-537b-473b-aa3b-275a345d8030" providerId="ADAL" clId="{A2E68B1B-FDC3-4F81-8177-331413C4F65A}" dt="2022-09-01T04:12:09.318" v="759" actId="404"/>
          <ac:spMkLst>
            <pc:docMk/>
            <pc:sldMk cId="0" sldId="13799"/>
            <ac:spMk id="5" creationId="{00000000-0000-0000-0000-000000000000}"/>
          </ac:spMkLst>
        </pc:spChg>
        <pc:spChg chg="mod">
          <ac:chgData name="Trinity Wang" userId="1a1fa157-537b-473b-aa3b-275a345d8030" providerId="ADAL" clId="{A2E68B1B-FDC3-4F81-8177-331413C4F65A}" dt="2022-09-01T04:11:47.026" v="748" actId="1076"/>
          <ac:spMkLst>
            <pc:docMk/>
            <pc:sldMk cId="0" sldId="13799"/>
            <ac:spMk id="7" creationId="{00000000-0000-0000-0000-000000000000}"/>
          </ac:spMkLst>
        </pc:spChg>
      </pc:sldChg>
      <pc:sldChg chg="modSp mod">
        <pc:chgData name="Trinity Wang" userId="1a1fa157-537b-473b-aa3b-275a345d8030" providerId="ADAL" clId="{A2E68B1B-FDC3-4F81-8177-331413C4F65A}" dt="2022-09-01T04:12:39.538" v="769" actId="404"/>
        <pc:sldMkLst>
          <pc:docMk/>
          <pc:sldMk cId="0" sldId="13800"/>
        </pc:sldMkLst>
        <pc:spChg chg="mod">
          <ac:chgData name="Trinity Wang" userId="1a1fa157-537b-473b-aa3b-275a345d8030" providerId="ADAL" clId="{A2E68B1B-FDC3-4F81-8177-331413C4F65A}" dt="2022-09-01T04:12:39.538" v="769" actId="404"/>
          <ac:spMkLst>
            <pc:docMk/>
            <pc:sldMk cId="0" sldId="13800"/>
            <ac:spMk id="2" creationId="{00000000-0000-0000-0000-000000000000}"/>
          </ac:spMkLst>
        </pc:spChg>
        <pc:spChg chg="mod">
          <ac:chgData name="Trinity Wang" userId="1a1fa157-537b-473b-aa3b-275a345d8030" providerId="ADAL" clId="{A2E68B1B-FDC3-4F81-8177-331413C4F65A}" dt="2022-09-01T04:12:37.370" v="767" actId="404"/>
          <ac:spMkLst>
            <pc:docMk/>
            <pc:sldMk cId="0" sldId="13800"/>
            <ac:spMk id="3" creationId="{00000000-0000-0000-0000-000000000000}"/>
          </ac:spMkLst>
        </pc:spChg>
      </pc:sldChg>
      <pc:sldChg chg="modSp mod">
        <pc:chgData name="Trinity Wang" userId="1a1fa157-537b-473b-aa3b-275a345d8030" providerId="ADAL" clId="{A2E68B1B-FDC3-4F81-8177-331413C4F65A}" dt="2022-09-01T04:12:48.733" v="770" actId="2711"/>
        <pc:sldMkLst>
          <pc:docMk/>
          <pc:sldMk cId="0" sldId="13803"/>
        </pc:sldMkLst>
        <pc:spChg chg="mod">
          <ac:chgData name="Trinity Wang" userId="1a1fa157-537b-473b-aa3b-275a345d8030" providerId="ADAL" clId="{A2E68B1B-FDC3-4F81-8177-331413C4F65A}" dt="2022-09-01T04:12:48.733" v="770" actId="2711"/>
          <ac:spMkLst>
            <pc:docMk/>
            <pc:sldMk cId="0" sldId="13803"/>
            <ac:spMk id="4" creationId="{00000000-0000-0000-0000-000000000000}"/>
          </ac:spMkLst>
        </pc:spChg>
      </pc:sldChg>
      <pc:sldChg chg="delSp mod">
        <pc:chgData name="Trinity Wang" userId="1a1fa157-537b-473b-aa3b-275a345d8030" providerId="ADAL" clId="{A2E68B1B-FDC3-4F81-8177-331413C4F65A}" dt="2022-09-01T04:12:56.956" v="771" actId="478"/>
        <pc:sldMkLst>
          <pc:docMk/>
          <pc:sldMk cId="0" sldId="13804"/>
        </pc:sldMkLst>
        <pc:spChg chg="del">
          <ac:chgData name="Trinity Wang" userId="1a1fa157-537b-473b-aa3b-275a345d8030" providerId="ADAL" clId="{A2E68B1B-FDC3-4F81-8177-331413C4F65A}" dt="2022-09-01T04:12:56.956" v="771" actId="478"/>
          <ac:spMkLst>
            <pc:docMk/>
            <pc:sldMk cId="0" sldId="13804"/>
            <ac:spMk id="3" creationId="{00000000-0000-0000-0000-000000000000}"/>
          </ac:spMkLst>
        </pc:spChg>
        <pc:spChg chg="del">
          <ac:chgData name="Trinity Wang" userId="1a1fa157-537b-473b-aa3b-275a345d8030" providerId="ADAL" clId="{A2E68B1B-FDC3-4F81-8177-331413C4F65A}" dt="2022-09-01T04:12:56.956" v="771" actId="478"/>
          <ac:spMkLst>
            <pc:docMk/>
            <pc:sldMk cId="0" sldId="13804"/>
            <ac:spMk id="5" creationId="{00000000-0000-0000-0000-000000000000}"/>
          </ac:spMkLst>
        </pc:spChg>
        <pc:spChg chg="del">
          <ac:chgData name="Trinity Wang" userId="1a1fa157-537b-473b-aa3b-275a345d8030" providerId="ADAL" clId="{A2E68B1B-FDC3-4F81-8177-331413C4F65A}" dt="2022-09-01T04:12:56.956" v="771" actId="478"/>
          <ac:spMkLst>
            <pc:docMk/>
            <pc:sldMk cId="0" sldId="13804"/>
            <ac:spMk id="9" creationId="{00000000-0000-0000-0000-000000000000}"/>
          </ac:spMkLst>
        </pc:spChg>
      </pc:sldChg>
      <pc:sldChg chg="addSp delSp modSp mod modClrScheme chgLayout">
        <pc:chgData name="Trinity Wang" userId="1a1fa157-537b-473b-aa3b-275a345d8030" providerId="ADAL" clId="{A2E68B1B-FDC3-4F81-8177-331413C4F65A}" dt="2022-09-01T04:14:21.886" v="802" actId="5793"/>
        <pc:sldMkLst>
          <pc:docMk/>
          <pc:sldMk cId="0" sldId="13805"/>
        </pc:sldMkLst>
        <pc:spChg chg="del">
          <ac:chgData name="Trinity Wang" userId="1a1fa157-537b-473b-aa3b-275a345d8030" providerId="ADAL" clId="{A2E68B1B-FDC3-4F81-8177-331413C4F65A}" dt="2022-09-01T04:14:07.861" v="795" actId="478"/>
          <ac:spMkLst>
            <pc:docMk/>
            <pc:sldMk cId="0" sldId="13805"/>
            <ac:spMk id="3" creationId="{00000000-0000-0000-0000-000000000000}"/>
          </ac:spMkLst>
        </pc:spChg>
        <pc:spChg chg="del">
          <ac:chgData name="Trinity Wang" userId="1a1fa157-537b-473b-aa3b-275a345d8030" providerId="ADAL" clId="{A2E68B1B-FDC3-4F81-8177-331413C4F65A}" dt="2022-09-01T04:14:07.861" v="795" actId="478"/>
          <ac:spMkLst>
            <pc:docMk/>
            <pc:sldMk cId="0" sldId="13805"/>
            <ac:spMk id="5" creationId="{00000000-0000-0000-0000-000000000000}"/>
          </ac:spMkLst>
        </pc:spChg>
        <pc:spChg chg="mod">
          <ac:chgData name="Trinity Wang" userId="1a1fa157-537b-473b-aa3b-275a345d8030" providerId="ADAL" clId="{A2E68B1B-FDC3-4F81-8177-331413C4F65A}" dt="2022-09-01T04:14:11.395" v="796" actId="1076"/>
          <ac:spMkLst>
            <pc:docMk/>
            <pc:sldMk cId="0" sldId="13805"/>
            <ac:spMk id="6" creationId="{00000000-0000-0000-0000-000000000000}"/>
          </ac:spMkLst>
        </pc:spChg>
        <pc:spChg chg="mod">
          <ac:chgData name="Trinity Wang" userId="1a1fa157-537b-473b-aa3b-275a345d8030" providerId="ADAL" clId="{A2E68B1B-FDC3-4F81-8177-331413C4F65A}" dt="2022-09-01T04:14:04.562" v="794" actId="1076"/>
          <ac:spMkLst>
            <pc:docMk/>
            <pc:sldMk cId="0" sldId="13805"/>
            <ac:spMk id="7" creationId="{00000000-0000-0000-0000-000000000000}"/>
          </ac:spMkLst>
        </pc:spChg>
        <pc:spChg chg="del">
          <ac:chgData name="Trinity Wang" userId="1a1fa157-537b-473b-aa3b-275a345d8030" providerId="ADAL" clId="{A2E68B1B-FDC3-4F81-8177-331413C4F65A}" dt="2022-09-01T04:14:07.861" v="795" actId="478"/>
          <ac:spMkLst>
            <pc:docMk/>
            <pc:sldMk cId="0" sldId="13805"/>
            <ac:spMk id="8" creationId="{00000000-0000-0000-0000-000000000000}"/>
          </ac:spMkLst>
        </pc:spChg>
        <pc:spChg chg="add mod ord">
          <ac:chgData name="Trinity Wang" userId="1a1fa157-537b-473b-aa3b-275a345d8030" providerId="ADAL" clId="{A2E68B1B-FDC3-4F81-8177-331413C4F65A}" dt="2022-09-01T04:14:21.886" v="802" actId="5793"/>
          <ac:spMkLst>
            <pc:docMk/>
            <pc:sldMk cId="0" sldId="13805"/>
            <ac:spMk id="9" creationId="{DE59AE3B-6EB9-E0EC-76FB-B97CF67DCF44}"/>
          </ac:spMkLst>
        </pc:spChg>
        <pc:spChg chg="del mod">
          <ac:chgData name="Trinity Wang" userId="1a1fa157-537b-473b-aa3b-275a345d8030" providerId="ADAL" clId="{A2E68B1B-FDC3-4F81-8177-331413C4F65A}" dt="2022-09-01T04:13:32.768" v="783" actId="478"/>
          <ac:spMkLst>
            <pc:docMk/>
            <pc:sldMk cId="0" sldId="13805"/>
            <ac:spMk id="10" creationId="{00000000-0000-0000-0000-000000000000}"/>
          </ac:spMkLst>
        </pc:spChg>
        <pc:spChg chg="mod ord">
          <ac:chgData name="Trinity Wang" userId="1a1fa157-537b-473b-aa3b-275a345d8030" providerId="ADAL" clId="{A2E68B1B-FDC3-4F81-8177-331413C4F65A}" dt="2022-09-01T04:13:04.411" v="772" actId="700"/>
          <ac:spMkLst>
            <pc:docMk/>
            <pc:sldMk cId="0" sldId="13805"/>
            <ac:spMk id="11" creationId="{DA8A0069-7ECE-E696-E188-46FD3AA97FE5}"/>
          </ac:spMkLst>
        </pc:spChg>
      </pc:sldChg>
      <pc:sldChg chg="delSp mod">
        <pc:chgData name="Trinity Wang" userId="1a1fa157-537b-473b-aa3b-275a345d8030" providerId="ADAL" clId="{A2E68B1B-FDC3-4F81-8177-331413C4F65A}" dt="2022-09-01T04:14:28.903" v="803" actId="478"/>
        <pc:sldMkLst>
          <pc:docMk/>
          <pc:sldMk cId="0" sldId="13806"/>
        </pc:sldMkLst>
        <pc:spChg chg="del">
          <ac:chgData name="Trinity Wang" userId="1a1fa157-537b-473b-aa3b-275a345d8030" providerId="ADAL" clId="{A2E68B1B-FDC3-4F81-8177-331413C4F65A}" dt="2022-09-01T04:14:28.903" v="803" actId="478"/>
          <ac:spMkLst>
            <pc:docMk/>
            <pc:sldMk cId="0" sldId="13806"/>
            <ac:spMk id="3" creationId="{00000000-0000-0000-0000-000000000000}"/>
          </ac:spMkLst>
        </pc:spChg>
        <pc:spChg chg="del">
          <ac:chgData name="Trinity Wang" userId="1a1fa157-537b-473b-aa3b-275a345d8030" providerId="ADAL" clId="{A2E68B1B-FDC3-4F81-8177-331413C4F65A}" dt="2022-09-01T04:14:28.903" v="803" actId="478"/>
          <ac:spMkLst>
            <pc:docMk/>
            <pc:sldMk cId="0" sldId="13806"/>
            <ac:spMk id="5" creationId="{00000000-0000-0000-0000-000000000000}"/>
          </ac:spMkLst>
        </pc:spChg>
        <pc:spChg chg="del">
          <ac:chgData name="Trinity Wang" userId="1a1fa157-537b-473b-aa3b-275a345d8030" providerId="ADAL" clId="{A2E68B1B-FDC3-4F81-8177-331413C4F65A}" dt="2022-09-01T04:14:28.903" v="803" actId="478"/>
          <ac:spMkLst>
            <pc:docMk/>
            <pc:sldMk cId="0" sldId="13806"/>
            <ac:spMk id="9" creationId="{00000000-0000-0000-0000-000000000000}"/>
          </ac:spMkLst>
        </pc:spChg>
      </pc:sldChg>
      <pc:sldChg chg="del">
        <pc:chgData name="Trinity Wang" userId="1a1fa157-537b-473b-aa3b-275a345d8030" providerId="ADAL" clId="{A2E68B1B-FDC3-4F81-8177-331413C4F65A}" dt="2022-09-01T04:14:38.515" v="804" actId="47"/>
        <pc:sldMkLst>
          <pc:docMk/>
          <pc:sldMk cId="0" sldId="13807"/>
        </pc:sldMkLst>
      </pc:sldChg>
      <pc:sldChg chg="delSp modSp mod">
        <pc:chgData name="Trinity Wang" userId="1a1fa157-537b-473b-aa3b-275a345d8030" providerId="ADAL" clId="{A2E68B1B-FDC3-4F81-8177-331413C4F65A}" dt="2022-09-01T04:15:05.181" v="810" actId="2711"/>
        <pc:sldMkLst>
          <pc:docMk/>
          <pc:sldMk cId="0" sldId="13809"/>
        </pc:sldMkLst>
        <pc:spChg chg="del">
          <ac:chgData name="Trinity Wang" userId="1a1fa157-537b-473b-aa3b-275a345d8030" providerId="ADAL" clId="{A2E68B1B-FDC3-4F81-8177-331413C4F65A}" dt="2022-09-01T04:14:52.073" v="806" actId="478"/>
          <ac:spMkLst>
            <pc:docMk/>
            <pc:sldMk cId="0" sldId="13809"/>
            <ac:spMk id="4" creationId="{00000000-0000-0000-0000-000000000000}"/>
          </ac:spMkLst>
        </pc:spChg>
        <pc:spChg chg="del">
          <ac:chgData name="Trinity Wang" userId="1a1fa157-537b-473b-aa3b-275a345d8030" providerId="ADAL" clId="{A2E68B1B-FDC3-4F81-8177-331413C4F65A}" dt="2022-09-01T04:14:52.073" v="806" actId="478"/>
          <ac:spMkLst>
            <pc:docMk/>
            <pc:sldMk cId="0" sldId="13809"/>
            <ac:spMk id="7" creationId="{00000000-0000-0000-0000-000000000000}"/>
          </ac:spMkLst>
        </pc:spChg>
        <pc:spChg chg="del">
          <ac:chgData name="Trinity Wang" userId="1a1fa157-537b-473b-aa3b-275a345d8030" providerId="ADAL" clId="{A2E68B1B-FDC3-4F81-8177-331413C4F65A}" dt="2022-09-01T04:14:47.251" v="805" actId="478"/>
          <ac:spMkLst>
            <pc:docMk/>
            <pc:sldMk cId="0" sldId="13809"/>
            <ac:spMk id="13" creationId="{00000000-0000-0000-0000-000000000000}"/>
          </ac:spMkLst>
        </pc:spChg>
        <pc:spChg chg="mod">
          <ac:chgData name="Trinity Wang" userId="1a1fa157-537b-473b-aa3b-275a345d8030" providerId="ADAL" clId="{A2E68B1B-FDC3-4F81-8177-331413C4F65A}" dt="2022-09-01T04:15:05.181" v="810" actId="2711"/>
          <ac:spMkLst>
            <pc:docMk/>
            <pc:sldMk cId="0" sldId="13809"/>
            <ac:spMk id="15" creationId="{EB530795-1E0B-02CB-FAA0-CE93FF78E197}"/>
          </ac:spMkLst>
        </pc:spChg>
      </pc:sldChg>
      <pc:sldChg chg="modSp mod">
        <pc:chgData name="Trinity Wang" userId="1a1fa157-537b-473b-aa3b-275a345d8030" providerId="ADAL" clId="{A2E68B1B-FDC3-4F81-8177-331413C4F65A}" dt="2022-09-01T04:15:11.578" v="811" actId="2711"/>
        <pc:sldMkLst>
          <pc:docMk/>
          <pc:sldMk cId="0" sldId="13810"/>
        </pc:sldMkLst>
        <pc:spChg chg="mod">
          <ac:chgData name="Trinity Wang" userId="1a1fa157-537b-473b-aa3b-275a345d8030" providerId="ADAL" clId="{A2E68B1B-FDC3-4F81-8177-331413C4F65A}" dt="2022-09-01T04:15:11.578" v="811" actId="2711"/>
          <ac:spMkLst>
            <pc:docMk/>
            <pc:sldMk cId="0" sldId="13810"/>
            <ac:spMk id="3" creationId="{00000000-0000-0000-0000-000000000000}"/>
          </ac:spMkLst>
        </pc:spChg>
      </pc:sldChg>
      <pc:sldChg chg="delSp modSp mod">
        <pc:chgData name="Trinity Wang" userId="1a1fa157-537b-473b-aa3b-275a345d8030" providerId="ADAL" clId="{A2E68B1B-FDC3-4F81-8177-331413C4F65A}" dt="2022-09-01T04:15:43.586" v="818" actId="207"/>
        <pc:sldMkLst>
          <pc:docMk/>
          <pc:sldMk cId="0" sldId="13812"/>
        </pc:sldMkLst>
        <pc:spChg chg="del">
          <ac:chgData name="Trinity Wang" userId="1a1fa157-537b-473b-aa3b-275a345d8030" providerId="ADAL" clId="{A2E68B1B-FDC3-4F81-8177-331413C4F65A}" dt="2022-09-01T04:15:33.569" v="815" actId="478"/>
          <ac:spMkLst>
            <pc:docMk/>
            <pc:sldMk cId="0" sldId="13812"/>
            <ac:spMk id="4" creationId="{00000000-0000-0000-0000-000000000000}"/>
          </ac:spMkLst>
        </pc:spChg>
        <pc:spChg chg="del">
          <ac:chgData name="Trinity Wang" userId="1a1fa157-537b-473b-aa3b-275a345d8030" providerId="ADAL" clId="{A2E68B1B-FDC3-4F81-8177-331413C4F65A}" dt="2022-09-01T04:15:33.569" v="815" actId="478"/>
          <ac:spMkLst>
            <pc:docMk/>
            <pc:sldMk cId="0" sldId="13812"/>
            <ac:spMk id="6" creationId="{00000000-0000-0000-0000-000000000000}"/>
          </ac:spMkLst>
        </pc:spChg>
        <pc:spChg chg="del">
          <ac:chgData name="Trinity Wang" userId="1a1fa157-537b-473b-aa3b-275a345d8030" providerId="ADAL" clId="{A2E68B1B-FDC3-4F81-8177-331413C4F65A}" dt="2022-09-01T04:15:29.457" v="814" actId="478"/>
          <ac:spMkLst>
            <pc:docMk/>
            <pc:sldMk cId="0" sldId="13812"/>
            <ac:spMk id="8" creationId="{00000000-0000-0000-0000-000000000000}"/>
          </ac:spMkLst>
        </pc:spChg>
        <pc:spChg chg="mod">
          <ac:chgData name="Trinity Wang" userId="1a1fa157-537b-473b-aa3b-275a345d8030" providerId="ADAL" clId="{A2E68B1B-FDC3-4F81-8177-331413C4F65A}" dt="2022-09-01T04:15:43.586" v="818" actId="207"/>
          <ac:spMkLst>
            <pc:docMk/>
            <pc:sldMk cId="0" sldId="13812"/>
            <ac:spMk id="10" creationId="{00000000-0000-0000-0000-000000000000}"/>
          </ac:spMkLst>
        </pc:spChg>
        <pc:spChg chg="mod">
          <ac:chgData name="Trinity Wang" userId="1a1fa157-537b-473b-aa3b-275a345d8030" providerId="ADAL" clId="{A2E68B1B-FDC3-4F81-8177-331413C4F65A}" dt="2022-09-01T04:15:38.481" v="816" actId="207"/>
          <ac:spMkLst>
            <pc:docMk/>
            <pc:sldMk cId="0" sldId="13812"/>
            <ac:spMk id="12" creationId="{00000000-0000-0000-0000-000000000000}"/>
          </ac:spMkLst>
        </pc:spChg>
        <pc:spChg chg="mod">
          <ac:chgData name="Trinity Wang" userId="1a1fa157-537b-473b-aa3b-275a345d8030" providerId="ADAL" clId="{A2E68B1B-FDC3-4F81-8177-331413C4F65A}" dt="2022-09-01T04:15:41.090" v="817" actId="207"/>
          <ac:spMkLst>
            <pc:docMk/>
            <pc:sldMk cId="0" sldId="13812"/>
            <ac:spMk id="14" creationId="{00000000-0000-0000-0000-000000000000}"/>
          </ac:spMkLst>
        </pc:spChg>
        <pc:spChg chg="mod">
          <ac:chgData name="Trinity Wang" userId="1a1fa157-537b-473b-aa3b-275a345d8030" providerId="ADAL" clId="{A2E68B1B-FDC3-4F81-8177-331413C4F65A}" dt="2022-09-01T04:15:26.729" v="813" actId="2711"/>
          <ac:spMkLst>
            <pc:docMk/>
            <pc:sldMk cId="0" sldId="13812"/>
            <ac:spMk id="15" creationId="{00000000-0000-0000-0000-000000000000}"/>
          </ac:spMkLst>
        </pc:spChg>
      </pc:sldChg>
      <pc:sldChg chg="delSp modSp mod">
        <pc:chgData name="Trinity Wang" userId="1a1fa157-537b-473b-aa3b-275a345d8030" providerId="ADAL" clId="{A2E68B1B-FDC3-4F81-8177-331413C4F65A}" dt="2022-09-01T04:15:58.256" v="820" actId="207"/>
        <pc:sldMkLst>
          <pc:docMk/>
          <pc:sldMk cId="0" sldId="13813"/>
        </pc:sldMkLst>
        <pc:spChg chg="del">
          <ac:chgData name="Trinity Wang" userId="1a1fa157-537b-473b-aa3b-275a345d8030" providerId="ADAL" clId="{A2E68B1B-FDC3-4F81-8177-331413C4F65A}" dt="2022-09-01T04:15:52.195" v="819" actId="478"/>
          <ac:spMkLst>
            <pc:docMk/>
            <pc:sldMk cId="0" sldId="13813"/>
            <ac:spMk id="4" creationId="{00000000-0000-0000-0000-000000000000}"/>
          </ac:spMkLst>
        </pc:spChg>
        <pc:spChg chg="del">
          <ac:chgData name="Trinity Wang" userId="1a1fa157-537b-473b-aa3b-275a345d8030" providerId="ADAL" clId="{A2E68B1B-FDC3-4F81-8177-331413C4F65A}" dt="2022-09-01T04:15:52.195" v="819" actId="478"/>
          <ac:spMkLst>
            <pc:docMk/>
            <pc:sldMk cId="0" sldId="13813"/>
            <ac:spMk id="6" creationId="{00000000-0000-0000-0000-000000000000}"/>
          </ac:spMkLst>
        </pc:spChg>
        <pc:spChg chg="del">
          <ac:chgData name="Trinity Wang" userId="1a1fa157-537b-473b-aa3b-275a345d8030" providerId="ADAL" clId="{A2E68B1B-FDC3-4F81-8177-331413C4F65A}" dt="2022-09-01T04:15:52.195" v="819" actId="478"/>
          <ac:spMkLst>
            <pc:docMk/>
            <pc:sldMk cId="0" sldId="13813"/>
            <ac:spMk id="9" creationId="{00000000-0000-0000-0000-000000000000}"/>
          </ac:spMkLst>
        </pc:spChg>
        <pc:spChg chg="mod">
          <ac:chgData name="Trinity Wang" userId="1a1fa157-537b-473b-aa3b-275a345d8030" providerId="ADAL" clId="{A2E68B1B-FDC3-4F81-8177-331413C4F65A}" dt="2022-09-01T04:15:58.256" v="820" actId="207"/>
          <ac:spMkLst>
            <pc:docMk/>
            <pc:sldMk cId="0" sldId="13813"/>
            <ac:spMk id="19" creationId="{00000000-0000-0000-0000-000000000000}"/>
          </ac:spMkLst>
        </pc:spChg>
      </pc:sldChg>
      <pc:sldChg chg="del">
        <pc:chgData name="Trinity Wang" userId="1a1fa157-537b-473b-aa3b-275a345d8030" providerId="ADAL" clId="{A2E68B1B-FDC3-4F81-8177-331413C4F65A}" dt="2022-09-01T04:16:04.271" v="821" actId="47"/>
        <pc:sldMkLst>
          <pc:docMk/>
          <pc:sldMk cId="0" sldId="13814"/>
        </pc:sldMkLst>
      </pc:sldChg>
      <pc:sldChg chg="delSp modSp mod">
        <pc:chgData name="Trinity Wang" userId="1a1fa157-537b-473b-aa3b-275a345d8030" providerId="ADAL" clId="{A2E68B1B-FDC3-4F81-8177-331413C4F65A}" dt="2022-09-01T04:17:49.340" v="856" actId="478"/>
        <pc:sldMkLst>
          <pc:docMk/>
          <pc:sldMk cId="0" sldId="13817"/>
        </pc:sldMkLst>
        <pc:spChg chg="del">
          <ac:chgData name="Trinity Wang" userId="1a1fa157-537b-473b-aa3b-275a345d8030" providerId="ADAL" clId="{A2E68B1B-FDC3-4F81-8177-331413C4F65A}" dt="2022-09-01T04:17:49.340" v="856" actId="478"/>
          <ac:spMkLst>
            <pc:docMk/>
            <pc:sldMk cId="0" sldId="13817"/>
            <ac:spMk id="6" creationId="{00000000-0000-0000-0000-000000000000}"/>
          </ac:spMkLst>
        </pc:spChg>
        <pc:spChg chg="mod ord">
          <ac:chgData name="Trinity Wang" userId="1a1fa157-537b-473b-aa3b-275a345d8030" providerId="ADAL" clId="{A2E68B1B-FDC3-4F81-8177-331413C4F65A}" dt="2022-09-01T04:17:44.723" v="855" actId="167"/>
          <ac:spMkLst>
            <pc:docMk/>
            <pc:sldMk cId="0" sldId="13817"/>
            <ac:spMk id="7" creationId="{00000000-0000-0000-0000-000000000000}"/>
          </ac:spMkLst>
        </pc:spChg>
        <pc:spChg chg="mod">
          <ac:chgData name="Trinity Wang" userId="1a1fa157-537b-473b-aa3b-275a345d8030" providerId="ADAL" clId="{A2E68B1B-FDC3-4F81-8177-331413C4F65A}" dt="2022-09-01T04:17:12.284" v="843" actId="1076"/>
          <ac:spMkLst>
            <pc:docMk/>
            <pc:sldMk cId="0" sldId="13817"/>
            <ac:spMk id="10" creationId="{00000000-0000-0000-0000-000000000000}"/>
          </ac:spMkLst>
        </pc:spChg>
        <pc:spChg chg="mod">
          <ac:chgData name="Trinity Wang" userId="1a1fa157-537b-473b-aa3b-275a345d8030" providerId="ADAL" clId="{A2E68B1B-FDC3-4F81-8177-331413C4F65A}" dt="2022-09-01T04:16:44.528" v="837" actId="2711"/>
          <ac:spMkLst>
            <pc:docMk/>
            <pc:sldMk cId="0" sldId="13817"/>
            <ac:spMk id="15" creationId="{FA561ED5-292A-71BC-0D43-40805C41403C}"/>
          </ac:spMkLst>
        </pc:spChg>
      </pc:sldChg>
      <pc:sldChg chg="modSp mod">
        <pc:chgData name="Trinity Wang" userId="1a1fa157-537b-473b-aa3b-275a345d8030" providerId="ADAL" clId="{A2E68B1B-FDC3-4F81-8177-331413C4F65A}" dt="2022-09-01T04:18:22.256" v="861" actId="255"/>
        <pc:sldMkLst>
          <pc:docMk/>
          <pc:sldMk cId="0" sldId="13819"/>
        </pc:sldMkLst>
        <pc:spChg chg="mod">
          <ac:chgData name="Trinity Wang" userId="1a1fa157-537b-473b-aa3b-275a345d8030" providerId="ADAL" clId="{A2E68B1B-FDC3-4F81-8177-331413C4F65A}" dt="2022-09-01T04:18:22.256" v="861" actId="255"/>
          <ac:spMkLst>
            <pc:docMk/>
            <pc:sldMk cId="0" sldId="13819"/>
            <ac:spMk id="10" creationId="{00000000-0000-0000-0000-000000000000}"/>
          </ac:spMkLst>
        </pc:spChg>
      </pc:sldChg>
      <pc:sldChg chg="delSp modSp mod">
        <pc:chgData name="Trinity Wang" userId="1a1fa157-537b-473b-aa3b-275a345d8030" providerId="ADAL" clId="{A2E68B1B-FDC3-4F81-8177-331413C4F65A}" dt="2022-09-01T04:20:06.341" v="894" actId="478"/>
        <pc:sldMkLst>
          <pc:docMk/>
          <pc:sldMk cId="0" sldId="13820"/>
        </pc:sldMkLst>
        <pc:spChg chg="mod">
          <ac:chgData name="Trinity Wang" userId="1a1fa157-537b-473b-aa3b-275a345d8030" providerId="ADAL" clId="{A2E68B1B-FDC3-4F81-8177-331413C4F65A}" dt="2022-09-01T04:18:44.617" v="871" actId="20577"/>
          <ac:spMkLst>
            <pc:docMk/>
            <pc:sldMk cId="0" sldId="13820"/>
            <ac:spMk id="2" creationId="{00000000-0000-0000-0000-000000000000}"/>
          </ac:spMkLst>
        </pc:spChg>
        <pc:spChg chg="del">
          <ac:chgData name="Trinity Wang" userId="1a1fa157-537b-473b-aa3b-275a345d8030" providerId="ADAL" clId="{A2E68B1B-FDC3-4F81-8177-331413C4F65A}" dt="2022-09-01T04:20:06.341" v="894" actId="478"/>
          <ac:spMkLst>
            <pc:docMk/>
            <pc:sldMk cId="0" sldId="13820"/>
            <ac:spMk id="7" creationId="{00000000-0000-0000-0000-000000000000}"/>
          </ac:spMkLst>
        </pc:spChg>
      </pc:sldChg>
      <pc:sldChg chg="addSp delSp modSp mod">
        <pc:chgData name="Trinity Wang" userId="1a1fa157-537b-473b-aa3b-275a345d8030" providerId="ADAL" clId="{A2E68B1B-FDC3-4F81-8177-331413C4F65A}" dt="2022-09-01T04:19:42.071" v="889" actId="207"/>
        <pc:sldMkLst>
          <pc:docMk/>
          <pc:sldMk cId="0" sldId="13821"/>
        </pc:sldMkLst>
        <pc:spChg chg="mod">
          <ac:chgData name="Trinity Wang" userId="1a1fa157-537b-473b-aa3b-275a345d8030" providerId="ADAL" clId="{A2E68B1B-FDC3-4F81-8177-331413C4F65A}" dt="2022-09-01T04:19:19.246" v="886" actId="404"/>
          <ac:spMkLst>
            <pc:docMk/>
            <pc:sldMk cId="0" sldId="13821"/>
            <ac:spMk id="4" creationId="{00000000-0000-0000-0000-000000000000}"/>
          </ac:spMkLst>
        </pc:spChg>
        <pc:spChg chg="mod">
          <ac:chgData name="Trinity Wang" userId="1a1fa157-537b-473b-aa3b-275a345d8030" providerId="ADAL" clId="{A2E68B1B-FDC3-4F81-8177-331413C4F65A}" dt="2022-09-01T04:19:42.071" v="889" actId="207"/>
          <ac:spMkLst>
            <pc:docMk/>
            <pc:sldMk cId="0" sldId="13821"/>
            <ac:spMk id="5" creationId="{00000000-0000-0000-0000-000000000000}"/>
          </ac:spMkLst>
        </pc:spChg>
        <pc:spChg chg="mod">
          <ac:chgData name="Trinity Wang" userId="1a1fa157-537b-473b-aa3b-275a345d8030" providerId="ADAL" clId="{A2E68B1B-FDC3-4F81-8177-331413C4F65A}" dt="2022-09-01T04:19:19.246" v="886" actId="404"/>
          <ac:spMkLst>
            <pc:docMk/>
            <pc:sldMk cId="0" sldId="13821"/>
            <ac:spMk id="6" creationId="{00000000-0000-0000-0000-000000000000}"/>
          </ac:spMkLst>
        </pc:spChg>
        <pc:spChg chg="mod">
          <ac:chgData name="Trinity Wang" userId="1a1fa157-537b-473b-aa3b-275a345d8030" providerId="ADAL" clId="{A2E68B1B-FDC3-4F81-8177-331413C4F65A}" dt="2022-09-01T04:19:42.071" v="889" actId="207"/>
          <ac:spMkLst>
            <pc:docMk/>
            <pc:sldMk cId="0" sldId="13821"/>
            <ac:spMk id="7" creationId="{00000000-0000-0000-0000-000000000000}"/>
          </ac:spMkLst>
        </pc:spChg>
        <pc:spChg chg="mod">
          <ac:chgData name="Trinity Wang" userId="1a1fa157-537b-473b-aa3b-275a345d8030" providerId="ADAL" clId="{A2E68B1B-FDC3-4F81-8177-331413C4F65A}" dt="2022-09-01T04:19:19.246" v="886" actId="404"/>
          <ac:spMkLst>
            <pc:docMk/>
            <pc:sldMk cId="0" sldId="13821"/>
            <ac:spMk id="8" creationId="{00000000-0000-0000-0000-000000000000}"/>
          </ac:spMkLst>
        </pc:spChg>
        <pc:spChg chg="mod">
          <ac:chgData name="Trinity Wang" userId="1a1fa157-537b-473b-aa3b-275a345d8030" providerId="ADAL" clId="{A2E68B1B-FDC3-4F81-8177-331413C4F65A}" dt="2022-09-01T04:19:42.071" v="889" actId="207"/>
          <ac:spMkLst>
            <pc:docMk/>
            <pc:sldMk cId="0" sldId="13821"/>
            <ac:spMk id="9" creationId="{00000000-0000-0000-0000-000000000000}"/>
          </ac:spMkLst>
        </pc:spChg>
        <pc:spChg chg="add del mod">
          <ac:chgData name="Trinity Wang" userId="1a1fa157-537b-473b-aa3b-275a345d8030" providerId="ADAL" clId="{A2E68B1B-FDC3-4F81-8177-331413C4F65A}" dt="2022-09-01T04:19:07.615" v="883" actId="478"/>
          <ac:spMkLst>
            <pc:docMk/>
            <pc:sldMk cId="0" sldId="13821"/>
            <ac:spMk id="10" creationId="{E93CEB10-4760-4584-B7AA-686D76699FF9}"/>
          </ac:spMkLst>
        </pc:spChg>
        <pc:spChg chg="add del mod">
          <ac:chgData name="Trinity Wang" userId="1a1fa157-537b-473b-aa3b-275a345d8030" providerId="ADAL" clId="{A2E68B1B-FDC3-4F81-8177-331413C4F65A}" dt="2022-09-01T04:19:06.236" v="882"/>
          <ac:spMkLst>
            <pc:docMk/>
            <pc:sldMk cId="0" sldId="13821"/>
            <ac:spMk id="12" creationId="{A7BC66FF-B0BC-2D90-748D-B970DE50A61C}"/>
          </ac:spMkLst>
        </pc:spChg>
        <pc:spChg chg="add mod">
          <ac:chgData name="Trinity Wang" userId="1a1fa157-537b-473b-aa3b-275a345d8030" providerId="ADAL" clId="{A2E68B1B-FDC3-4F81-8177-331413C4F65A}" dt="2022-09-01T04:19:07.823" v="884"/>
          <ac:spMkLst>
            <pc:docMk/>
            <pc:sldMk cId="0" sldId="13821"/>
            <ac:spMk id="13" creationId="{9C12CED4-82D9-167A-6AE7-D778188F33FB}"/>
          </ac:spMkLst>
        </pc:spChg>
        <pc:spChg chg="del mod">
          <ac:chgData name="Trinity Wang" userId="1a1fa157-537b-473b-aa3b-275a345d8030" providerId="ADAL" clId="{A2E68B1B-FDC3-4F81-8177-331413C4F65A}" dt="2022-09-01T04:19:04.306" v="880" actId="478"/>
          <ac:spMkLst>
            <pc:docMk/>
            <pc:sldMk cId="0" sldId="13821"/>
            <ac:spMk id="15" creationId="{4164DE3B-B35D-7434-1B6A-FBE0756C6A29}"/>
          </ac:spMkLst>
        </pc:spChg>
      </pc:sldChg>
      <pc:sldChg chg="addSp delSp modSp mod">
        <pc:chgData name="Trinity Wang" userId="1a1fa157-537b-473b-aa3b-275a345d8030" providerId="ADAL" clId="{A2E68B1B-FDC3-4F81-8177-331413C4F65A}" dt="2022-09-01T04:20:25.264" v="897" actId="1076"/>
        <pc:sldMkLst>
          <pc:docMk/>
          <pc:sldMk cId="0" sldId="13822"/>
        </pc:sldMkLst>
        <pc:spChg chg="mod">
          <ac:chgData name="Trinity Wang" userId="1a1fa157-537b-473b-aa3b-275a345d8030" providerId="ADAL" clId="{A2E68B1B-FDC3-4F81-8177-331413C4F65A}" dt="2022-09-01T04:20:20.266" v="896" actId="404"/>
          <ac:spMkLst>
            <pc:docMk/>
            <pc:sldMk cId="0" sldId="13822"/>
            <ac:spMk id="4" creationId="{00000000-0000-0000-0000-000000000000}"/>
          </ac:spMkLst>
        </pc:spChg>
        <pc:spChg chg="mod">
          <ac:chgData name="Trinity Wang" userId="1a1fa157-537b-473b-aa3b-275a345d8030" providerId="ADAL" clId="{A2E68B1B-FDC3-4F81-8177-331413C4F65A}" dt="2022-09-01T04:20:25.264" v="897" actId="1076"/>
          <ac:spMkLst>
            <pc:docMk/>
            <pc:sldMk cId="0" sldId="13822"/>
            <ac:spMk id="5" creationId="{00000000-0000-0000-0000-000000000000}"/>
          </ac:spMkLst>
        </pc:spChg>
        <pc:spChg chg="mod">
          <ac:chgData name="Trinity Wang" userId="1a1fa157-537b-473b-aa3b-275a345d8030" providerId="ADAL" clId="{A2E68B1B-FDC3-4F81-8177-331413C4F65A}" dt="2022-09-01T04:20:20.266" v="896" actId="404"/>
          <ac:spMkLst>
            <pc:docMk/>
            <pc:sldMk cId="0" sldId="13822"/>
            <ac:spMk id="6" creationId="{00000000-0000-0000-0000-000000000000}"/>
          </ac:spMkLst>
        </pc:spChg>
        <pc:spChg chg="mod">
          <ac:chgData name="Trinity Wang" userId="1a1fa157-537b-473b-aa3b-275a345d8030" providerId="ADAL" clId="{A2E68B1B-FDC3-4F81-8177-331413C4F65A}" dt="2022-09-01T04:20:25.264" v="897" actId="1076"/>
          <ac:spMkLst>
            <pc:docMk/>
            <pc:sldMk cId="0" sldId="13822"/>
            <ac:spMk id="7" creationId="{00000000-0000-0000-0000-000000000000}"/>
          </ac:spMkLst>
        </pc:spChg>
        <pc:spChg chg="mod">
          <ac:chgData name="Trinity Wang" userId="1a1fa157-537b-473b-aa3b-275a345d8030" providerId="ADAL" clId="{A2E68B1B-FDC3-4F81-8177-331413C4F65A}" dt="2022-09-01T04:20:20.266" v="896" actId="404"/>
          <ac:spMkLst>
            <pc:docMk/>
            <pc:sldMk cId="0" sldId="13822"/>
            <ac:spMk id="8" creationId="{00000000-0000-0000-0000-000000000000}"/>
          </ac:spMkLst>
        </pc:spChg>
        <pc:spChg chg="mod">
          <ac:chgData name="Trinity Wang" userId="1a1fa157-537b-473b-aa3b-275a345d8030" providerId="ADAL" clId="{A2E68B1B-FDC3-4F81-8177-331413C4F65A}" dt="2022-09-01T04:20:25.264" v="897" actId="1076"/>
          <ac:spMkLst>
            <pc:docMk/>
            <pc:sldMk cId="0" sldId="13822"/>
            <ac:spMk id="9" creationId="{00000000-0000-0000-0000-000000000000}"/>
          </ac:spMkLst>
        </pc:spChg>
        <pc:spChg chg="del">
          <ac:chgData name="Trinity Wang" userId="1a1fa157-537b-473b-aa3b-275a345d8030" providerId="ADAL" clId="{A2E68B1B-FDC3-4F81-8177-331413C4F65A}" dt="2022-09-01T04:20:02.250" v="893" actId="478"/>
          <ac:spMkLst>
            <pc:docMk/>
            <pc:sldMk cId="0" sldId="13822"/>
            <ac:spMk id="10" creationId="{00000000-0000-0000-0000-000000000000}"/>
          </ac:spMkLst>
        </pc:spChg>
        <pc:spChg chg="del">
          <ac:chgData name="Trinity Wang" userId="1a1fa157-537b-473b-aa3b-275a345d8030" providerId="ADAL" clId="{A2E68B1B-FDC3-4F81-8177-331413C4F65A}" dt="2022-09-01T04:20:02.250" v="893" actId="478"/>
          <ac:spMkLst>
            <pc:docMk/>
            <pc:sldMk cId="0" sldId="13822"/>
            <ac:spMk id="11" creationId="{00000000-0000-0000-0000-000000000000}"/>
          </ac:spMkLst>
        </pc:spChg>
        <pc:spChg chg="del">
          <ac:chgData name="Trinity Wang" userId="1a1fa157-537b-473b-aa3b-275a345d8030" providerId="ADAL" clId="{A2E68B1B-FDC3-4F81-8177-331413C4F65A}" dt="2022-09-01T04:20:02.250" v="893" actId="478"/>
          <ac:spMkLst>
            <pc:docMk/>
            <pc:sldMk cId="0" sldId="13822"/>
            <ac:spMk id="12" creationId="{00000000-0000-0000-0000-000000000000}"/>
          </ac:spMkLst>
        </pc:spChg>
        <pc:spChg chg="add del mod">
          <ac:chgData name="Trinity Wang" userId="1a1fa157-537b-473b-aa3b-275a345d8030" providerId="ADAL" clId="{A2E68B1B-FDC3-4F81-8177-331413C4F65A}" dt="2022-09-01T04:19:58.458" v="891" actId="478"/>
          <ac:spMkLst>
            <pc:docMk/>
            <pc:sldMk cId="0" sldId="13822"/>
            <ac:spMk id="13" creationId="{8F78EBE9-8D0A-DB1D-D12E-845B7335A821}"/>
          </ac:spMkLst>
        </pc:spChg>
        <pc:spChg chg="del">
          <ac:chgData name="Trinity Wang" userId="1a1fa157-537b-473b-aa3b-275a345d8030" providerId="ADAL" clId="{A2E68B1B-FDC3-4F81-8177-331413C4F65A}" dt="2022-09-01T04:19:57.764" v="890" actId="478"/>
          <ac:spMkLst>
            <pc:docMk/>
            <pc:sldMk cId="0" sldId="13822"/>
            <ac:spMk id="15" creationId="{2BD0F9D1-45F6-B94D-31FD-2C4F99895B89}"/>
          </ac:spMkLst>
        </pc:spChg>
        <pc:spChg chg="add mod">
          <ac:chgData name="Trinity Wang" userId="1a1fa157-537b-473b-aa3b-275a345d8030" providerId="ADAL" clId="{A2E68B1B-FDC3-4F81-8177-331413C4F65A}" dt="2022-09-01T04:19:59.184" v="892"/>
          <ac:spMkLst>
            <pc:docMk/>
            <pc:sldMk cId="0" sldId="13822"/>
            <ac:spMk id="16" creationId="{832B1EC9-9B97-0EE3-4BB6-7E1431EB9D22}"/>
          </ac:spMkLst>
        </pc:spChg>
      </pc:sldChg>
      <pc:sldChg chg="delSp modSp mod">
        <pc:chgData name="Trinity Wang" userId="1a1fa157-537b-473b-aa3b-275a345d8030" providerId="ADAL" clId="{A2E68B1B-FDC3-4F81-8177-331413C4F65A}" dt="2022-09-01T04:22:45.881" v="937" actId="478"/>
        <pc:sldMkLst>
          <pc:docMk/>
          <pc:sldMk cId="0" sldId="13823"/>
        </pc:sldMkLst>
        <pc:spChg chg="mod">
          <ac:chgData name="Trinity Wang" userId="1a1fa157-537b-473b-aa3b-275a345d8030" providerId="ADAL" clId="{A2E68B1B-FDC3-4F81-8177-331413C4F65A}" dt="2022-09-01T04:21:25.444" v="921" actId="20577"/>
          <ac:spMkLst>
            <pc:docMk/>
            <pc:sldMk cId="0" sldId="13823"/>
            <ac:spMk id="2" creationId="{00000000-0000-0000-0000-000000000000}"/>
          </ac:spMkLst>
        </pc:spChg>
        <pc:spChg chg="del">
          <ac:chgData name="Trinity Wang" userId="1a1fa157-537b-473b-aa3b-275a345d8030" providerId="ADAL" clId="{A2E68B1B-FDC3-4F81-8177-331413C4F65A}" dt="2022-09-01T04:22:45.881" v="937" actId="478"/>
          <ac:spMkLst>
            <pc:docMk/>
            <pc:sldMk cId="0" sldId="13823"/>
            <ac:spMk id="9" creationId="{00000000-0000-0000-0000-000000000000}"/>
          </ac:spMkLst>
        </pc:spChg>
      </pc:sldChg>
      <pc:sldChg chg="delSp modSp mod modClrScheme chgLayout">
        <pc:chgData name="Trinity Wang" userId="1a1fa157-537b-473b-aa3b-275a345d8030" providerId="ADAL" clId="{A2E68B1B-FDC3-4F81-8177-331413C4F65A}" dt="2022-09-01T04:22:42.688" v="936" actId="478"/>
        <pc:sldMkLst>
          <pc:docMk/>
          <pc:sldMk cId="0" sldId="13824"/>
        </pc:sldMkLst>
        <pc:spChg chg="mod ord">
          <ac:chgData name="Trinity Wang" userId="1a1fa157-537b-473b-aa3b-275a345d8030" providerId="ADAL" clId="{A2E68B1B-FDC3-4F81-8177-331413C4F65A}" dt="2022-09-01T04:21:46.806" v="923" actId="2711"/>
          <ac:spMkLst>
            <pc:docMk/>
            <pc:sldMk cId="0" sldId="13824"/>
            <ac:spMk id="2" creationId="{00000000-0000-0000-0000-000000000000}"/>
          </ac:spMkLst>
        </pc:spChg>
        <pc:spChg chg="mod">
          <ac:chgData name="Trinity Wang" userId="1a1fa157-537b-473b-aa3b-275a345d8030" providerId="ADAL" clId="{A2E68B1B-FDC3-4F81-8177-331413C4F65A}" dt="2022-09-01T04:22:02.628" v="927" actId="404"/>
          <ac:spMkLst>
            <pc:docMk/>
            <pc:sldMk cId="0" sldId="13824"/>
            <ac:spMk id="5" creationId="{00000000-0000-0000-0000-000000000000}"/>
          </ac:spMkLst>
        </pc:spChg>
        <pc:spChg chg="del mod ord">
          <ac:chgData name="Trinity Wang" userId="1a1fa157-537b-473b-aa3b-275a345d8030" providerId="ADAL" clId="{A2E68B1B-FDC3-4F81-8177-331413C4F65A}" dt="2022-09-01T04:22:42.688" v="936" actId="478"/>
          <ac:spMkLst>
            <pc:docMk/>
            <pc:sldMk cId="0" sldId="13824"/>
            <ac:spMk id="8" creationId="{00000000-0000-0000-0000-000000000000}"/>
          </ac:spMkLst>
        </pc:spChg>
      </pc:sldChg>
      <pc:sldChg chg="addSp delSp modSp mod chgLayout">
        <pc:chgData name="Trinity Wang" userId="1a1fa157-537b-473b-aa3b-275a345d8030" providerId="ADAL" clId="{A2E68B1B-FDC3-4F81-8177-331413C4F65A}" dt="2022-09-01T04:24:14.697" v="958" actId="255"/>
        <pc:sldMkLst>
          <pc:docMk/>
          <pc:sldMk cId="0" sldId="13825"/>
        </pc:sldMkLst>
        <pc:spChg chg="add del mod ord">
          <ac:chgData name="Trinity Wang" userId="1a1fa157-537b-473b-aa3b-275a345d8030" providerId="ADAL" clId="{A2E68B1B-FDC3-4F81-8177-331413C4F65A}" dt="2022-09-01T04:23:55.686" v="955" actId="478"/>
          <ac:spMkLst>
            <pc:docMk/>
            <pc:sldMk cId="0" sldId="13825"/>
            <ac:spMk id="2" creationId="{7653FACC-56BB-453C-8477-6121F5911C54}"/>
          </ac:spMkLst>
        </pc:spChg>
        <pc:spChg chg="del">
          <ac:chgData name="Trinity Wang" userId="1a1fa157-537b-473b-aa3b-275a345d8030" providerId="ADAL" clId="{A2E68B1B-FDC3-4F81-8177-331413C4F65A}" dt="2022-09-01T04:22:54.837" v="938" actId="478"/>
          <ac:spMkLst>
            <pc:docMk/>
            <pc:sldMk cId="0" sldId="13825"/>
            <ac:spMk id="4" creationId="{00000000-0000-0000-0000-000000000000}"/>
          </ac:spMkLst>
        </pc:spChg>
        <pc:spChg chg="mod">
          <ac:chgData name="Trinity Wang" userId="1a1fa157-537b-473b-aa3b-275a345d8030" providerId="ADAL" clId="{A2E68B1B-FDC3-4F81-8177-331413C4F65A}" dt="2022-09-01T04:24:14.697" v="958" actId="255"/>
          <ac:spMkLst>
            <pc:docMk/>
            <pc:sldMk cId="0" sldId="13825"/>
            <ac:spMk id="5" creationId="{00000000-0000-0000-0000-000000000000}"/>
          </ac:spMkLst>
        </pc:spChg>
        <pc:spChg chg="del">
          <ac:chgData name="Trinity Wang" userId="1a1fa157-537b-473b-aa3b-275a345d8030" providerId="ADAL" clId="{A2E68B1B-FDC3-4F81-8177-331413C4F65A}" dt="2022-09-01T04:22:38.683" v="935" actId="478"/>
          <ac:spMkLst>
            <pc:docMk/>
            <pc:sldMk cId="0" sldId="13825"/>
            <ac:spMk id="6" creationId="{00000000-0000-0000-0000-000000000000}"/>
          </ac:spMkLst>
        </pc:spChg>
        <pc:spChg chg="del">
          <ac:chgData name="Trinity Wang" userId="1a1fa157-537b-473b-aa3b-275a345d8030" providerId="ADAL" clId="{A2E68B1B-FDC3-4F81-8177-331413C4F65A}" dt="2022-09-01T04:22:38.683" v="935" actId="478"/>
          <ac:spMkLst>
            <pc:docMk/>
            <pc:sldMk cId="0" sldId="13825"/>
            <ac:spMk id="7" creationId="{00000000-0000-0000-0000-000000000000}"/>
          </ac:spMkLst>
        </pc:spChg>
        <pc:spChg chg="del mod ord">
          <ac:chgData name="Trinity Wang" userId="1a1fa157-537b-473b-aa3b-275a345d8030" providerId="ADAL" clId="{A2E68B1B-FDC3-4F81-8177-331413C4F65A}" dt="2022-09-01T04:22:38.683" v="935" actId="478"/>
          <ac:spMkLst>
            <pc:docMk/>
            <pc:sldMk cId="0" sldId="13825"/>
            <ac:spMk id="8" creationId="{00000000-0000-0000-0000-000000000000}"/>
          </ac:spMkLst>
        </pc:spChg>
        <pc:spChg chg="add mod">
          <ac:chgData name="Trinity Wang" userId="1a1fa157-537b-473b-aa3b-275a345d8030" providerId="ADAL" clId="{A2E68B1B-FDC3-4F81-8177-331413C4F65A}" dt="2022-09-01T04:22:55.007" v="939"/>
          <ac:spMkLst>
            <pc:docMk/>
            <pc:sldMk cId="0" sldId="13825"/>
            <ac:spMk id="10" creationId="{B9C6CF61-16C7-F94C-00DF-CCA948DC2F22}"/>
          </ac:spMkLst>
        </pc:spChg>
        <pc:spChg chg="mod ord">
          <ac:chgData name="Trinity Wang" userId="1a1fa157-537b-473b-aa3b-275a345d8030" providerId="ADAL" clId="{A2E68B1B-FDC3-4F81-8177-331413C4F65A}" dt="2022-09-01T04:22:34.817" v="934" actId="2711"/>
          <ac:spMkLst>
            <pc:docMk/>
            <pc:sldMk cId="0" sldId="13825"/>
            <ac:spMk id="11" creationId="{2D0C9593-3E6F-1031-6240-D03C76ADBED0}"/>
          </ac:spMkLst>
        </pc:spChg>
      </pc:sldChg>
      <pc:sldChg chg="addSp delSp modSp mod">
        <pc:chgData name="Trinity Wang" userId="1a1fa157-537b-473b-aa3b-275a345d8030" providerId="ADAL" clId="{A2E68B1B-FDC3-4F81-8177-331413C4F65A}" dt="2022-09-01T04:24:23.799" v="960" actId="478"/>
        <pc:sldMkLst>
          <pc:docMk/>
          <pc:sldMk cId="0" sldId="13826"/>
        </pc:sldMkLst>
        <pc:spChg chg="del">
          <ac:chgData name="Trinity Wang" userId="1a1fa157-537b-473b-aa3b-275a345d8030" providerId="ADAL" clId="{A2E68B1B-FDC3-4F81-8177-331413C4F65A}" dt="2022-09-01T04:24:04.661" v="956" actId="478"/>
          <ac:spMkLst>
            <pc:docMk/>
            <pc:sldMk cId="0" sldId="13826"/>
            <ac:spMk id="3" creationId="{00000000-0000-0000-0000-000000000000}"/>
          </ac:spMkLst>
        </pc:spChg>
        <pc:spChg chg="add del mod">
          <ac:chgData name="Trinity Wang" userId="1a1fa157-537b-473b-aa3b-275a345d8030" providerId="ADAL" clId="{A2E68B1B-FDC3-4F81-8177-331413C4F65A}" dt="2022-09-01T04:23:13.221" v="943" actId="478"/>
          <ac:spMkLst>
            <pc:docMk/>
            <pc:sldMk cId="0" sldId="13826"/>
            <ac:spMk id="4" creationId="{ADEC8FE5-2D6D-F221-C526-EC1291EC86F4}"/>
          </ac:spMkLst>
        </pc:spChg>
        <pc:spChg chg="mod">
          <ac:chgData name="Trinity Wang" userId="1a1fa157-537b-473b-aa3b-275a345d8030" providerId="ADAL" clId="{A2E68B1B-FDC3-4F81-8177-331413C4F65A}" dt="2022-09-01T04:24:19.770" v="959" actId="255"/>
          <ac:spMkLst>
            <pc:docMk/>
            <pc:sldMk cId="0" sldId="13826"/>
            <ac:spMk id="5" creationId="{00000000-0000-0000-0000-000000000000}"/>
          </ac:spMkLst>
        </pc:spChg>
        <pc:spChg chg="add mod">
          <ac:chgData name="Trinity Wang" userId="1a1fa157-537b-473b-aa3b-275a345d8030" providerId="ADAL" clId="{A2E68B1B-FDC3-4F81-8177-331413C4F65A}" dt="2022-09-01T04:22:59.493" v="941"/>
          <ac:spMkLst>
            <pc:docMk/>
            <pc:sldMk cId="0" sldId="13826"/>
            <ac:spMk id="7" creationId="{723E3F6F-C584-0737-74F4-840CB1025624}"/>
          </ac:spMkLst>
        </pc:spChg>
        <pc:spChg chg="del">
          <ac:chgData name="Trinity Wang" userId="1a1fa157-537b-473b-aa3b-275a345d8030" providerId="ADAL" clId="{A2E68B1B-FDC3-4F81-8177-331413C4F65A}" dt="2022-09-01T04:24:23.799" v="960" actId="478"/>
          <ac:spMkLst>
            <pc:docMk/>
            <pc:sldMk cId="0" sldId="13826"/>
            <ac:spMk id="8" creationId="{00000000-0000-0000-0000-000000000000}"/>
          </ac:spMkLst>
        </pc:spChg>
        <pc:spChg chg="add mod">
          <ac:chgData name="Trinity Wang" userId="1a1fa157-537b-473b-aa3b-275a345d8030" providerId="ADAL" clId="{A2E68B1B-FDC3-4F81-8177-331413C4F65A}" dt="2022-09-01T04:23:14.462" v="944"/>
          <ac:spMkLst>
            <pc:docMk/>
            <pc:sldMk cId="0" sldId="13826"/>
            <ac:spMk id="10" creationId="{FDE0FFBC-16E4-879B-6616-7D44082050E6}"/>
          </ac:spMkLst>
        </pc:spChg>
        <pc:spChg chg="del">
          <ac:chgData name="Trinity Wang" userId="1a1fa157-537b-473b-aa3b-275a345d8030" providerId="ADAL" clId="{A2E68B1B-FDC3-4F81-8177-331413C4F65A}" dt="2022-09-01T04:22:59.236" v="940" actId="478"/>
          <ac:spMkLst>
            <pc:docMk/>
            <pc:sldMk cId="0" sldId="13826"/>
            <ac:spMk id="11" creationId="{90BBB8E0-5AEE-9BF2-F76E-84B6A13B2EDD}"/>
          </ac:spMkLst>
        </pc:spChg>
        <pc:spChg chg="del">
          <ac:chgData name="Trinity Wang" userId="1a1fa157-537b-473b-aa3b-275a345d8030" providerId="ADAL" clId="{A2E68B1B-FDC3-4F81-8177-331413C4F65A}" dt="2022-09-01T04:23:10.825" v="942" actId="478"/>
          <ac:spMkLst>
            <pc:docMk/>
            <pc:sldMk cId="0" sldId="13826"/>
            <ac:spMk id="12" creationId="{93D37E10-974D-A0BA-4A51-26CE039183BC}"/>
          </ac:spMkLst>
        </pc:spChg>
        <pc:spChg chg="add mod">
          <ac:chgData name="Trinity Wang" userId="1a1fa157-537b-473b-aa3b-275a345d8030" providerId="ADAL" clId="{A2E68B1B-FDC3-4F81-8177-331413C4F65A}" dt="2022-09-01T04:24:05.518" v="957"/>
          <ac:spMkLst>
            <pc:docMk/>
            <pc:sldMk cId="0" sldId="13826"/>
            <ac:spMk id="13" creationId="{8A339CDF-143B-819E-1715-F684719F996D}"/>
          </ac:spMkLst>
        </pc:spChg>
      </pc:sldChg>
      <pc:sldChg chg="delSp modSp mod">
        <pc:chgData name="Trinity Wang" userId="1a1fa157-537b-473b-aa3b-275a345d8030" providerId="ADAL" clId="{A2E68B1B-FDC3-4F81-8177-331413C4F65A}" dt="2022-09-01T04:25:14.572" v="977" actId="478"/>
        <pc:sldMkLst>
          <pc:docMk/>
          <pc:sldMk cId="0" sldId="13827"/>
        </pc:sldMkLst>
        <pc:spChg chg="mod">
          <ac:chgData name="Trinity Wang" userId="1a1fa157-537b-473b-aa3b-275a345d8030" providerId="ADAL" clId="{A2E68B1B-FDC3-4F81-8177-331413C4F65A}" dt="2022-09-01T04:24:56.190" v="973" actId="2711"/>
          <ac:spMkLst>
            <pc:docMk/>
            <pc:sldMk cId="0" sldId="13827"/>
            <ac:spMk id="2" creationId="{00000000-0000-0000-0000-000000000000}"/>
          </ac:spMkLst>
        </pc:spChg>
        <pc:spChg chg="mod">
          <ac:chgData name="Trinity Wang" userId="1a1fa157-537b-473b-aa3b-275a345d8030" providerId="ADAL" clId="{A2E68B1B-FDC3-4F81-8177-331413C4F65A}" dt="2022-09-01T04:25:06.718" v="976" actId="20577"/>
          <ac:spMkLst>
            <pc:docMk/>
            <pc:sldMk cId="0" sldId="13827"/>
            <ac:spMk id="3" creationId="{00000000-0000-0000-0000-000000000000}"/>
          </ac:spMkLst>
        </pc:spChg>
        <pc:spChg chg="del">
          <ac:chgData name="Trinity Wang" userId="1a1fa157-537b-473b-aa3b-275a345d8030" providerId="ADAL" clId="{A2E68B1B-FDC3-4F81-8177-331413C4F65A}" dt="2022-09-01T04:25:14.572" v="977" actId="478"/>
          <ac:spMkLst>
            <pc:docMk/>
            <pc:sldMk cId="0" sldId="13827"/>
            <ac:spMk id="7" creationId="{00000000-0000-0000-0000-000000000000}"/>
          </ac:spMkLst>
        </pc:spChg>
      </pc:sldChg>
      <pc:sldChg chg="delSp modSp mod">
        <pc:chgData name="Trinity Wang" userId="1a1fa157-537b-473b-aa3b-275a345d8030" providerId="ADAL" clId="{A2E68B1B-FDC3-4F81-8177-331413C4F65A}" dt="2022-09-01T04:25:58.345" v="989" actId="478"/>
        <pc:sldMkLst>
          <pc:docMk/>
          <pc:sldMk cId="0" sldId="13828"/>
        </pc:sldMkLst>
        <pc:spChg chg="mod">
          <ac:chgData name="Trinity Wang" userId="1a1fa157-537b-473b-aa3b-275a345d8030" providerId="ADAL" clId="{A2E68B1B-FDC3-4F81-8177-331413C4F65A}" dt="2022-09-01T04:25:33.982" v="985" actId="2711"/>
          <ac:spMkLst>
            <pc:docMk/>
            <pc:sldMk cId="0" sldId="13828"/>
            <ac:spMk id="3" creationId="{00000000-0000-0000-0000-000000000000}"/>
          </ac:spMkLst>
        </pc:spChg>
        <pc:spChg chg="mod ord">
          <ac:chgData name="Trinity Wang" userId="1a1fa157-537b-473b-aa3b-275a345d8030" providerId="ADAL" clId="{A2E68B1B-FDC3-4F81-8177-331413C4F65A}" dt="2022-09-01T04:25:55.520" v="988" actId="1076"/>
          <ac:spMkLst>
            <pc:docMk/>
            <pc:sldMk cId="0" sldId="13828"/>
            <ac:spMk id="4" creationId="{00000000-0000-0000-0000-000000000000}"/>
          </ac:spMkLst>
        </pc:spChg>
        <pc:spChg chg="del">
          <ac:chgData name="Trinity Wang" userId="1a1fa157-537b-473b-aa3b-275a345d8030" providerId="ADAL" clId="{A2E68B1B-FDC3-4F81-8177-331413C4F65A}" dt="2022-09-01T04:25:58.345" v="989" actId="478"/>
          <ac:spMkLst>
            <pc:docMk/>
            <pc:sldMk cId="0" sldId="13828"/>
            <ac:spMk id="7" creationId="{00000000-0000-0000-0000-000000000000}"/>
          </ac:spMkLst>
        </pc:spChg>
      </pc:sldChg>
      <pc:sldChg chg="delSp modSp mod">
        <pc:chgData name="Trinity Wang" userId="1a1fa157-537b-473b-aa3b-275a345d8030" providerId="ADAL" clId="{A2E68B1B-FDC3-4F81-8177-331413C4F65A}" dt="2022-09-01T04:26:13.763" v="994" actId="2711"/>
        <pc:sldMkLst>
          <pc:docMk/>
          <pc:sldMk cId="0" sldId="13829"/>
        </pc:sldMkLst>
        <pc:spChg chg="del">
          <ac:chgData name="Trinity Wang" userId="1a1fa157-537b-473b-aa3b-275a345d8030" providerId="ADAL" clId="{A2E68B1B-FDC3-4F81-8177-331413C4F65A}" dt="2022-09-01T04:26:02.242" v="990" actId="478"/>
          <ac:spMkLst>
            <pc:docMk/>
            <pc:sldMk cId="0" sldId="13829"/>
            <ac:spMk id="6" creationId="{00000000-0000-0000-0000-000000000000}"/>
          </ac:spMkLst>
        </pc:spChg>
        <pc:spChg chg="mod">
          <ac:chgData name="Trinity Wang" userId="1a1fa157-537b-473b-aa3b-275a345d8030" providerId="ADAL" clId="{A2E68B1B-FDC3-4F81-8177-331413C4F65A}" dt="2022-09-01T04:26:13.763" v="994" actId="2711"/>
          <ac:spMkLst>
            <pc:docMk/>
            <pc:sldMk cId="0" sldId="13829"/>
            <ac:spMk id="9" creationId="{C45A1B27-3246-AA07-B502-B96F97ED488F}"/>
          </ac:spMkLst>
        </pc:spChg>
      </pc:sldChg>
      <pc:sldChg chg="delSp modSp mod">
        <pc:chgData name="Trinity Wang" userId="1a1fa157-537b-473b-aa3b-275a345d8030" providerId="ADAL" clId="{A2E68B1B-FDC3-4F81-8177-331413C4F65A}" dt="2022-09-01T04:26:44.185" v="1002" actId="1076"/>
        <pc:sldMkLst>
          <pc:docMk/>
          <pc:sldMk cId="0" sldId="13830"/>
        </pc:sldMkLst>
        <pc:spChg chg="mod">
          <ac:chgData name="Trinity Wang" userId="1a1fa157-537b-473b-aa3b-275a345d8030" providerId="ADAL" clId="{A2E68B1B-FDC3-4F81-8177-331413C4F65A}" dt="2022-09-01T04:26:31.116" v="1000" actId="20577"/>
          <ac:spMkLst>
            <pc:docMk/>
            <pc:sldMk cId="0" sldId="13830"/>
            <ac:spMk id="2" creationId="{00000000-0000-0000-0000-000000000000}"/>
          </ac:spMkLst>
        </pc:spChg>
        <pc:spChg chg="mod">
          <ac:chgData name="Trinity Wang" userId="1a1fa157-537b-473b-aa3b-275a345d8030" providerId="ADAL" clId="{A2E68B1B-FDC3-4F81-8177-331413C4F65A}" dt="2022-09-01T04:26:44.185" v="1002" actId="1076"/>
          <ac:spMkLst>
            <pc:docMk/>
            <pc:sldMk cId="0" sldId="13830"/>
            <ac:spMk id="3" creationId="{00000000-0000-0000-0000-000000000000}"/>
          </ac:spMkLst>
        </pc:spChg>
        <pc:spChg chg="del">
          <ac:chgData name="Trinity Wang" userId="1a1fa157-537b-473b-aa3b-275a345d8030" providerId="ADAL" clId="{A2E68B1B-FDC3-4F81-8177-331413C4F65A}" dt="2022-09-01T04:26:37.590" v="1001" actId="478"/>
          <ac:spMkLst>
            <pc:docMk/>
            <pc:sldMk cId="0" sldId="13830"/>
            <ac:spMk id="6" creationId="{00000000-0000-0000-0000-000000000000}"/>
          </ac:spMkLst>
        </pc:spChg>
      </pc:sldChg>
      <pc:sldChg chg="addSp delSp modSp mod">
        <pc:chgData name="Trinity Wang" userId="1a1fa157-537b-473b-aa3b-275a345d8030" providerId="ADAL" clId="{A2E68B1B-FDC3-4F81-8177-331413C4F65A}" dt="2022-09-01T04:27:39.342" v="1015" actId="167"/>
        <pc:sldMkLst>
          <pc:docMk/>
          <pc:sldMk cId="0" sldId="13831"/>
        </pc:sldMkLst>
        <pc:spChg chg="del">
          <ac:chgData name="Trinity Wang" userId="1a1fa157-537b-473b-aa3b-275a345d8030" providerId="ADAL" clId="{A2E68B1B-FDC3-4F81-8177-331413C4F65A}" dt="2022-09-01T04:27:14.309" v="1007" actId="478"/>
          <ac:spMkLst>
            <pc:docMk/>
            <pc:sldMk cId="0" sldId="13831"/>
            <ac:spMk id="3" creationId="{00000000-0000-0000-0000-000000000000}"/>
          </ac:spMkLst>
        </pc:spChg>
        <pc:spChg chg="del">
          <ac:chgData name="Trinity Wang" userId="1a1fa157-537b-473b-aa3b-275a345d8030" providerId="ADAL" clId="{A2E68B1B-FDC3-4F81-8177-331413C4F65A}" dt="2022-09-01T04:27:06.683" v="1005" actId="478"/>
          <ac:spMkLst>
            <pc:docMk/>
            <pc:sldMk cId="0" sldId="13831"/>
            <ac:spMk id="4" creationId="{00000000-0000-0000-0000-000000000000}"/>
          </ac:spMkLst>
        </pc:spChg>
        <pc:spChg chg="mod">
          <ac:chgData name="Trinity Wang" userId="1a1fa157-537b-473b-aa3b-275a345d8030" providerId="ADAL" clId="{A2E68B1B-FDC3-4F81-8177-331413C4F65A}" dt="2022-09-01T04:27:02.449" v="1004" actId="113"/>
          <ac:spMkLst>
            <pc:docMk/>
            <pc:sldMk cId="0" sldId="13831"/>
            <ac:spMk id="5" creationId="{00000000-0000-0000-0000-000000000000}"/>
          </ac:spMkLst>
        </pc:spChg>
        <pc:spChg chg="add del">
          <ac:chgData name="Trinity Wang" userId="1a1fa157-537b-473b-aa3b-275a345d8030" providerId="ADAL" clId="{A2E68B1B-FDC3-4F81-8177-331413C4F65A}" dt="2022-09-01T04:27:22.545" v="1011" actId="478"/>
          <ac:spMkLst>
            <pc:docMk/>
            <pc:sldMk cId="0" sldId="13831"/>
            <ac:spMk id="9" creationId="{00000000-0000-0000-0000-000000000000}"/>
          </ac:spMkLst>
        </pc:spChg>
        <pc:spChg chg="del">
          <ac:chgData name="Trinity Wang" userId="1a1fa157-537b-473b-aa3b-275a345d8030" providerId="ADAL" clId="{A2E68B1B-FDC3-4F81-8177-331413C4F65A}" dt="2022-09-01T04:27:10.123" v="1006" actId="478"/>
          <ac:spMkLst>
            <pc:docMk/>
            <pc:sldMk cId="0" sldId="13831"/>
            <ac:spMk id="11" creationId="{00000000-0000-0000-0000-000000000000}"/>
          </ac:spMkLst>
        </pc:spChg>
        <pc:spChg chg="del">
          <ac:chgData name="Trinity Wang" userId="1a1fa157-537b-473b-aa3b-275a345d8030" providerId="ADAL" clId="{A2E68B1B-FDC3-4F81-8177-331413C4F65A}" dt="2022-09-01T04:27:16.593" v="1008" actId="478"/>
          <ac:spMkLst>
            <pc:docMk/>
            <pc:sldMk cId="0" sldId="13831"/>
            <ac:spMk id="15" creationId="{00000000-0000-0000-0000-000000000000}"/>
          </ac:spMkLst>
        </pc:spChg>
        <pc:spChg chg="del">
          <ac:chgData name="Trinity Wang" userId="1a1fa157-537b-473b-aa3b-275a345d8030" providerId="ADAL" clId="{A2E68B1B-FDC3-4F81-8177-331413C4F65A}" dt="2022-09-01T04:27:18.009" v="1009" actId="478"/>
          <ac:spMkLst>
            <pc:docMk/>
            <pc:sldMk cId="0" sldId="13831"/>
            <ac:spMk id="16" creationId="{00000000-0000-0000-0000-000000000000}"/>
          </ac:spMkLst>
        </pc:spChg>
        <pc:spChg chg="add mod ord">
          <ac:chgData name="Trinity Wang" userId="1a1fa157-537b-473b-aa3b-275a345d8030" providerId="ADAL" clId="{A2E68B1B-FDC3-4F81-8177-331413C4F65A}" dt="2022-09-01T04:27:39.342" v="1015" actId="167"/>
          <ac:spMkLst>
            <pc:docMk/>
            <pc:sldMk cId="0" sldId="13831"/>
            <ac:spMk id="18" creationId="{DDE62829-0F66-DB13-67F9-5EAF80A6A8BB}"/>
          </ac:spMkLst>
        </pc:spChg>
      </pc:sldChg>
      <pc:sldChg chg="delSp modSp mod">
        <pc:chgData name="Trinity Wang" userId="1a1fa157-537b-473b-aa3b-275a345d8030" providerId="ADAL" clId="{A2E68B1B-FDC3-4F81-8177-331413C4F65A}" dt="2022-09-01T04:28:36.153" v="1053" actId="20577"/>
        <pc:sldMkLst>
          <pc:docMk/>
          <pc:sldMk cId="0" sldId="13832"/>
        </pc:sldMkLst>
        <pc:spChg chg="mod">
          <ac:chgData name="Trinity Wang" userId="1a1fa157-537b-473b-aa3b-275a345d8030" providerId="ADAL" clId="{A2E68B1B-FDC3-4F81-8177-331413C4F65A}" dt="2022-09-01T04:28:36.153" v="1053" actId="20577"/>
          <ac:spMkLst>
            <pc:docMk/>
            <pc:sldMk cId="0" sldId="13832"/>
            <ac:spMk id="5" creationId="{00000000-0000-0000-0000-000000000000}"/>
          </ac:spMkLst>
        </pc:spChg>
        <pc:spChg chg="del">
          <ac:chgData name="Trinity Wang" userId="1a1fa157-537b-473b-aa3b-275a345d8030" providerId="ADAL" clId="{A2E68B1B-FDC3-4F81-8177-331413C4F65A}" dt="2022-09-01T04:28:12.833" v="1021" actId="478"/>
          <ac:spMkLst>
            <pc:docMk/>
            <pc:sldMk cId="0" sldId="13832"/>
            <ac:spMk id="6" creationId="{00000000-0000-0000-0000-000000000000}"/>
          </ac:spMkLst>
        </pc:spChg>
        <pc:spChg chg="del">
          <ac:chgData name="Trinity Wang" userId="1a1fa157-537b-473b-aa3b-275a345d8030" providerId="ADAL" clId="{A2E68B1B-FDC3-4F81-8177-331413C4F65A}" dt="2022-09-01T04:27:50.259" v="1016" actId="478"/>
          <ac:spMkLst>
            <pc:docMk/>
            <pc:sldMk cId="0" sldId="13832"/>
            <ac:spMk id="11" creationId="{00000000-0000-0000-0000-000000000000}"/>
          </ac:spMkLst>
        </pc:spChg>
        <pc:spChg chg="mod">
          <ac:chgData name="Trinity Wang" userId="1a1fa157-537b-473b-aa3b-275a345d8030" providerId="ADAL" clId="{A2E68B1B-FDC3-4F81-8177-331413C4F65A}" dt="2022-09-01T04:28:25.515" v="1046" actId="5793"/>
          <ac:spMkLst>
            <pc:docMk/>
            <pc:sldMk cId="0" sldId="13832"/>
            <ac:spMk id="12" creationId="{00000000-0000-0000-0000-000000000000}"/>
          </ac:spMkLst>
        </pc:spChg>
      </pc:sldChg>
      <pc:sldChg chg="modSp mod">
        <pc:chgData name="Trinity Wang" userId="1a1fa157-537b-473b-aa3b-275a345d8030" providerId="ADAL" clId="{A2E68B1B-FDC3-4F81-8177-331413C4F65A}" dt="2022-09-01T04:28:49.719" v="1054" actId="2711"/>
        <pc:sldMkLst>
          <pc:docMk/>
          <pc:sldMk cId="0" sldId="13833"/>
        </pc:sldMkLst>
        <pc:spChg chg="mod">
          <ac:chgData name="Trinity Wang" userId="1a1fa157-537b-473b-aa3b-275a345d8030" providerId="ADAL" clId="{A2E68B1B-FDC3-4F81-8177-331413C4F65A}" dt="2022-09-01T04:28:49.719" v="1054" actId="2711"/>
          <ac:spMkLst>
            <pc:docMk/>
            <pc:sldMk cId="0" sldId="13833"/>
            <ac:spMk id="5" creationId="{00000000-0000-0000-0000-000000000000}"/>
          </ac:spMkLst>
        </pc:spChg>
      </pc:sldChg>
      <pc:sldChg chg="delSp modSp mod">
        <pc:chgData name="Trinity Wang" userId="1a1fa157-537b-473b-aa3b-275a345d8030" providerId="ADAL" clId="{A2E68B1B-FDC3-4F81-8177-331413C4F65A}" dt="2022-09-01T04:33:22.694" v="1146" actId="1035"/>
        <pc:sldMkLst>
          <pc:docMk/>
          <pc:sldMk cId="0" sldId="13834"/>
        </pc:sldMkLst>
        <pc:spChg chg="mod">
          <ac:chgData name="Trinity Wang" userId="1a1fa157-537b-473b-aa3b-275a345d8030" providerId="ADAL" clId="{A2E68B1B-FDC3-4F81-8177-331413C4F65A}" dt="2022-09-01T04:32:40.411" v="1104" actId="113"/>
          <ac:spMkLst>
            <pc:docMk/>
            <pc:sldMk cId="0" sldId="13834"/>
            <ac:spMk id="2" creationId="{00000000-0000-0000-0000-000000000000}"/>
          </ac:spMkLst>
        </pc:spChg>
        <pc:spChg chg="mod">
          <ac:chgData name="Trinity Wang" userId="1a1fa157-537b-473b-aa3b-275a345d8030" providerId="ADAL" clId="{A2E68B1B-FDC3-4F81-8177-331413C4F65A}" dt="2022-09-01T04:32:44.850" v="1105" actId="255"/>
          <ac:spMkLst>
            <pc:docMk/>
            <pc:sldMk cId="0" sldId="13834"/>
            <ac:spMk id="4" creationId="{00000000-0000-0000-0000-000000000000}"/>
          </ac:spMkLst>
        </pc:spChg>
        <pc:spChg chg="mod">
          <ac:chgData name="Trinity Wang" userId="1a1fa157-537b-473b-aa3b-275a345d8030" providerId="ADAL" clId="{A2E68B1B-FDC3-4F81-8177-331413C4F65A}" dt="2022-09-01T04:33:03.051" v="1118" actId="1076"/>
          <ac:spMkLst>
            <pc:docMk/>
            <pc:sldMk cId="0" sldId="13834"/>
            <ac:spMk id="5" creationId="{00000000-0000-0000-0000-000000000000}"/>
          </ac:spMkLst>
        </pc:spChg>
        <pc:spChg chg="mod">
          <ac:chgData name="Trinity Wang" userId="1a1fa157-537b-473b-aa3b-275a345d8030" providerId="ADAL" clId="{A2E68B1B-FDC3-4F81-8177-331413C4F65A}" dt="2022-09-01T04:33:22.694" v="1146" actId="1035"/>
          <ac:spMkLst>
            <pc:docMk/>
            <pc:sldMk cId="0" sldId="13834"/>
            <ac:spMk id="6" creationId="{00000000-0000-0000-0000-000000000000}"/>
          </ac:spMkLst>
        </pc:spChg>
        <pc:spChg chg="del">
          <ac:chgData name="Trinity Wang" userId="1a1fa157-537b-473b-aa3b-275a345d8030" providerId="ADAL" clId="{A2E68B1B-FDC3-4F81-8177-331413C4F65A}" dt="2022-09-01T04:31:53.812" v="1095" actId="478"/>
          <ac:spMkLst>
            <pc:docMk/>
            <pc:sldMk cId="0" sldId="13834"/>
            <ac:spMk id="9" creationId="{00000000-0000-0000-0000-000000000000}"/>
          </ac:spMkLst>
        </pc:spChg>
      </pc:sldChg>
      <pc:sldChg chg="delSp modSp del mod">
        <pc:chgData name="Trinity Wang" userId="1a1fa157-537b-473b-aa3b-275a345d8030" providerId="ADAL" clId="{A2E68B1B-FDC3-4F81-8177-331413C4F65A}" dt="2022-09-01T04:32:22.890" v="1102" actId="47"/>
        <pc:sldMkLst>
          <pc:docMk/>
          <pc:sldMk cId="0" sldId="13835"/>
        </pc:sldMkLst>
        <pc:spChg chg="mod">
          <ac:chgData name="Trinity Wang" userId="1a1fa157-537b-473b-aa3b-275a345d8030" providerId="ADAL" clId="{A2E68B1B-FDC3-4F81-8177-331413C4F65A}" dt="2022-09-01T04:32:13.516" v="1101" actId="255"/>
          <ac:spMkLst>
            <pc:docMk/>
            <pc:sldMk cId="0" sldId="13835"/>
            <ac:spMk id="4" creationId="{00000000-0000-0000-0000-000000000000}"/>
          </ac:spMkLst>
        </pc:spChg>
        <pc:spChg chg="del">
          <ac:chgData name="Trinity Wang" userId="1a1fa157-537b-473b-aa3b-275a345d8030" providerId="ADAL" clId="{A2E68B1B-FDC3-4F81-8177-331413C4F65A}" dt="2022-09-01T04:31:59.744" v="1096" actId="478"/>
          <ac:spMkLst>
            <pc:docMk/>
            <pc:sldMk cId="0" sldId="13835"/>
            <ac:spMk id="8" creationId="{00000000-0000-0000-0000-000000000000}"/>
          </ac:spMkLst>
        </pc:spChg>
        <pc:spChg chg="del">
          <ac:chgData name="Trinity Wang" userId="1a1fa157-537b-473b-aa3b-275a345d8030" providerId="ADAL" clId="{A2E68B1B-FDC3-4F81-8177-331413C4F65A}" dt="2022-09-01T04:31:59.744" v="1096" actId="478"/>
          <ac:spMkLst>
            <pc:docMk/>
            <pc:sldMk cId="0" sldId="13835"/>
            <ac:spMk id="9" creationId="{00000000-0000-0000-0000-000000000000}"/>
          </ac:spMkLst>
        </pc:spChg>
        <pc:spChg chg="del">
          <ac:chgData name="Trinity Wang" userId="1a1fa157-537b-473b-aa3b-275a345d8030" providerId="ADAL" clId="{A2E68B1B-FDC3-4F81-8177-331413C4F65A}" dt="2022-09-01T04:31:59.744" v="1096" actId="478"/>
          <ac:spMkLst>
            <pc:docMk/>
            <pc:sldMk cId="0" sldId="13835"/>
            <ac:spMk id="10" creationId="{00000000-0000-0000-0000-000000000000}"/>
          </ac:spMkLst>
        </pc:spChg>
        <pc:spChg chg="mod">
          <ac:chgData name="Trinity Wang" userId="1a1fa157-537b-473b-aa3b-275a345d8030" providerId="ADAL" clId="{A2E68B1B-FDC3-4F81-8177-331413C4F65A}" dt="2022-09-01T04:32:09.039" v="1100" actId="113"/>
          <ac:spMkLst>
            <pc:docMk/>
            <pc:sldMk cId="0" sldId="13835"/>
            <ac:spMk id="14" creationId="{1F1175D3-5177-ACF3-3190-2D80EEDBCB14}"/>
          </ac:spMkLst>
        </pc:spChg>
      </pc:sldChg>
      <pc:sldChg chg="delSp modSp mod">
        <pc:chgData name="Trinity Wang" userId="1a1fa157-537b-473b-aa3b-275a345d8030" providerId="ADAL" clId="{A2E68B1B-FDC3-4F81-8177-331413C4F65A}" dt="2022-09-01T04:33:30.633" v="1151" actId="1036"/>
        <pc:sldMkLst>
          <pc:docMk/>
          <pc:sldMk cId="0" sldId="13836"/>
        </pc:sldMkLst>
        <pc:spChg chg="mod">
          <ac:chgData name="Trinity Wang" userId="1a1fa157-537b-473b-aa3b-275a345d8030" providerId="ADAL" clId="{A2E68B1B-FDC3-4F81-8177-331413C4F65A}" dt="2022-09-01T04:31:33.389" v="1092" actId="255"/>
          <ac:spMkLst>
            <pc:docMk/>
            <pc:sldMk cId="0" sldId="13836"/>
            <ac:spMk id="4" creationId="{00000000-0000-0000-0000-000000000000}"/>
          </ac:spMkLst>
        </pc:spChg>
        <pc:spChg chg="mod">
          <ac:chgData name="Trinity Wang" userId="1a1fa157-537b-473b-aa3b-275a345d8030" providerId="ADAL" clId="{A2E68B1B-FDC3-4F81-8177-331413C4F65A}" dt="2022-09-01T04:33:30.633" v="1151" actId="1036"/>
          <ac:spMkLst>
            <pc:docMk/>
            <pc:sldMk cId="0" sldId="13836"/>
            <ac:spMk id="6" creationId="{00000000-0000-0000-0000-000000000000}"/>
          </ac:spMkLst>
        </pc:spChg>
        <pc:spChg chg="mod">
          <ac:chgData name="Trinity Wang" userId="1a1fa157-537b-473b-aa3b-275a345d8030" providerId="ADAL" clId="{A2E68B1B-FDC3-4F81-8177-331413C4F65A}" dt="2022-09-01T04:33:30.633" v="1151" actId="1036"/>
          <ac:spMkLst>
            <pc:docMk/>
            <pc:sldMk cId="0" sldId="13836"/>
            <ac:spMk id="7" creationId="{00000000-0000-0000-0000-000000000000}"/>
          </ac:spMkLst>
        </pc:spChg>
        <pc:spChg chg="del">
          <ac:chgData name="Trinity Wang" userId="1a1fa157-537b-473b-aa3b-275a345d8030" providerId="ADAL" clId="{A2E68B1B-FDC3-4F81-8177-331413C4F65A}" dt="2022-09-01T04:31:47.018" v="1094" actId="478"/>
          <ac:spMkLst>
            <pc:docMk/>
            <pc:sldMk cId="0" sldId="13836"/>
            <ac:spMk id="8" creationId="{00000000-0000-0000-0000-000000000000}"/>
          </ac:spMkLst>
        </pc:spChg>
        <pc:spChg chg="del">
          <ac:chgData name="Trinity Wang" userId="1a1fa157-537b-473b-aa3b-275a345d8030" providerId="ADAL" clId="{A2E68B1B-FDC3-4F81-8177-331413C4F65A}" dt="2022-09-01T04:31:47.018" v="1094" actId="478"/>
          <ac:spMkLst>
            <pc:docMk/>
            <pc:sldMk cId="0" sldId="13836"/>
            <ac:spMk id="9" creationId="{00000000-0000-0000-0000-000000000000}"/>
          </ac:spMkLst>
        </pc:spChg>
        <pc:spChg chg="del">
          <ac:chgData name="Trinity Wang" userId="1a1fa157-537b-473b-aa3b-275a345d8030" providerId="ADAL" clId="{A2E68B1B-FDC3-4F81-8177-331413C4F65A}" dt="2022-09-01T04:31:47.018" v="1094" actId="478"/>
          <ac:spMkLst>
            <pc:docMk/>
            <pc:sldMk cId="0" sldId="13836"/>
            <ac:spMk id="10" creationId="{00000000-0000-0000-0000-000000000000}"/>
          </ac:spMkLst>
        </pc:spChg>
        <pc:spChg chg="mod">
          <ac:chgData name="Trinity Wang" userId="1a1fa157-537b-473b-aa3b-275a345d8030" providerId="ADAL" clId="{A2E68B1B-FDC3-4F81-8177-331413C4F65A}" dt="2022-09-01T04:31:28.728" v="1091" actId="113"/>
          <ac:spMkLst>
            <pc:docMk/>
            <pc:sldMk cId="0" sldId="13836"/>
            <ac:spMk id="13" creationId="{7F781C0B-604B-0CF3-197E-21088619F487}"/>
          </ac:spMkLst>
        </pc:spChg>
      </pc:sldChg>
      <pc:sldChg chg="delSp modSp mod">
        <pc:chgData name="Trinity Wang" userId="1a1fa157-537b-473b-aa3b-275a345d8030" providerId="ADAL" clId="{A2E68B1B-FDC3-4F81-8177-331413C4F65A}" dt="2022-09-01T04:33:39.808" v="1153" actId="1076"/>
        <pc:sldMkLst>
          <pc:docMk/>
          <pc:sldMk cId="0" sldId="13837"/>
        </pc:sldMkLst>
        <pc:spChg chg="mod">
          <ac:chgData name="Trinity Wang" userId="1a1fa157-537b-473b-aa3b-275a345d8030" providerId="ADAL" clId="{A2E68B1B-FDC3-4F81-8177-331413C4F65A}" dt="2022-09-01T04:31:03.819" v="1084" actId="255"/>
          <ac:spMkLst>
            <pc:docMk/>
            <pc:sldMk cId="0" sldId="13837"/>
            <ac:spMk id="4" creationId="{00000000-0000-0000-0000-000000000000}"/>
          </ac:spMkLst>
        </pc:spChg>
        <pc:spChg chg="mod">
          <ac:chgData name="Trinity Wang" userId="1a1fa157-537b-473b-aa3b-275a345d8030" providerId="ADAL" clId="{A2E68B1B-FDC3-4F81-8177-331413C4F65A}" dt="2022-09-01T04:33:39.808" v="1153" actId="1076"/>
          <ac:spMkLst>
            <pc:docMk/>
            <pc:sldMk cId="0" sldId="13837"/>
            <ac:spMk id="7" creationId="{00000000-0000-0000-0000-000000000000}"/>
          </ac:spMkLst>
        </pc:spChg>
        <pc:spChg chg="del">
          <ac:chgData name="Trinity Wang" userId="1a1fa157-537b-473b-aa3b-275a345d8030" providerId="ADAL" clId="{A2E68B1B-FDC3-4F81-8177-331413C4F65A}" dt="2022-09-01T04:30:51.292" v="1081" actId="478"/>
          <ac:spMkLst>
            <pc:docMk/>
            <pc:sldMk cId="0" sldId="13837"/>
            <ac:spMk id="8" creationId="{00000000-0000-0000-0000-000000000000}"/>
          </ac:spMkLst>
        </pc:spChg>
        <pc:spChg chg="del">
          <ac:chgData name="Trinity Wang" userId="1a1fa157-537b-473b-aa3b-275a345d8030" providerId="ADAL" clId="{A2E68B1B-FDC3-4F81-8177-331413C4F65A}" dt="2022-09-01T04:30:51.292" v="1081" actId="478"/>
          <ac:spMkLst>
            <pc:docMk/>
            <pc:sldMk cId="0" sldId="13837"/>
            <ac:spMk id="9" creationId="{00000000-0000-0000-0000-000000000000}"/>
          </ac:spMkLst>
        </pc:spChg>
        <pc:spChg chg="del">
          <ac:chgData name="Trinity Wang" userId="1a1fa157-537b-473b-aa3b-275a345d8030" providerId="ADAL" clId="{A2E68B1B-FDC3-4F81-8177-331413C4F65A}" dt="2022-09-01T04:30:51.292" v="1081" actId="478"/>
          <ac:spMkLst>
            <pc:docMk/>
            <pc:sldMk cId="0" sldId="13837"/>
            <ac:spMk id="10" creationId="{00000000-0000-0000-0000-000000000000}"/>
          </ac:spMkLst>
        </pc:spChg>
        <pc:spChg chg="mod">
          <ac:chgData name="Trinity Wang" userId="1a1fa157-537b-473b-aa3b-275a345d8030" providerId="ADAL" clId="{A2E68B1B-FDC3-4F81-8177-331413C4F65A}" dt="2022-09-01T04:30:56.756" v="1083" actId="2711"/>
          <ac:spMkLst>
            <pc:docMk/>
            <pc:sldMk cId="0" sldId="13837"/>
            <ac:spMk id="13" creationId="{54361664-0AA0-5C7B-EA39-5F73EDB743E2}"/>
          </ac:spMkLst>
        </pc:spChg>
      </pc:sldChg>
      <pc:sldChg chg="delSp mod">
        <pc:chgData name="Trinity Wang" userId="1a1fa157-537b-473b-aa3b-275a345d8030" providerId="ADAL" clId="{A2E68B1B-FDC3-4F81-8177-331413C4F65A}" dt="2022-09-01T04:30:44.180" v="1080" actId="478"/>
        <pc:sldMkLst>
          <pc:docMk/>
          <pc:sldMk cId="0" sldId="13838"/>
        </pc:sldMkLst>
        <pc:spChg chg="del">
          <ac:chgData name="Trinity Wang" userId="1a1fa157-537b-473b-aa3b-275a345d8030" providerId="ADAL" clId="{A2E68B1B-FDC3-4F81-8177-331413C4F65A}" dt="2022-09-01T04:30:44.180" v="1080" actId="478"/>
          <ac:spMkLst>
            <pc:docMk/>
            <pc:sldMk cId="0" sldId="13838"/>
            <ac:spMk id="43" creationId="{00000000-0000-0000-0000-000000000000}"/>
          </ac:spMkLst>
        </pc:spChg>
      </pc:sldChg>
      <pc:sldChg chg="delSp modSp mod">
        <pc:chgData name="Trinity Wang" userId="1a1fa157-537b-473b-aa3b-275a345d8030" providerId="ADAL" clId="{A2E68B1B-FDC3-4F81-8177-331413C4F65A}" dt="2022-09-01T04:30:37.180" v="1079" actId="2711"/>
        <pc:sldMkLst>
          <pc:docMk/>
          <pc:sldMk cId="0" sldId="13839"/>
        </pc:sldMkLst>
        <pc:spChg chg="del">
          <ac:chgData name="Trinity Wang" userId="1a1fa157-537b-473b-aa3b-275a345d8030" providerId="ADAL" clId="{A2E68B1B-FDC3-4F81-8177-331413C4F65A}" dt="2022-09-01T04:30:30.317" v="1077" actId="478"/>
          <ac:spMkLst>
            <pc:docMk/>
            <pc:sldMk cId="0" sldId="13839"/>
            <ac:spMk id="2" creationId="{00000000-0000-0000-0000-000000000000}"/>
          </ac:spMkLst>
        </pc:spChg>
        <pc:spChg chg="del">
          <ac:chgData name="Trinity Wang" userId="1a1fa157-537b-473b-aa3b-275a345d8030" providerId="ADAL" clId="{A2E68B1B-FDC3-4F81-8177-331413C4F65A}" dt="2022-09-01T04:30:30.317" v="1077" actId="478"/>
          <ac:spMkLst>
            <pc:docMk/>
            <pc:sldMk cId="0" sldId="13839"/>
            <ac:spMk id="3" creationId="{00000000-0000-0000-0000-000000000000}"/>
          </ac:spMkLst>
        </pc:spChg>
        <pc:spChg chg="del">
          <ac:chgData name="Trinity Wang" userId="1a1fa157-537b-473b-aa3b-275a345d8030" providerId="ADAL" clId="{A2E68B1B-FDC3-4F81-8177-331413C4F65A}" dt="2022-09-01T04:30:30.317" v="1077" actId="478"/>
          <ac:spMkLst>
            <pc:docMk/>
            <pc:sldMk cId="0" sldId="13839"/>
            <ac:spMk id="4" creationId="{00000000-0000-0000-0000-000000000000}"/>
          </ac:spMkLst>
        </pc:spChg>
        <pc:spChg chg="mod">
          <ac:chgData name="Trinity Wang" userId="1a1fa157-537b-473b-aa3b-275a345d8030" providerId="ADAL" clId="{A2E68B1B-FDC3-4F81-8177-331413C4F65A}" dt="2022-09-01T04:30:24.690" v="1075" actId="1076"/>
          <ac:spMkLst>
            <pc:docMk/>
            <pc:sldMk cId="0" sldId="13839"/>
            <ac:spMk id="5" creationId="{00000000-0000-0000-0000-000000000000}"/>
          </ac:spMkLst>
        </pc:spChg>
        <pc:spChg chg="mod">
          <ac:chgData name="Trinity Wang" userId="1a1fa157-537b-473b-aa3b-275a345d8030" providerId="ADAL" clId="{A2E68B1B-FDC3-4F81-8177-331413C4F65A}" dt="2022-09-01T04:30:37.180" v="1079" actId="2711"/>
          <ac:spMkLst>
            <pc:docMk/>
            <pc:sldMk cId="0" sldId="13839"/>
            <ac:spMk id="6" creationId="{00000000-0000-0000-0000-000000000000}"/>
          </ac:spMkLst>
        </pc:spChg>
        <pc:spChg chg="mod">
          <ac:chgData name="Trinity Wang" userId="1a1fa157-537b-473b-aa3b-275a345d8030" providerId="ADAL" clId="{A2E68B1B-FDC3-4F81-8177-331413C4F65A}" dt="2022-09-01T04:30:26.797" v="1076" actId="1076"/>
          <ac:spMkLst>
            <pc:docMk/>
            <pc:sldMk cId="0" sldId="13839"/>
            <ac:spMk id="7" creationId="{00000000-0000-0000-0000-000000000000}"/>
          </ac:spMkLst>
        </pc:spChg>
      </pc:sldChg>
      <pc:sldChg chg="modSp mod">
        <pc:chgData name="Trinity Wang" userId="1a1fa157-537b-473b-aa3b-275a345d8030" providerId="ADAL" clId="{A2E68B1B-FDC3-4F81-8177-331413C4F65A}" dt="2022-09-01T04:30:20.676" v="1074" actId="1076"/>
        <pc:sldMkLst>
          <pc:docMk/>
          <pc:sldMk cId="0" sldId="13840"/>
        </pc:sldMkLst>
        <pc:spChg chg="mod">
          <ac:chgData name="Trinity Wang" userId="1a1fa157-537b-473b-aa3b-275a345d8030" providerId="ADAL" clId="{A2E68B1B-FDC3-4F81-8177-331413C4F65A}" dt="2022-09-01T04:29:40.471" v="1063" actId="113"/>
          <ac:spMkLst>
            <pc:docMk/>
            <pc:sldMk cId="0" sldId="13840"/>
            <ac:spMk id="3" creationId="{00000000-0000-0000-0000-000000000000}"/>
          </ac:spMkLst>
        </pc:spChg>
        <pc:spChg chg="mod">
          <ac:chgData name="Trinity Wang" userId="1a1fa157-537b-473b-aa3b-275a345d8030" providerId="ADAL" clId="{A2E68B1B-FDC3-4F81-8177-331413C4F65A}" dt="2022-09-01T04:30:20.676" v="1074" actId="1076"/>
          <ac:spMkLst>
            <pc:docMk/>
            <pc:sldMk cId="0" sldId="13840"/>
            <ac:spMk id="5" creationId="{00000000-0000-0000-0000-000000000000}"/>
          </ac:spMkLst>
        </pc:spChg>
      </pc:sldChg>
      <pc:sldChg chg="modSp mod">
        <pc:chgData name="Trinity Wang" userId="1a1fa157-537b-473b-aa3b-275a345d8030" providerId="ADAL" clId="{A2E68B1B-FDC3-4F81-8177-331413C4F65A}" dt="2022-09-01T04:29:32.551" v="1061" actId="113"/>
        <pc:sldMkLst>
          <pc:docMk/>
          <pc:sldMk cId="0" sldId="13841"/>
        </pc:sldMkLst>
        <pc:spChg chg="mod">
          <ac:chgData name="Trinity Wang" userId="1a1fa157-537b-473b-aa3b-275a345d8030" providerId="ADAL" clId="{A2E68B1B-FDC3-4F81-8177-331413C4F65A}" dt="2022-09-01T04:29:32.551" v="1061" actId="113"/>
          <ac:spMkLst>
            <pc:docMk/>
            <pc:sldMk cId="0" sldId="13841"/>
            <ac:spMk id="10" creationId="{EE61293D-D67A-6BF2-EB17-B526E2086C99}"/>
          </ac:spMkLst>
        </pc:spChg>
      </pc:sldChg>
      <pc:sldChg chg="del">
        <pc:chgData name="Trinity Wang" userId="1a1fa157-537b-473b-aa3b-275a345d8030" providerId="ADAL" clId="{A2E68B1B-FDC3-4F81-8177-331413C4F65A}" dt="2022-09-01T04:28:57.120" v="1055" actId="47"/>
        <pc:sldMkLst>
          <pc:docMk/>
          <pc:sldMk cId="0" sldId="13843"/>
        </pc:sldMkLst>
      </pc:sldChg>
      <pc:sldChg chg="addSp delSp modSp del mod setBg modClrScheme setClrOvrMap chgLayout">
        <pc:chgData name="Trinity Wang" userId="1a1fa157-537b-473b-aa3b-275a345d8030" providerId="ADAL" clId="{A2E68B1B-FDC3-4F81-8177-331413C4F65A}" dt="2022-09-01T04:03:33.924" v="583" actId="47"/>
        <pc:sldMkLst>
          <pc:docMk/>
          <pc:sldMk cId="2226295682" sldId="13848"/>
        </pc:sldMkLst>
        <pc:spChg chg="del">
          <ac:chgData name="Trinity Wang" userId="1a1fa157-537b-473b-aa3b-275a345d8030" providerId="ADAL" clId="{A2E68B1B-FDC3-4F81-8177-331413C4F65A}" dt="2022-09-01T03:13:53.205" v="147" actId="478"/>
          <ac:spMkLst>
            <pc:docMk/>
            <pc:sldMk cId="2226295682" sldId="13848"/>
            <ac:spMk id="2" creationId="{00000000-0000-0000-0000-000000000000}"/>
          </ac:spMkLst>
        </pc:spChg>
        <pc:spChg chg="del ord">
          <ac:chgData name="Trinity Wang" userId="1a1fa157-537b-473b-aa3b-275a345d8030" providerId="ADAL" clId="{A2E68B1B-FDC3-4F81-8177-331413C4F65A}" dt="2022-09-01T03:45:48.212" v="380" actId="478"/>
          <ac:spMkLst>
            <pc:docMk/>
            <pc:sldMk cId="2226295682" sldId="13848"/>
            <ac:spMk id="3" creationId="{00000000-0000-0000-0000-000000000000}"/>
          </ac:spMkLst>
        </pc:spChg>
        <pc:spChg chg="del">
          <ac:chgData name="Trinity Wang" userId="1a1fa157-537b-473b-aa3b-275a345d8030" providerId="ADAL" clId="{A2E68B1B-FDC3-4F81-8177-331413C4F65A}" dt="2022-09-01T03:13:53.205" v="147" actId="478"/>
          <ac:spMkLst>
            <pc:docMk/>
            <pc:sldMk cId="2226295682" sldId="13848"/>
            <ac:spMk id="4" creationId="{00000000-0000-0000-0000-000000000000}"/>
          </ac:spMkLst>
        </pc:spChg>
        <pc:spChg chg="del">
          <ac:chgData name="Trinity Wang" userId="1a1fa157-537b-473b-aa3b-275a345d8030" providerId="ADAL" clId="{A2E68B1B-FDC3-4F81-8177-331413C4F65A}" dt="2022-09-01T03:13:53.205" v="147" actId="478"/>
          <ac:spMkLst>
            <pc:docMk/>
            <pc:sldMk cId="2226295682" sldId="13848"/>
            <ac:spMk id="5" creationId="{00000000-0000-0000-0000-000000000000}"/>
          </ac:spMkLst>
        </pc:spChg>
        <pc:spChg chg="add del mod ord">
          <ac:chgData name="Trinity Wang" userId="1a1fa157-537b-473b-aa3b-275a345d8030" providerId="ADAL" clId="{A2E68B1B-FDC3-4F81-8177-331413C4F65A}" dt="2022-09-01T03:45:16.720" v="377" actId="478"/>
          <ac:spMkLst>
            <pc:docMk/>
            <pc:sldMk cId="2226295682" sldId="13848"/>
            <ac:spMk id="6" creationId="{84633F3D-8409-1F0D-5F30-FBED2A3B6087}"/>
          </ac:spMkLst>
        </pc:spChg>
        <pc:spChg chg="mod">
          <ac:chgData name="Trinity Wang" userId="1a1fa157-537b-473b-aa3b-275a345d8030" providerId="ADAL" clId="{A2E68B1B-FDC3-4F81-8177-331413C4F65A}" dt="2022-09-01T03:48:03.850" v="399" actId="2711"/>
          <ac:spMkLst>
            <pc:docMk/>
            <pc:sldMk cId="2226295682" sldId="13848"/>
            <ac:spMk id="8" creationId="{BB98A413-B55D-AD8E-A684-91E2BD4B674E}"/>
          </ac:spMkLst>
        </pc:spChg>
        <pc:spChg chg="add">
          <ac:chgData name="Trinity Wang" userId="1a1fa157-537b-473b-aa3b-275a345d8030" providerId="ADAL" clId="{A2E68B1B-FDC3-4F81-8177-331413C4F65A}" dt="2022-09-01T03:45:32.571" v="378" actId="26606"/>
          <ac:spMkLst>
            <pc:docMk/>
            <pc:sldMk cId="2226295682" sldId="13848"/>
            <ac:spMk id="13" creationId="{71B2258F-86CA-4D4D-8270-BC05FCDEBFB3}"/>
          </ac:spMkLst>
        </pc:spChg>
        <pc:picChg chg="mod">
          <ac:chgData name="Trinity Wang" userId="1a1fa157-537b-473b-aa3b-275a345d8030" providerId="ADAL" clId="{A2E68B1B-FDC3-4F81-8177-331413C4F65A}" dt="2022-09-01T03:45:32.571" v="378" actId="26606"/>
          <ac:picMkLst>
            <pc:docMk/>
            <pc:sldMk cId="2226295682" sldId="13848"/>
            <ac:picMk id="7" creationId="{A99A80D9-F53A-33CA-E3A2-9147436EB923}"/>
          </ac:picMkLst>
        </pc:picChg>
      </pc:sldChg>
      <pc:sldChg chg="addSp delSp modSp del mod setBg setClrOvrMap">
        <pc:chgData name="Trinity Wang" userId="1a1fa157-537b-473b-aa3b-275a345d8030" providerId="ADAL" clId="{A2E68B1B-FDC3-4F81-8177-331413C4F65A}" dt="2022-09-01T04:03:12.019" v="581" actId="47"/>
        <pc:sldMkLst>
          <pc:docMk/>
          <pc:sldMk cId="2321496032" sldId="13849"/>
        </pc:sldMkLst>
        <pc:spChg chg="del">
          <ac:chgData name="Trinity Wang" userId="1a1fa157-537b-473b-aa3b-275a345d8030" providerId="ADAL" clId="{A2E68B1B-FDC3-4F81-8177-331413C4F65A}" dt="2022-09-01T03:26:42.085" v="247" actId="478"/>
          <ac:spMkLst>
            <pc:docMk/>
            <pc:sldMk cId="2321496032" sldId="13849"/>
            <ac:spMk id="2" creationId="{00000000-0000-0000-0000-000000000000}"/>
          </ac:spMkLst>
        </pc:spChg>
        <pc:spChg chg="ord">
          <ac:chgData name="Trinity Wang" userId="1a1fa157-537b-473b-aa3b-275a345d8030" providerId="ADAL" clId="{A2E68B1B-FDC3-4F81-8177-331413C4F65A}" dt="2022-09-01T03:47:25.646" v="393" actId="26606"/>
          <ac:spMkLst>
            <pc:docMk/>
            <pc:sldMk cId="2321496032" sldId="13849"/>
            <ac:spMk id="3" creationId="{00000000-0000-0000-0000-000000000000}"/>
          </ac:spMkLst>
        </pc:spChg>
        <pc:spChg chg="del">
          <ac:chgData name="Trinity Wang" userId="1a1fa157-537b-473b-aa3b-275a345d8030" providerId="ADAL" clId="{A2E68B1B-FDC3-4F81-8177-331413C4F65A}" dt="2022-09-01T03:26:42.085" v="247" actId="478"/>
          <ac:spMkLst>
            <pc:docMk/>
            <pc:sldMk cId="2321496032" sldId="13849"/>
            <ac:spMk id="4" creationId="{00000000-0000-0000-0000-000000000000}"/>
          </ac:spMkLst>
        </pc:spChg>
        <pc:spChg chg="del">
          <ac:chgData name="Trinity Wang" userId="1a1fa157-537b-473b-aa3b-275a345d8030" providerId="ADAL" clId="{A2E68B1B-FDC3-4F81-8177-331413C4F65A}" dt="2022-09-01T03:26:42.085" v="247" actId="478"/>
          <ac:spMkLst>
            <pc:docMk/>
            <pc:sldMk cId="2321496032" sldId="13849"/>
            <ac:spMk id="5" creationId="{00000000-0000-0000-0000-000000000000}"/>
          </ac:spMkLst>
        </pc:spChg>
        <pc:spChg chg="mod">
          <ac:chgData name="Trinity Wang" userId="1a1fa157-537b-473b-aa3b-275a345d8030" providerId="ADAL" clId="{A2E68B1B-FDC3-4F81-8177-331413C4F65A}" dt="2022-09-01T03:47:33.041" v="394" actId="2711"/>
          <ac:spMkLst>
            <pc:docMk/>
            <pc:sldMk cId="2321496032" sldId="13849"/>
            <ac:spMk id="8" creationId="{BB98A413-B55D-AD8E-A684-91E2BD4B674E}"/>
          </ac:spMkLst>
        </pc:spChg>
        <pc:spChg chg="add del mod">
          <ac:chgData name="Trinity Wang" userId="1a1fa157-537b-473b-aa3b-275a345d8030" providerId="ADAL" clId="{A2E68B1B-FDC3-4F81-8177-331413C4F65A}" dt="2022-09-01T03:47:18.719" v="392"/>
          <ac:spMkLst>
            <pc:docMk/>
            <pc:sldMk cId="2321496032" sldId="13849"/>
            <ac:spMk id="10" creationId="{AB35DE25-0767-C5B0-E778-87A6D1C9AEA6}"/>
          </ac:spMkLst>
        </pc:spChg>
        <pc:spChg chg="add">
          <ac:chgData name="Trinity Wang" userId="1a1fa157-537b-473b-aa3b-275a345d8030" providerId="ADAL" clId="{A2E68B1B-FDC3-4F81-8177-331413C4F65A}" dt="2022-09-01T03:47:25.646" v="393" actId="26606"/>
          <ac:spMkLst>
            <pc:docMk/>
            <pc:sldMk cId="2321496032" sldId="13849"/>
            <ac:spMk id="13" creationId="{71B2258F-86CA-4D4D-8270-BC05FCDEBFB3}"/>
          </ac:spMkLst>
        </pc:spChg>
        <pc:picChg chg="mod">
          <ac:chgData name="Trinity Wang" userId="1a1fa157-537b-473b-aa3b-275a345d8030" providerId="ADAL" clId="{A2E68B1B-FDC3-4F81-8177-331413C4F65A}" dt="2022-09-01T03:47:25.646" v="393" actId="26606"/>
          <ac:picMkLst>
            <pc:docMk/>
            <pc:sldMk cId="2321496032" sldId="13849"/>
            <ac:picMk id="7" creationId="{A99A80D9-F53A-33CA-E3A2-9147436EB923}"/>
          </ac:picMkLst>
        </pc:picChg>
        <pc:picChg chg="add del mod">
          <ac:chgData name="Trinity Wang" userId="1a1fa157-537b-473b-aa3b-275a345d8030" providerId="ADAL" clId="{A2E68B1B-FDC3-4F81-8177-331413C4F65A}" dt="2022-09-01T03:47:18.719" v="392"/>
          <ac:picMkLst>
            <pc:docMk/>
            <pc:sldMk cId="2321496032" sldId="13849"/>
            <ac:picMk id="9" creationId="{CB4565E3-D801-0CDD-D7A4-B130CC496C21}"/>
          </ac:picMkLst>
        </pc:picChg>
      </pc:sldChg>
      <pc:sldChg chg="addSp modSp mod">
        <pc:chgData name="Trinity Wang" userId="1a1fa157-537b-473b-aa3b-275a345d8030" providerId="ADAL" clId="{A2E68B1B-FDC3-4F81-8177-331413C4F65A}" dt="2022-09-01T04:38:13.999" v="1162"/>
        <pc:sldMkLst>
          <pc:docMk/>
          <pc:sldMk cId="3882084588" sldId="13852"/>
        </pc:sldMkLst>
        <pc:spChg chg="mod">
          <ac:chgData name="Trinity Wang" userId="1a1fa157-537b-473b-aa3b-275a345d8030" providerId="ADAL" clId="{A2E68B1B-FDC3-4F81-8177-331413C4F65A}" dt="2022-09-01T03:13:08.310" v="137" actId="20577"/>
          <ac:spMkLst>
            <pc:docMk/>
            <pc:sldMk cId="3882084588" sldId="13852"/>
            <ac:spMk id="2" creationId="{B75B8D6E-A887-45C1-BBA9-360FB88A34C5}"/>
          </ac:spMkLst>
        </pc:spChg>
        <pc:spChg chg="mod">
          <ac:chgData name="Trinity Wang" userId="1a1fa157-537b-473b-aa3b-275a345d8030" providerId="ADAL" clId="{A2E68B1B-FDC3-4F81-8177-331413C4F65A}" dt="2022-09-01T03:12:57.921" v="135" actId="255"/>
          <ac:spMkLst>
            <pc:docMk/>
            <pc:sldMk cId="3882084588" sldId="13852"/>
            <ac:spMk id="3" creationId="{760E015D-EA3D-47F4-8F7E-AE6D73C24ED4}"/>
          </ac:spMkLst>
        </pc:spChg>
        <pc:picChg chg="add mod">
          <ac:chgData name="Trinity Wang" userId="1a1fa157-537b-473b-aa3b-275a345d8030" providerId="ADAL" clId="{A2E68B1B-FDC3-4F81-8177-331413C4F65A}" dt="2022-09-01T04:38:13.999" v="1162"/>
          <ac:picMkLst>
            <pc:docMk/>
            <pc:sldMk cId="3882084588" sldId="13852"/>
            <ac:picMk id="4" creationId="{47D43DC2-0842-E3E6-9467-083A4DACF2FA}"/>
          </ac:picMkLst>
        </pc:picChg>
      </pc:sldChg>
      <pc:sldChg chg="modSp mod">
        <pc:chgData name="Trinity Wang" userId="1a1fa157-537b-473b-aa3b-275a345d8030" providerId="ADAL" clId="{A2E68B1B-FDC3-4F81-8177-331413C4F65A}" dt="2022-09-01T03:57:08.810" v="510" actId="2711"/>
        <pc:sldMkLst>
          <pc:docMk/>
          <pc:sldMk cId="835421325" sldId="13853"/>
        </pc:sldMkLst>
        <pc:spChg chg="mod">
          <ac:chgData name="Trinity Wang" userId="1a1fa157-537b-473b-aa3b-275a345d8030" providerId="ADAL" clId="{A2E68B1B-FDC3-4F81-8177-331413C4F65A}" dt="2022-09-01T03:57:08.810" v="510" actId="2711"/>
          <ac:spMkLst>
            <pc:docMk/>
            <pc:sldMk cId="835421325" sldId="13853"/>
            <ac:spMk id="4" creationId="{00000000-0000-0000-0000-000000000000}"/>
          </ac:spMkLst>
        </pc:spChg>
      </pc:sldChg>
      <pc:sldChg chg="modSp mod">
        <pc:chgData name="Trinity Wang" userId="1a1fa157-537b-473b-aa3b-275a345d8030" providerId="ADAL" clId="{A2E68B1B-FDC3-4F81-8177-331413C4F65A}" dt="2022-09-01T03:58:15.782" v="519" actId="2711"/>
        <pc:sldMkLst>
          <pc:docMk/>
          <pc:sldMk cId="2654625437" sldId="13854"/>
        </pc:sldMkLst>
        <pc:spChg chg="mod">
          <ac:chgData name="Trinity Wang" userId="1a1fa157-537b-473b-aa3b-275a345d8030" providerId="ADAL" clId="{A2E68B1B-FDC3-4F81-8177-331413C4F65A}" dt="2022-09-01T03:58:15.782" v="519" actId="2711"/>
          <ac:spMkLst>
            <pc:docMk/>
            <pc:sldMk cId="2654625437" sldId="13854"/>
            <ac:spMk id="2" creationId="{232340C4-86D1-7F91-82DC-7CB8A95EF80C}"/>
          </ac:spMkLst>
        </pc:spChg>
        <pc:spChg chg="mod">
          <ac:chgData name="Trinity Wang" userId="1a1fa157-537b-473b-aa3b-275a345d8030" providerId="ADAL" clId="{A2E68B1B-FDC3-4F81-8177-331413C4F65A}" dt="2022-09-01T03:27:46.929" v="267" actId="1036"/>
          <ac:spMkLst>
            <pc:docMk/>
            <pc:sldMk cId="2654625437" sldId="13854"/>
            <ac:spMk id="3" creationId="{72C316CC-0AAC-C37C-3AA3-5AE69E5C2C1D}"/>
          </ac:spMkLst>
        </pc:spChg>
        <pc:spChg chg="mod">
          <ac:chgData name="Trinity Wang" userId="1a1fa157-537b-473b-aa3b-275a345d8030" providerId="ADAL" clId="{A2E68B1B-FDC3-4F81-8177-331413C4F65A}" dt="2022-09-01T03:27:44.638" v="265" actId="1076"/>
          <ac:spMkLst>
            <pc:docMk/>
            <pc:sldMk cId="2654625437" sldId="13854"/>
            <ac:spMk id="4" creationId="{44707FE9-FAC0-1E48-9A57-101BD71E6F09}"/>
          </ac:spMkLst>
        </pc:spChg>
      </pc:sldChg>
      <pc:sldChg chg="addSp delSp modSp mod modClrScheme chgLayout">
        <pc:chgData name="Trinity Wang" userId="1a1fa157-537b-473b-aa3b-275a345d8030" providerId="ADAL" clId="{A2E68B1B-FDC3-4F81-8177-331413C4F65A}" dt="2022-09-01T04:03:04.717" v="579" actId="478"/>
        <pc:sldMkLst>
          <pc:docMk/>
          <pc:sldMk cId="2390161002" sldId="13855"/>
        </pc:sldMkLst>
        <pc:spChg chg="del mod">
          <ac:chgData name="Trinity Wang" userId="1a1fa157-537b-473b-aa3b-275a345d8030" providerId="ADAL" clId="{A2E68B1B-FDC3-4F81-8177-331413C4F65A}" dt="2022-09-01T04:02:54.407" v="577" actId="478"/>
          <ac:spMkLst>
            <pc:docMk/>
            <pc:sldMk cId="2390161002" sldId="13855"/>
            <ac:spMk id="2" creationId="{00000000-0000-0000-0000-000000000000}"/>
          </ac:spMkLst>
        </pc:spChg>
        <pc:spChg chg="del">
          <ac:chgData name="Trinity Wang" userId="1a1fa157-537b-473b-aa3b-275a345d8030" providerId="ADAL" clId="{A2E68B1B-FDC3-4F81-8177-331413C4F65A}" dt="2022-09-01T04:02:54.407" v="577" actId="478"/>
          <ac:spMkLst>
            <pc:docMk/>
            <pc:sldMk cId="2390161002" sldId="13855"/>
            <ac:spMk id="4" creationId="{00000000-0000-0000-0000-000000000000}"/>
          </ac:spMkLst>
        </pc:spChg>
        <pc:spChg chg="del">
          <ac:chgData name="Trinity Wang" userId="1a1fa157-537b-473b-aa3b-275a345d8030" providerId="ADAL" clId="{A2E68B1B-FDC3-4F81-8177-331413C4F65A}" dt="2022-09-01T04:02:54.407" v="577" actId="478"/>
          <ac:spMkLst>
            <pc:docMk/>
            <pc:sldMk cId="2390161002" sldId="13855"/>
            <ac:spMk id="5" creationId="{00000000-0000-0000-0000-000000000000}"/>
          </ac:spMkLst>
        </pc:spChg>
        <pc:spChg chg="add del mod ord">
          <ac:chgData name="Trinity Wang" userId="1a1fa157-537b-473b-aa3b-275a345d8030" providerId="ADAL" clId="{A2E68B1B-FDC3-4F81-8177-331413C4F65A}" dt="2022-09-01T04:03:04.717" v="579" actId="478"/>
          <ac:spMkLst>
            <pc:docMk/>
            <pc:sldMk cId="2390161002" sldId="13855"/>
            <ac:spMk id="6" creationId="{3B962053-D8C9-A505-1F4F-9737DE0C15F9}"/>
          </ac:spMkLst>
        </pc:spChg>
      </pc:sldChg>
      <pc:sldChg chg="addSp delSp modSp mod modClrScheme chgLayout">
        <pc:chgData name="Trinity Wang" userId="1a1fa157-537b-473b-aa3b-275a345d8030" providerId="ADAL" clId="{A2E68B1B-FDC3-4F81-8177-331413C4F65A}" dt="2022-09-01T04:29:24.380" v="1059" actId="2711"/>
        <pc:sldMkLst>
          <pc:docMk/>
          <pc:sldMk cId="1083501555" sldId="13856"/>
        </pc:sldMkLst>
        <pc:spChg chg="del">
          <ac:chgData name="Trinity Wang" userId="1a1fa157-537b-473b-aa3b-275a345d8030" providerId="ADAL" clId="{A2E68B1B-FDC3-4F81-8177-331413C4F65A}" dt="2022-09-01T04:29:03.282" v="1056" actId="478"/>
          <ac:spMkLst>
            <pc:docMk/>
            <pc:sldMk cId="1083501555" sldId="13856"/>
            <ac:spMk id="2" creationId="{00000000-0000-0000-0000-000000000000}"/>
          </ac:spMkLst>
        </pc:spChg>
        <pc:spChg chg="del">
          <ac:chgData name="Trinity Wang" userId="1a1fa157-537b-473b-aa3b-275a345d8030" providerId="ADAL" clId="{A2E68B1B-FDC3-4F81-8177-331413C4F65A}" dt="2022-09-01T04:29:03.282" v="1056" actId="478"/>
          <ac:spMkLst>
            <pc:docMk/>
            <pc:sldMk cId="1083501555" sldId="13856"/>
            <ac:spMk id="4" creationId="{00000000-0000-0000-0000-000000000000}"/>
          </ac:spMkLst>
        </pc:spChg>
        <pc:spChg chg="del">
          <ac:chgData name="Trinity Wang" userId="1a1fa157-537b-473b-aa3b-275a345d8030" providerId="ADAL" clId="{A2E68B1B-FDC3-4F81-8177-331413C4F65A}" dt="2022-09-01T04:29:03.282" v="1056" actId="478"/>
          <ac:spMkLst>
            <pc:docMk/>
            <pc:sldMk cId="1083501555" sldId="13856"/>
            <ac:spMk id="5" creationId="{00000000-0000-0000-0000-000000000000}"/>
          </ac:spMkLst>
        </pc:spChg>
        <pc:spChg chg="add del mod ord">
          <ac:chgData name="Trinity Wang" userId="1a1fa157-537b-473b-aa3b-275a345d8030" providerId="ADAL" clId="{A2E68B1B-FDC3-4F81-8177-331413C4F65A}" dt="2022-09-01T04:29:12.307" v="1058" actId="478"/>
          <ac:spMkLst>
            <pc:docMk/>
            <pc:sldMk cId="1083501555" sldId="13856"/>
            <ac:spMk id="6" creationId="{782E3BF0-5787-812D-2251-13C3C69717BC}"/>
          </ac:spMkLst>
        </pc:spChg>
        <pc:spChg chg="mod">
          <ac:chgData name="Trinity Wang" userId="1a1fa157-537b-473b-aa3b-275a345d8030" providerId="ADAL" clId="{A2E68B1B-FDC3-4F81-8177-331413C4F65A}" dt="2022-09-01T04:29:24.380" v="1059" actId="2711"/>
          <ac:spMkLst>
            <pc:docMk/>
            <pc:sldMk cId="1083501555" sldId="13856"/>
            <ac:spMk id="8" creationId="{BB98A413-B55D-AD8E-A684-91E2BD4B674E}"/>
          </ac:spMkLst>
        </pc:spChg>
      </pc:sldChg>
      <pc:sldChg chg="delSp modSp mod">
        <pc:chgData name="Trinity Wang" userId="1a1fa157-537b-473b-aa3b-275a345d8030" providerId="ADAL" clId="{A2E68B1B-FDC3-4F81-8177-331413C4F65A}" dt="2022-09-01T03:57:45.234" v="518" actId="2711"/>
        <pc:sldMkLst>
          <pc:docMk/>
          <pc:sldMk cId="3772154964" sldId="13857"/>
        </pc:sldMkLst>
        <pc:spChg chg="del">
          <ac:chgData name="Trinity Wang" userId="1a1fa157-537b-473b-aa3b-275a345d8030" providerId="ADAL" clId="{A2E68B1B-FDC3-4F81-8177-331413C4F65A}" dt="2022-09-01T03:14:26.213" v="149" actId="478"/>
          <ac:spMkLst>
            <pc:docMk/>
            <pc:sldMk cId="3772154964" sldId="13857"/>
            <ac:spMk id="4" creationId="{00000000-0000-0000-0000-000000000000}"/>
          </ac:spMkLst>
        </pc:spChg>
        <pc:spChg chg="mod">
          <ac:chgData name="Trinity Wang" userId="1a1fa157-537b-473b-aa3b-275a345d8030" providerId="ADAL" clId="{A2E68B1B-FDC3-4F81-8177-331413C4F65A}" dt="2022-09-01T03:14:31.121" v="151" actId="1076"/>
          <ac:spMkLst>
            <pc:docMk/>
            <pc:sldMk cId="3772154964" sldId="13857"/>
            <ac:spMk id="8" creationId="{1E9CF8E6-EA0F-5C8D-26DC-BDBC14208229}"/>
          </ac:spMkLst>
        </pc:spChg>
        <pc:spChg chg="mod">
          <ac:chgData name="Trinity Wang" userId="1a1fa157-537b-473b-aa3b-275a345d8030" providerId="ADAL" clId="{A2E68B1B-FDC3-4F81-8177-331413C4F65A}" dt="2022-09-01T03:57:45.234" v="518" actId="2711"/>
          <ac:spMkLst>
            <pc:docMk/>
            <pc:sldMk cId="3772154964" sldId="13857"/>
            <ac:spMk id="9" creationId="{26C57E93-3BBD-AEDD-F715-C482F6167540}"/>
          </ac:spMkLst>
        </pc:spChg>
      </pc:sldChg>
      <pc:sldChg chg="modSp mod">
        <pc:chgData name="Trinity Wang" userId="1a1fa157-537b-473b-aa3b-275a345d8030" providerId="ADAL" clId="{A2E68B1B-FDC3-4F81-8177-331413C4F65A}" dt="2022-09-01T04:00:02.486" v="537" actId="2711"/>
        <pc:sldMkLst>
          <pc:docMk/>
          <pc:sldMk cId="1791497540" sldId="13858"/>
        </pc:sldMkLst>
        <pc:spChg chg="mod">
          <ac:chgData name="Trinity Wang" userId="1a1fa157-537b-473b-aa3b-275a345d8030" providerId="ADAL" clId="{A2E68B1B-FDC3-4F81-8177-331413C4F65A}" dt="2022-09-01T04:00:02.486" v="537" actId="2711"/>
          <ac:spMkLst>
            <pc:docMk/>
            <pc:sldMk cId="1791497540" sldId="13858"/>
            <ac:spMk id="11" creationId="{4819F1F7-F4E2-33BE-1D16-357A4AC25F9B}"/>
          </ac:spMkLst>
        </pc:spChg>
      </pc:sldChg>
      <pc:sldChg chg="modSp mod">
        <pc:chgData name="Trinity Wang" userId="1a1fa157-537b-473b-aa3b-275a345d8030" providerId="ADAL" clId="{A2E68B1B-FDC3-4F81-8177-331413C4F65A}" dt="2022-09-01T04:02:17.371" v="559" actId="2711"/>
        <pc:sldMkLst>
          <pc:docMk/>
          <pc:sldMk cId="3329295843" sldId="13859"/>
        </pc:sldMkLst>
        <pc:spChg chg="mod">
          <ac:chgData name="Trinity Wang" userId="1a1fa157-537b-473b-aa3b-275a345d8030" providerId="ADAL" clId="{A2E68B1B-FDC3-4F81-8177-331413C4F65A}" dt="2022-09-01T04:02:17.371" v="559" actId="2711"/>
          <ac:spMkLst>
            <pc:docMk/>
            <pc:sldMk cId="3329295843" sldId="13859"/>
            <ac:spMk id="11" creationId="{4819F1F7-F4E2-33BE-1D16-357A4AC25F9B}"/>
          </ac:spMkLst>
        </pc:spChg>
      </pc:sldChg>
      <pc:sldChg chg="delSp mod">
        <pc:chgData name="Trinity Wang" userId="1a1fa157-537b-473b-aa3b-275a345d8030" providerId="ADAL" clId="{A2E68B1B-FDC3-4F81-8177-331413C4F65A}" dt="2022-09-01T04:02:31.240" v="563" actId="478"/>
        <pc:sldMkLst>
          <pc:docMk/>
          <pc:sldMk cId="2839427934" sldId="13860"/>
        </pc:sldMkLst>
        <pc:spChg chg="del">
          <ac:chgData name="Trinity Wang" userId="1a1fa157-537b-473b-aa3b-275a345d8030" providerId="ADAL" clId="{A2E68B1B-FDC3-4F81-8177-331413C4F65A}" dt="2022-09-01T04:02:31.240" v="563" actId="478"/>
          <ac:spMkLst>
            <pc:docMk/>
            <pc:sldMk cId="2839427934" sldId="13860"/>
            <ac:spMk id="5" creationId="{00000000-0000-0000-0000-000000000000}"/>
          </ac:spMkLst>
        </pc:spChg>
      </pc:sldChg>
      <pc:sldChg chg="modSp mod">
        <pc:chgData name="Trinity Wang" userId="1a1fa157-537b-473b-aa3b-275a345d8030" providerId="ADAL" clId="{A2E68B1B-FDC3-4F81-8177-331413C4F65A}" dt="2022-09-01T03:58:33.316" v="522" actId="2711"/>
        <pc:sldMkLst>
          <pc:docMk/>
          <pc:sldMk cId="462888612" sldId="13861"/>
        </pc:sldMkLst>
        <pc:spChg chg="mod">
          <ac:chgData name="Trinity Wang" userId="1a1fa157-537b-473b-aa3b-275a345d8030" providerId="ADAL" clId="{A2E68B1B-FDC3-4F81-8177-331413C4F65A}" dt="2022-09-01T03:58:33.316" v="522" actId="2711"/>
          <ac:spMkLst>
            <pc:docMk/>
            <pc:sldMk cId="462888612" sldId="13861"/>
            <ac:spMk id="2" creationId="{5CAC25CA-758D-43F0-AE9A-7CA580B607C8}"/>
          </ac:spMkLst>
        </pc:spChg>
      </pc:sldChg>
      <pc:sldChg chg="delSp modSp mod">
        <pc:chgData name="Trinity Wang" userId="1a1fa157-537b-473b-aa3b-275a345d8030" providerId="ADAL" clId="{A2E68B1B-FDC3-4F81-8177-331413C4F65A}" dt="2022-09-01T04:04:44.973" v="615" actId="478"/>
        <pc:sldMkLst>
          <pc:docMk/>
          <pc:sldMk cId="3951329339" sldId="13862"/>
        </pc:sldMkLst>
        <pc:spChg chg="mod">
          <ac:chgData name="Trinity Wang" userId="1a1fa157-537b-473b-aa3b-275a345d8030" providerId="ADAL" clId="{A2E68B1B-FDC3-4F81-8177-331413C4F65A}" dt="2022-09-01T04:04:41.085" v="614" actId="2711"/>
          <ac:spMkLst>
            <pc:docMk/>
            <pc:sldMk cId="3951329339" sldId="13862"/>
            <ac:spMk id="2" creationId="{5CAC25CA-758D-43F0-AE9A-7CA580B607C8}"/>
          </ac:spMkLst>
        </pc:spChg>
        <pc:spChg chg="del">
          <ac:chgData name="Trinity Wang" userId="1a1fa157-537b-473b-aa3b-275a345d8030" providerId="ADAL" clId="{A2E68B1B-FDC3-4F81-8177-331413C4F65A}" dt="2022-09-01T04:04:44.973" v="615" actId="478"/>
          <ac:spMkLst>
            <pc:docMk/>
            <pc:sldMk cId="3951329339" sldId="13862"/>
            <ac:spMk id="5" creationId="{1E13D5F3-BC9C-4C42-88C1-F64E08C31158}"/>
          </ac:spMkLst>
        </pc:spChg>
      </pc:sldChg>
      <pc:sldChg chg="modSp mod">
        <pc:chgData name="Trinity Wang" userId="1a1fa157-537b-473b-aa3b-275a345d8030" providerId="ADAL" clId="{A2E68B1B-FDC3-4F81-8177-331413C4F65A}" dt="2022-09-01T04:04:59.703" v="618" actId="2711"/>
        <pc:sldMkLst>
          <pc:docMk/>
          <pc:sldMk cId="3913074603" sldId="13863"/>
        </pc:sldMkLst>
        <pc:spChg chg="mod">
          <ac:chgData name="Trinity Wang" userId="1a1fa157-537b-473b-aa3b-275a345d8030" providerId="ADAL" clId="{A2E68B1B-FDC3-4F81-8177-331413C4F65A}" dt="2022-09-01T04:04:59.703" v="618" actId="2711"/>
          <ac:spMkLst>
            <pc:docMk/>
            <pc:sldMk cId="3913074603" sldId="13863"/>
            <ac:spMk id="11" creationId="{4819F1F7-F4E2-33BE-1D16-357A4AC25F9B}"/>
          </ac:spMkLst>
        </pc:spChg>
      </pc:sldChg>
      <pc:sldChg chg="delSp modSp mod">
        <pc:chgData name="Trinity Wang" userId="1a1fa157-537b-473b-aa3b-275a345d8030" providerId="ADAL" clId="{A2E68B1B-FDC3-4F81-8177-331413C4F65A}" dt="2022-09-01T04:04:54.441" v="617" actId="2711"/>
        <pc:sldMkLst>
          <pc:docMk/>
          <pc:sldMk cId="2266820987" sldId="13864"/>
        </pc:sldMkLst>
        <pc:spChg chg="mod">
          <ac:chgData name="Trinity Wang" userId="1a1fa157-537b-473b-aa3b-275a345d8030" providerId="ADAL" clId="{A2E68B1B-FDC3-4F81-8177-331413C4F65A}" dt="2022-09-01T04:04:54.441" v="617" actId="2711"/>
          <ac:spMkLst>
            <pc:docMk/>
            <pc:sldMk cId="2266820987" sldId="13864"/>
            <ac:spMk id="2" creationId="{C48FDA7C-06BE-430B-BDE2-59F0FD580E5B}"/>
          </ac:spMkLst>
        </pc:spChg>
        <pc:spChg chg="del">
          <ac:chgData name="Trinity Wang" userId="1a1fa157-537b-473b-aa3b-275a345d8030" providerId="ADAL" clId="{A2E68B1B-FDC3-4F81-8177-331413C4F65A}" dt="2022-09-01T04:04:49.871" v="616" actId="478"/>
          <ac:spMkLst>
            <pc:docMk/>
            <pc:sldMk cId="2266820987" sldId="13864"/>
            <ac:spMk id="4" creationId="{1D3B8B37-D2F2-43FE-A8BC-14871E9A170C}"/>
          </ac:spMkLst>
        </pc:spChg>
      </pc:sldChg>
      <pc:sldChg chg="del">
        <pc:chgData name="Trinity Wang" userId="1a1fa157-537b-473b-aa3b-275a345d8030" providerId="ADAL" clId="{A2E68B1B-FDC3-4F81-8177-331413C4F65A}" dt="2022-09-01T04:03:52.984" v="588" actId="47"/>
        <pc:sldMkLst>
          <pc:docMk/>
          <pc:sldMk cId="570409826" sldId="13865"/>
        </pc:sldMkLst>
      </pc:sldChg>
      <pc:sldChg chg="delSp del mod">
        <pc:chgData name="Trinity Wang" userId="1a1fa157-537b-473b-aa3b-275a345d8030" providerId="ADAL" clId="{A2E68B1B-FDC3-4F81-8177-331413C4F65A}" dt="2022-09-01T03:28:30.315" v="272" actId="47"/>
        <pc:sldMkLst>
          <pc:docMk/>
          <pc:sldMk cId="887581560" sldId="13866"/>
        </pc:sldMkLst>
        <pc:spChg chg="del">
          <ac:chgData name="Trinity Wang" userId="1a1fa157-537b-473b-aa3b-275a345d8030" providerId="ADAL" clId="{A2E68B1B-FDC3-4F81-8177-331413C4F65A}" dt="2022-09-01T03:27:53.848" v="268" actId="478"/>
          <ac:spMkLst>
            <pc:docMk/>
            <pc:sldMk cId="887581560" sldId="13866"/>
            <ac:spMk id="36" creationId="{00000000-0000-0000-0000-000000000000}"/>
          </ac:spMkLst>
        </pc:spChg>
      </pc:sldChg>
      <pc:sldChg chg="modSp mod">
        <pc:chgData name="Trinity Wang" userId="1a1fa157-537b-473b-aa3b-275a345d8030" providerId="ADAL" clId="{A2E68B1B-FDC3-4F81-8177-331413C4F65A}" dt="2022-09-01T04:16:23.451" v="830" actId="20577"/>
        <pc:sldMkLst>
          <pc:docMk/>
          <pc:sldMk cId="2282509906" sldId="13869"/>
        </pc:sldMkLst>
        <pc:spChg chg="mod">
          <ac:chgData name="Trinity Wang" userId="1a1fa157-537b-473b-aa3b-275a345d8030" providerId="ADAL" clId="{A2E68B1B-FDC3-4F81-8177-331413C4F65A}" dt="2022-09-01T04:16:08.722" v="822" actId="403"/>
          <ac:spMkLst>
            <pc:docMk/>
            <pc:sldMk cId="2282509906" sldId="13869"/>
            <ac:spMk id="2" creationId="{B75B8D6E-A887-45C1-BBA9-360FB88A34C5}"/>
          </ac:spMkLst>
        </pc:spChg>
        <pc:spChg chg="mod">
          <ac:chgData name="Trinity Wang" userId="1a1fa157-537b-473b-aa3b-275a345d8030" providerId="ADAL" clId="{A2E68B1B-FDC3-4F81-8177-331413C4F65A}" dt="2022-09-01T04:16:23.451" v="830" actId="20577"/>
          <ac:spMkLst>
            <pc:docMk/>
            <pc:sldMk cId="2282509906" sldId="13869"/>
            <ac:spMk id="3" creationId="{760E015D-EA3D-47F4-8F7E-AE6D73C24ED4}"/>
          </ac:spMkLst>
        </pc:spChg>
      </pc:sldChg>
      <pc:sldChg chg="delSp modSp mod">
        <pc:chgData name="Trinity Wang" userId="1a1fa157-537b-473b-aa3b-275a345d8030" providerId="ADAL" clId="{A2E68B1B-FDC3-4F81-8177-331413C4F65A}" dt="2022-09-01T04:16:39.628" v="836" actId="478"/>
        <pc:sldMkLst>
          <pc:docMk/>
          <pc:sldMk cId="339360418" sldId="13870"/>
        </pc:sldMkLst>
        <pc:spChg chg="mod">
          <ac:chgData name="Trinity Wang" userId="1a1fa157-537b-473b-aa3b-275a345d8030" providerId="ADAL" clId="{A2E68B1B-FDC3-4F81-8177-331413C4F65A}" dt="2022-09-01T04:16:36.831" v="835" actId="255"/>
          <ac:spMkLst>
            <pc:docMk/>
            <pc:sldMk cId="339360418" sldId="13870"/>
            <ac:spMk id="2" creationId="{5CAC25CA-758D-43F0-AE9A-7CA580B607C8}"/>
          </ac:spMkLst>
        </pc:spChg>
        <pc:spChg chg="del">
          <ac:chgData name="Trinity Wang" userId="1a1fa157-537b-473b-aa3b-275a345d8030" providerId="ADAL" clId="{A2E68B1B-FDC3-4F81-8177-331413C4F65A}" dt="2022-09-01T04:16:39.628" v="836" actId="478"/>
          <ac:spMkLst>
            <pc:docMk/>
            <pc:sldMk cId="339360418" sldId="13870"/>
            <ac:spMk id="5" creationId="{1E13D5F3-BC9C-4C42-88C1-F64E08C31158}"/>
          </ac:spMkLst>
        </pc:spChg>
      </pc:sldChg>
      <pc:sldChg chg="modSp mod">
        <pc:chgData name="Trinity Wang" userId="1a1fa157-537b-473b-aa3b-275a345d8030" providerId="ADAL" clId="{A2E68B1B-FDC3-4F81-8177-331413C4F65A}" dt="2022-09-01T04:18:05.694" v="858" actId="2711"/>
        <pc:sldMkLst>
          <pc:docMk/>
          <pc:sldMk cId="433162695" sldId="13871"/>
        </pc:sldMkLst>
        <pc:spChg chg="mod">
          <ac:chgData name="Trinity Wang" userId="1a1fa157-537b-473b-aa3b-275a345d8030" providerId="ADAL" clId="{A2E68B1B-FDC3-4F81-8177-331413C4F65A}" dt="2022-09-01T04:18:00.878" v="857" actId="113"/>
          <ac:spMkLst>
            <pc:docMk/>
            <pc:sldMk cId="433162695" sldId="13871"/>
            <ac:spMk id="3" creationId="{679D9017-EACF-4AC5-8882-21797768F7D7}"/>
          </ac:spMkLst>
        </pc:spChg>
        <pc:spChg chg="mod">
          <ac:chgData name="Trinity Wang" userId="1a1fa157-537b-473b-aa3b-275a345d8030" providerId="ADAL" clId="{A2E68B1B-FDC3-4F81-8177-331413C4F65A}" dt="2022-09-01T04:18:05.694" v="858" actId="2711"/>
          <ac:spMkLst>
            <pc:docMk/>
            <pc:sldMk cId="433162695" sldId="13871"/>
            <ac:spMk id="11" creationId="{4819F1F7-F4E2-33BE-1D16-357A4AC25F9B}"/>
          </ac:spMkLst>
        </pc:spChg>
      </pc:sldChg>
      <pc:sldChg chg="modSp mod">
        <pc:chgData name="Trinity Wang" userId="1a1fa157-537b-473b-aa3b-275a345d8030" providerId="ADAL" clId="{A2E68B1B-FDC3-4F81-8177-331413C4F65A}" dt="2022-09-01T03:52:24.277" v="423" actId="2711"/>
        <pc:sldMkLst>
          <pc:docMk/>
          <pc:sldMk cId="3470839135" sldId="13873"/>
        </pc:sldMkLst>
        <pc:spChg chg="mod">
          <ac:chgData name="Trinity Wang" userId="1a1fa157-537b-473b-aa3b-275a345d8030" providerId="ADAL" clId="{A2E68B1B-FDC3-4F81-8177-331413C4F65A}" dt="2022-09-01T03:52:24.277" v="423" actId="2711"/>
          <ac:spMkLst>
            <pc:docMk/>
            <pc:sldMk cId="3470839135" sldId="13873"/>
            <ac:spMk id="2" creationId="{E08B332F-C30C-C9B7-EF49-F1361F60464C}"/>
          </ac:spMkLst>
        </pc:spChg>
      </pc:sldChg>
      <pc:sldChg chg="modSp mod">
        <pc:chgData name="Trinity Wang" userId="1a1fa157-537b-473b-aa3b-275a345d8030" providerId="ADAL" clId="{A2E68B1B-FDC3-4F81-8177-331413C4F65A}" dt="2022-09-01T03:52:38.323" v="425" actId="2711"/>
        <pc:sldMkLst>
          <pc:docMk/>
          <pc:sldMk cId="2574892897" sldId="13887"/>
        </pc:sldMkLst>
        <pc:spChg chg="mod">
          <ac:chgData name="Trinity Wang" userId="1a1fa157-537b-473b-aa3b-275a345d8030" providerId="ADAL" clId="{A2E68B1B-FDC3-4F81-8177-331413C4F65A}" dt="2022-09-01T03:52:38.323" v="425" actId="2711"/>
          <ac:spMkLst>
            <pc:docMk/>
            <pc:sldMk cId="2574892897" sldId="13887"/>
            <ac:spMk id="2" creationId="{C5B05A84-10DA-464D-B8D0-F39564A1935E}"/>
          </ac:spMkLst>
        </pc:spChg>
      </pc:sldChg>
      <pc:sldChg chg="del">
        <pc:chgData name="Trinity Wang" userId="1a1fa157-537b-473b-aa3b-275a345d8030" providerId="ADAL" clId="{A2E68B1B-FDC3-4F81-8177-331413C4F65A}" dt="2022-09-01T02:54:46.459" v="4" actId="47"/>
        <pc:sldMkLst>
          <pc:docMk/>
          <pc:sldMk cId="2692031097" sldId="13889"/>
        </pc:sldMkLst>
      </pc:sldChg>
      <pc:sldChg chg="modSp mod">
        <pc:chgData name="Trinity Wang" userId="1a1fa157-537b-473b-aa3b-275a345d8030" providerId="ADAL" clId="{A2E68B1B-FDC3-4F81-8177-331413C4F65A}" dt="2022-09-01T03:52:44.059" v="426" actId="2711"/>
        <pc:sldMkLst>
          <pc:docMk/>
          <pc:sldMk cId="2942501527" sldId="13897"/>
        </pc:sldMkLst>
        <pc:spChg chg="mod">
          <ac:chgData name="Trinity Wang" userId="1a1fa157-537b-473b-aa3b-275a345d8030" providerId="ADAL" clId="{A2E68B1B-FDC3-4F81-8177-331413C4F65A}" dt="2022-09-01T03:52:44.059" v="426" actId="2711"/>
          <ac:spMkLst>
            <pc:docMk/>
            <pc:sldMk cId="2942501527" sldId="13897"/>
            <ac:spMk id="2" creationId="{C5B05A84-10DA-464D-B8D0-F39564A1935E}"/>
          </ac:spMkLst>
        </pc:spChg>
      </pc:sldChg>
      <pc:sldChg chg="modSp mod">
        <pc:chgData name="Trinity Wang" userId="1a1fa157-537b-473b-aa3b-275a345d8030" providerId="ADAL" clId="{A2E68B1B-FDC3-4F81-8177-331413C4F65A}" dt="2022-09-01T03:40:31.819" v="325" actId="2711"/>
        <pc:sldMkLst>
          <pc:docMk/>
          <pc:sldMk cId="3542548544" sldId="13911"/>
        </pc:sldMkLst>
        <pc:spChg chg="mod">
          <ac:chgData name="Trinity Wang" userId="1a1fa157-537b-473b-aa3b-275a345d8030" providerId="ADAL" clId="{A2E68B1B-FDC3-4F81-8177-331413C4F65A}" dt="2022-09-01T03:40:31.819" v="325" actId="2711"/>
          <ac:spMkLst>
            <pc:docMk/>
            <pc:sldMk cId="3542548544" sldId="13911"/>
            <ac:spMk id="2" creationId="{B8758EAF-709F-BA3F-3FD9-371EC4EFD1F8}"/>
          </ac:spMkLst>
        </pc:spChg>
        <pc:spChg chg="mod">
          <ac:chgData name="Trinity Wang" userId="1a1fa157-537b-473b-aa3b-275a345d8030" providerId="ADAL" clId="{A2E68B1B-FDC3-4F81-8177-331413C4F65A}" dt="2022-09-01T03:40:31.819" v="325" actId="2711"/>
          <ac:spMkLst>
            <pc:docMk/>
            <pc:sldMk cId="3542548544" sldId="13911"/>
            <ac:spMk id="4" creationId="{BC798D4E-C280-FAEC-3C16-281A8CEC60F7}"/>
          </ac:spMkLst>
        </pc:spChg>
        <pc:spChg chg="mod">
          <ac:chgData name="Trinity Wang" userId="1a1fa157-537b-473b-aa3b-275a345d8030" providerId="ADAL" clId="{A2E68B1B-FDC3-4F81-8177-331413C4F65A}" dt="2022-09-01T03:40:31.819" v="325" actId="2711"/>
          <ac:spMkLst>
            <pc:docMk/>
            <pc:sldMk cId="3542548544" sldId="13911"/>
            <ac:spMk id="8" creationId="{3D832DBC-935A-061B-62C9-E7E5FE36D2B8}"/>
          </ac:spMkLst>
        </pc:spChg>
        <pc:spChg chg="mod">
          <ac:chgData name="Trinity Wang" userId="1a1fa157-537b-473b-aa3b-275a345d8030" providerId="ADAL" clId="{A2E68B1B-FDC3-4F81-8177-331413C4F65A}" dt="2022-09-01T03:40:31.819" v="325" actId="2711"/>
          <ac:spMkLst>
            <pc:docMk/>
            <pc:sldMk cId="3542548544" sldId="13911"/>
            <ac:spMk id="9" creationId="{69E0AF04-F605-38AC-5982-F9C2AB51A3EF}"/>
          </ac:spMkLst>
        </pc:spChg>
        <pc:spChg chg="mod">
          <ac:chgData name="Trinity Wang" userId="1a1fa157-537b-473b-aa3b-275a345d8030" providerId="ADAL" clId="{A2E68B1B-FDC3-4F81-8177-331413C4F65A}" dt="2022-09-01T03:40:31.819" v="325" actId="2711"/>
          <ac:spMkLst>
            <pc:docMk/>
            <pc:sldMk cId="3542548544" sldId="13911"/>
            <ac:spMk id="11" creationId="{BBC5D3C5-2E14-1A4D-5E12-1DDD70431D38}"/>
          </ac:spMkLst>
        </pc:spChg>
        <pc:spChg chg="mod">
          <ac:chgData name="Trinity Wang" userId="1a1fa157-537b-473b-aa3b-275a345d8030" providerId="ADAL" clId="{A2E68B1B-FDC3-4F81-8177-331413C4F65A}" dt="2022-09-01T03:40:31.819" v="325" actId="2711"/>
          <ac:spMkLst>
            <pc:docMk/>
            <pc:sldMk cId="3542548544" sldId="13911"/>
            <ac:spMk id="15" creationId="{438ED22C-D5AE-4CF1-9973-53D422E81081}"/>
          </ac:spMkLst>
        </pc:spChg>
      </pc:sldChg>
      <pc:sldChg chg="modSp mod">
        <pc:chgData name="Trinity Wang" userId="1a1fa157-537b-473b-aa3b-275a345d8030" providerId="ADAL" clId="{A2E68B1B-FDC3-4F81-8177-331413C4F65A}" dt="2022-09-01T03:57:39.677" v="517" actId="2711"/>
        <pc:sldMkLst>
          <pc:docMk/>
          <pc:sldMk cId="867555574" sldId="13912"/>
        </pc:sldMkLst>
        <pc:spChg chg="mod">
          <ac:chgData name="Trinity Wang" userId="1a1fa157-537b-473b-aa3b-275a345d8030" providerId="ADAL" clId="{A2E68B1B-FDC3-4F81-8177-331413C4F65A}" dt="2022-09-01T03:57:39.677" v="517" actId="2711"/>
          <ac:spMkLst>
            <pc:docMk/>
            <pc:sldMk cId="867555574" sldId="13912"/>
            <ac:spMk id="9" creationId="{F9E95098-6BB5-5C2A-B7B1-1795E8818FDF}"/>
          </ac:spMkLst>
        </pc:spChg>
      </pc:sldChg>
      <pc:sldChg chg="modSp mod">
        <pc:chgData name="Trinity Wang" userId="1a1fa157-537b-473b-aa3b-275a345d8030" providerId="ADAL" clId="{A2E68B1B-FDC3-4F81-8177-331413C4F65A}" dt="2022-09-01T03:52:58.860" v="428" actId="2711"/>
        <pc:sldMkLst>
          <pc:docMk/>
          <pc:sldMk cId="710397519" sldId="13915"/>
        </pc:sldMkLst>
        <pc:spChg chg="mod">
          <ac:chgData name="Trinity Wang" userId="1a1fa157-537b-473b-aa3b-275a345d8030" providerId="ADAL" clId="{A2E68B1B-FDC3-4F81-8177-331413C4F65A}" dt="2022-09-01T03:52:58.860" v="428" actId="2711"/>
          <ac:spMkLst>
            <pc:docMk/>
            <pc:sldMk cId="710397519" sldId="13915"/>
            <ac:spMk id="2" creationId="{7CE70CA7-B0B4-43BE-B4AE-3BC762129040}"/>
          </ac:spMkLst>
        </pc:spChg>
        <pc:spChg chg="mod">
          <ac:chgData name="Trinity Wang" userId="1a1fa157-537b-473b-aa3b-275a345d8030" providerId="ADAL" clId="{A2E68B1B-FDC3-4F81-8177-331413C4F65A}" dt="2022-09-01T03:40:45.449" v="327" actId="2711"/>
          <ac:spMkLst>
            <pc:docMk/>
            <pc:sldMk cId="710397519" sldId="13915"/>
            <ac:spMk id="3" creationId="{EDD42568-161C-490D-A917-0D0626EC66B0}"/>
          </ac:spMkLst>
        </pc:spChg>
      </pc:sldChg>
      <pc:sldChg chg="modSp mod">
        <pc:chgData name="Trinity Wang" userId="1a1fa157-537b-473b-aa3b-275a345d8030" providerId="ADAL" clId="{A2E68B1B-FDC3-4F81-8177-331413C4F65A}" dt="2022-09-01T03:47:58.466" v="398" actId="2711"/>
        <pc:sldMkLst>
          <pc:docMk/>
          <pc:sldMk cId="1038419556" sldId="13917"/>
        </pc:sldMkLst>
        <pc:spChg chg="mod">
          <ac:chgData name="Trinity Wang" userId="1a1fa157-537b-473b-aa3b-275a345d8030" providerId="ADAL" clId="{A2E68B1B-FDC3-4F81-8177-331413C4F65A}" dt="2022-09-01T03:47:58.466" v="398" actId="2711"/>
          <ac:spMkLst>
            <pc:docMk/>
            <pc:sldMk cId="1038419556" sldId="13917"/>
            <ac:spMk id="2" creationId="{4BD7714E-0822-487C-9499-9147B88F3E69}"/>
          </ac:spMkLst>
        </pc:spChg>
      </pc:sldChg>
      <pc:sldChg chg="modSp mod">
        <pc:chgData name="Trinity Wang" userId="1a1fa157-537b-473b-aa3b-275a345d8030" providerId="ADAL" clId="{A2E68B1B-FDC3-4F81-8177-331413C4F65A}" dt="2022-09-01T03:52:29.942" v="424" actId="2711"/>
        <pc:sldMkLst>
          <pc:docMk/>
          <pc:sldMk cId="3705427055" sldId="13918"/>
        </pc:sldMkLst>
        <pc:spChg chg="mod">
          <ac:chgData name="Trinity Wang" userId="1a1fa157-537b-473b-aa3b-275a345d8030" providerId="ADAL" clId="{A2E68B1B-FDC3-4F81-8177-331413C4F65A}" dt="2022-09-01T03:52:29.942" v="424" actId="2711"/>
          <ac:spMkLst>
            <pc:docMk/>
            <pc:sldMk cId="3705427055" sldId="13918"/>
            <ac:spMk id="2" creationId="{E08B332F-C30C-C9B7-EF49-F1361F60464C}"/>
          </ac:spMkLst>
        </pc:spChg>
      </pc:sldChg>
      <pc:sldChg chg="modSp mod">
        <pc:chgData name="Trinity Wang" userId="1a1fa157-537b-473b-aa3b-275a345d8030" providerId="ADAL" clId="{A2E68B1B-FDC3-4F81-8177-331413C4F65A}" dt="2022-09-01T03:51:15.135" v="414" actId="2711"/>
        <pc:sldMkLst>
          <pc:docMk/>
          <pc:sldMk cId="2050859328" sldId="13920"/>
        </pc:sldMkLst>
        <pc:spChg chg="mod">
          <ac:chgData name="Trinity Wang" userId="1a1fa157-537b-473b-aa3b-275a345d8030" providerId="ADAL" clId="{A2E68B1B-FDC3-4F81-8177-331413C4F65A}" dt="2022-09-01T03:51:15.135" v="414" actId="2711"/>
          <ac:spMkLst>
            <pc:docMk/>
            <pc:sldMk cId="2050859328" sldId="13920"/>
            <ac:spMk id="2" creationId="{5CAC25CA-758D-43F0-AE9A-7CA580B607C8}"/>
          </ac:spMkLst>
        </pc:spChg>
      </pc:sldChg>
      <pc:sldChg chg="modSp mod">
        <pc:chgData name="Trinity Wang" userId="1a1fa157-537b-473b-aa3b-275a345d8030" providerId="ADAL" clId="{A2E68B1B-FDC3-4F81-8177-331413C4F65A}" dt="2022-09-01T03:41:19.962" v="330" actId="14100"/>
        <pc:sldMkLst>
          <pc:docMk/>
          <pc:sldMk cId="3898981417" sldId="13922"/>
        </pc:sldMkLst>
        <pc:spChg chg="mod">
          <ac:chgData name="Trinity Wang" userId="1a1fa157-537b-473b-aa3b-275a345d8030" providerId="ADAL" clId="{A2E68B1B-FDC3-4F81-8177-331413C4F65A}" dt="2022-09-01T03:41:19.962" v="330" actId="14100"/>
          <ac:spMkLst>
            <pc:docMk/>
            <pc:sldMk cId="3898981417" sldId="13922"/>
            <ac:spMk id="8" creationId="{00000000-0000-0000-0000-000000000000}"/>
          </ac:spMkLst>
        </pc:spChg>
      </pc:sldChg>
      <pc:sldChg chg="del">
        <pc:chgData name="Trinity Wang" userId="1a1fa157-537b-473b-aa3b-275a345d8030" providerId="ADAL" clId="{A2E68B1B-FDC3-4F81-8177-331413C4F65A}" dt="2022-09-01T03:28:17.520" v="271" actId="47"/>
        <pc:sldMkLst>
          <pc:docMk/>
          <pc:sldMk cId="2435010905" sldId="13924"/>
        </pc:sldMkLst>
      </pc:sldChg>
      <pc:sldChg chg="modSp mod">
        <pc:chgData name="Trinity Wang" userId="1a1fa157-537b-473b-aa3b-275a345d8030" providerId="ADAL" clId="{A2E68B1B-FDC3-4F81-8177-331413C4F65A}" dt="2022-09-01T03:52:19.080" v="422" actId="2711"/>
        <pc:sldMkLst>
          <pc:docMk/>
          <pc:sldMk cId="3191953968" sldId="13925"/>
        </pc:sldMkLst>
        <pc:spChg chg="mod">
          <ac:chgData name="Trinity Wang" userId="1a1fa157-537b-473b-aa3b-275a345d8030" providerId="ADAL" clId="{A2E68B1B-FDC3-4F81-8177-331413C4F65A}" dt="2022-09-01T03:52:19.080" v="422" actId="2711"/>
          <ac:spMkLst>
            <pc:docMk/>
            <pc:sldMk cId="3191953968" sldId="13925"/>
            <ac:spMk id="2" creationId="{9AD81994-7F2F-C0F0-E293-51A143672DEA}"/>
          </ac:spMkLst>
        </pc:spChg>
      </pc:sldChg>
      <pc:sldChg chg="addSp delSp modSp mod">
        <pc:chgData name="Trinity Wang" userId="1a1fa157-537b-473b-aa3b-275a345d8030" providerId="ADAL" clId="{A2E68B1B-FDC3-4F81-8177-331413C4F65A}" dt="2022-09-01T03:54:22.922" v="452" actId="12"/>
        <pc:sldMkLst>
          <pc:docMk/>
          <pc:sldMk cId="2708524415" sldId="13926"/>
        </pc:sldMkLst>
        <pc:spChg chg="mod">
          <ac:chgData name="Trinity Wang" userId="1a1fa157-537b-473b-aa3b-275a345d8030" providerId="ADAL" clId="{A2E68B1B-FDC3-4F81-8177-331413C4F65A}" dt="2022-09-01T03:54:20.073" v="451"/>
          <ac:spMkLst>
            <pc:docMk/>
            <pc:sldMk cId="2708524415" sldId="13926"/>
            <ac:spMk id="2" creationId="{A8D28969-8C33-AB65-540B-36C68014B0A5}"/>
          </ac:spMkLst>
        </pc:spChg>
        <pc:spChg chg="mod">
          <ac:chgData name="Trinity Wang" userId="1a1fa157-537b-473b-aa3b-275a345d8030" providerId="ADAL" clId="{A2E68B1B-FDC3-4F81-8177-331413C4F65A}" dt="2022-09-01T03:54:22.922" v="452" actId="12"/>
          <ac:spMkLst>
            <pc:docMk/>
            <pc:sldMk cId="2708524415" sldId="13926"/>
            <ac:spMk id="3" creationId="{EEA8E579-41CF-9018-92BA-A19ED138E38A}"/>
          </ac:spMkLst>
        </pc:spChg>
        <pc:spChg chg="mod">
          <ac:chgData name="Trinity Wang" userId="1a1fa157-537b-473b-aa3b-275a345d8030" providerId="ADAL" clId="{A2E68B1B-FDC3-4F81-8177-331413C4F65A}" dt="2022-09-01T03:54:20.073" v="451"/>
          <ac:spMkLst>
            <pc:docMk/>
            <pc:sldMk cId="2708524415" sldId="13926"/>
            <ac:spMk id="4" creationId="{9B585EFC-1A99-8051-1F26-981927349F15}"/>
          </ac:spMkLst>
        </pc:spChg>
        <pc:spChg chg="add del mod">
          <ac:chgData name="Trinity Wang" userId="1a1fa157-537b-473b-aa3b-275a345d8030" providerId="ADAL" clId="{A2E68B1B-FDC3-4F81-8177-331413C4F65A}" dt="2022-09-01T03:54:15.390" v="450"/>
          <ac:spMkLst>
            <pc:docMk/>
            <pc:sldMk cId="2708524415" sldId="13926"/>
            <ac:spMk id="5" creationId="{AC9FB707-D730-1B10-7830-CD0937A732D4}"/>
          </ac:spMkLst>
        </pc:spChg>
        <pc:spChg chg="add del mod">
          <ac:chgData name="Trinity Wang" userId="1a1fa157-537b-473b-aa3b-275a345d8030" providerId="ADAL" clId="{A2E68B1B-FDC3-4F81-8177-331413C4F65A}" dt="2022-09-01T03:54:15.390" v="450"/>
          <ac:spMkLst>
            <pc:docMk/>
            <pc:sldMk cId="2708524415" sldId="13926"/>
            <ac:spMk id="6" creationId="{66DC6C29-9565-B4D5-2DA0-6FCD012AE12D}"/>
          </ac:spMkLst>
        </pc:spChg>
        <pc:spChg chg="add del mod">
          <ac:chgData name="Trinity Wang" userId="1a1fa157-537b-473b-aa3b-275a345d8030" providerId="ADAL" clId="{A2E68B1B-FDC3-4F81-8177-331413C4F65A}" dt="2022-09-01T03:54:15.390" v="450"/>
          <ac:spMkLst>
            <pc:docMk/>
            <pc:sldMk cId="2708524415" sldId="13926"/>
            <ac:spMk id="7" creationId="{7B09BB11-8FF8-211A-8CE6-26AF30D9F516}"/>
          </ac:spMkLst>
        </pc:spChg>
        <pc:spChg chg="add del mod">
          <ac:chgData name="Trinity Wang" userId="1a1fa157-537b-473b-aa3b-275a345d8030" providerId="ADAL" clId="{A2E68B1B-FDC3-4F81-8177-331413C4F65A}" dt="2022-09-01T03:54:20.073" v="451"/>
          <ac:spMkLst>
            <pc:docMk/>
            <pc:sldMk cId="2708524415" sldId="13926"/>
            <ac:spMk id="8" creationId="{71C154B5-137C-607C-2661-E4B81EFE4AF7}"/>
          </ac:spMkLst>
        </pc:spChg>
        <pc:spChg chg="add del mod">
          <ac:chgData name="Trinity Wang" userId="1a1fa157-537b-473b-aa3b-275a345d8030" providerId="ADAL" clId="{A2E68B1B-FDC3-4F81-8177-331413C4F65A}" dt="2022-09-01T03:54:20.073" v="451"/>
          <ac:spMkLst>
            <pc:docMk/>
            <pc:sldMk cId="2708524415" sldId="13926"/>
            <ac:spMk id="9" creationId="{4FECF778-6AB9-17D2-E9CD-FCA6E4CBBED0}"/>
          </ac:spMkLst>
        </pc:spChg>
        <pc:spChg chg="add del mod">
          <ac:chgData name="Trinity Wang" userId="1a1fa157-537b-473b-aa3b-275a345d8030" providerId="ADAL" clId="{A2E68B1B-FDC3-4F81-8177-331413C4F65A}" dt="2022-09-01T03:54:20.073" v="451"/>
          <ac:spMkLst>
            <pc:docMk/>
            <pc:sldMk cId="2708524415" sldId="13926"/>
            <ac:spMk id="10" creationId="{C192DC23-1A90-4086-5E89-958E206D1174}"/>
          </ac:spMkLst>
        </pc:spChg>
      </pc:sldChg>
      <pc:sldChg chg="del">
        <pc:chgData name="Trinity Wang" userId="1a1fa157-537b-473b-aa3b-275a345d8030" providerId="ADAL" clId="{A2E68B1B-FDC3-4F81-8177-331413C4F65A}" dt="2022-09-01T02:53:48.461" v="1" actId="47"/>
        <pc:sldMkLst>
          <pc:docMk/>
          <pc:sldMk cId="267077425" sldId="13927"/>
        </pc:sldMkLst>
      </pc:sldChg>
      <pc:sldChg chg="addSp delSp modSp mod">
        <pc:chgData name="Trinity Wang" userId="1a1fa157-537b-473b-aa3b-275a345d8030" providerId="ADAL" clId="{A2E68B1B-FDC3-4F81-8177-331413C4F65A}" dt="2022-09-01T03:54:03.729" v="448"/>
        <pc:sldMkLst>
          <pc:docMk/>
          <pc:sldMk cId="1560935673" sldId="13928"/>
        </pc:sldMkLst>
        <pc:spChg chg="mod">
          <ac:chgData name="Trinity Wang" userId="1a1fa157-537b-473b-aa3b-275a345d8030" providerId="ADAL" clId="{A2E68B1B-FDC3-4F81-8177-331413C4F65A}" dt="2022-09-01T03:54:03.729" v="448"/>
          <ac:spMkLst>
            <pc:docMk/>
            <pc:sldMk cId="1560935673" sldId="13928"/>
            <ac:spMk id="2" creationId="{2F09F6BE-F4D9-80EA-81D8-70AA2C749C27}"/>
          </ac:spMkLst>
        </pc:spChg>
        <pc:spChg chg="mod">
          <ac:chgData name="Trinity Wang" userId="1a1fa157-537b-473b-aa3b-275a345d8030" providerId="ADAL" clId="{A2E68B1B-FDC3-4F81-8177-331413C4F65A}" dt="2022-09-01T03:54:03.729" v="448"/>
          <ac:spMkLst>
            <pc:docMk/>
            <pc:sldMk cId="1560935673" sldId="13928"/>
            <ac:spMk id="3" creationId="{C4FE8755-4BAF-A639-C349-34F9999D8E5F}"/>
          </ac:spMkLst>
        </pc:spChg>
        <pc:spChg chg="mod">
          <ac:chgData name="Trinity Wang" userId="1a1fa157-537b-473b-aa3b-275a345d8030" providerId="ADAL" clId="{A2E68B1B-FDC3-4F81-8177-331413C4F65A}" dt="2022-09-01T03:54:03.729" v="448"/>
          <ac:spMkLst>
            <pc:docMk/>
            <pc:sldMk cId="1560935673" sldId="13928"/>
            <ac:spMk id="4" creationId="{C33250C8-38DD-8549-5A11-4E34E274C9E5}"/>
          </ac:spMkLst>
        </pc:spChg>
        <pc:spChg chg="add del mod">
          <ac:chgData name="Trinity Wang" userId="1a1fa157-537b-473b-aa3b-275a345d8030" providerId="ADAL" clId="{A2E68B1B-FDC3-4F81-8177-331413C4F65A}" dt="2022-09-01T03:54:03.729" v="448"/>
          <ac:spMkLst>
            <pc:docMk/>
            <pc:sldMk cId="1560935673" sldId="13928"/>
            <ac:spMk id="5" creationId="{E60EE86B-F660-0014-42F4-C0B2E3D28A8C}"/>
          </ac:spMkLst>
        </pc:spChg>
        <pc:spChg chg="add del mod">
          <ac:chgData name="Trinity Wang" userId="1a1fa157-537b-473b-aa3b-275a345d8030" providerId="ADAL" clId="{A2E68B1B-FDC3-4F81-8177-331413C4F65A}" dt="2022-09-01T03:54:03.729" v="448"/>
          <ac:spMkLst>
            <pc:docMk/>
            <pc:sldMk cId="1560935673" sldId="13928"/>
            <ac:spMk id="6" creationId="{FFD5F3FC-7B0E-AB9C-ECF7-2FA6D426B177}"/>
          </ac:spMkLst>
        </pc:spChg>
        <pc:spChg chg="add del mod">
          <ac:chgData name="Trinity Wang" userId="1a1fa157-537b-473b-aa3b-275a345d8030" providerId="ADAL" clId="{A2E68B1B-FDC3-4F81-8177-331413C4F65A}" dt="2022-09-01T03:54:03.729" v="448"/>
          <ac:spMkLst>
            <pc:docMk/>
            <pc:sldMk cId="1560935673" sldId="13928"/>
            <ac:spMk id="7" creationId="{D71F6A26-F605-C590-DA82-9CA0212D56F1}"/>
          </ac:spMkLst>
        </pc:spChg>
      </pc:sldChg>
      <pc:sldChg chg="add del">
        <pc:chgData name="Trinity Wang" userId="1a1fa157-537b-473b-aa3b-275a345d8030" providerId="ADAL" clId="{A2E68B1B-FDC3-4F81-8177-331413C4F65A}" dt="2022-09-01T03:28:13.363" v="270" actId="47"/>
        <pc:sldMkLst>
          <pc:docMk/>
          <pc:sldMk cId="643961575" sldId="13929"/>
        </pc:sldMkLst>
      </pc:sldChg>
      <pc:sldChg chg="addSp delSp modSp add del mod setBg setClrOvrMap delDesignElem">
        <pc:chgData name="Trinity Wang" userId="1a1fa157-537b-473b-aa3b-275a345d8030" providerId="ADAL" clId="{A2E68B1B-FDC3-4F81-8177-331413C4F65A}" dt="2022-09-01T04:03:37.822" v="585" actId="47"/>
        <pc:sldMkLst>
          <pc:docMk/>
          <pc:sldMk cId="833556138" sldId="13929"/>
        </pc:sldMkLst>
        <pc:spChg chg="mod">
          <ac:chgData name="Trinity Wang" userId="1a1fa157-537b-473b-aa3b-275a345d8030" providerId="ADAL" clId="{A2E68B1B-FDC3-4F81-8177-331413C4F65A}" dt="2022-09-01T03:48:32.944" v="404" actId="20577"/>
          <ac:spMkLst>
            <pc:docMk/>
            <pc:sldMk cId="833556138" sldId="13929"/>
            <ac:spMk id="8" creationId="{BB98A413-B55D-AD8E-A684-91E2BD4B674E}"/>
          </ac:spMkLst>
        </pc:spChg>
        <pc:spChg chg="add">
          <ac:chgData name="Trinity Wang" userId="1a1fa157-537b-473b-aa3b-275a345d8030" providerId="ADAL" clId="{A2E68B1B-FDC3-4F81-8177-331413C4F65A}" dt="2022-09-01T03:46:08.527" v="384" actId="26606"/>
          <ac:spMkLst>
            <pc:docMk/>
            <pc:sldMk cId="833556138" sldId="13929"/>
            <ac:spMk id="10" creationId="{71B2258F-86CA-4D4D-8270-BC05FCDEBFB3}"/>
          </ac:spMkLst>
        </pc:spChg>
        <pc:spChg chg="del">
          <ac:chgData name="Trinity Wang" userId="1a1fa157-537b-473b-aa3b-275a345d8030" providerId="ADAL" clId="{A2E68B1B-FDC3-4F81-8177-331413C4F65A}" dt="2022-09-01T03:45:55.610" v="382"/>
          <ac:spMkLst>
            <pc:docMk/>
            <pc:sldMk cId="833556138" sldId="13929"/>
            <ac:spMk id="13" creationId="{71B2258F-86CA-4D4D-8270-BC05FCDEBFB3}"/>
          </ac:spMkLst>
        </pc:spChg>
      </pc:sldChg>
      <pc:sldChg chg="addSp delSp modSp add del mod setBg setClrOvrMap delDesignElem">
        <pc:chgData name="Trinity Wang" userId="1a1fa157-537b-473b-aa3b-275a345d8030" providerId="ADAL" clId="{A2E68B1B-FDC3-4F81-8177-331413C4F65A}" dt="2022-09-01T04:03:42.152" v="587" actId="47"/>
        <pc:sldMkLst>
          <pc:docMk/>
          <pc:sldMk cId="2900542200" sldId="13930"/>
        </pc:sldMkLst>
        <pc:spChg chg="mod">
          <ac:chgData name="Trinity Wang" userId="1a1fa157-537b-473b-aa3b-275a345d8030" providerId="ADAL" clId="{A2E68B1B-FDC3-4F81-8177-331413C4F65A}" dt="2022-09-01T03:49:05.051" v="409" actId="2711"/>
          <ac:spMkLst>
            <pc:docMk/>
            <pc:sldMk cId="2900542200" sldId="13930"/>
            <ac:spMk id="8" creationId="{BB98A413-B55D-AD8E-A684-91E2BD4B674E}"/>
          </ac:spMkLst>
        </pc:spChg>
        <pc:spChg chg="del">
          <ac:chgData name="Trinity Wang" userId="1a1fa157-537b-473b-aa3b-275a345d8030" providerId="ADAL" clId="{A2E68B1B-FDC3-4F81-8177-331413C4F65A}" dt="2022-09-01T03:46:24.079" v="387"/>
          <ac:spMkLst>
            <pc:docMk/>
            <pc:sldMk cId="2900542200" sldId="13930"/>
            <ac:spMk id="10" creationId="{71B2258F-86CA-4D4D-8270-BC05FCDEBFB3}"/>
          </ac:spMkLst>
        </pc:spChg>
        <pc:spChg chg="add">
          <ac:chgData name="Trinity Wang" userId="1a1fa157-537b-473b-aa3b-275a345d8030" providerId="ADAL" clId="{A2E68B1B-FDC3-4F81-8177-331413C4F65A}" dt="2022-09-01T03:46:38.208" v="389" actId="26606"/>
          <ac:spMkLst>
            <pc:docMk/>
            <pc:sldMk cId="2900542200" sldId="13930"/>
            <ac:spMk id="13" creationId="{71B2258F-86CA-4D4D-8270-BC05FCDEBFB3}"/>
          </ac:spMkLst>
        </pc:spChg>
      </pc:sldChg>
      <pc:sldChg chg="add">
        <pc:chgData name="Trinity Wang" userId="1a1fa157-537b-473b-aa3b-275a345d8030" providerId="ADAL" clId="{A2E68B1B-FDC3-4F81-8177-331413C4F65A}" dt="2022-09-01T04:03:10.416" v="580"/>
        <pc:sldMkLst>
          <pc:docMk/>
          <pc:sldMk cId="3030196435" sldId="13931"/>
        </pc:sldMkLst>
      </pc:sldChg>
      <pc:sldChg chg="add">
        <pc:chgData name="Trinity Wang" userId="1a1fa157-537b-473b-aa3b-275a345d8030" providerId="ADAL" clId="{A2E68B1B-FDC3-4F81-8177-331413C4F65A}" dt="2022-09-01T04:03:32.246" v="582"/>
        <pc:sldMkLst>
          <pc:docMk/>
          <pc:sldMk cId="2995812508" sldId="13932"/>
        </pc:sldMkLst>
      </pc:sldChg>
      <pc:sldChg chg="add">
        <pc:chgData name="Trinity Wang" userId="1a1fa157-537b-473b-aa3b-275a345d8030" providerId="ADAL" clId="{A2E68B1B-FDC3-4F81-8177-331413C4F65A}" dt="2022-09-01T04:03:36.564" v="584"/>
        <pc:sldMkLst>
          <pc:docMk/>
          <pc:sldMk cId="2286801" sldId="13933"/>
        </pc:sldMkLst>
      </pc:sldChg>
      <pc:sldChg chg="add">
        <pc:chgData name="Trinity Wang" userId="1a1fa157-537b-473b-aa3b-275a345d8030" providerId="ADAL" clId="{A2E68B1B-FDC3-4F81-8177-331413C4F65A}" dt="2022-09-01T04:03:40.925" v="586"/>
        <pc:sldMkLst>
          <pc:docMk/>
          <pc:sldMk cId="2380930152" sldId="13934"/>
        </pc:sldMkLst>
      </pc:sldChg>
      <pc:sldMasterChg chg="modSldLayout">
        <pc:chgData name="Trinity Wang" userId="1a1fa157-537b-473b-aa3b-275a345d8030" providerId="ADAL" clId="{A2E68B1B-FDC3-4F81-8177-331413C4F65A}" dt="2022-09-01T04:00:36.039" v="541" actId="478"/>
        <pc:sldMasterMkLst>
          <pc:docMk/>
          <pc:sldMasterMk cId="3841985424" sldId="2147483648"/>
        </pc:sldMasterMkLst>
        <pc:sldLayoutChg chg="delSp mod">
          <pc:chgData name="Trinity Wang" userId="1a1fa157-537b-473b-aa3b-275a345d8030" providerId="ADAL" clId="{A2E68B1B-FDC3-4F81-8177-331413C4F65A}" dt="2022-09-01T04:00:36.039" v="541" actId="478"/>
          <pc:sldLayoutMkLst>
            <pc:docMk/>
            <pc:sldMasterMk cId="3841985424" sldId="2147483648"/>
            <pc:sldLayoutMk cId="2668678145" sldId="2147483656"/>
          </pc:sldLayoutMkLst>
          <pc:spChg chg="del">
            <ac:chgData name="Trinity Wang" userId="1a1fa157-537b-473b-aa3b-275a345d8030" providerId="ADAL" clId="{A2E68B1B-FDC3-4F81-8177-331413C4F65A}" dt="2022-09-01T04:00:36.039" v="541" actId="478"/>
            <ac:spMkLst>
              <pc:docMk/>
              <pc:sldMasterMk cId="3841985424" sldId="2147483648"/>
              <pc:sldLayoutMk cId="2668678145" sldId="2147483656"/>
              <ac:spMk id="24" creationId="{0A7F0A4E-C924-4B1D-A667-38D77F918D87}"/>
            </ac:spMkLst>
          </pc:spChg>
          <pc:spChg chg="del">
            <ac:chgData name="Trinity Wang" userId="1a1fa157-537b-473b-aa3b-275a345d8030" providerId="ADAL" clId="{A2E68B1B-FDC3-4F81-8177-331413C4F65A}" dt="2022-09-01T04:00:36.039" v="541" actId="478"/>
            <ac:spMkLst>
              <pc:docMk/>
              <pc:sldMasterMk cId="3841985424" sldId="2147483648"/>
              <pc:sldLayoutMk cId="2668678145" sldId="2147483656"/>
              <ac:spMk id="25" creationId="{D6B9C805-2A32-4143-9786-5F3AA56AA47E}"/>
            </ac:spMkLst>
          </pc:spChg>
        </pc:sldLayoutChg>
        <pc:sldLayoutChg chg="delSp modSp mod">
          <pc:chgData name="Trinity Wang" userId="1a1fa157-537b-473b-aa3b-275a345d8030" providerId="ADAL" clId="{A2E68B1B-FDC3-4F81-8177-331413C4F65A}" dt="2022-09-01T03:11:43.513" v="127" actId="20577"/>
          <pc:sldLayoutMkLst>
            <pc:docMk/>
            <pc:sldMasterMk cId="3841985424" sldId="2147483648"/>
            <pc:sldLayoutMk cId="3211223156" sldId="2147483659"/>
          </pc:sldLayoutMkLst>
          <pc:spChg chg="del">
            <ac:chgData name="Trinity Wang" userId="1a1fa157-537b-473b-aa3b-275a345d8030" providerId="ADAL" clId="{A2E68B1B-FDC3-4F81-8177-331413C4F65A}" dt="2022-09-01T03:11:28.729" v="125" actId="478"/>
            <ac:spMkLst>
              <pc:docMk/>
              <pc:sldMasterMk cId="3841985424" sldId="2147483648"/>
              <pc:sldLayoutMk cId="3211223156" sldId="2147483659"/>
              <ac:spMk id="5" creationId="{00000000-0000-0000-0000-000000000000}"/>
            </ac:spMkLst>
          </pc:spChg>
          <pc:spChg chg="mod">
            <ac:chgData name="Trinity Wang" userId="1a1fa157-537b-473b-aa3b-275a345d8030" providerId="ADAL" clId="{A2E68B1B-FDC3-4F81-8177-331413C4F65A}" dt="2022-09-01T03:11:43.513" v="127" actId="20577"/>
            <ac:spMkLst>
              <pc:docMk/>
              <pc:sldMasterMk cId="3841985424" sldId="2147483648"/>
              <pc:sldLayoutMk cId="3211223156" sldId="2147483659"/>
              <ac:spMk id="6" creationId="{00000000-0000-0000-0000-000000000000}"/>
            </ac:spMkLst>
          </pc:spChg>
          <pc:spChg chg="del">
            <ac:chgData name="Trinity Wang" userId="1a1fa157-537b-473b-aa3b-275a345d8030" providerId="ADAL" clId="{A2E68B1B-FDC3-4F81-8177-331413C4F65A}" dt="2022-09-01T03:11:32.587" v="126" actId="478"/>
            <ac:spMkLst>
              <pc:docMk/>
              <pc:sldMasterMk cId="3841985424" sldId="2147483648"/>
              <pc:sldLayoutMk cId="3211223156" sldId="2147483659"/>
              <ac:spMk id="7" creationId="{00000000-0000-0000-0000-000000000000}"/>
            </ac:spMkLst>
          </pc:spChg>
        </pc:sldLayoutChg>
        <pc:sldLayoutChg chg="delSp mod">
          <pc:chgData name="Trinity Wang" userId="1a1fa157-537b-473b-aa3b-275a345d8030" providerId="ADAL" clId="{A2E68B1B-FDC3-4F81-8177-331413C4F65A}" dt="2022-09-01T03:12:02.829" v="128" actId="478"/>
          <pc:sldLayoutMkLst>
            <pc:docMk/>
            <pc:sldMasterMk cId="3841985424" sldId="2147483648"/>
            <pc:sldLayoutMk cId="856476601" sldId="2147483660"/>
          </pc:sldLayoutMkLst>
          <pc:spChg chg="del">
            <ac:chgData name="Trinity Wang" userId="1a1fa157-537b-473b-aa3b-275a345d8030" providerId="ADAL" clId="{A2E68B1B-FDC3-4F81-8177-331413C4F65A}" dt="2022-09-01T03:12:02.829" v="128" actId="478"/>
            <ac:spMkLst>
              <pc:docMk/>
              <pc:sldMasterMk cId="3841985424" sldId="2147483648"/>
              <pc:sldLayoutMk cId="856476601" sldId="2147483660"/>
              <ac:spMk id="5" creationId="{17B4990B-2E99-4486-9645-1A49DC3F5FAA}"/>
            </ac:spMkLst>
          </pc:spChg>
          <pc:spChg chg="del">
            <ac:chgData name="Trinity Wang" userId="1a1fa157-537b-473b-aa3b-275a345d8030" providerId="ADAL" clId="{A2E68B1B-FDC3-4F81-8177-331413C4F65A}" dt="2022-09-01T03:12:02.829" v="128" actId="478"/>
            <ac:spMkLst>
              <pc:docMk/>
              <pc:sldMasterMk cId="3841985424" sldId="2147483648"/>
              <pc:sldLayoutMk cId="856476601" sldId="2147483660"/>
              <ac:spMk id="7" creationId="{99DB2018-2F6B-43D1-9637-D31DCA745878}"/>
            </ac:spMkLst>
          </pc:spChg>
        </pc:sldLayoutChg>
      </pc:sldMasterChg>
      <pc:sldMasterChg chg="delSp mod delSldLayout modSldLayout">
        <pc:chgData name="Trinity Wang" userId="1a1fa157-537b-473b-aa3b-275a345d8030" providerId="ADAL" clId="{A2E68B1B-FDC3-4F81-8177-331413C4F65A}" dt="2022-09-01T04:03:42.152" v="587" actId="47"/>
        <pc:sldMasterMkLst>
          <pc:docMk/>
          <pc:sldMasterMk cId="1073536879" sldId="2147483661"/>
        </pc:sldMasterMkLst>
        <pc:spChg chg="del">
          <ac:chgData name="Trinity Wang" userId="1a1fa157-537b-473b-aa3b-275a345d8030" providerId="ADAL" clId="{A2E68B1B-FDC3-4F81-8177-331413C4F65A}" dt="2022-09-01T04:00:42.244" v="542" actId="478"/>
          <ac:spMkLst>
            <pc:docMk/>
            <pc:sldMasterMk cId="1073536879" sldId="2147483661"/>
            <ac:spMk id="5" creationId="{7F4E656B-5AF6-43FE-B586-5B3CA78AACD3}"/>
          </ac:spMkLst>
        </pc:spChg>
        <pc:sldLayoutChg chg="delSp mod">
          <pc:chgData name="Trinity Wang" userId="1a1fa157-537b-473b-aa3b-275a345d8030" providerId="ADAL" clId="{A2E68B1B-FDC3-4F81-8177-331413C4F65A}" dt="2022-09-01T04:00:46.200" v="543" actId="478"/>
          <pc:sldLayoutMkLst>
            <pc:docMk/>
            <pc:sldMasterMk cId="1073536879" sldId="2147483661"/>
            <pc:sldLayoutMk cId="1056676041" sldId="2147483663"/>
          </pc:sldLayoutMkLst>
          <pc:spChg chg="del">
            <ac:chgData name="Trinity Wang" userId="1a1fa157-537b-473b-aa3b-275a345d8030" providerId="ADAL" clId="{A2E68B1B-FDC3-4F81-8177-331413C4F65A}" dt="2022-09-01T04:00:46.200" v="543" actId="478"/>
            <ac:spMkLst>
              <pc:docMk/>
              <pc:sldMasterMk cId="1073536879" sldId="2147483661"/>
              <pc:sldLayoutMk cId="1056676041" sldId="2147483663"/>
              <ac:spMk id="3" creationId="{247536BF-C09B-4F75-B90F-B0558AD3A2F1}"/>
            </ac:spMkLst>
          </pc:spChg>
        </pc:sldLayoutChg>
        <pc:sldLayoutChg chg="delSp mod">
          <pc:chgData name="Trinity Wang" userId="1a1fa157-537b-473b-aa3b-275a345d8030" providerId="ADAL" clId="{A2E68B1B-FDC3-4F81-8177-331413C4F65A}" dt="2022-09-01T04:00:48.746" v="544" actId="478"/>
          <pc:sldLayoutMkLst>
            <pc:docMk/>
            <pc:sldMasterMk cId="1073536879" sldId="2147483661"/>
            <pc:sldLayoutMk cId="2259752263" sldId="2147483664"/>
          </pc:sldLayoutMkLst>
          <pc:spChg chg="del">
            <ac:chgData name="Trinity Wang" userId="1a1fa157-537b-473b-aa3b-275a345d8030" providerId="ADAL" clId="{A2E68B1B-FDC3-4F81-8177-331413C4F65A}" dt="2022-09-01T04:00:48.746" v="544" actId="478"/>
            <ac:spMkLst>
              <pc:docMk/>
              <pc:sldMasterMk cId="1073536879" sldId="2147483661"/>
              <pc:sldLayoutMk cId="2259752263" sldId="2147483664"/>
              <ac:spMk id="5" creationId="{1C348986-16FC-4C36-9D1A-F16320749EDB}"/>
            </ac:spMkLst>
          </pc:spChg>
        </pc:sldLayoutChg>
        <pc:sldLayoutChg chg="delSp mod">
          <pc:chgData name="Trinity Wang" userId="1a1fa157-537b-473b-aa3b-275a345d8030" providerId="ADAL" clId="{A2E68B1B-FDC3-4F81-8177-331413C4F65A}" dt="2022-09-01T04:00:51.593" v="545" actId="478"/>
          <pc:sldLayoutMkLst>
            <pc:docMk/>
            <pc:sldMasterMk cId="1073536879" sldId="2147483661"/>
            <pc:sldLayoutMk cId="4105123668" sldId="2147483666"/>
          </pc:sldLayoutMkLst>
          <pc:spChg chg="del">
            <ac:chgData name="Trinity Wang" userId="1a1fa157-537b-473b-aa3b-275a345d8030" providerId="ADAL" clId="{A2E68B1B-FDC3-4F81-8177-331413C4F65A}" dt="2022-09-01T04:00:51.593" v="545" actId="478"/>
            <ac:spMkLst>
              <pc:docMk/>
              <pc:sldMasterMk cId="1073536879" sldId="2147483661"/>
              <pc:sldLayoutMk cId="4105123668" sldId="2147483666"/>
              <ac:spMk id="6" creationId="{987256CA-D170-404C-8FDA-9046D0839F91}"/>
            </ac:spMkLst>
          </pc:spChg>
        </pc:sldLayoutChg>
        <pc:sldLayoutChg chg="delSp mod">
          <pc:chgData name="Trinity Wang" userId="1a1fa157-537b-473b-aa3b-275a345d8030" providerId="ADAL" clId="{A2E68B1B-FDC3-4F81-8177-331413C4F65A}" dt="2022-09-01T04:00:57.034" v="546" actId="478"/>
          <pc:sldLayoutMkLst>
            <pc:docMk/>
            <pc:sldMasterMk cId="1073536879" sldId="2147483661"/>
            <pc:sldLayoutMk cId="1185872190" sldId="2147483667"/>
          </pc:sldLayoutMkLst>
          <pc:spChg chg="del">
            <ac:chgData name="Trinity Wang" userId="1a1fa157-537b-473b-aa3b-275a345d8030" providerId="ADAL" clId="{A2E68B1B-FDC3-4F81-8177-331413C4F65A}" dt="2022-09-01T04:00:57.034" v="546" actId="478"/>
            <ac:spMkLst>
              <pc:docMk/>
              <pc:sldMasterMk cId="1073536879" sldId="2147483661"/>
              <pc:sldLayoutMk cId="1185872190" sldId="2147483667"/>
              <ac:spMk id="11" creationId="{7391082B-0CA1-45F3-93D4-FAA42307ED5B}"/>
            </ac:spMkLst>
          </pc:spChg>
        </pc:sldLayoutChg>
        <pc:sldLayoutChg chg="delSp mod">
          <pc:chgData name="Trinity Wang" userId="1a1fa157-537b-473b-aa3b-275a345d8030" providerId="ADAL" clId="{A2E68B1B-FDC3-4F81-8177-331413C4F65A}" dt="2022-09-01T04:00:58.811" v="547" actId="478"/>
          <pc:sldLayoutMkLst>
            <pc:docMk/>
            <pc:sldMasterMk cId="1073536879" sldId="2147483661"/>
            <pc:sldLayoutMk cId="1744568167" sldId="2147483668"/>
          </pc:sldLayoutMkLst>
          <pc:spChg chg="del">
            <ac:chgData name="Trinity Wang" userId="1a1fa157-537b-473b-aa3b-275a345d8030" providerId="ADAL" clId="{A2E68B1B-FDC3-4F81-8177-331413C4F65A}" dt="2022-09-01T04:00:58.811" v="547" actId="478"/>
            <ac:spMkLst>
              <pc:docMk/>
              <pc:sldMasterMk cId="1073536879" sldId="2147483661"/>
              <pc:sldLayoutMk cId="1744568167" sldId="2147483668"/>
              <ac:spMk id="7" creationId="{99DB2018-2F6B-43D1-9637-D31DCA745878}"/>
            </ac:spMkLst>
          </pc:spChg>
        </pc:sldLayoutChg>
        <pc:sldLayoutChg chg="delSp mod">
          <pc:chgData name="Trinity Wang" userId="1a1fa157-537b-473b-aa3b-275a345d8030" providerId="ADAL" clId="{A2E68B1B-FDC3-4F81-8177-331413C4F65A}" dt="2022-09-01T04:01:01.064" v="548" actId="478"/>
          <pc:sldLayoutMkLst>
            <pc:docMk/>
            <pc:sldMasterMk cId="1073536879" sldId="2147483661"/>
            <pc:sldLayoutMk cId="602791490" sldId="2147483669"/>
          </pc:sldLayoutMkLst>
          <pc:spChg chg="del">
            <ac:chgData name="Trinity Wang" userId="1a1fa157-537b-473b-aa3b-275a345d8030" providerId="ADAL" clId="{A2E68B1B-FDC3-4F81-8177-331413C4F65A}" dt="2022-09-01T04:01:01.064" v="548" actId="478"/>
            <ac:spMkLst>
              <pc:docMk/>
              <pc:sldMasterMk cId="1073536879" sldId="2147483661"/>
              <pc:sldLayoutMk cId="602791490" sldId="2147483669"/>
              <ac:spMk id="6" creationId="{083D711E-CB96-4C98-8C99-C2E95388E065}"/>
            </ac:spMkLst>
          </pc:spChg>
        </pc:sldLayoutChg>
        <pc:sldLayoutChg chg="delSp mod">
          <pc:chgData name="Trinity Wang" userId="1a1fa157-537b-473b-aa3b-275a345d8030" providerId="ADAL" clId="{A2E68B1B-FDC3-4F81-8177-331413C4F65A}" dt="2022-09-01T04:01:03.097" v="549" actId="478"/>
          <pc:sldLayoutMkLst>
            <pc:docMk/>
            <pc:sldMasterMk cId="1073536879" sldId="2147483661"/>
            <pc:sldLayoutMk cId="4231722448" sldId="2147483670"/>
          </pc:sldLayoutMkLst>
          <pc:spChg chg="del">
            <ac:chgData name="Trinity Wang" userId="1a1fa157-537b-473b-aa3b-275a345d8030" providerId="ADAL" clId="{A2E68B1B-FDC3-4F81-8177-331413C4F65A}" dt="2022-09-01T04:01:03.097" v="549" actId="478"/>
            <ac:spMkLst>
              <pc:docMk/>
              <pc:sldMasterMk cId="1073536879" sldId="2147483661"/>
              <pc:sldLayoutMk cId="4231722448" sldId="2147483670"/>
              <ac:spMk id="24" creationId="{0A7F0A4E-C924-4B1D-A667-38D77F918D87}"/>
            </ac:spMkLst>
          </pc:spChg>
        </pc:sldLayoutChg>
        <pc:sldLayoutChg chg="del">
          <pc:chgData name="Trinity Wang" userId="1a1fa157-537b-473b-aa3b-275a345d8030" providerId="ADAL" clId="{A2E68B1B-FDC3-4F81-8177-331413C4F65A}" dt="2022-09-01T04:03:42.152" v="587" actId="47"/>
          <pc:sldLayoutMkLst>
            <pc:docMk/>
            <pc:sldMasterMk cId="1073536879" sldId="2147483661"/>
            <pc:sldLayoutMk cId="3307005411" sldId="2147483672"/>
          </pc:sldLayoutMkLst>
        </pc:sldLayoutChg>
      </pc:sldMasterChg>
    </pc:docChg>
  </pc:docChgLst>
  <pc:docChgLst>
    <pc:chgData name="Tong Wu" userId="8284c83c-7009-4a3e-bfb5-d009c1822daf" providerId="ADAL" clId="{5DECFE8B-88D5-40EF-8594-70D47662AB46}"/>
    <pc:docChg chg="undo custSel modSld">
      <pc:chgData name="Tong Wu" userId="8284c83c-7009-4a3e-bfb5-d009c1822daf" providerId="ADAL" clId="{5DECFE8B-88D5-40EF-8594-70D47662AB46}" dt="2022-09-07T02:44:30.343" v="23" actId="1076"/>
      <pc:docMkLst>
        <pc:docMk/>
      </pc:docMkLst>
      <pc:sldChg chg="modSp mod">
        <pc:chgData name="Tong Wu" userId="8284c83c-7009-4a3e-bfb5-d009c1822daf" providerId="ADAL" clId="{5DECFE8B-88D5-40EF-8594-70D47662AB46}" dt="2022-09-07T02:44:30.343" v="23" actId="1076"/>
        <pc:sldMkLst>
          <pc:docMk/>
          <pc:sldMk cId="0" sldId="13831"/>
        </pc:sldMkLst>
        <pc:spChg chg="mod ord">
          <ac:chgData name="Tong Wu" userId="8284c83c-7009-4a3e-bfb5-d009c1822daf" providerId="ADAL" clId="{5DECFE8B-88D5-40EF-8594-70D47662AB46}" dt="2022-09-07T02:44:06.899" v="17" actId="1076"/>
          <ac:spMkLst>
            <pc:docMk/>
            <pc:sldMk cId="0" sldId="13831"/>
            <ac:spMk id="6" creationId="{00000000-0000-0000-0000-000000000000}"/>
          </ac:spMkLst>
        </pc:spChg>
        <pc:spChg chg="mod ord">
          <ac:chgData name="Tong Wu" userId="8284c83c-7009-4a3e-bfb5-d009c1822daf" providerId="ADAL" clId="{5DECFE8B-88D5-40EF-8594-70D47662AB46}" dt="2022-09-07T02:44:27.804" v="22" actId="14100"/>
          <ac:spMkLst>
            <pc:docMk/>
            <pc:sldMk cId="0" sldId="13831"/>
            <ac:spMk id="9" creationId="{00000000-0000-0000-0000-000000000000}"/>
          </ac:spMkLst>
        </pc:spChg>
        <pc:spChg chg="mod ord">
          <ac:chgData name="Tong Wu" userId="8284c83c-7009-4a3e-bfb5-d009c1822daf" providerId="ADAL" clId="{5DECFE8B-88D5-40EF-8594-70D47662AB46}" dt="2022-09-07T02:44:23.205" v="21" actId="14100"/>
          <ac:spMkLst>
            <pc:docMk/>
            <pc:sldMk cId="0" sldId="13831"/>
            <ac:spMk id="13" creationId="{00000000-0000-0000-0000-000000000000}"/>
          </ac:spMkLst>
        </pc:spChg>
        <pc:spChg chg="mod ord">
          <ac:chgData name="Tong Wu" userId="8284c83c-7009-4a3e-bfb5-d009c1822daf" providerId="ADAL" clId="{5DECFE8B-88D5-40EF-8594-70D47662AB46}" dt="2022-09-07T02:44:30.343" v="23" actId="1076"/>
          <ac:spMkLst>
            <pc:docMk/>
            <pc:sldMk cId="0" sldId="13831"/>
            <ac:spMk id="14" creationId="{00000000-0000-0000-0000-000000000000}"/>
          </ac:spMkLst>
        </pc:spChg>
      </pc:sldChg>
    </pc:docChg>
  </pc:docChgLst>
  <pc:docChgLst>
    <pc:chgData name="Blake Zheng" userId="S::blake.zheng@carnstone.com::a78039c8-996b-42f4-a0a5-e1729f353f40" providerId="AD" clId="Web-{37E3529C-BCBA-FC35-A818-000CE8BAA040}"/>
    <pc:docChg chg="addSld delSld modSld modSection">
      <pc:chgData name="Blake Zheng" userId="S::blake.zheng@carnstone.com::a78039c8-996b-42f4-a0a5-e1729f353f40" providerId="AD" clId="Web-{37E3529C-BCBA-FC35-A818-000CE8BAA040}" dt="2022-09-05T05:22:08.028" v="88"/>
      <pc:docMkLst>
        <pc:docMk/>
      </pc:docMkLst>
      <pc:sldChg chg="modSp">
        <pc:chgData name="Blake Zheng" userId="S::blake.zheng@carnstone.com::a78039c8-996b-42f4-a0a5-e1729f353f40" providerId="AD" clId="Web-{37E3529C-BCBA-FC35-A818-000CE8BAA040}" dt="2022-09-05T05:13:22.969" v="48" actId="20577"/>
        <pc:sldMkLst>
          <pc:docMk/>
          <pc:sldMk cId="1245653449" sldId="257"/>
        </pc:sldMkLst>
        <pc:spChg chg="mod">
          <ac:chgData name="Blake Zheng" userId="S::blake.zheng@carnstone.com::a78039c8-996b-42f4-a0a5-e1729f353f40" providerId="AD" clId="Web-{37E3529C-BCBA-FC35-A818-000CE8BAA040}" dt="2022-09-05T05:13:22.969" v="48" actId="20577"/>
          <ac:spMkLst>
            <pc:docMk/>
            <pc:sldMk cId="1245653449" sldId="257"/>
            <ac:spMk id="2" creationId="{B75B8D6E-A887-45C1-BBA9-360FB88A34C5}"/>
          </ac:spMkLst>
        </pc:spChg>
      </pc:sldChg>
      <pc:sldChg chg="delSp">
        <pc:chgData name="Blake Zheng" userId="S::blake.zheng@carnstone.com::a78039c8-996b-42f4-a0a5-e1729f353f40" providerId="AD" clId="Web-{37E3529C-BCBA-FC35-A818-000CE8BAA040}" dt="2022-09-05T05:13:39.766" v="49"/>
        <pc:sldMkLst>
          <pc:docMk/>
          <pc:sldMk cId="503627984" sldId="368"/>
        </pc:sldMkLst>
        <pc:spChg chg="del">
          <ac:chgData name="Blake Zheng" userId="S::blake.zheng@carnstone.com::a78039c8-996b-42f4-a0a5-e1729f353f40" providerId="AD" clId="Web-{37E3529C-BCBA-FC35-A818-000CE8BAA040}" dt="2022-09-05T05:13:39.766" v="49"/>
          <ac:spMkLst>
            <pc:docMk/>
            <pc:sldMk cId="503627984" sldId="368"/>
            <ac:spMk id="5" creationId="{E2095B27-6D39-B097-6D51-5D3D895D1477}"/>
          </ac:spMkLst>
        </pc:spChg>
      </pc:sldChg>
      <pc:sldChg chg="delSp">
        <pc:chgData name="Blake Zheng" userId="S::blake.zheng@carnstone.com::a78039c8-996b-42f4-a0a5-e1729f353f40" providerId="AD" clId="Web-{37E3529C-BCBA-FC35-A818-000CE8BAA040}" dt="2022-09-05T05:13:42.344" v="50"/>
        <pc:sldMkLst>
          <pc:docMk/>
          <pc:sldMk cId="709390976" sldId="389"/>
        </pc:sldMkLst>
        <pc:spChg chg="del">
          <ac:chgData name="Blake Zheng" userId="S::blake.zheng@carnstone.com::a78039c8-996b-42f4-a0a5-e1729f353f40" providerId="AD" clId="Web-{37E3529C-BCBA-FC35-A818-000CE8BAA040}" dt="2022-09-05T05:13:42.344" v="50"/>
          <ac:spMkLst>
            <pc:docMk/>
            <pc:sldMk cId="709390976" sldId="389"/>
            <ac:spMk id="4" creationId="{F6019E14-0201-94C3-F23C-BDB9C5E1C0D8}"/>
          </ac:spMkLst>
        </pc:spChg>
      </pc:sldChg>
      <pc:sldChg chg="modSp">
        <pc:chgData name="Blake Zheng" userId="S::blake.zheng@carnstone.com::a78039c8-996b-42f4-a0a5-e1729f353f40" providerId="AD" clId="Web-{37E3529C-BCBA-FC35-A818-000CE8BAA040}" dt="2022-09-05T05:20:10.525" v="79" actId="14100"/>
        <pc:sldMkLst>
          <pc:docMk/>
          <pc:sldMk cId="3108108206" sldId="634"/>
        </pc:sldMkLst>
        <pc:spChg chg="mod">
          <ac:chgData name="Blake Zheng" userId="S::blake.zheng@carnstone.com::a78039c8-996b-42f4-a0a5-e1729f353f40" providerId="AD" clId="Web-{37E3529C-BCBA-FC35-A818-000CE8BAA040}" dt="2022-09-05T05:20:10.244" v="78" actId="14100"/>
          <ac:spMkLst>
            <pc:docMk/>
            <pc:sldMk cId="3108108206" sldId="634"/>
            <ac:spMk id="6" creationId="{00000000-0000-0000-0000-000000000000}"/>
          </ac:spMkLst>
        </pc:spChg>
        <pc:spChg chg="mod">
          <ac:chgData name="Blake Zheng" userId="S::blake.zheng@carnstone.com::a78039c8-996b-42f4-a0a5-e1729f353f40" providerId="AD" clId="Web-{37E3529C-BCBA-FC35-A818-000CE8BAA040}" dt="2022-09-05T05:19:41.368" v="67" actId="14100"/>
          <ac:spMkLst>
            <pc:docMk/>
            <pc:sldMk cId="3108108206" sldId="634"/>
            <ac:spMk id="8" creationId="{00000000-0000-0000-0000-000000000000}"/>
          </ac:spMkLst>
        </pc:spChg>
        <pc:spChg chg="mod">
          <ac:chgData name="Blake Zheng" userId="S::blake.zheng@carnstone.com::a78039c8-996b-42f4-a0a5-e1729f353f40" providerId="AD" clId="Web-{37E3529C-BCBA-FC35-A818-000CE8BAA040}" dt="2022-09-05T05:20:09.744" v="72" actId="20577"/>
          <ac:spMkLst>
            <pc:docMk/>
            <pc:sldMk cId="3108108206" sldId="634"/>
            <ac:spMk id="10" creationId="{00000000-0000-0000-0000-000000000000}"/>
          </ac:spMkLst>
        </pc:spChg>
        <pc:spChg chg="mod">
          <ac:chgData name="Blake Zheng" userId="S::blake.zheng@carnstone.com::a78039c8-996b-42f4-a0a5-e1729f353f40" providerId="AD" clId="Web-{37E3529C-BCBA-FC35-A818-000CE8BAA040}" dt="2022-09-05T05:20:10.525" v="79" actId="14100"/>
          <ac:spMkLst>
            <pc:docMk/>
            <pc:sldMk cId="3108108206" sldId="634"/>
            <ac:spMk id="11" creationId="{00000000-0000-0000-0000-000000000000}"/>
          </ac:spMkLst>
        </pc:spChg>
        <pc:spChg chg="mod">
          <ac:chgData name="Blake Zheng" userId="S::blake.zheng@carnstone.com::a78039c8-996b-42f4-a0a5-e1729f353f40" providerId="AD" clId="Web-{37E3529C-BCBA-FC35-A818-000CE8BAA040}" dt="2022-09-05T05:20:00.165" v="71" actId="1076"/>
          <ac:spMkLst>
            <pc:docMk/>
            <pc:sldMk cId="3108108206" sldId="634"/>
            <ac:spMk id="12" creationId="{00000000-0000-0000-0000-000000000000}"/>
          </ac:spMkLst>
        </pc:spChg>
      </pc:sldChg>
      <pc:sldChg chg="modSp">
        <pc:chgData name="Blake Zheng" userId="S::blake.zheng@carnstone.com::a78039c8-996b-42f4-a0a5-e1729f353f40" providerId="AD" clId="Web-{37E3529C-BCBA-FC35-A818-000CE8BAA040}" dt="2022-09-05T05:16:30.520" v="51" actId="20577"/>
        <pc:sldMkLst>
          <pc:docMk/>
          <pc:sldMk cId="122838483" sldId="13726"/>
        </pc:sldMkLst>
        <pc:spChg chg="mod">
          <ac:chgData name="Blake Zheng" userId="S::blake.zheng@carnstone.com::a78039c8-996b-42f4-a0a5-e1729f353f40" providerId="AD" clId="Web-{37E3529C-BCBA-FC35-A818-000CE8BAA040}" dt="2022-09-05T05:16:30.520" v="51" actId="20577"/>
          <ac:spMkLst>
            <pc:docMk/>
            <pc:sldMk cId="122838483" sldId="13726"/>
            <ac:spMk id="2" creationId="{B75B8D6E-A887-45C1-BBA9-360FB88A34C5}"/>
          </ac:spMkLst>
        </pc:spChg>
      </pc:sldChg>
      <pc:sldChg chg="delSp modSp">
        <pc:chgData name="Blake Zheng" userId="S::blake.zheng@carnstone.com::a78039c8-996b-42f4-a0a5-e1729f353f40" providerId="AD" clId="Web-{37E3529C-BCBA-FC35-A818-000CE8BAA040}" dt="2022-09-05T05:06:19.849" v="21"/>
        <pc:sldMkLst>
          <pc:docMk/>
          <pc:sldMk cId="2725935603" sldId="13730"/>
        </pc:sldMkLst>
        <pc:spChg chg="mod">
          <ac:chgData name="Blake Zheng" userId="S::blake.zheng@carnstone.com::a78039c8-996b-42f4-a0a5-e1729f353f40" providerId="AD" clId="Web-{37E3529C-BCBA-FC35-A818-000CE8BAA040}" dt="2022-09-05T05:06:19.412" v="13"/>
          <ac:spMkLst>
            <pc:docMk/>
            <pc:sldMk cId="2725935603" sldId="13730"/>
            <ac:spMk id="5" creationId="{3BC8849B-7730-E8BD-2A38-D53355E6CEE9}"/>
          </ac:spMkLst>
        </pc:spChg>
        <pc:spChg chg="mod">
          <ac:chgData name="Blake Zheng" userId="S::blake.zheng@carnstone.com::a78039c8-996b-42f4-a0a5-e1729f353f40" providerId="AD" clId="Web-{37E3529C-BCBA-FC35-A818-000CE8BAA040}" dt="2022-09-05T05:05:50.208" v="12"/>
          <ac:spMkLst>
            <pc:docMk/>
            <pc:sldMk cId="2725935603" sldId="13730"/>
            <ac:spMk id="7" creationId="{E0DAF9B2-B50D-4F2F-B48C-2436E82D04B0}"/>
          </ac:spMkLst>
        </pc:spChg>
        <pc:spChg chg="mod">
          <ac:chgData name="Blake Zheng" userId="S::blake.zheng@carnstone.com::a78039c8-996b-42f4-a0a5-e1729f353f40" providerId="AD" clId="Web-{37E3529C-BCBA-FC35-A818-000CE8BAA040}" dt="2022-09-05T05:06:19.849" v="21"/>
          <ac:spMkLst>
            <pc:docMk/>
            <pc:sldMk cId="2725935603" sldId="13730"/>
            <ac:spMk id="9" creationId="{3C207CB5-0D08-94ED-1077-C6751FB9BDF2}"/>
          </ac:spMkLst>
        </pc:spChg>
        <pc:spChg chg="del">
          <ac:chgData name="Blake Zheng" userId="S::blake.zheng@carnstone.com::a78039c8-996b-42f4-a0a5-e1729f353f40" providerId="AD" clId="Web-{37E3529C-BCBA-FC35-A818-000CE8BAA040}" dt="2022-09-05T05:04:52.207" v="7"/>
          <ac:spMkLst>
            <pc:docMk/>
            <pc:sldMk cId="2725935603" sldId="13730"/>
            <ac:spMk id="11" creationId="{B6A27E29-2140-E12E-C733-D126CFCC8A7E}"/>
          </ac:spMkLst>
        </pc:spChg>
      </pc:sldChg>
      <pc:sldChg chg="modSp">
        <pc:chgData name="Blake Zheng" userId="S::blake.zheng@carnstone.com::a78039c8-996b-42f4-a0a5-e1729f353f40" providerId="AD" clId="Web-{37E3529C-BCBA-FC35-A818-000CE8BAA040}" dt="2022-09-05T05:06:19.756" v="19" actId="20577"/>
        <pc:sldMkLst>
          <pc:docMk/>
          <pc:sldMk cId="3289572453" sldId="13733"/>
        </pc:sldMkLst>
        <pc:spChg chg="mod">
          <ac:chgData name="Blake Zheng" userId="S::blake.zheng@carnstone.com::a78039c8-996b-42f4-a0a5-e1729f353f40" providerId="AD" clId="Web-{37E3529C-BCBA-FC35-A818-000CE8BAA040}" dt="2022-09-05T05:06:19.662" v="17" actId="20577"/>
          <ac:spMkLst>
            <pc:docMk/>
            <pc:sldMk cId="3289572453" sldId="13733"/>
            <ac:spMk id="2" creationId="{722D41E5-4BF0-0A3F-CCEB-083A0F6800E4}"/>
          </ac:spMkLst>
        </pc:spChg>
        <pc:spChg chg="mod">
          <ac:chgData name="Blake Zheng" userId="S::blake.zheng@carnstone.com::a78039c8-996b-42f4-a0a5-e1729f353f40" providerId="AD" clId="Web-{37E3529C-BCBA-FC35-A818-000CE8BAA040}" dt="2022-09-05T05:06:19.756" v="19" actId="20577"/>
          <ac:spMkLst>
            <pc:docMk/>
            <pc:sldMk cId="3289572453" sldId="13733"/>
            <ac:spMk id="11" creationId="{14568238-C360-0B40-6267-512F66AC5CEC}"/>
          </ac:spMkLst>
        </pc:spChg>
      </pc:sldChg>
      <pc:sldChg chg="modSp">
        <pc:chgData name="Blake Zheng" userId="S::blake.zheng@carnstone.com::a78039c8-996b-42f4-a0a5-e1729f353f40" providerId="AD" clId="Web-{37E3529C-BCBA-FC35-A818-000CE8BAA040}" dt="2022-09-05T05:17:59.991" v="57" actId="20577"/>
        <pc:sldMkLst>
          <pc:docMk/>
          <pc:sldMk cId="0" sldId="13778"/>
        </pc:sldMkLst>
        <pc:spChg chg="mod">
          <ac:chgData name="Blake Zheng" userId="S::blake.zheng@carnstone.com::a78039c8-996b-42f4-a0a5-e1729f353f40" providerId="AD" clId="Web-{37E3529C-BCBA-FC35-A818-000CE8BAA040}" dt="2022-09-05T05:17:59.991" v="57" actId="20577"/>
          <ac:spMkLst>
            <pc:docMk/>
            <pc:sldMk cId="0" sldId="13778"/>
            <ac:spMk id="6" creationId="{65A1D9C2-FDE7-B645-C75B-C8DD11EE36EB}"/>
          </ac:spMkLst>
        </pc:spChg>
      </pc:sldChg>
      <pc:sldChg chg="modSp">
        <pc:chgData name="Blake Zheng" userId="S::blake.zheng@carnstone.com::a78039c8-996b-42f4-a0a5-e1729f353f40" providerId="AD" clId="Web-{37E3529C-BCBA-FC35-A818-000CE8BAA040}" dt="2022-09-05T05:20:52.089" v="83"/>
        <pc:sldMkLst>
          <pc:docMk/>
          <pc:sldMk cId="0" sldId="13788"/>
        </pc:sldMkLst>
        <pc:spChg chg="mod">
          <ac:chgData name="Blake Zheng" userId="S::blake.zheng@carnstone.com::a78039c8-996b-42f4-a0a5-e1729f353f40" providerId="AD" clId="Web-{37E3529C-BCBA-FC35-A818-000CE8BAA040}" dt="2022-09-05T05:20:52.089" v="83"/>
          <ac:spMkLst>
            <pc:docMk/>
            <pc:sldMk cId="0" sldId="13788"/>
            <ac:spMk id="6" creationId="{1AAB3F30-813B-8C2C-F989-2D365E3175F0}"/>
          </ac:spMkLst>
        </pc:spChg>
      </pc:sldChg>
      <pc:sldChg chg="modSp">
        <pc:chgData name="Blake Zheng" userId="S::blake.zheng@carnstone.com::a78039c8-996b-42f4-a0a5-e1729f353f40" providerId="AD" clId="Web-{37E3529C-BCBA-FC35-A818-000CE8BAA040}" dt="2022-09-05T05:22:08.028" v="88"/>
        <pc:sldMkLst>
          <pc:docMk/>
          <pc:sldMk cId="0" sldId="13810"/>
        </pc:sldMkLst>
        <pc:spChg chg="mod">
          <ac:chgData name="Blake Zheng" userId="S::blake.zheng@carnstone.com::a78039c8-996b-42f4-a0a5-e1729f353f40" providerId="AD" clId="Web-{37E3529C-BCBA-FC35-A818-000CE8BAA040}" dt="2022-09-05T05:22:08.028" v="88"/>
          <ac:spMkLst>
            <pc:docMk/>
            <pc:sldMk cId="0" sldId="13810"/>
            <ac:spMk id="2" creationId="{00000000-0000-0000-0000-000000000000}"/>
          </ac:spMkLst>
        </pc:spChg>
        <pc:spChg chg="mod">
          <ac:chgData name="Blake Zheng" userId="S::blake.zheng@carnstone.com::a78039c8-996b-42f4-a0a5-e1729f353f40" providerId="AD" clId="Web-{37E3529C-BCBA-FC35-A818-000CE8BAA040}" dt="2022-09-05T05:22:07.856" v="87"/>
          <ac:spMkLst>
            <pc:docMk/>
            <pc:sldMk cId="0" sldId="13810"/>
            <ac:spMk id="3" creationId="{00000000-0000-0000-0000-000000000000}"/>
          </ac:spMkLst>
        </pc:spChg>
      </pc:sldChg>
      <pc:sldChg chg="del">
        <pc:chgData name="Blake Zheng" userId="S::blake.zheng@carnstone.com::a78039c8-996b-42f4-a0a5-e1729f353f40" providerId="AD" clId="Web-{37E3529C-BCBA-FC35-A818-000CE8BAA040}" dt="2022-09-05T05:20:31.432" v="80"/>
        <pc:sldMkLst>
          <pc:docMk/>
          <pc:sldMk cId="3951329339" sldId="13862"/>
        </pc:sldMkLst>
      </pc:sldChg>
      <pc:sldChg chg="modSp">
        <pc:chgData name="Blake Zheng" userId="S::blake.zheng@carnstone.com::a78039c8-996b-42f4-a0a5-e1729f353f40" providerId="AD" clId="Web-{37E3529C-BCBA-FC35-A818-000CE8BAA040}" dt="2022-09-05T05:08:10.555" v="35" actId="20577"/>
        <pc:sldMkLst>
          <pc:docMk/>
          <pc:sldMk cId="3470839135" sldId="13873"/>
        </pc:sldMkLst>
        <pc:spChg chg="mod">
          <ac:chgData name="Blake Zheng" userId="S::blake.zheng@carnstone.com::a78039c8-996b-42f4-a0a5-e1729f353f40" providerId="AD" clId="Web-{37E3529C-BCBA-FC35-A818-000CE8BAA040}" dt="2022-09-05T05:08:10.555" v="35" actId="20577"/>
          <ac:spMkLst>
            <pc:docMk/>
            <pc:sldMk cId="3470839135" sldId="13873"/>
            <ac:spMk id="6" creationId="{7DA5B65E-A2C6-2ACD-CDEE-08BAC1216DC5}"/>
          </ac:spMkLst>
        </pc:spChg>
      </pc:sldChg>
      <pc:sldChg chg="modSp del">
        <pc:chgData name="Blake Zheng" userId="S::blake.zheng@carnstone.com::a78039c8-996b-42f4-a0a5-e1729f353f40" providerId="AD" clId="Web-{37E3529C-BCBA-FC35-A818-000CE8BAA040}" dt="2022-09-05T05:11:54.123" v="40"/>
        <pc:sldMkLst>
          <pc:docMk/>
          <pc:sldMk cId="2574892897" sldId="13887"/>
        </pc:sldMkLst>
        <pc:spChg chg="mod">
          <ac:chgData name="Blake Zheng" userId="S::blake.zheng@carnstone.com::a78039c8-996b-42f4-a0a5-e1729f353f40" providerId="AD" clId="Web-{37E3529C-BCBA-FC35-A818-000CE8BAA040}" dt="2022-09-05T05:11:42.951" v="39" actId="20577"/>
          <ac:spMkLst>
            <pc:docMk/>
            <pc:sldMk cId="2574892897" sldId="13887"/>
            <ac:spMk id="35" creationId="{0A95E698-C2A3-78B6-0805-067ED02F5F59}"/>
          </ac:spMkLst>
        </pc:spChg>
      </pc:sldChg>
      <pc:sldChg chg="modSp">
        <pc:chgData name="Blake Zheng" userId="S::blake.zheng@carnstone.com::a78039c8-996b-42f4-a0a5-e1729f353f40" providerId="AD" clId="Web-{37E3529C-BCBA-FC35-A818-000CE8BAA040}" dt="2022-09-05T05:04:51.503" v="6"/>
        <pc:sldMkLst>
          <pc:docMk/>
          <pc:sldMk cId="2692031097" sldId="13889"/>
        </pc:sldMkLst>
        <pc:graphicFrameChg chg="mod modGraphic">
          <ac:chgData name="Blake Zheng" userId="S::blake.zheng@carnstone.com::a78039c8-996b-42f4-a0a5-e1729f353f40" providerId="AD" clId="Web-{37E3529C-BCBA-FC35-A818-000CE8BAA040}" dt="2022-09-05T05:04:51.503" v="6"/>
          <ac:graphicFrameMkLst>
            <pc:docMk/>
            <pc:sldMk cId="2692031097" sldId="13889"/>
            <ac:graphicFrameMk id="10" creationId="{EC656711-E72A-2A9B-4C56-655CE00DDA13}"/>
          </ac:graphicFrameMkLst>
        </pc:graphicFrameChg>
      </pc:sldChg>
      <pc:sldChg chg="modSp">
        <pc:chgData name="Blake Zheng" userId="S::blake.zheng@carnstone.com::a78039c8-996b-42f4-a0a5-e1729f353f40" providerId="AD" clId="Web-{37E3529C-BCBA-FC35-A818-000CE8BAA040}" dt="2022-09-05T05:13:00.624" v="47" actId="1076"/>
        <pc:sldMkLst>
          <pc:docMk/>
          <pc:sldMk cId="2942501527" sldId="13897"/>
        </pc:sldMkLst>
        <pc:spChg chg="mod">
          <ac:chgData name="Blake Zheng" userId="S::blake.zheng@carnstone.com::a78039c8-996b-42f4-a0a5-e1729f353f40" providerId="AD" clId="Web-{37E3529C-BCBA-FC35-A818-000CE8BAA040}" dt="2022-09-05T05:13:00.624" v="47" actId="1076"/>
          <ac:spMkLst>
            <pc:docMk/>
            <pc:sldMk cId="2942501527" sldId="13897"/>
            <ac:spMk id="32" creationId="{3B768079-9A99-A221-21F5-D796F4D6AFAF}"/>
          </ac:spMkLst>
        </pc:spChg>
        <pc:spChg chg="mod">
          <ac:chgData name="Blake Zheng" userId="S::blake.zheng@carnstone.com::a78039c8-996b-42f4-a0a5-e1729f353f40" providerId="AD" clId="Web-{37E3529C-BCBA-FC35-A818-000CE8BAA040}" dt="2022-09-05T05:12:29.733" v="44" actId="14100"/>
          <ac:spMkLst>
            <pc:docMk/>
            <pc:sldMk cId="2942501527" sldId="13897"/>
            <ac:spMk id="35" creationId="{61DDD131-147C-130E-FD16-6B09AE419D54}"/>
          </ac:spMkLst>
        </pc:spChg>
        <pc:picChg chg="mod">
          <ac:chgData name="Blake Zheng" userId="S::blake.zheng@carnstone.com::a78039c8-996b-42f4-a0a5-e1729f353f40" providerId="AD" clId="Web-{37E3529C-BCBA-FC35-A818-000CE8BAA040}" dt="2022-09-05T05:12:50.530" v="46" actId="1076"/>
          <ac:picMkLst>
            <pc:docMk/>
            <pc:sldMk cId="2942501527" sldId="13897"/>
            <ac:picMk id="13" creationId="{7A4FF9FE-3CD8-CC0C-8E41-1E0FB1ECA37C}"/>
          </ac:picMkLst>
        </pc:picChg>
        <pc:picChg chg="mod">
          <ac:chgData name="Blake Zheng" userId="S::blake.zheng@carnstone.com::a78039c8-996b-42f4-a0a5-e1729f353f40" providerId="AD" clId="Web-{37E3529C-BCBA-FC35-A818-000CE8BAA040}" dt="2022-09-05T05:12:40.765" v="45" actId="1076"/>
          <ac:picMkLst>
            <pc:docMk/>
            <pc:sldMk cId="2942501527" sldId="13897"/>
            <ac:picMk id="36" creationId="{020F8418-C0C9-8104-2D9C-C9885330BE18}"/>
          </ac:picMkLst>
        </pc:picChg>
      </pc:sldChg>
      <pc:sldChg chg="modSp">
        <pc:chgData name="Blake Zheng" userId="S::blake.zheng@carnstone.com::a78039c8-996b-42f4-a0a5-e1729f353f40" providerId="AD" clId="Web-{37E3529C-BCBA-FC35-A818-000CE8BAA040}" dt="2022-09-05T05:17:43.256" v="54" actId="20577"/>
        <pc:sldMkLst>
          <pc:docMk/>
          <pc:sldMk cId="2476637675" sldId="13914"/>
        </pc:sldMkLst>
        <pc:spChg chg="mod">
          <ac:chgData name="Blake Zheng" userId="S::blake.zheng@carnstone.com::a78039c8-996b-42f4-a0a5-e1729f353f40" providerId="AD" clId="Web-{37E3529C-BCBA-FC35-A818-000CE8BAA040}" dt="2022-09-05T05:17:43.256" v="54" actId="20577"/>
          <ac:spMkLst>
            <pc:docMk/>
            <pc:sldMk cId="2476637675" sldId="13914"/>
            <ac:spMk id="3" creationId="{936E190A-EF26-5647-A446-CE7F2EB22ACA}"/>
          </ac:spMkLst>
        </pc:spChg>
      </pc:sldChg>
      <pc:sldChg chg="modSp">
        <pc:chgData name="Blake Zheng" userId="S::blake.zheng@carnstone.com::a78039c8-996b-42f4-a0a5-e1729f353f40" providerId="AD" clId="Web-{37E3529C-BCBA-FC35-A818-000CE8BAA040}" dt="2022-09-05T05:08:30.696" v="36" actId="20577"/>
        <pc:sldMkLst>
          <pc:docMk/>
          <pc:sldMk cId="3705427055" sldId="13918"/>
        </pc:sldMkLst>
        <pc:spChg chg="mod">
          <ac:chgData name="Blake Zheng" userId="S::blake.zheng@carnstone.com::a78039c8-996b-42f4-a0a5-e1729f353f40" providerId="AD" clId="Web-{37E3529C-BCBA-FC35-A818-000CE8BAA040}" dt="2022-09-05T05:08:30.696" v="36" actId="20577"/>
          <ac:spMkLst>
            <pc:docMk/>
            <pc:sldMk cId="3705427055" sldId="13918"/>
            <ac:spMk id="6" creationId="{7DA5B65E-A2C6-2ACD-CDEE-08BAC1216DC5}"/>
          </ac:spMkLst>
        </pc:spChg>
      </pc:sldChg>
      <pc:sldChg chg="addSp delSp modSp">
        <pc:chgData name="Blake Zheng" userId="S::blake.zheng@carnstone.com::a78039c8-996b-42f4-a0a5-e1729f353f40" providerId="AD" clId="Web-{37E3529C-BCBA-FC35-A818-000CE8BAA040}" dt="2022-09-05T05:07:22.195" v="33"/>
        <pc:sldMkLst>
          <pc:docMk/>
          <pc:sldMk cId="3191953968" sldId="13925"/>
        </pc:sldMkLst>
        <pc:spChg chg="del">
          <ac:chgData name="Blake Zheng" userId="S::blake.zheng@carnstone.com::a78039c8-996b-42f4-a0a5-e1729f353f40" providerId="AD" clId="Web-{37E3529C-BCBA-FC35-A818-000CE8BAA040}" dt="2022-09-05T05:07:22.195" v="33"/>
          <ac:spMkLst>
            <pc:docMk/>
            <pc:sldMk cId="3191953968" sldId="13925"/>
            <ac:spMk id="3" creationId="{B164F08B-271C-16C8-6EA6-FF1C9CD309ED}"/>
          </ac:spMkLst>
        </pc:spChg>
        <pc:spChg chg="del mod">
          <ac:chgData name="Blake Zheng" userId="S::blake.zheng@carnstone.com::a78039c8-996b-42f4-a0a5-e1729f353f40" providerId="AD" clId="Web-{37E3529C-BCBA-FC35-A818-000CE8BAA040}" dt="2022-09-05T05:06:30.381" v="26"/>
          <ac:spMkLst>
            <pc:docMk/>
            <pc:sldMk cId="3191953968" sldId="13925"/>
            <ac:spMk id="4" creationId="{2F6038C5-8990-141B-9A53-E8338A2F4444}"/>
          </ac:spMkLst>
        </pc:spChg>
        <pc:spChg chg="add mod">
          <ac:chgData name="Blake Zheng" userId="S::blake.zheng@carnstone.com::a78039c8-996b-42f4-a0a5-e1729f353f40" providerId="AD" clId="Web-{37E3529C-BCBA-FC35-A818-000CE8BAA040}" dt="2022-09-05T05:07:02.475" v="32" actId="20577"/>
          <ac:spMkLst>
            <pc:docMk/>
            <pc:sldMk cId="3191953968" sldId="13925"/>
            <ac:spMk id="8" creationId="{F9AA60F7-5826-45E0-7AD1-91C7F2998FFF}"/>
          </ac:spMkLst>
        </pc:spChg>
      </pc:sldChg>
      <pc:sldChg chg="new del">
        <pc:chgData name="Blake Zheng" userId="S::blake.zheng@carnstone.com::a78039c8-996b-42f4-a0a5-e1729f353f40" providerId="AD" clId="Web-{37E3529C-BCBA-FC35-A818-000CE8BAA040}" dt="2022-09-05T05:12:18.186" v="43"/>
        <pc:sldMkLst>
          <pc:docMk/>
          <pc:sldMk cId="1096063797" sldId="13935"/>
        </pc:sldMkLst>
      </pc:sldChg>
      <pc:sldChg chg="add">
        <pc:chgData name="Blake Zheng" userId="S::blake.zheng@carnstone.com::a78039c8-996b-42f4-a0a5-e1729f353f40" providerId="AD" clId="Web-{37E3529C-BCBA-FC35-A818-000CE8BAA040}" dt="2022-09-05T05:11:56.342" v="42"/>
        <pc:sldMkLst>
          <pc:docMk/>
          <pc:sldMk cId="3120743041" sldId="13936"/>
        </pc:sldMkLst>
      </pc:sldChg>
    </pc:docChg>
  </pc:docChgLst>
</pc:chgInfo>
</file>

<file path=ppt/comments/modernComment_365E_DCDC546F.xml><?xml version="1.0" encoding="utf-8"?>
<p188:cmLst xmlns:a="http://schemas.openxmlformats.org/drawingml/2006/main" xmlns:r="http://schemas.openxmlformats.org/officeDocument/2006/relationships" xmlns:p188="http://schemas.microsoft.com/office/powerpoint/2018/8/main">
  <p188:cm id="{44351F61-9FB5-4647-8136-858D1D2CD925}" authorId="{2844AC68-8B50-E5A0-6377-DDD16285D50B}" status="resolved" created="2022-08-23T07:25:27.819" complete="100000">
    <pc:sldMkLst xmlns:pc="http://schemas.microsoft.com/office/powerpoint/2013/main/command">
      <pc:docMk/>
      <pc:sldMk cId="3470839135" sldId="13716"/>
    </pc:sldMkLst>
    <p188:txBody>
      <a:bodyPr/>
      <a:lstStyle/>
      <a:p>
        <a:r>
          <a:rPr lang="en-GB"/>
          <a:t>present full content</a:t>
        </a:r>
      </a:p>
    </p188:txBody>
  </p188:cm>
</p188:cmLst>
</file>

<file path=ppt/comments/modernComment_3631_CEE0CD5F.xml><?xml version="1.0" encoding="utf-8"?>
<p188:cmLst xmlns:a="http://schemas.openxmlformats.org/drawingml/2006/main" xmlns:r="http://schemas.openxmlformats.org/officeDocument/2006/relationships" xmlns:p188="http://schemas.microsoft.com/office/powerpoint/2018/8/main">
  <p188:cm id="{7846B2EB-30DC-4BC6-A6FB-8A36A9CCE907}" authorId="{2844AC68-8B50-E5A0-6377-DDD16285D50B}" status="resolved" created="2022-08-23T07:25:27.819" complete="100000">
    <pc:sldMkLst xmlns:pc="http://schemas.microsoft.com/office/powerpoint/2013/main/command">
      <pc:docMk/>
      <pc:sldMk cId="3470839135" sldId="13716"/>
    </pc:sldMkLst>
    <p188:txBody>
      <a:bodyPr/>
      <a:lstStyle/>
      <a:p>
        <a:r>
          <a:rPr lang="en-GB"/>
          <a:t>present full content</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07BA0D-BCF2-440F-B436-7E00281022C7}" type="doc">
      <dgm:prSet loTypeId="urn:microsoft.com/office/officeart/2005/8/layout/process4" loCatId="process" qsTypeId="urn:microsoft.com/office/officeart/2005/8/quickstyle/simple1" qsCatId="simple" csTypeId="urn:microsoft.com/office/officeart/2005/8/colors/accent1_2" csCatId="accent1" phldr="1"/>
      <dgm:spPr/>
    </dgm:pt>
    <dgm:pt modelId="{9A204018-6567-4539-A93F-8BD41161B8E4}">
      <dgm:prSet phldrT="[Text]"/>
      <dgm:spPr/>
      <dgm:t>
        <a:bodyPr/>
        <a:lstStyle/>
        <a:p>
          <a:r>
            <a:rPr lang="en-GB" b="1"/>
            <a:t>Establish programme</a:t>
          </a:r>
          <a:endParaRPr lang="en-GB"/>
        </a:p>
      </dgm:t>
    </dgm:pt>
    <dgm:pt modelId="{DEA7533D-B67D-4DA6-AC08-35511923E2BA}" type="parTrans" cxnId="{051EE037-E9D2-43F9-963F-82EDFE300155}">
      <dgm:prSet/>
      <dgm:spPr/>
      <dgm:t>
        <a:bodyPr/>
        <a:lstStyle/>
        <a:p>
          <a:endParaRPr lang="en-GB"/>
        </a:p>
      </dgm:t>
    </dgm:pt>
    <dgm:pt modelId="{8B6E293F-B2D2-48A0-9A84-02277A4FA0F4}" type="sibTrans" cxnId="{051EE037-E9D2-43F9-963F-82EDFE300155}">
      <dgm:prSet/>
      <dgm:spPr/>
      <dgm:t>
        <a:bodyPr/>
        <a:lstStyle/>
        <a:p>
          <a:endParaRPr lang="en-GB"/>
        </a:p>
      </dgm:t>
    </dgm:pt>
    <dgm:pt modelId="{32604AA3-9A23-4A55-9BF6-E7C18484392E}">
      <dgm:prSet/>
      <dgm:spPr/>
      <dgm:t>
        <a:bodyPr/>
        <a:lstStyle/>
        <a:p>
          <a:r>
            <a:rPr lang="en-GB"/>
            <a:t>4 questions on environmental sustainability programmes and the PSCI code of conduct/principles.</a:t>
          </a:r>
        </a:p>
      </dgm:t>
    </dgm:pt>
    <dgm:pt modelId="{AA17F80B-D2E9-4FC2-A92A-12B1319F5C64}" type="parTrans" cxnId="{82BC5A72-B748-421C-9225-8B62CCD2E292}">
      <dgm:prSet/>
      <dgm:spPr/>
      <dgm:t>
        <a:bodyPr/>
        <a:lstStyle/>
        <a:p>
          <a:endParaRPr lang="en-GB"/>
        </a:p>
      </dgm:t>
    </dgm:pt>
    <dgm:pt modelId="{8984E8DD-80BA-4DF0-8E41-1DB424B1DFD3}" type="sibTrans" cxnId="{82BC5A72-B748-421C-9225-8B62CCD2E292}">
      <dgm:prSet/>
      <dgm:spPr/>
      <dgm:t>
        <a:bodyPr/>
        <a:lstStyle/>
        <a:p>
          <a:endParaRPr lang="en-GB"/>
        </a:p>
      </dgm:t>
    </dgm:pt>
    <dgm:pt modelId="{C60E1B5B-6C1B-4210-BC67-A9BB20247E49}">
      <dgm:prSet/>
      <dgm:spPr/>
      <dgm:t>
        <a:bodyPr/>
        <a:lstStyle/>
        <a:p>
          <a:r>
            <a:rPr lang="en-GB" b="1"/>
            <a:t>Manage Impacts</a:t>
          </a:r>
        </a:p>
      </dgm:t>
    </dgm:pt>
    <dgm:pt modelId="{39B467AB-0B0E-4460-9CFC-E7A29E9BAC18}" type="parTrans" cxnId="{A0DD16EB-41A4-4B2B-9499-A28E588B1C90}">
      <dgm:prSet/>
      <dgm:spPr/>
      <dgm:t>
        <a:bodyPr/>
        <a:lstStyle/>
        <a:p>
          <a:endParaRPr lang="en-GB"/>
        </a:p>
      </dgm:t>
    </dgm:pt>
    <dgm:pt modelId="{AFAC85D4-01C3-4416-A9CE-89826880A153}" type="sibTrans" cxnId="{A0DD16EB-41A4-4B2B-9499-A28E588B1C90}">
      <dgm:prSet/>
      <dgm:spPr/>
      <dgm:t>
        <a:bodyPr/>
        <a:lstStyle/>
        <a:p>
          <a:endParaRPr lang="en-GB"/>
        </a:p>
      </dgm:t>
    </dgm:pt>
    <dgm:pt modelId="{2AFABC06-D12E-4FCD-8813-C211F503477A}">
      <dgm:prSet/>
      <dgm:spPr/>
      <dgm:t>
        <a:bodyPr/>
        <a:lstStyle/>
        <a:p>
          <a:r>
            <a:rPr lang="en-GB"/>
            <a:t>Questions on Energy, GHG, Waste and Water.</a:t>
          </a:r>
        </a:p>
      </dgm:t>
    </dgm:pt>
    <dgm:pt modelId="{8943A314-4994-48C5-9CCF-5C6190F7A296}" type="parTrans" cxnId="{A10CB289-3B46-49D0-B8D3-836117EF18C6}">
      <dgm:prSet/>
      <dgm:spPr/>
      <dgm:t>
        <a:bodyPr/>
        <a:lstStyle/>
        <a:p>
          <a:endParaRPr lang="en-GB"/>
        </a:p>
      </dgm:t>
    </dgm:pt>
    <dgm:pt modelId="{A30809EE-8318-40BE-B04E-CA8072E55913}" type="sibTrans" cxnId="{A10CB289-3B46-49D0-B8D3-836117EF18C6}">
      <dgm:prSet/>
      <dgm:spPr/>
      <dgm:t>
        <a:bodyPr/>
        <a:lstStyle/>
        <a:p>
          <a:endParaRPr lang="en-GB"/>
        </a:p>
      </dgm:t>
    </dgm:pt>
    <dgm:pt modelId="{914B209B-984A-4625-804F-2B4A811CAC73}">
      <dgm:prSet/>
      <dgm:spPr/>
      <dgm:t>
        <a:bodyPr/>
        <a:lstStyle/>
        <a:p>
          <a:r>
            <a:rPr lang="en-GB" b="1"/>
            <a:t>Reduce Emissions</a:t>
          </a:r>
        </a:p>
      </dgm:t>
    </dgm:pt>
    <dgm:pt modelId="{5D9F8020-8EB5-4DA6-8D2A-0E08158F9A77}" type="parTrans" cxnId="{46AD72AB-6433-45A9-8F9E-1695A916153E}">
      <dgm:prSet/>
      <dgm:spPr/>
      <dgm:t>
        <a:bodyPr/>
        <a:lstStyle/>
        <a:p>
          <a:endParaRPr lang="en-GB"/>
        </a:p>
      </dgm:t>
    </dgm:pt>
    <dgm:pt modelId="{1BD4C200-DBBF-4490-803F-6404260B398C}" type="sibTrans" cxnId="{46AD72AB-6433-45A9-8F9E-1695A916153E}">
      <dgm:prSet/>
      <dgm:spPr/>
      <dgm:t>
        <a:bodyPr/>
        <a:lstStyle/>
        <a:p>
          <a:endParaRPr lang="en-GB"/>
        </a:p>
      </dgm:t>
    </dgm:pt>
    <dgm:pt modelId="{9C37766A-CA82-4B56-AB6B-44A2E9B8FDD0}">
      <dgm:prSet/>
      <dgm:spPr/>
      <dgm:t>
        <a:bodyPr/>
        <a:lstStyle/>
        <a:p>
          <a:r>
            <a:rPr lang="en-GB"/>
            <a:t>Questions on GHG emissions reduction targets (SBTi included) and progress to meet them. Also covers energy, water and waste reduction targets/programmes.</a:t>
          </a:r>
        </a:p>
      </dgm:t>
    </dgm:pt>
    <dgm:pt modelId="{C2FD5E50-1514-437A-B127-396D313F9D3D}" type="parTrans" cxnId="{C79FC98D-E860-47AE-A89B-DDE5F815F11E}">
      <dgm:prSet/>
      <dgm:spPr/>
      <dgm:t>
        <a:bodyPr/>
        <a:lstStyle/>
        <a:p>
          <a:endParaRPr lang="en-GB"/>
        </a:p>
      </dgm:t>
    </dgm:pt>
    <dgm:pt modelId="{EA48E4C3-230B-4856-B01C-ABD966A64DBF}" type="sibTrans" cxnId="{C79FC98D-E860-47AE-A89B-DDE5F815F11E}">
      <dgm:prSet/>
      <dgm:spPr/>
      <dgm:t>
        <a:bodyPr/>
        <a:lstStyle/>
        <a:p>
          <a:endParaRPr lang="en-GB"/>
        </a:p>
      </dgm:t>
    </dgm:pt>
    <dgm:pt modelId="{29A82E94-D1D0-4276-8EEF-3F3EFF63478C}">
      <dgm:prSet/>
      <dgm:spPr>
        <a:solidFill>
          <a:schemeClr val="accent1">
            <a:lumMod val="60000"/>
            <a:lumOff val="40000"/>
          </a:schemeClr>
        </a:solidFill>
      </dgm:spPr>
      <dgm:t>
        <a:bodyPr/>
        <a:lstStyle/>
        <a:p>
          <a:r>
            <a:rPr lang="en-GB" b="1"/>
            <a:t>Apportion emissions</a:t>
          </a:r>
        </a:p>
      </dgm:t>
    </dgm:pt>
    <dgm:pt modelId="{43719E26-7682-4153-866A-00C2F42668C0}" type="parTrans" cxnId="{FE811B3E-4364-4814-BC16-E449FE6E07A7}">
      <dgm:prSet/>
      <dgm:spPr/>
      <dgm:t>
        <a:bodyPr/>
        <a:lstStyle/>
        <a:p>
          <a:endParaRPr lang="en-GB"/>
        </a:p>
      </dgm:t>
    </dgm:pt>
    <dgm:pt modelId="{4FEE75B1-911E-4D36-B069-B270A1ECF1BB}" type="sibTrans" cxnId="{FE811B3E-4364-4814-BC16-E449FE6E07A7}">
      <dgm:prSet/>
      <dgm:spPr/>
      <dgm:t>
        <a:bodyPr/>
        <a:lstStyle/>
        <a:p>
          <a:endParaRPr lang="en-GB"/>
        </a:p>
      </dgm:t>
    </dgm:pt>
    <dgm:pt modelId="{A6C6A60C-D689-4BB9-8B55-D2D2A7F67DCF}" type="pres">
      <dgm:prSet presAssocID="{E707BA0D-BCF2-440F-B436-7E00281022C7}" presName="Name0" presStyleCnt="0">
        <dgm:presLayoutVars>
          <dgm:dir/>
          <dgm:animLvl val="lvl"/>
          <dgm:resizeHandles val="exact"/>
        </dgm:presLayoutVars>
      </dgm:prSet>
      <dgm:spPr/>
    </dgm:pt>
    <dgm:pt modelId="{8D12D656-F594-4A19-A1E2-0CAEDECEF63B}" type="pres">
      <dgm:prSet presAssocID="{29A82E94-D1D0-4276-8EEF-3F3EFF63478C}" presName="boxAndChildren" presStyleCnt="0"/>
      <dgm:spPr/>
    </dgm:pt>
    <dgm:pt modelId="{3A8C10AD-9EA6-4FDB-80E9-87D813384339}" type="pres">
      <dgm:prSet presAssocID="{29A82E94-D1D0-4276-8EEF-3F3EFF63478C}" presName="parentTextBox" presStyleLbl="node1" presStyleIdx="0" presStyleCnt="4"/>
      <dgm:spPr/>
    </dgm:pt>
    <dgm:pt modelId="{4A5BB39B-538E-4AD4-8601-2623807DD9DE}" type="pres">
      <dgm:prSet presAssocID="{1BD4C200-DBBF-4490-803F-6404260B398C}" presName="sp" presStyleCnt="0"/>
      <dgm:spPr/>
    </dgm:pt>
    <dgm:pt modelId="{C5D60CA8-29D0-472A-BD3D-8F6A1DE453E7}" type="pres">
      <dgm:prSet presAssocID="{914B209B-984A-4625-804F-2B4A811CAC73}" presName="arrowAndChildren" presStyleCnt="0"/>
      <dgm:spPr/>
    </dgm:pt>
    <dgm:pt modelId="{D4A58003-F686-49DB-AFB9-3972793B32FF}" type="pres">
      <dgm:prSet presAssocID="{914B209B-984A-4625-804F-2B4A811CAC73}" presName="parentTextArrow" presStyleLbl="node1" presStyleIdx="0" presStyleCnt="4"/>
      <dgm:spPr/>
    </dgm:pt>
    <dgm:pt modelId="{FC68FA7B-575A-4673-9032-CB0589EA8F94}" type="pres">
      <dgm:prSet presAssocID="{914B209B-984A-4625-804F-2B4A811CAC73}" presName="arrow" presStyleLbl="node1" presStyleIdx="1" presStyleCnt="4"/>
      <dgm:spPr/>
    </dgm:pt>
    <dgm:pt modelId="{36361DE4-B2D2-4616-BFB6-77E56C50AB42}" type="pres">
      <dgm:prSet presAssocID="{914B209B-984A-4625-804F-2B4A811CAC73}" presName="descendantArrow" presStyleCnt="0"/>
      <dgm:spPr/>
    </dgm:pt>
    <dgm:pt modelId="{DF972B29-6BB7-48D4-A16D-63CE9369784A}" type="pres">
      <dgm:prSet presAssocID="{9C37766A-CA82-4B56-AB6B-44A2E9B8FDD0}" presName="childTextArrow" presStyleLbl="fgAccFollowNode1" presStyleIdx="0" presStyleCnt="3">
        <dgm:presLayoutVars>
          <dgm:bulletEnabled val="1"/>
        </dgm:presLayoutVars>
      </dgm:prSet>
      <dgm:spPr/>
    </dgm:pt>
    <dgm:pt modelId="{67CED8CA-845C-41B4-9596-D9F0F71F6398}" type="pres">
      <dgm:prSet presAssocID="{AFAC85D4-01C3-4416-A9CE-89826880A153}" presName="sp" presStyleCnt="0"/>
      <dgm:spPr/>
    </dgm:pt>
    <dgm:pt modelId="{A6CE9590-8267-430D-9DE3-97C4DF7DFE9B}" type="pres">
      <dgm:prSet presAssocID="{C60E1B5B-6C1B-4210-BC67-A9BB20247E49}" presName="arrowAndChildren" presStyleCnt="0"/>
      <dgm:spPr/>
    </dgm:pt>
    <dgm:pt modelId="{88D8A674-1026-4E03-AFA8-BA86E094D5C0}" type="pres">
      <dgm:prSet presAssocID="{C60E1B5B-6C1B-4210-BC67-A9BB20247E49}" presName="parentTextArrow" presStyleLbl="node1" presStyleIdx="1" presStyleCnt="4"/>
      <dgm:spPr/>
    </dgm:pt>
    <dgm:pt modelId="{519794E5-3F13-45CC-8E9A-064EF21A9D5C}" type="pres">
      <dgm:prSet presAssocID="{C60E1B5B-6C1B-4210-BC67-A9BB20247E49}" presName="arrow" presStyleLbl="node1" presStyleIdx="2" presStyleCnt="4"/>
      <dgm:spPr/>
    </dgm:pt>
    <dgm:pt modelId="{D72E5CD6-AEEE-4D69-BC6F-7015C662418E}" type="pres">
      <dgm:prSet presAssocID="{C60E1B5B-6C1B-4210-BC67-A9BB20247E49}" presName="descendantArrow" presStyleCnt="0"/>
      <dgm:spPr/>
    </dgm:pt>
    <dgm:pt modelId="{0E9B53B1-CB65-44D6-9033-25831A0D9047}" type="pres">
      <dgm:prSet presAssocID="{2AFABC06-D12E-4FCD-8813-C211F503477A}" presName="childTextArrow" presStyleLbl="fgAccFollowNode1" presStyleIdx="1" presStyleCnt="3">
        <dgm:presLayoutVars>
          <dgm:bulletEnabled val="1"/>
        </dgm:presLayoutVars>
      </dgm:prSet>
      <dgm:spPr/>
    </dgm:pt>
    <dgm:pt modelId="{E1743A08-92CB-4D5D-8C5A-61AC5001C76C}" type="pres">
      <dgm:prSet presAssocID="{8B6E293F-B2D2-48A0-9A84-02277A4FA0F4}" presName="sp" presStyleCnt="0"/>
      <dgm:spPr/>
    </dgm:pt>
    <dgm:pt modelId="{DF49859B-9FC9-4D00-98F1-725D0D2A8457}" type="pres">
      <dgm:prSet presAssocID="{9A204018-6567-4539-A93F-8BD41161B8E4}" presName="arrowAndChildren" presStyleCnt="0"/>
      <dgm:spPr/>
    </dgm:pt>
    <dgm:pt modelId="{0917E73F-4EBE-4E71-BEDA-2298668682D4}" type="pres">
      <dgm:prSet presAssocID="{9A204018-6567-4539-A93F-8BD41161B8E4}" presName="parentTextArrow" presStyleLbl="node1" presStyleIdx="2" presStyleCnt="4"/>
      <dgm:spPr/>
    </dgm:pt>
    <dgm:pt modelId="{1F58E5F2-E6EB-4FBB-A447-8600D05B2B28}" type="pres">
      <dgm:prSet presAssocID="{9A204018-6567-4539-A93F-8BD41161B8E4}" presName="arrow" presStyleLbl="node1" presStyleIdx="3" presStyleCnt="4"/>
      <dgm:spPr/>
    </dgm:pt>
    <dgm:pt modelId="{9FE315F9-7499-40C2-8717-BE59565D5349}" type="pres">
      <dgm:prSet presAssocID="{9A204018-6567-4539-A93F-8BD41161B8E4}" presName="descendantArrow" presStyleCnt="0"/>
      <dgm:spPr/>
    </dgm:pt>
    <dgm:pt modelId="{9E700893-C74F-459B-B16B-AAC0812F21E2}" type="pres">
      <dgm:prSet presAssocID="{32604AA3-9A23-4A55-9BF6-E7C18484392E}" presName="childTextArrow" presStyleLbl="fgAccFollowNode1" presStyleIdx="2" presStyleCnt="3">
        <dgm:presLayoutVars>
          <dgm:bulletEnabled val="1"/>
        </dgm:presLayoutVars>
      </dgm:prSet>
      <dgm:spPr/>
    </dgm:pt>
  </dgm:ptLst>
  <dgm:cxnLst>
    <dgm:cxn modelId="{52E48607-377C-45C1-BD40-4B9B144BAE01}" type="presOf" srcId="{9A204018-6567-4539-A93F-8BD41161B8E4}" destId="{0917E73F-4EBE-4E71-BEDA-2298668682D4}" srcOrd="0" destOrd="0" presId="urn:microsoft.com/office/officeart/2005/8/layout/process4"/>
    <dgm:cxn modelId="{FF3EF60D-B09A-4DB3-AB8B-CA20838AB1DA}" type="presOf" srcId="{E707BA0D-BCF2-440F-B436-7E00281022C7}" destId="{A6C6A60C-D689-4BB9-8B55-D2D2A7F67DCF}" srcOrd="0" destOrd="0" presId="urn:microsoft.com/office/officeart/2005/8/layout/process4"/>
    <dgm:cxn modelId="{29943214-EBBB-4CD9-B1B1-388BBB653F99}" type="presOf" srcId="{9C37766A-CA82-4B56-AB6B-44A2E9B8FDD0}" destId="{DF972B29-6BB7-48D4-A16D-63CE9369784A}" srcOrd="0" destOrd="0" presId="urn:microsoft.com/office/officeart/2005/8/layout/process4"/>
    <dgm:cxn modelId="{051EE037-E9D2-43F9-963F-82EDFE300155}" srcId="{E707BA0D-BCF2-440F-B436-7E00281022C7}" destId="{9A204018-6567-4539-A93F-8BD41161B8E4}" srcOrd="0" destOrd="0" parTransId="{DEA7533D-B67D-4DA6-AC08-35511923E2BA}" sibTransId="{8B6E293F-B2D2-48A0-9A84-02277A4FA0F4}"/>
    <dgm:cxn modelId="{FE811B3E-4364-4814-BC16-E449FE6E07A7}" srcId="{E707BA0D-BCF2-440F-B436-7E00281022C7}" destId="{29A82E94-D1D0-4276-8EEF-3F3EFF63478C}" srcOrd="3" destOrd="0" parTransId="{43719E26-7682-4153-866A-00C2F42668C0}" sibTransId="{4FEE75B1-911E-4D36-B069-B270A1ECF1BB}"/>
    <dgm:cxn modelId="{1FE03644-7B58-42EB-A134-6E925961EEEF}" type="presOf" srcId="{914B209B-984A-4625-804F-2B4A811CAC73}" destId="{FC68FA7B-575A-4673-9032-CB0589EA8F94}" srcOrd="1" destOrd="0" presId="urn:microsoft.com/office/officeart/2005/8/layout/process4"/>
    <dgm:cxn modelId="{82BC5A72-B748-421C-9225-8B62CCD2E292}" srcId="{9A204018-6567-4539-A93F-8BD41161B8E4}" destId="{32604AA3-9A23-4A55-9BF6-E7C18484392E}" srcOrd="0" destOrd="0" parTransId="{AA17F80B-D2E9-4FC2-A92A-12B1319F5C64}" sibTransId="{8984E8DD-80BA-4DF0-8E41-1DB424B1DFD3}"/>
    <dgm:cxn modelId="{D17F2D7E-64B9-4F44-9DC3-5FFEEABE90BD}" type="presOf" srcId="{9A204018-6567-4539-A93F-8BD41161B8E4}" destId="{1F58E5F2-E6EB-4FBB-A447-8600D05B2B28}" srcOrd="1" destOrd="0" presId="urn:microsoft.com/office/officeart/2005/8/layout/process4"/>
    <dgm:cxn modelId="{F46E9681-443B-4728-9910-B0684B8B16FE}" type="presOf" srcId="{C60E1B5B-6C1B-4210-BC67-A9BB20247E49}" destId="{519794E5-3F13-45CC-8E9A-064EF21A9D5C}" srcOrd="1" destOrd="0" presId="urn:microsoft.com/office/officeart/2005/8/layout/process4"/>
    <dgm:cxn modelId="{16CEE987-C559-41E9-B8D0-E7E27BBCED8C}" type="presOf" srcId="{914B209B-984A-4625-804F-2B4A811CAC73}" destId="{D4A58003-F686-49DB-AFB9-3972793B32FF}" srcOrd="0" destOrd="0" presId="urn:microsoft.com/office/officeart/2005/8/layout/process4"/>
    <dgm:cxn modelId="{A10CB289-3B46-49D0-B8D3-836117EF18C6}" srcId="{C60E1B5B-6C1B-4210-BC67-A9BB20247E49}" destId="{2AFABC06-D12E-4FCD-8813-C211F503477A}" srcOrd="0" destOrd="0" parTransId="{8943A314-4994-48C5-9CCF-5C6190F7A296}" sibTransId="{A30809EE-8318-40BE-B04E-CA8072E55913}"/>
    <dgm:cxn modelId="{49ACC28C-FCD1-43AB-9D63-79D98BC37BDC}" type="presOf" srcId="{2AFABC06-D12E-4FCD-8813-C211F503477A}" destId="{0E9B53B1-CB65-44D6-9033-25831A0D9047}" srcOrd="0" destOrd="0" presId="urn:microsoft.com/office/officeart/2005/8/layout/process4"/>
    <dgm:cxn modelId="{C79FC98D-E860-47AE-A89B-DDE5F815F11E}" srcId="{914B209B-984A-4625-804F-2B4A811CAC73}" destId="{9C37766A-CA82-4B56-AB6B-44A2E9B8FDD0}" srcOrd="0" destOrd="0" parTransId="{C2FD5E50-1514-437A-B127-396D313F9D3D}" sibTransId="{EA48E4C3-230B-4856-B01C-ABD966A64DBF}"/>
    <dgm:cxn modelId="{0330F6A6-A71C-45BA-B6FE-D24CE7FC6F00}" type="presOf" srcId="{32604AA3-9A23-4A55-9BF6-E7C18484392E}" destId="{9E700893-C74F-459B-B16B-AAC0812F21E2}" srcOrd="0" destOrd="0" presId="urn:microsoft.com/office/officeart/2005/8/layout/process4"/>
    <dgm:cxn modelId="{0D1A00A8-30A2-49FE-A73A-057A115C434C}" type="presOf" srcId="{29A82E94-D1D0-4276-8EEF-3F3EFF63478C}" destId="{3A8C10AD-9EA6-4FDB-80E9-87D813384339}" srcOrd="0" destOrd="0" presId="urn:microsoft.com/office/officeart/2005/8/layout/process4"/>
    <dgm:cxn modelId="{46AD72AB-6433-45A9-8F9E-1695A916153E}" srcId="{E707BA0D-BCF2-440F-B436-7E00281022C7}" destId="{914B209B-984A-4625-804F-2B4A811CAC73}" srcOrd="2" destOrd="0" parTransId="{5D9F8020-8EB5-4DA6-8D2A-0E08158F9A77}" sibTransId="{1BD4C200-DBBF-4490-803F-6404260B398C}"/>
    <dgm:cxn modelId="{5538CECF-53A4-4BAC-8B6A-8E9ABF4CF6CC}" type="presOf" srcId="{C60E1B5B-6C1B-4210-BC67-A9BB20247E49}" destId="{88D8A674-1026-4E03-AFA8-BA86E094D5C0}" srcOrd="0" destOrd="0" presId="urn:microsoft.com/office/officeart/2005/8/layout/process4"/>
    <dgm:cxn modelId="{A0DD16EB-41A4-4B2B-9499-A28E588B1C90}" srcId="{E707BA0D-BCF2-440F-B436-7E00281022C7}" destId="{C60E1B5B-6C1B-4210-BC67-A9BB20247E49}" srcOrd="1" destOrd="0" parTransId="{39B467AB-0B0E-4460-9CFC-E7A29E9BAC18}" sibTransId="{AFAC85D4-01C3-4416-A9CE-89826880A153}"/>
    <dgm:cxn modelId="{FFFF6C9A-E885-45C8-8636-928C0416475B}" type="presParOf" srcId="{A6C6A60C-D689-4BB9-8B55-D2D2A7F67DCF}" destId="{8D12D656-F594-4A19-A1E2-0CAEDECEF63B}" srcOrd="0" destOrd="0" presId="urn:microsoft.com/office/officeart/2005/8/layout/process4"/>
    <dgm:cxn modelId="{19CF04AB-BEE4-47D1-ADF8-D9F1BBE2844E}" type="presParOf" srcId="{8D12D656-F594-4A19-A1E2-0CAEDECEF63B}" destId="{3A8C10AD-9EA6-4FDB-80E9-87D813384339}" srcOrd="0" destOrd="0" presId="urn:microsoft.com/office/officeart/2005/8/layout/process4"/>
    <dgm:cxn modelId="{5D5A8723-64C2-4C31-9910-9FB4CCAA5D18}" type="presParOf" srcId="{A6C6A60C-D689-4BB9-8B55-D2D2A7F67DCF}" destId="{4A5BB39B-538E-4AD4-8601-2623807DD9DE}" srcOrd="1" destOrd="0" presId="urn:microsoft.com/office/officeart/2005/8/layout/process4"/>
    <dgm:cxn modelId="{0FB340CB-2D4C-4BF9-BE98-31135738B89E}" type="presParOf" srcId="{A6C6A60C-D689-4BB9-8B55-D2D2A7F67DCF}" destId="{C5D60CA8-29D0-472A-BD3D-8F6A1DE453E7}" srcOrd="2" destOrd="0" presId="urn:microsoft.com/office/officeart/2005/8/layout/process4"/>
    <dgm:cxn modelId="{E4D7DA01-B716-4E7A-8F21-C1BAB424DA59}" type="presParOf" srcId="{C5D60CA8-29D0-472A-BD3D-8F6A1DE453E7}" destId="{D4A58003-F686-49DB-AFB9-3972793B32FF}" srcOrd="0" destOrd="0" presId="urn:microsoft.com/office/officeart/2005/8/layout/process4"/>
    <dgm:cxn modelId="{F489656F-528D-445C-A251-25F3D2283D52}" type="presParOf" srcId="{C5D60CA8-29D0-472A-BD3D-8F6A1DE453E7}" destId="{FC68FA7B-575A-4673-9032-CB0589EA8F94}" srcOrd="1" destOrd="0" presId="urn:microsoft.com/office/officeart/2005/8/layout/process4"/>
    <dgm:cxn modelId="{7E8E4975-018B-48E7-86B1-BF624EB42B0A}" type="presParOf" srcId="{C5D60CA8-29D0-472A-BD3D-8F6A1DE453E7}" destId="{36361DE4-B2D2-4616-BFB6-77E56C50AB42}" srcOrd="2" destOrd="0" presId="urn:microsoft.com/office/officeart/2005/8/layout/process4"/>
    <dgm:cxn modelId="{4FB83DBD-BB0C-4B96-A8CF-DFEBB11664B8}" type="presParOf" srcId="{36361DE4-B2D2-4616-BFB6-77E56C50AB42}" destId="{DF972B29-6BB7-48D4-A16D-63CE9369784A}" srcOrd="0" destOrd="0" presId="urn:microsoft.com/office/officeart/2005/8/layout/process4"/>
    <dgm:cxn modelId="{46F5089B-E25F-4077-8D28-8500C23EF172}" type="presParOf" srcId="{A6C6A60C-D689-4BB9-8B55-D2D2A7F67DCF}" destId="{67CED8CA-845C-41B4-9596-D9F0F71F6398}" srcOrd="3" destOrd="0" presId="urn:microsoft.com/office/officeart/2005/8/layout/process4"/>
    <dgm:cxn modelId="{776A1511-8529-4ACF-9AA0-90BA7183F19B}" type="presParOf" srcId="{A6C6A60C-D689-4BB9-8B55-D2D2A7F67DCF}" destId="{A6CE9590-8267-430D-9DE3-97C4DF7DFE9B}" srcOrd="4" destOrd="0" presId="urn:microsoft.com/office/officeart/2005/8/layout/process4"/>
    <dgm:cxn modelId="{7DDFB18E-DADC-4B93-900B-CCEC902D5C7A}" type="presParOf" srcId="{A6CE9590-8267-430D-9DE3-97C4DF7DFE9B}" destId="{88D8A674-1026-4E03-AFA8-BA86E094D5C0}" srcOrd="0" destOrd="0" presId="urn:microsoft.com/office/officeart/2005/8/layout/process4"/>
    <dgm:cxn modelId="{666AFB65-FEF1-41F3-8639-9D6E18BF677C}" type="presParOf" srcId="{A6CE9590-8267-430D-9DE3-97C4DF7DFE9B}" destId="{519794E5-3F13-45CC-8E9A-064EF21A9D5C}" srcOrd="1" destOrd="0" presId="urn:microsoft.com/office/officeart/2005/8/layout/process4"/>
    <dgm:cxn modelId="{E5D864DD-0A9F-4797-B535-BCA65ADC1707}" type="presParOf" srcId="{A6CE9590-8267-430D-9DE3-97C4DF7DFE9B}" destId="{D72E5CD6-AEEE-4D69-BC6F-7015C662418E}" srcOrd="2" destOrd="0" presId="urn:microsoft.com/office/officeart/2005/8/layout/process4"/>
    <dgm:cxn modelId="{01FB2222-C83F-4683-A9A6-583AAC347052}" type="presParOf" srcId="{D72E5CD6-AEEE-4D69-BC6F-7015C662418E}" destId="{0E9B53B1-CB65-44D6-9033-25831A0D9047}" srcOrd="0" destOrd="0" presId="urn:microsoft.com/office/officeart/2005/8/layout/process4"/>
    <dgm:cxn modelId="{EDDFF674-8EC7-49B1-B388-8DFF2869FC16}" type="presParOf" srcId="{A6C6A60C-D689-4BB9-8B55-D2D2A7F67DCF}" destId="{E1743A08-92CB-4D5D-8C5A-61AC5001C76C}" srcOrd="5" destOrd="0" presId="urn:microsoft.com/office/officeart/2005/8/layout/process4"/>
    <dgm:cxn modelId="{9CD00C89-5A6F-49CB-BDD9-F33A1E19B942}" type="presParOf" srcId="{A6C6A60C-D689-4BB9-8B55-D2D2A7F67DCF}" destId="{DF49859B-9FC9-4D00-98F1-725D0D2A8457}" srcOrd="6" destOrd="0" presId="urn:microsoft.com/office/officeart/2005/8/layout/process4"/>
    <dgm:cxn modelId="{1AE31B3B-1B9F-4C77-B152-F54D2A2F6FD7}" type="presParOf" srcId="{DF49859B-9FC9-4D00-98F1-725D0D2A8457}" destId="{0917E73F-4EBE-4E71-BEDA-2298668682D4}" srcOrd="0" destOrd="0" presId="urn:microsoft.com/office/officeart/2005/8/layout/process4"/>
    <dgm:cxn modelId="{72FD89DB-7498-4102-ABAA-BDFD7FCA991C}" type="presParOf" srcId="{DF49859B-9FC9-4D00-98F1-725D0D2A8457}" destId="{1F58E5F2-E6EB-4FBB-A447-8600D05B2B28}" srcOrd="1" destOrd="0" presId="urn:microsoft.com/office/officeart/2005/8/layout/process4"/>
    <dgm:cxn modelId="{0624C2E2-2512-4DD4-972B-6B1261E0EAD3}" type="presParOf" srcId="{DF49859B-9FC9-4D00-98F1-725D0D2A8457}" destId="{9FE315F9-7499-40C2-8717-BE59565D5349}" srcOrd="2" destOrd="0" presId="urn:microsoft.com/office/officeart/2005/8/layout/process4"/>
    <dgm:cxn modelId="{39F16BE8-261F-4F6F-AAFE-F20993EA2460}" type="presParOf" srcId="{9FE315F9-7499-40C2-8717-BE59565D5349}" destId="{9E700893-C74F-459B-B16B-AAC0812F21E2}"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38CF20-875D-4E03-9746-067F29537FD1}"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zh-CN" altLang="en-US"/>
        </a:p>
      </dgm:t>
    </dgm:pt>
    <dgm:pt modelId="{A2863899-4586-4515-8CB1-A7C31C25B337}">
      <dgm:prSet phldrT="[文本]" custT="1"/>
      <dgm:spPr/>
      <dgm:t>
        <a:bodyPr/>
        <a:lstStyle/>
        <a:p>
          <a:r>
            <a:rPr lang="en-US" altLang="en-US" sz="1200">
              <a:latin typeface="Calibri" panose="020F0502020204030204" pitchFamily="34" charset="0"/>
              <a:cs typeface="Calibri" panose="020F0502020204030204" pitchFamily="34" charset="0"/>
            </a:rPr>
            <a:t>Senior manager</a:t>
          </a:r>
        </a:p>
        <a:p>
          <a:r>
            <a:rPr lang="zh-CN" altLang="en-US" sz="1200">
              <a:latin typeface="Calibri" panose="020F0502020204030204" pitchFamily="34" charset="0"/>
              <a:cs typeface="Calibri" panose="020F0502020204030204" pitchFamily="34" charset="0"/>
            </a:rPr>
            <a:t>公司高管</a:t>
          </a:r>
        </a:p>
      </dgm:t>
    </dgm:pt>
    <dgm:pt modelId="{B25C1DA3-10BE-4E77-BB25-85EFF531B991}" type="parTrans" cxnId="{EF50BD19-2F69-42DF-8F07-BDF859B72831}">
      <dgm:prSet/>
      <dgm:spPr/>
      <dgm:t>
        <a:bodyPr/>
        <a:lstStyle/>
        <a:p>
          <a:endParaRPr lang="zh-CN" altLang="en-US" sz="1200"/>
        </a:p>
      </dgm:t>
    </dgm:pt>
    <dgm:pt modelId="{C381FDE0-BE06-4AC8-AF51-61C190C8540D}" type="sibTrans" cxnId="{EF50BD19-2F69-42DF-8F07-BDF859B72831}">
      <dgm:prSet/>
      <dgm:spPr/>
      <dgm:t>
        <a:bodyPr/>
        <a:lstStyle/>
        <a:p>
          <a:endParaRPr lang="zh-CN" altLang="en-US" sz="1200"/>
        </a:p>
      </dgm:t>
    </dgm:pt>
    <dgm:pt modelId="{B3FC634D-9D60-4E9E-895F-1A08C6ABC33F}">
      <dgm:prSet phldrT="[文本]" custT="1"/>
      <dgm:spPr/>
      <dgm:t>
        <a:bodyPr/>
        <a:lstStyle/>
        <a:p>
          <a:r>
            <a:rPr lang="en-US" altLang="zh-CN" sz="1200">
              <a:latin typeface="Calibri" panose="020F0502020204030204" pitchFamily="34" charset="0"/>
              <a:cs typeface="Calibri" panose="020F0502020204030204" pitchFamily="34" charset="0"/>
            </a:rPr>
            <a:t>User</a:t>
          </a:r>
        </a:p>
        <a:p>
          <a:r>
            <a:rPr lang="zh-CN" altLang="en-US" sz="1200">
              <a:latin typeface="Calibri" panose="020F0502020204030204" pitchFamily="34" charset="0"/>
              <a:cs typeface="Calibri" panose="020F0502020204030204" pitchFamily="34" charset="0"/>
            </a:rPr>
            <a:t>使用方</a:t>
          </a:r>
        </a:p>
      </dgm:t>
    </dgm:pt>
    <dgm:pt modelId="{4A0FD4B7-5AEB-44BA-980B-23DBC687FA38}" type="parTrans" cxnId="{5D3AF807-8832-415E-BE7D-96781980AFBD}">
      <dgm:prSet/>
      <dgm:spPr/>
      <dgm:t>
        <a:bodyPr/>
        <a:lstStyle/>
        <a:p>
          <a:endParaRPr lang="zh-CN" altLang="en-US" sz="1200">
            <a:latin typeface="Calibri" panose="020F0502020204030204" pitchFamily="34" charset="0"/>
            <a:cs typeface="Calibri" panose="020F0502020204030204" pitchFamily="34" charset="0"/>
          </a:endParaRPr>
        </a:p>
      </dgm:t>
    </dgm:pt>
    <dgm:pt modelId="{3B430ABD-53E5-48CE-9D9A-76630CB45A5F}" type="sibTrans" cxnId="{5D3AF807-8832-415E-BE7D-96781980AFBD}">
      <dgm:prSet/>
      <dgm:spPr/>
      <dgm:t>
        <a:bodyPr/>
        <a:lstStyle/>
        <a:p>
          <a:endParaRPr lang="zh-CN" altLang="en-US" sz="1200"/>
        </a:p>
      </dgm:t>
    </dgm:pt>
    <dgm:pt modelId="{E41CBB5F-B370-462E-8AD1-8963E43C5FCE}">
      <dgm:prSet phldrT="[文本]" custT="1"/>
      <dgm:spPr/>
      <dgm:t>
        <a:bodyPr/>
        <a:lstStyle/>
        <a:p>
          <a:r>
            <a:rPr lang="en-US" altLang="zh-CN" sz="1200">
              <a:latin typeface="Calibri" panose="020F0502020204030204" pitchFamily="34" charset="0"/>
              <a:cs typeface="Calibri" panose="020F0502020204030204" pitchFamily="34" charset="0"/>
            </a:rPr>
            <a:t>EHS</a:t>
          </a:r>
          <a:endParaRPr lang="zh-CN" altLang="en-US" sz="1200">
            <a:latin typeface="Calibri" panose="020F0502020204030204" pitchFamily="34" charset="0"/>
            <a:cs typeface="Calibri" panose="020F0502020204030204" pitchFamily="34" charset="0"/>
          </a:endParaRPr>
        </a:p>
      </dgm:t>
    </dgm:pt>
    <dgm:pt modelId="{5A0FD9C5-A4B1-433D-8DCD-C7C4365291DC}" type="parTrans" cxnId="{598212DF-0820-4A99-AD64-349E104BB44C}">
      <dgm:prSet/>
      <dgm:spPr/>
      <dgm:t>
        <a:bodyPr/>
        <a:lstStyle/>
        <a:p>
          <a:endParaRPr lang="zh-CN" altLang="en-US" sz="1200">
            <a:latin typeface="Calibri" panose="020F0502020204030204" pitchFamily="34" charset="0"/>
            <a:cs typeface="Calibri" panose="020F0502020204030204" pitchFamily="34" charset="0"/>
          </a:endParaRPr>
        </a:p>
      </dgm:t>
    </dgm:pt>
    <dgm:pt modelId="{7314DEA9-2994-4252-9119-6EE660348938}" type="sibTrans" cxnId="{598212DF-0820-4A99-AD64-349E104BB44C}">
      <dgm:prSet/>
      <dgm:spPr/>
      <dgm:t>
        <a:bodyPr/>
        <a:lstStyle/>
        <a:p>
          <a:endParaRPr lang="zh-CN" altLang="en-US" sz="1200"/>
        </a:p>
      </dgm:t>
    </dgm:pt>
    <dgm:pt modelId="{4EB6CED6-63DE-4C71-A3A2-35AB8B43DAC2}">
      <dgm:prSet phldrT="[文本]" custT="1"/>
      <dgm:spPr/>
      <dgm:t>
        <a:bodyPr/>
        <a:lstStyle/>
        <a:p>
          <a:r>
            <a:rPr lang="en-US" altLang="en-US" sz="1200">
              <a:latin typeface="Calibri" panose="020F0502020204030204" pitchFamily="34" charset="0"/>
              <a:cs typeface="Calibri" panose="020F0502020204030204" pitchFamily="34" charset="0"/>
            </a:rPr>
            <a:t>Maintenance</a:t>
          </a:r>
        </a:p>
        <a:p>
          <a:r>
            <a:rPr lang="zh-CN" altLang="en-US" sz="1200">
              <a:latin typeface="Calibri" panose="020F0502020204030204" pitchFamily="34" charset="0"/>
              <a:cs typeface="Calibri" panose="020F0502020204030204" pitchFamily="34" charset="0"/>
            </a:rPr>
            <a:t>运维部</a:t>
          </a:r>
        </a:p>
      </dgm:t>
    </dgm:pt>
    <dgm:pt modelId="{49434717-642B-42D4-86BB-891EF96F7E42}" type="parTrans" cxnId="{2B8EB56F-2587-43C7-B18B-2404A9564170}">
      <dgm:prSet/>
      <dgm:spPr/>
      <dgm:t>
        <a:bodyPr/>
        <a:lstStyle/>
        <a:p>
          <a:endParaRPr lang="zh-CN" altLang="en-US" sz="1200">
            <a:latin typeface="Calibri" panose="020F0502020204030204" pitchFamily="34" charset="0"/>
            <a:cs typeface="Calibri" panose="020F0502020204030204" pitchFamily="34" charset="0"/>
          </a:endParaRPr>
        </a:p>
      </dgm:t>
    </dgm:pt>
    <dgm:pt modelId="{9977F8D2-DB03-4CBB-A98E-E7D9B533F26B}" type="sibTrans" cxnId="{2B8EB56F-2587-43C7-B18B-2404A9564170}">
      <dgm:prSet/>
      <dgm:spPr/>
      <dgm:t>
        <a:bodyPr/>
        <a:lstStyle/>
        <a:p>
          <a:endParaRPr lang="zh-CN" altLang="en-US" sz="1200"/>
        </a:p>
      </dgm:t>
    </dgm:pt>
    <dgm:pt modelId="{1A1DF56A-B0CE-49B5-BD3D-CB50BB0ED719}">
      <dgm:prSet phldrT="[文本]" custT="1"/>
      <dgm:spPr/>
      <dgm:t>
        <a:bodyPr/>
        <a:lstStyle/>
        <a:p>
          <a:r>
            <a:rPr lang="en-US" altLang="en-US" sz="1200">
              <a:latin typeface="Calibri" panose="020F0502020204030204" pitchFamily="34" charset="0"/>
              <a:cs typeface="Calibri" panose="020F0502020204030204" pitchFamily="34" charset="0"/>
            </a:rPr>
            <a:t>Instrument engineer</a:t>
          </a:r>
        </a:p>
        <a:p>
          <a:r>
            <a:rPr lang="zh-CN" altLang="en-US" sz="1200">
              <a:latin typeface="Calibri" panose="020F0502020204030204" pitchFamily="34" charset="0"/>
              <a:cs typeface="Calibri" panose="020F0502020204030204" pitchFamily="34" charset="0"/>
            </a:rPr>
            <a:t>仪表工程师</a:t>
          </a:r>
        </a:p>
      </dgm:t>
    </dgm:pt>
    <dgm:pt modelId="{87A0EEEE-960A-41FE-B70F-DE19D03F8F73}" type="parTrans" cxnId="{C6DAF21C-561A-4A87-8D1F-EFD0A9C1FDFF}">
      <dgm:prSet/>
      <dgm:spPr/>
      <dgm:t>
        <a:bodyPr/>
        <a:lstStyle/>
        <a:p>
          <a:endParaRPr lang="zh-CN" altLang="en-US" sz="1200">
            <a:latin typeface="Calibri" panose="020F0502020204030204" pitchFamily="34" charset="0"/>
            <a:cs typeface="Calibri" panose="020F0502020204030204" pitchFamily="34" charset="0"/>
          </a:endParaRPr>
        </a:p>
      </dgm:t>
    </dgm:pt>
    <dgm:pt modelId="{5957F4F5-6CD1-486F-B333-4580BCF551E3}" type="sibTrans" cxnId="{C6DAF21C-561A-4A87-8D1F-EFD0A9C1FDFF}">
      <dgm:prSet/>
      <dgm:spPr/>
      <dgm:t>
        <a:bodyPr/>
        <a:lstStyle/>
        <a:p>
          <a:endParaRPr lang="zh-CN" altLang="en-US" sz="1200"/>
        </a:p>
      </dgm:t>
    </dgm:pt>
    <dgm:pt modelId="{6F3835AC-FF35-4638-824F-216333D9A8F7}">
      <dgm:prSet phldrT="[文本]" custT="1"/>
      <dgm:spPr/>
      <dgm:t>
        <a:bodyPr/>
        <a:lstStyle/>
        <a:p>
          <a:r>
            <a:rPr lang="en-US" altLang="zh-CN" sz="1200">
              <a:latin typeface="Calibri" panose="020F0502020204030204" pitchFamily="34" charset="0"/>
              <a:cs typeface="Calibri" panose="020F0502020204030204" pitchFamily="34" charset="0"/>
            </a:rPr>
            <a:t>Audit</a:t>
          </a:r>
        </a:p>
        <a:p>
          <a:r>
            <a:rPr lang="zh-CN" altLang="en-US" sz="1200">
              <a:latin typeface="Calibri" panose="020F0502020204030204" pitchFamily="34" charset="0"/>
              <a:cs typeface="Calibri" panose="020F0502020204030204" pitchFamily="34" charset="0"/>
            </a:rPr>
            <a:t>审计</a:t>
          </a:r>
        </a:p>
      </dgm:t>
    </dgm:pt>
    <dgm:pt modelId="{786FD0F5-4EE1-4420-8F2A-7C85046241EE}" type="parTrans" cxnId="{B60FC4C6-75DA-48F6-BBDA-42AE0AA2DAAC}">
      <dgm:prSet/>
      <dgm:spPr/>
      <dgm:t>
        <a:bodyPr/>
        <a:lstStyle/>
        <a:p>
          <a:endParaRPr lang="zh-CN" altLang="en-US" sz="1200">
            <a:latin typeface="Calibri" panose="020F0502020204030204" pitchFamily="34" charset="0"/>
            <a:cs typeface="Calibri" panose="020F0502020204030204" pitchFamily="34" charset="0"/>
          </a:endParaRPr>
        </a:p>
      </dgm:t>
    </dgm:pt>
    <dgm:pt modelId="{C4EF7282-96C5-426C-B254-6144CC7492A8}" type="sibTrans" cxnId="{B60FC4C6-75DA-48F6-BBDA-42AE0AA2DAAC}">
      <dgm:prSet/>
      <dgm:spPr/>
      <dgm:t>
        <a:bodyPr/>
        <a:lstStyle/>
        <a:p>
          <a:endParaRPr lang="zh-CN" altLang="en-US" sz="1200"/>
        </a:p>
      </dgm:t>
    </dgm:pt>
    <dgm:pt modelId="{1E25B26A-9717-42D9-8E29-E0EA848F5773}">
      <dgm:prSet phldrT="[文本]" custT="1"/>
      <dgm:spPr/>
      <dgm:t>
        <a:bodyPr/>
        <a:lstStyle/>
        <a:p>
          <a:r>
            <a:rPr lang="en-US" sz="1200" b="0" i="0">
              <a:latin typeface="Calibri" panose="020F0502020204030204" pitchFamily="34" charset="0"/>
              <a:cs typeface="Calibri" panose="020F0502020204030204" pitchFamily="34" charset="0"/>
            </a:rPr>
            <a:t>Public service dept.</a:t>
          </a:r>
          <a:endParaRPr lang="en-US" altLang="zh-CN" sz="1200">
            <a:latin typeface="Calibri" panose="020F0502020204030204" pitchFamily="34" charset="0"/>
            <a:cs typeface="Calibri" panose="020F0502020204030204" pitchFamily="34" charset="0"/>
          </a:endParaRPr>
        </a:p>
        <a:p>
          <a:r>
            <a:rPr lang="zh-CN" altLang="en-US" sz="1200">
              <a:latin typeface="Calibri" panose="020F0502020204030204" pitchFamily="34" charset="0"/>
              <a:cs typeface="Calibri" panose="020F0502020204030204" pitchFamily="34" charset="0"/>
            </a:rPr>
            <a:t>对外事业部</a:t>
          </a:r>
        </a:p>
      </dgm:t>
    </dgm:pt>
    <dgm:pt modelId="{539644FE-C3E4-478F-8145-D041920E630F}" type="parTrans" cxnId="{68194AF3-5FD2-4780-A2A8-AABE4E9C9944}">
      <dgm:prSet/>
      <dgm:spPr/>
      <dgm:t>
        <a:bodyPr/>
        <a:lstStyle/>
        <a:p>
          <a:endParaRPr lang="zh-CN" altLang="en-US" sz="1200">
            <a:latin typeface="Calibri" panose="020F0502020204030204" pitchFamily="34" charset="0"/>
            <a:cs typeface="Calibri" panose="020F0502020204030204" pitchFamily="34" charset="0"/>
          </a:endParaRPr>
        </a:p>
      </dgm:t>
    </dgm:pt>
    <dgm:pt modelId="{70CE0911-00B6-484D-B3D0-00FBE2858BE0}" type="sibTrans" cxnId="{68194AF3-5FD2-4780-A2A8-AABE4E9C9944}">
      <dgm:prSet/>
      <dgm:spPr/>
      <dgm:t>
        <a:bodyPr/>
        <a:lstStyle/>
        <a:p>
          <a:endParaRPr lang="zh-CN" altLang="en-US" sz="1200"/>
        </a:p>
      </dgm:t>
    </dgm:pt>
    <dgm:pt modelId="{90D7DDF2-F9E6-4DF8-A9AB-85C7AEAF221E}">
      <dgm:prSet phldrT="[文本]" custT="1"/>
      <dgm:spPr/>
      <dgm:t>
        <a:bodyPr/>
        <a:lstStyle/>
        <a:p>
          <a:r>
            <a:rPr lang="en-US" altLang="en-US" sz="1200">
              <a:latin typeface="Calibri" panose="020F0502020204030204" pitchFamily="34" charset="0"/>
              <a:cs typeface="Calibri" panose="020F0502020204030204" pitchFamily="34" charset="0"/>
            </a:rPr>
            <a:t>Project dept.</a:t>
          </a:r>
        </a:p>
        <a:p>
          <a:r>
            <a:rPr lang="zh-CN" altLang="en-US" sz="1200">
              <a:latin typeface="Calibri" panose="020F0502020204030204" pitchFamily="34" charset="0"/>
              <a:cs typeface="Calibri" panose="020F0502020204030204" pitchFamily="34" charset="0"/>
            </a:rPr>
            <a:t>项目部</a:t>
          </a:r>
        </a:p>
      </dgm:t>
    </dgm:pt>
    <dgm:pt modelId="{371CD845-9B6C-4185-88FC-EE5421A60252}" type="parTrans" cxnId="{9A2032E1-CDBD-4400-AA2A-4FE5A55434F5}">
      <dgm:prSet/>
      <dgm:spPr/>
      <dgm:t>
        <a:bodyPr/>
        <a:lstStyle/>
        <a:p>
          <a:endParaRPr lang="zh-CN" altLang="en-US" sz="1200">
            <a:latin typeface="Calibri" panose="020F0502020204030204" pitchFamily="34" charset="0"/>
            <a:cs typeface="Calibri" panose="020F0502020204030204" pitchFamily="34" charset="0"/>
          </a:endParaRPr>
        </a:p>
      </dgm:t>
    </dgm:pt>
    <dgm:pt modelId="{B4CBD157-EAEE-4656-908B-0553D7E2E120}" type="sibTrans" cxnId="{9A2032E1-CDBD-4400-AA2A-4FE5A55434F5}">
      <dgm:prSet/>
      <dgm:spPr/>
      <dgm:t>
        <a:bodyPr/>
        <a:lstStyle/>
        <a:p>
          <a:endParaRPr lang="zh-CN" altLang="en-US" sz="1200"/>
        </a:p>
      </dgm:t>
    </dgm:pt>
    <dgm:pt modelId="{7ED4A2B0-9DB3-4FAD-92F1-A6635FCE92B0}">
      <dgm:prSet phldrT="[文本]" custT="1"/>
      <dgm:spPr/>
      <dgm:t>
        <a:bodyPr/>
        <a:lstStyle/>
        <a:p>
          <a:r>
            <a:rPr lang="en-US" altLang="en-US" sz="1200">
              <a:latin typeface="Calibri" panose="020F0502020204030204" pitchFamily="34" charset="0"/>
              <a:cs typeface="Calibri" panose="020F0502020204030204" pitchFamily="34" charset="0"/>
            </a:rPr>
            <a:t>Civil engineer</a:t>
          </a:r>
        </a:p>
        <a:p>
          <a:r>
            <a:rPr lang="zh-CN" altLang="en-US" sz="1200">
              <a:latin typeface="Calibri" panose="020F0502020204030204" pitchFamily="34" charset="0"/>
              <a:cs typeface="Calibri" panose="020F0502020204030204" pitchFamily="34" charset="0"/>
            </a:rPr>
            <a:t>土建工程师</a:t>
          </a:r>
        </a:p>
      </dgm:t>
    </dgm:pt>
    <dgm:pt modelId="{BC1A3EA8-2FBD-4FCD-8EC6-F18FD4B8C261}" type="parTrans" cxnId="{7E3D4521-92FA-479E-B9A7-5E8C5B3AF42F}">
      <dgm:prSet/>
      <dgm:spPr/>
      <dgm:t>
        <a:bodyPr/>
        <a:lstStyle/>
        <a:p>
          <a:endParaRPr lang="zh-CN" altLang="en-US" sz="1200">
            <a:latin typeface="Calibri" panose="020F0502020204030204" pitchFamily="34" charset="0"/>
            <a:cs typeface="Calibri" panose="020F0502020204030204" pitchFamily="34" charset="0"/>
          </a:endParaRPr>
        </a:p>
      </dgm:t>
    </dgm:pt>
    <dgm:pt modelId="{5D289DA0-696C-4C24-9BCF-AF88CC810A18}" type="sibTrans" cxnId="{7E3D4521-92FA-479E-B9A7-5E8C5B3AF42F}">
      <dgm:prSet/>
      <dgm:spPr/>
      <dgm:t>
        <a:bodyPr/>
        <a:lstStyle/>
        <a:p>
          <a:endParaRPr lang="zh-CN" altLang="en-US" sz="1200"/>
        </a:p>
      </dgm:t>
    </dgm:pt>
    <dgm:pt modelId="{23BA7626-947C-4229-9C91-64489A990D82}">
      <dgm:prSet phldrT="[文本]" custT="1"/>
      <dgm:spPr/>
      <dgm:t>
        <a:bodyPr/>
        <a:lstStyle/>
        <a:p>
          <a:r>
            <a:rPr lang="en-US" altLang="en-US" sz="1200">
              <a:latin typeface="Calibri" panose="020F0502020204030204" pitchFamily="34" charset="0"/>
              <a:cs typeface="Calibri" panose="020F0502020204030204" pitchFamily="34" charset="0"/>
            </a:rPr>
            <a:t>Electrical engineer</a:t>
          </a:r>
        </a:p>
        <a:p>
          <a:r>
            <a:rPr lang="zh-CN" altLang="en-US" sz="1200">
              <a:latin typeface="Calibri" panose="020F0502020204030204" pitchFamily="34" charset="0"/>
              <a:cs typeface="Calibri" panose="020F0502020204030204" pitchFamily="34" charset="0"/>
            </a:rPr>
            <a:t>电气工程师</a:t>
          </a:r>
        </a:p>
      </dgm:t>
    </dgm:pt>
    <dgm:pt modelId="{EEA4A17F-4B0B-4A46-A381-25C837B478E7}" type="parTrans" cxnId="{C37FB286-C1A4-4C51-BBD3-BDD375B877F4}">
      <dgm:prSet/>
      <dgm:spPr/>
      <dgm:t>
        <a:bodyPr/>
        <a:lstStyle/>
        <a:p>
          <a:endParaRPr lang="zh-CN" altLang="en-US" sz="1200">
            <a:latin typeface="Calibri" panose="020F0502020204030204" pitchFamily="34" charset="0"/>
            <a:cs typeface="Calibri" panose="020F0502020204030204" pitchFamily="34" charset="0"/>
          </a:endParaRPr>
        </a:p>
      </dgm:t>
    </dgm:pt>
    <dgm:pt modelId="{70713C86-529C-402C-BBC2-B57C19315010}" type="sibTrans" cxnId="{C37FB286-C1A4-4C51-BBD3-BDD375B877F4}">
      <dgm:prSet/>
      <dgm:spPr/>
      <dgm:t>
        <a:bodyPr/>
        <a:lstStyle/>
        <a:p>
          <a:endParaRPr lang="zh-CN" altLang="en-US" sz="1200"/>
        </a:p>
      </dgm:t>
    </dgm:pt>
    <dgm:pt modelId="{D6A59CD8-1C6F-49F8-9088-B57F0A00D82F}">
      <dgm:prSet phldrT="[文本]" custT="1"/>
      <dgm:spPr/>
      <dgm:t>
        <a:bodyPr/>
        <a:lstStyle/>
        <a:p>
          <a:r>
            <a:rPr lang="en-US" altLang="en-US" sz="1200">
              <a:latin typeface="Calibri" panose="020F0502020204030204" pitchFamily="34" charset="0"/>
              <a:cs typeface="Calibri" panose="020F0502020204030204" pitchFamily="34" charset="0"/>
            </a:rPr>
            <a:t>HVAC engineer</a:t>
          </a:r>
        </a:p>
        <a:p>
          <a:r>
            <a:rPr lang="zh-CN" altLang="en-US" sz="1200">
              <a:latin typeface="Calibri" panose="020F0502020204030204" pitchFamily="34" charset="0"/>
              <a:cs typeface="Calibri" panose="020F0502020204030204" pitchFamily="34" charset="0"/>
            </a:rPr>
            <a:t>暖通工程师</a:t>
          </a:r>
        </a:p>
      </dgm:t>
    </dgm:pt>
    <dgm:pt modelId="{20453B7B-21F5-4218-BAAF-6C35FD215CAD}" type="parTrans" cxnId="{E3CEC223-298A-44B2-BA30-A9B2DF1855BE}">
      <dgm:prSet/>
      <dgm:spPr/>
      <dgm:t>
        <a:bodyPr/>
        <a:lstStyle/>
        <a:p>
          <a:endParaRPr lang="zh-CN" altLang="en-US" sz="1200">
            <a:latin typeface="Calibri" panose="020F0502020204030204" pitchFamily="34" charset="0"/>
            <a:cs typeface="Calibri" panose="020F0502020204030204" pitchFamily="34" charset="0"/>
          </a:endParaRPr>
        </a:p>
      </dgm:t>
    </dgm:pt>
    <dgm:pt modelId="{30D4194E-B43F-4DA1-BEB6-C498C85F5838}" type="sibTrans" cxnId="{E3CEC223-298A-44B2-BA30-A9B2DF1855BE}">
      <dgm:prSet/>
      <dgm:spPr/>
      <dgm:t>
        <a:bodyPr/>
        <a:lstStyle/>
        <a:p>
          <a:endParaRPr lang="zh-CN" altLang="en-US" sz="1200"/>
        </a:p>
      </dgm:t>
    </dgm:pt>
    <dgm:pt modelId="{59E0729B-56F0-4E9C-AF03-EA019D977255}">
      <dgm:prSet phldrT="[文本]" custT="1"/>
      <dgm:spPr/>
      <dgm:t>
        <a:bodyPr/>
        <a:lstStyle/>
        <a:p>
          <a:r>
            <a:rPr lang="en-US" altLang="zh-CN" sz="1200">
              <a:latin typeface="Calibri" panose="020F0502020204030204" pitchFamily="34" charset="0"/>
              <a:cs typeface="Calibri" panose="020F0502020204030204" pitchFamily="34" charset="0"/>
            </a:rPr>
            <a:t>Purchase</a:t>
          </a:r>
        </a:p>
        <a:p>
          <a:r>
            <a:rPr lang="zh-CN" altLang="en-US" sz="1200">
              <a:latin typeface="Calibri" panose="020F0502020204030204" pitchFamily="34" charset="0"/>
              <a:cs typeface="Calibri" panose="020F0502020204030204" pitchFamily="34" charset="0"/>
            </a:rPr>
            <a:t>采购</a:t>
          </a:r>
        </a:p>
      </dgm:t>
    </dgm:pt>
    <dgm:pt modelId="{44378891-3F97-4F0A-8DBB-F0FC0388908B}" type="parTrans" cxnId="{2AAB7869-D25C-475E-ADEE-C216F29EC6C5}">
      <dgm:prSet/>
      <dgm:spPr/>
      <dgm:t>
        <a:bodyPr/>
        <a:lstStyle/>
        <a:p>
          <a:endParaRPr lang="zh-CN" altLang="en-US" sz="1200">
            <a:latin typeface="Calibri" panose="020F0502020204030204" pitchFamily="34" charset="0"/>
            <a:cs typeface="Calibri" panose="020F0502020204030204" pitchFamily="34" charset="0"/>
          </a:endParaRPr>
        </a:p>
      </dgm:t>
    </dgm:pt>
    <dgm:pt modelId="{0A31ECDD-6454-4C5B-AB45-5DF22E198864}" type="sibTrans" cxnId="{2AAB7869-D25C-475E-ADEE-C216F29EC6C5}">
      <dgm:prSet/>
      <dgm:spPr/>
      <dgm:t>
        <a:bodyPr/>
        <a:lstStyle/>
        <a:p>
          <a:endParaRPr lang="zh-CN" altLang="en-US" sz="1200"/>
        </a:p>
      </dgm:t>
    </dgm:pt>
    <dgm:pt modelId="{C0DF7221-9087-4444-840A-80C254A8090A}">
      <dgm:prSet phldrT="[文本]" custT="1"/>
      <dgm:spPr/>
      <dgm:t>
        <a:bodyPr/>
        <a:lstStyle/>
        <a:p>
          <a:r>
            <a:rPr lang="en-US" altLang="en-US" sz="1200">
              <a:latin typeface="Calibri" panose="020F0502020204030204" pitchFamily="34" charset="0"/>
              <a:cs typeface="Calibri" panose="020F0502020204030204" pitchFamily="34" charset="0"/>
            </a:rPr>
            <a:t>Fire protection engineer</a:t>
          </a:r>
        </a:p>
        <a:p>
          <a:r>
            <a:rPr lang="zh-CN" altLang="en-US" sz="1200">
              <a:latin typeface="Calibri" panose="020F0502020204030204" pitchFamily="34" charset="0"/>
              <a:cs typeface="Calibri" panose="020F0502020204030204" pitchFamily="34" charset="0"/>
            </a:rPr>
            <a:t>消防工程师</a:t>
          </a:r>
        </a:p>
      </dgm:t>
    </dgm:pt>
    <dgm:pt modelId="{B7D2881E-F17D-4668-A514-2A15A005F8DF}" type="parTrans" cxnId="{004F9BB0-05E8-477F-BF94-903D56303596}">
      <dgm:prSet/>
      <dgm:spPr/>
      <dgm:t>
        <a:bodyPr/>
        <a:lstStyle/>
        <a:p>
          <a:endParaRPr lang="zh-CN" altLang="en-US" sz="1200">
            <a:latin typeface="Calibri" panose="020F0502020204030204" pitchFamily="34" charset="0"/>
            <a:cs typeface="Calibri" panose="020F0502020204030204" pitchFamily="34" charset="0"/>
          </a:endParaRPr>
        </a:p>
      </dgm:t>
    </dgm:pt>
    <dgm:pt modelId="{C527CEB0-E11E-4306-89CD-B105172D2E3C}" type="sibTrans" cxnId="{004F9BB0-05E8-477F-BF94-903D56303596}">
      <dgm:prSet/>
      <dgm:spPr/>
      <dgm:t>
        <a:bodyPr/>
        <a:lstStyle/>
        <a:p>
          <a:endParaRPr lang="zh-CN" altLang="en-US" sz="1200"/>
        </a:p>
      </dgm:t>
    </dgm:pt>
    <dgm:pt modelId="{C9E193C7-196B-4809-8F84-03686B00A69A}">
      <dgm:prSet phldrT="[文本]" custT="1"/>
      <dgm:spPr/>
      <dgm:t>
        <a:bodyPr/>
        <a:lstStyle/>
        <a:p>
          <a:r>
            <a:rPr lang="en-US" sz="1200" b="0" i="0">
              <a:latin typeface="Calibri" panose="020F0502020204030204" pitchFamily="34" charset="0"/>
              <a:cs typeface="Calibri" panose="020F0502020204030204" pitchFamily="34" charset="0"/>
            </a:rPr>
            <a:t>Environmental Engineer</a:t>
          </a:r>
        </a:p>
        <a:p>
          <a:r>
            <a:rPr lang="zh-CN" altLang="en-US" sz="1200">
              <a:latin typeface="Calibri" panose="020F0502020204030204" pitchFamily="34" charset="0"/>
              <a:cs typeface="Calibri" panose="020F0502020204030204" pitchFamily="34" charset="0"/>
            </a:rPr>
            <a:t>环保工程师</a:t>
          </a:r>
        </a:p>
      </dgm:t>
    </dgm:pt>
    <dgm:pt modelId="{0AA1C9D4-7B82-43D9-8999-BAC30FCDB58D}" type="parTrans" cxnId="{D689F06B-8C62-4E8F-B400-2029979D339D}">
      <dgm:prSet/>
      <dgm:spPr/>
      <dgm:t>
        <a:bodyPr/>
        <a:lstStyle/>
        <a:p>
          <a:endParaRPr lang="zh-CN" altLang="en-US" sz="1200">
            <a:latin typeface="Calibri" panose="020F0502020204030204" pitchFamily="34" charset="0"/>
            <a:cs typeface="Calibri" panose="020F0502020204030204" pitchFamily="34" charset="0"/>
          </a:endParaRPr>
        </a:p>
      </dgm:t>
    </dgm:pt>
    <dgm:pt modelId="{B255F66B-3E5D-490B-8B8C-13E89E001A5D}" type="sibTrans" cxnId="{D689F06B-8C62-4E8F-B400-2029979D339D}">
      <dgm:prSet/>
      <dgm:spPr/>
      <dgm:t>
        <a:bodyPr/>
        <a:lstStyle/>
        <a:p>
          <a:endParaRPr lang="zh-CN" altLang="en-US" sz="1200"/>
        </a:p>
      </dgm:t>
    </dgm:pt>
    <dgm:pt modelId="{D3E560B4-9E59-435E-9DA3-1CDF7CDC17BD}" type="pres">
      <dgm:prSet presAssocID="{0338CF20-875D-4E03-9746-067F29537FD1}" presName="hierChild1" presStyleCnt="0">
        <dgm:presLayoutVars>
          <dgm:chPref val="1"/>
          <dgm:dir/>
          <dgm:animOne val="branch"/>
          <dgm:animLvl val="lvl"/>
          <dgm:resizeHandles/>
        </dgm:presLayoutVars>
      </dgm:prSet>
      <dgm:spPr/>
    </dgm:pt>
    <dgm:pt modelId="{2906A439-203E-4691-9B8F-4FCFFE07D767}" type="pres">
      <dgm:prSet presAssocID="{A2863899-4586-4515-8CB1-A7C31C25B337}" presName="hierRoot1" presStyleCnt="0"/>
      <dgm:spPr/>
    </dgm:pt>
    <dgm:pt modelId="{EE2E2A45-EAB3-4B43-BCBC-11D0A594EC4E}" type="pres">
      <dgm:prSet presAssocID="{A2863899-4586-4515-8CB1-A7C31C25B337}" presName="composite" presStyleCnt="0"/>
      <dgm:spPr/>
    </dgm:pt>
    <dgm:pt modelId="{66497733-321F-48AF-8C5C-F5FD8C023AEC}" type="pres">
      <dgm:prSet presAssocID="{A2863899-4586-4515-8CB1-A7C31C25B337}" presName="background" presStyleLbl="node0" presStyleIdx="0" presStyleCnt="1"/>
      <dgm:spPr/>
    </dgm:pt>
    <dgm:pt modelId="{0FE4E5F3-6FD7-4D36-84A7-5B98344901CE}" type="pres">
      <dgm:prSet presAssocID="{A2863899-4586-4515-8CB1-A7C31C25B337}" presName="text" presStyleLbl="fgAcc0" presStyleIdx="0" presStyleCnt="1" custScaleX="213359">
        <dgm:presLayoutVars>
          <dgm:chPref val="3"/>
        </dgm:presLayoutVars>
      </dgm:prSet>
      <dgm:spPr/>
    </dgm:pt>
    <dgm:pt modelId="{44AE3BDC-3F99-4C24-A6F1-266D270DD9FE}" type="pres">
      <dgm:prSet presAssocID="{A2863899-4586-4515-8CB1-A7C31C25B337}" presName="hierChild2" presStyleCnt="0"/>
      <dgm:spPr/>
    </dgm:pt>
    <dgm:pt modelId="{5B79097C-9E38-4DBD-9667-B5085230D145}" type="pres">
      <dgm:prSet presAssocID="{4A0FD4B7-5AEB-44BA-980B-23DBC687FA38}" presName="Name10" presStyleLbl="parChTrans1D2" presStyleIdx="0" presStyleCnt="7"/>
      <dgm:spPr/>
    </dgm:pt>
    <dgm:pt modelId="{73BC8B94-F266-4479-819F-1B32CF0C0FD5}" type="pres">
      <dgm:prSet presAssocID="{B3FC634D-9D60-4E9E-895F-1A08C6ABC33F}" presName="hierRoot2" presStyleCnt="0"/>
      <dgm:spPr/>
    </dgm:pt>
    <dgm:pt modelId="{47EC5F41-C31E-49A5-81E5-2D9BD0E6A278}" type="pres">
      <dgm:prSet presAssocID="{B3FC634D-9D60-4E9E-895F-1A08C6ABC33F}" presName="composite2" presStyleCnt="0"/>
      <dgm:spPr/>
    </dgm:pt>
    <dgm:pt modelId="{A32E1622-BA29-46D9-BDAA-86038292D620}" type="pres">
      <dgm:prSet presAssocID="{B3FC634D-9D60-4E9E-895F-1A08C6ABC33F}" presName="background2" presStyleLbl="node2" presStyleIdx="0" presStyleCnt="7"/>
      <dgm:spPr/>
    </dgm:pt>
    <dgm:pt modelId="{5FFD99DE-59BC-491A-BF38-B6D3C1E53D2E}" type="pres">
      <dgm:prSet presAssocID="{B3FC634D-9D60-4E9E-895F-1A08C6ABC33F}" presName="text2" presStyleLbl="fgAcc2" presStyleIdx="0" presStyleCnt="7">
        <dgm:presLayoutVars>
          <dgm:chPref val="3"/>
        </dgm:presLayoutVars>
      </dgm:prSet>
      <dgm:spPr/>
    </dgm:pt>
    <dgm:pt modelId="{BDAB6A77-D63C-4BB6-9E14-8BA75A1DE998}" type="pres">
      <dgm:prSet presAssocID="{B3FC634D-9D60-4E9E-895F-1A08C6ABC33F}" presName="hierChild3" presStyleCnt="0"/>
      <dgm:spPr/>
    </dgm:pt>
    <dgm:pt modelId="{AA43525A-103A-43D4-B0B3-434FD9B95D62}" type="pres">
      <dgm:prSet presAssocID="{5A0FD9C5-A4B1-433D-8DCD-C7C4365291DC}" presName="Name10" presStyleLbl="parChTrans1D2" presStyleIdx="1" presStyleCnt="7"/>
      <dgm:spPr/>
    </dgm:pt>
    <dgm:pt modelId="{B9DE90C9-3DE6-47D3-9E1F-6AF2EF683B42}" type="pres">
      <dgm:prSet presAssocID="{E41CBB5F-B370-462E-8AD1-8963E43C5FCE}" presName="hierRoot2" presStyleCnt="0"/>
      <dgm:spPr/>
    </dgm:pt>
    <dgm:pt modelId="{B198386C-22BD-4B45-86B8-DCFAD0A943BA}" type="pres">
      <dgm:prSet presAssocID="{E41CBB5F-B370-462E-8AD1-8963E43C5FCE}" presName="composite2" presStyleCnt="0"/>
      <dgm:spPr/>
    </dgm:pt>
    <dgm:pt modelId="{493C3654-3944-42F0-A369-8A4E6254CB45}" type="pres">
      <dgm:prSet presAssocID="{E41CBB5F-B370-462E-8AD1-8963E43C5FCE}" presName="background2" presStyleLbl="node2" presStyleIdx="1" presStyleCnt="7"/>
      <dgm:spPr/>
    </dgm:pt>
    <dgm:pt modelId="{288B8C88-DD29-4A9E-B2B7-D0ABBECEE1F7}" type="pres">
      <dgm:prSet presAssocID="{E41CBB5F-B370-462E-8AD1-8963E43C5FCE}" presName="text2" presStyleLbl="fgAcc2" presStyleIdx="1" presStyleCnt="7">
        <dgm:presLayoutVars>
          <dgm:chPref val="3"/>
        </dgm:presLayoutVars>
      </dgm:prSet>
      <dgm:spPr/>
    </dgm:pt>
    <dgm:pt modelId="{C3A644C4-675F-4BE1-B596-24E18C97E74D}" type="pres">
      <dgm:prSet presAssocID="{E41CBB5F-B370-462E-8AD1-8963E43C5FCE}" presName="hierChild3" presStyleCnt="0"/>
      <dgm:spPr/>
    </dgm:pt>
    <dgm:pt modelId="{C5780A78-4362-4B67-9355-090DC64667D0}" type="pres">
      <dgm:prSet presAssocID="{49434717-642B-42D4-86BB-891EF96F7E42}" presName="Name10" presStyleLbl="parChTrans1D2" presStyleIdx="2" presStyleCnt="7"/>
      <dgm:spPr/>
    </dgm:pt>
    <dgm:pt modelId="{D6530603-4085-4E64-B424-1EB6C0B2EB67}" type="pres">
      <dgm:prSet presAssocID="{4EB6CED6-63DE-4C71-A3A2-35AB8B43DAC2}" presName="hierRoot2" presStyleCnt="0"/>
      <dgm:spPr/>
    </dgm:pt>
    <dgm:pt modelId="{5E7A5AB9-5676-46C5-A65D-B014372BE639}" type="pres">
      <dgm:prSet presAssocID="{4EB6CED6-63DE-4C71-A3A2-35AB8B43DAC2}" presName="composite2" presStyleCnt="0"/>
      <dgm:spPr/>
    </dgm:pt>
    <dgm:pt modelId="{2E10305F-0122-4224-AC43-BF2F790B0C22}" type="pres">
      <dgm:prSet presAssocID="{4EB6CED6-63DE-4C71-A3A2-35AB8B43DAC2}" presName="background2" presStyleLbl="node2" presStyleIdx="2" presStyleCnt="7"/>
      <dgm:spPr/>
    </dgm:pt>
    <dgm:pt modelId="{94C8D6F4-8B84-4D0B-BB7A-4D32DD2C17FD}" type="pres">
      <dgm:prSet presAssocID="{4EB6CED6-63DE-4C71-A3A2-35AB8B43DAC2}" presName="text2" presStyleLbl="fgAcc2" presStyleIdx="2" presStyleCnt="7" custScaleX="118710">
        <dgm:presLayoutVars>
          <dgm:chPref val="3"/>
        </dgm:presLayoutVars>
      </dgm:prSet>
      <dgm:spPr/>
    </dgm:pt>
    <dgm:pt modelId="{D22EA3C6-0FDC-434D-A3E8-C9B515964A27}" type="pres">
      <dgm:prSet presAssocID="{4EB6CED6-63DE-4C71-A3A2-35AB8B43DAC2}" presName="hierChild3" presStyleCnt="0"/>
      <dgm:spPr/>
    </dgm:pt>
    <dgm:pt modelId="{3C4809E5-68A9-4150-899B-24947C188472}" type="pres">
      <dgm:prSet presAssocID="{786FD0F5-4EE1-4420-8F2A-7C85046241EE}" presName="Name10" presStyleLbl="parChTrans1D2" presStyleIdx="3" presStyleCnt="7"/>
      <dgm:spPr/>
    </dgm:pt>
    <dgm:pt modelId="{08BB39C2-4AAD-41BF-8C84-D95DA583A250}" type="pres">
      <dgm:prSet presAssocID="{6F3835AC-FF35-4638-824F-216333D9A8F7}" presName="hierRoot2" presStyleCnt="0"/>
      <dgm:spPr/>
    </dgm:pt>
    <dgm:pt modelId="{50DA365D-0B99-4152-84EF-E7380656C231}" type="pres">
      <dgm:prSet presAssocID="{6F3835AC-FF35-4638-824F-216333D9A8F7}" presName="composite2" presStyleCnt="0"/>
      <dgm:spPr/>
    </dgm:pt>
    <dgm:pt modelId="{3778A909-246B-4AFA-A523-7C1527B9C43E}" type="pres">
      <dgm:prSet presAssocID="{6F3835AC-FF35-4638-824F-216333D9A8F7}" presName="background2" presStyleLbl="node2" presStyleIdx="3" presStyleCnt="7"/>
      <dgm:spPr/>
    </dgm:pt>
    <dgm:pt modelId="{889B478F-3BF0-4FEF-8023-64DA82EFEE7A}" type="pres">
      <dgm:prSet presAssocID="{6F3835AC-FF35-4638-824F-216333D9A8F7}" presName="text2" presStyleLbl="fgAcc2" presStyleIdx="3" presStyleCnt="7">
        <dgm:presLayoutVars>
          <dgm:chPref val="3"/>
        </dgm:presLayoutVars>
      </dgm:prSet>
      <dgm:spPr/>
    </dgm:pt>
    <dgm:pt modelId="{A3F59FFE-FC71-4C40-9FF1-EB1F06BCE738}" type="pres">
      <dgm:prSet presAssocID="{6F3835AC-FF35-4638-824F-216333D9A8F7}" presName="hierChild3" presStyleCnt="0"/>
      <dgm:spPr/>
    </dgm:pt>
    <dgm:pt modelId="{EA9923CD-B740-4ACC-94C9-D0693993FFC1}" type="pres">
      <dgm:prSet presAssocID="{539644FE-C3E4-478F-8145-D041920E630F}" presName="Name10" presStyleLbl="parChTrans1D2" presStyleIdx="4" presStyleCnt="7"/>
      <dgm:spPr/>
    </dgm:pt>
    <dgm:pt modelId="{79195C31-06CF-4783-9135-37701AE6EC77}" type="pres">
      <dgm:prSet presAssocID="{1E25B26A-9717-42D9-8E29-E0EA848F5773}" presName="hierRoot2" presStyleCnt="0"/>
      <dgm:spPr/>
    </dgm:pt>
    <dgm:pt modelId="{C3B282C1-15F2-46A6-B82D-62B5DFBB974A}" type="pres">
      <dgm:prSet presAssocID="{1E25B26A-9717-42D9-8E29-E0EA848F5773}" presName="composite2" presStyleCnt="0"/>
      <dgm:spPr/>
    </dgm:pt>
    <dgm:pt modelId="{BE37ACFF-727D-4741-98AB-DBB2BAE6F09F}" type="pres">
      <dgm:prSet presAssocID="{1E25B26A-9717-42D9-8E29-E0EA848F5773}" presName="background2" presStyleLbl="node2" presStyleIdx="4" presStyleCnt="7"/>
      <dgm:spPr/>
    </dgm:pt>
    <dgm:pt modelId="{FF055E25-5686-4702-85CD-2E8FB6D06BDE}" type="pres">
      <dgm:prSet presAssocID="{1E25B26A-9717-42D9-8E29-E0EA848F5773}" presName="text2" presStyleLbl="fgAcc2" presStyleIdx="4" presStyleCnt="7" custScaleX="142842">
        <dgm:presLayoutVars>
          <dgm:chPref val="3"/>
        </dgm:presLayoutVars>
      </dgm:prSet>
      <dgm:spPr/>
    </dgm:pt>
    <dgm:pt modelId="{FB5B7E84-6150-4DDF-A67B-DBC8BE8580EC}" type="pres">
      <dgm:prSet presAssocID="{1E25B26A-9717-42D9-8E29-E0EA848F5773}" presName="hierChild3" presStyleCnt="0"/>
      <dgm:spPr/>
    </dgm:pt>
    <dgm:pt modelId="{D5FE3011-6409-4CA0-90A1-B18EB043D859}" type="pres">
      <dgm:prSet presAssocID="{44378891-3F97-4F0A-8DBB-F0FC0388908B}" presName="Name10" presStyleLbl="parChTrans1D2" presStyleIdx="5" presStyleCnt="7"/>
      <dgm:spPr/>
    </dgm:pt>
    <dgm:pt modelId="{DC68E4C4-ADA8-4C37-8858-5FFDD790769D}" type="pres">
      <dgm:prSet presAssocID="{59E0729B-56F0-4E9C-AF03-EA019D977255}" presName="hierRoot2" presStyleCnt="0"/>
      <dgm:spPr/>
    </dgm:pt>
    <dgm:pt modelId="{1C665B6A-714A-44B1-9639-7A17AB9A8F2D}" type="pres">
      <dgm:prSet presAssocID="{59E0729B-56F0-4E9C-AF03-EA019D977255}" presName="composite2" presStyleCnt="0"/>
      <dgm:spPr/>
    </dgm:pt>
    <dgm:pt modelId="{96E8AF38-6A2A-4D68-947B-C629FB1FAF24}" type="pres">
      <dgm:prSet presAssocID="{59E0729B-56F0-4E9C-AF03-EA019D977255}" presName="background2" presStyleLbl="node2" presStyleIdx="5" presStyleCnt="7"/>
      <dgm:spPr/>
    </dgm:pt>
    <dgm:pt modelId="{861FA4DB-E8C7-4538-86EA-AA182690DD9A}" type="pres">
      <dgm:prSet presAssocID="{59E0729B-56F0-4E9C-AF03-EA019D977255}" presName="text2" presStyleLbl="fgAcc2" presStyleIdx="5" presStyleCnt="7">
        <dgm:presLayoutVars>
          <dgm:chPref val="3"/>
        </dgm:presLayoutVars>
      </dgm:prSet>
      <dgm:spPr/>
    </dgm:pt>
    <dgm:pt modelId="{053EFBD9-5CFB-41B7-972C-C4D77EEDC9BB}" type="pres">
      <dgm:prSet presAssocID="{59E0729B-56F0-4E9C-AF03-EA019D977255}" presName="hierChild3" presStyleCnt="0"/>
      <dgm:spPr/>
    </dgm:pt>
    <dgm:pt modelId="{EC64220A-234D-491E-A065-324AFCE51BFB}" type="pres">
      <dgm:prSet presAssocID="{371CD845-9B6C-4185-88FC-EE5421A60252}" presName="Name10" presStyleLbl="parChTrans1D2" presStyleIdx="6" presStyleCnt="7"/>
      <dgm:spPr/>
    </dgm:pt>
    <dgm:pt modelId="{A2CE144A-40B4-4D40-963B-F143462167C3}" type="pres">
      <dgm:prSet presAssocID="{90D7DDF2-F9E6-4DF8-A9AB-85C7AEAF221E}" presName="hierRoot2" presStyleCnt="0"/>
      <dgm:spPr/>
    </dgm:pt>
    <dgm:pt modelId="{2B1B163F-8C8C-4C7D-A646-15C0B6F21F86}" type="pres">
      <dgm:prSet presAssocID="{90D7DDF2-F9E6-4DF8-A9AB-85C7AEAF221E}" presName="composite2" presStyleCnt="0"/>
      <dgm:spPr/>
    </dgm:pt>
    <dgm:pt modelId="{95E1501E-467B-4BCE-B969-8F32F75A8E82}" type="pres">
      <dgm:prSet presAssocID="{90D7DDF2-F9E6-4DF8-A9AB-85C7AEAF221E}" presName="background2" presStyleLbl="node2" presStyleIdx="6" presStyleCnt="7"/>
      <dgm:spPr/>
    </dgm:pt>
    <dgm:pt modelId="{E361B334-FFCC-41E7-8333-D5166EF7CAF6}" type="pres">
      <dgm:prSet presAssocID="{90D7DDF2-F9E6-4DF8-A9AB-85C7AEAF221E}" presName="text2" presStyleLbl="fgAcc2" presStyleIdx="6" presStyleCnt="7" custScaleX="149611">
        <dgm:presLayoutVars>
          <dgm:chPref val="3"/>
        </dgm:presLayoutVars>
      </dgm:prSet>
      <dgm:spPr/>
    </dgm:pt>
    <dgm:pt modelId="{E4C7A338-CE86-419B-B536-95CFA67265F6}" type="pres">
      <dgm:prSet presAssocID="{90D7DDF2-F9E6-4DF8-A9AB-85C7AEAF221E}" presName="hierChild3" presStyleCnt="0"/>
      <dgm:spPr/>
    </dgm:pt>
    <dgm:pt modelId="{A0DC6AB0-CC15-4834-9CE8-2D2D409B0991}" type="pres">
      <dgm:prSet presAssocID="{0AA1C9D4-7B82-43D9-8999-BAC30FCDB58D}" presName="Name17" presStyleLbl="parChTrans1D3" presStyleIdx="0" presStyleCnt="6"/>
      <dgm:spPr/>
    </dgm:pt>
    <dgm:pt modelId="{7B50B057-14AA-40CC-996F-63820061FAD2}" type="pres">
      <dgm:prSet presAssocID="{C9E193C7-196B-4809-8F84-03686B00A69A}" presName="hierRoot3" presStyleCnt="0"/>
      <dgm:spPr/>
    </dgm:pt>
    <dgm:pt modelId="{EF80D0D9-DA43-45A4-BBB7-B9F33D84744A}" type="pres">
      <dgm:prSet presAssocID="{C9E193C7-196B-4809-8F84-03686B00A69A}" presName="composite3" presStyleCnt="0"/>
      <dgm:spPr/>
    </dgm:pt>
    <dgm:pt modelId="{8E9DD3CC-841E-4003-AACB-EF0D3DE85ADE}" type="pres">
      <dgm:prSet presAssocID="{C9E193C7-196B-4809-8F84-03686B00A69A}" presName="background3" presStyleLbl="node3" presStyleIdx="0" presStyleCnt="6"/>
      <dgm:spPr/>
    </dgm:pt>
    <dgm:pt modelId="{E135F523-9353-429F-AF0E-F772FB96EDCF}" type="pres">
      <dgm:prSet presAssocID="{C9E193C7-196B-4809-8F84-03686B00A69A}" presName="text3" presStyleLbl="fgAcc3" presStyleIdx="0" presStyleCnt="6" custScaleX="186197" custLinFactX="-41699" custLinFactNeighborX="-100000">
        <dgm:presLayoutVars>
          <dgm:chPref val="3"/>
        </dgm:presLayoutVars>
      </dgm:prSet>
      <dgm:spPr/>
    </dgm:pt>
    <dgm:pt modelId="{99A4BB7E-ECC7-43D9-A671-345A023A4875}" type="pres">
      <dgm:prSet presAssocID="{C9E193C7-196B-4809-8F84-03686B00A69A}" presName="hierChild4" presStyleCnt="0"/>
      <dgm:spPr/>
    </dgm:pt>
    <dgm:pt modelId="{C26BA747-FBE6-4E81-AF75-66A2C08BB3E1}" type="pres">
      <dgm:prSet presAssocID="{BC1A3EA8-2FBD-4FCD-8EC6-F18FD4B8C261}" presName="Name17" presStyleLbl="parChTrans1D3" presStyleIdx="1" presStyleCnt="6"/>
      <dgm:spPr/>
    </dgm:pt>
    <dgm:pt modelId="{1D742059-80D3-406B-BA69-B1318633A97E}" type="pres">
      <dgm:prSet presAssocID="{7ED4A2B0-9DB3-4FAD-92F1-A6635FCE92B0}" presName="hierRoot3" presStyleCnt="0"/>
      <dgm:spPr/>
    </dgm:pt>
    <dgm:pt modelId="{17D1CF6A-1CF9-4BBF-BAE8-C33E8CF11843}" type="pres">
      <dgm:prSet presAssocID="{7ED4A2B0-9DB3-4FAD-92F1-A6635FCE92B0}" presName="composite3" presStyleCnt="0"/>
      <dgm:spPr/>
    </dgm:pt>
    <dgm:pt modelId="{4F29C336-315E-4C73-A154-FB43D0746FCF}" type="pres">
      <dgm:prSet presAssocID="{7ED4A2B0-9DB3-4FAD-92F1-A6635FCE92B0}" presName="background3" presStyleLbl="node3" presStyleIdx="1" presStyleCnt="6"/>
      <dgm:spPr/>
    </dgm:pt>
    <dgm:pt modelId="{E43D8C27-2853-421F-B1E8-FB1DFF574423}" type="pres">
      <dgm:prSet presAssocID="{7ED4A2B0-9DB3-4FAD-92F1-A6635FCE92B0}" presName="text3" presStyleLbl="fgAcc3" presStyleIdx="1" presStyleCnt="6" custScaleX="135841" custLinFactX="-41699" custLinFactNeighborX="-100000">
        <dgm:presLayoutVars>
          <dgm:chPref val="3"/>
        </dgm:presLayoutVars>
      </dgm:prSet>
      <dgm:spPr/>
    </dgm:pt>
    <dgm:pt modelId="{104B466C-B913-406D-9CDA-EADB3A590F29}" type="pres">
      <dgm:prSet presAssocID="{7ED4A2B0-9DB3-4FAD-92F1-A6635FCE92B0}" presName="hierChild4" presStyleCnt="0"/>
      <dgm:spPr/>
    </dgm:pt>
    <dgm:pt modelId="{4C8FE925-D757-4912-8FB8-FEFAE5D62172}" type="pres">
      <dgm:prSet presAssocID="{EEA4A17F-4B0B-4A46-A381-25C837B478E7}" presName="Name17" presStyleLbl="parChTrans1D3" presStyleIdx="2" presStyleCnt="6"/>
      <dgm:spPr/>
    </dgm:pt>
    <dgm:pt modelId="{68CAC6C0-0918-48A1-9174-1E59A015AA49}" type="pres">
      <dgm:prSet presAssocID="{23BA7626-947C-4229-9C91-64489A990D82}" presName="hierRoot3" presStyleCnt="0"/>
      <dgm:spPr/>
    </dgm:pt>
    <dgm:pt modelId="{A66CD9FC-9686-489A-B006-A7571D773582}" type="pres">
      <dgm:prSet presAssocID="{23BA7626-947C-4229-9C91-64489A990D82}" presName="composite3" presStyleCnt="0"/>
      <dgm:spPr/>
    </dgm:pt>
    <dgm:pt modelId="{56B4FF6F-3F44-4C82-832E-F5D4776FB36C}" type="pres">
      <dgm:prSet presAssocID="{23BA7626-947C-4229-9C91-64489A990D82}" presName="background3" presStyleLbl="node3" presStyleIdx="2" presStyleCnt="6"/>
      <dgm:spPr/>
    </dgm:pt>
    <dgm:pt modelId="{08F7FC16-9305-43BA-9456-F014412CBF4F}" type="pres">
      <dgm:prSet presAssocID="{23BA7626-947C-4229-9C91-64489A990D82}" presName="text3" presStyleLbl="fgAcc3" presStyleIdx="2" presStyleCnt="6" custScaleX="165772" custLinFactX="-41699" custLinFactNeighborX="-100000">
        <dgm:presLayoutVars>
          <dgm:chPref val="3"/>
        </dgm:presLayoutVars>
      </dgm:prSet>
      <dgm:spPr/>
    </dgm:pt>
    <dgm:pt modelId="{4C63EEFF-6691-4CA8-9542-D190EB8546CE}" type="pres">
      <dgm:prSet presAssocID="{23BA7626-947C-4229-9C91-64489A990D82}" presName="hierChild4" presStyleCnt="0"/>
      <dgm:spPr/>
    </dgm:pt>
    <dgm:pt modelId="{4F41C436-C5E8-4B82-B7E6-88D5099BC3DF}" type="pres">
      <dgm:prSet presAssocID="{20453B7B-21F5-4218-BAAF-6C35FD215CAD}" presName="Name17" presStyleLbl="parChTrans1D3" presStyleIdx="3" presStyleCnt="6"/>
      <dgm:spPr/>
    </dgm:pt>
    <dgm:pt modelId="{BCF0B9D6-2A5C-472B-9062-5031A6F15496}" type="pres">
      <dgm:prSet presAssocID="{D6A59CD8-1C6F-49F8-9088-B57F0A00D82F}" presName="hierRoot3" presStyleCnt="0"/>
      <dgm:spPr/>
    </dgm:pt>
    <dgm:pt modelId="{2A4ABCA0-D0D5-4D83-9AEC-B1ECD9383C9E}" type="pres">
      <dgm:prSet presAssocID="{D6A59CD8-1C6F-49F8-9088-B57F0A00D82F}" presName="composite3" presStyleCnt="0"/>
      <dgm:spPr/>
    </dgm:pt>
    <dgm:pt modelId="{749613AD-B40C-4E79-9322-870BEB653BFB}" type="pres">
      <dgm:prSet presAssocID="{D6A59CD8-1C6F-49F8-9088-B57F0A00D82F}" presName="background3" presStyleLbl="node3" presStyleIdx="3" presStyleCnt="6"/>
      <dgm:spPr/>
    </dgm:pt>
    <dgm:pt modelId="{C6A11F77-6911-45E3-8E53-EC5E01848B2A}" type="pres">
      <dgm:prSet presAssocID="{D6A59CD8-1C6F-49F8-9088-B57F0A00D82F}" presName="text3" presStyleLbl="fgAcc3" presStyleIdx="3" presStyleCnt="6" custScaleX="130798" custLinFactX="-41699" custLinFactNeighborX="-100000">
        <dgm:presLayoutVars>
          <dgm:chPref val="3"/>
        </dgm:presLayoutVars>
      </dgm:prSet>
      <dgm:spPr/>
    </dgm:pt>
    <dgm:pt modelId="{596DBB40-243F-4037-A082-66B539C5DEA1}" type="pres">
      <dgm:prSet presAssocID="{D6A59CD8-1C6F-49F8-9088-B57F0A00D82F}" presName="hierChild4" presStyleCnt="0"/>
      <dgm:spPr/>
    </dgm:pt>
    <dgm:pt modelId="{FBCF5B00-F2D8-4BF4-B5AB-E7E24BC4BBCE}" type="pres">
      <dgm:prSet presAssocID="{87A0EEEE-960A-41FE-B70F-DE19D03F8F73}" presName="Name17" presStyleLbl="parChTrans1D3" presStyleIdx="4" presStyleCnt="6"/>
      <dgm:spPr/>
    </dgm:pt>
    <dgm:pt modelId="{3A039D29-2697-4BF2-A083-6DEADFD0B547}" type="pres">
      <dgm:prSet presAssocID="{1A1DF56A-B0CE-49B5-BD3D-CB50BB0ED719}" presName="hierRoot3" presStyleCnt="0"/>
      <dgm:spPr/>
    </dgm:pt>
    <dgm:pt modelId="{60892CC5-BB2D-45F2-81FB-8918FC3C5DC8}" type="pres">
      <dgm:prSet presAssocID="{1A1DF56A-B0CE-49B5-BD3D-CB50BB0ED719}" presName="composite3" presStyleCnt="0"/>
      <dgm:spPr/>
    </dgm:pt>
    <dgm:pt modelId="{4F0AF72E-17CF-47B3-87CD-D1B51142FB52}" type="pres">
      <dgm:prSet presAssocID="{1A1DF56A-B0CE-49B5-BD3D-CB50BB0ED719}" presName="background3" presStyleLbl="node3" presStyleIdx="4" presStyleCnt="6"/>
      <dgm:spPr/>
    </dgm:pt>
    <dgm:pt modelId="{1535B896-7B0E-46FD-B4A8-188F1E4B5577}" type="pres">
      <dgm:prSet presAssocID="{1A1DF56A-B0CE-49B5-BD3D-CB50BB0ED719}" presName="text3" presStyleLbl="fgAcc3" presStyleIdx="4" presStyleCnt="6" custScaleX="119431" custLinFactX="-41699" custLinFactNeighborX="-100000">
        <dgm:presLayoutVars>
          <dgm:chPref val="3"/>
        </dgm:presLayoutVars>
      </dgm:prSet>
      <dgm:spPr/>
    </dgm:pt>
    <dgm:pt modelId="{E2810093-4410-4B57-A737-3FB707003DE6}" type="pres">
      <dgm:prSet presAssocID="{1A1DF56A-B0CE-49B5-BD3D-CB50BB0ED719}" presName="hierChild4" presStyleCnt="0"/>
      <dgm:spPr/>
    </dgm:pt>
    <dgm:pt modelId="{CFFF03A3-E55F-4FF1-8C1F-CE9AD39E4A0F}" type="pres">
      <dgm:prSet presAssocID="{B7D2881E-F17D-4668-A514-2A15A005F8DF}" presName="Name17" presStyleLbl="parChTrans1D3" presStyleIdx="5" presStyleCnt="6"/>
      <dgm:spPr/>
    </dgm:pt>
    <dgm:pt modelId="{9D02848C-DC5D-4C22-B442-AC080496E11E}" type="pres">
      <dgm:prSet presAssocID="{C0DF7221-9087-4444-840A-80C254A8090A}" presName="hierRoot3" presStyleCnt="0"/>
      <dgm:spPr/>
    </dgm:pt>
    <dgm:pt modelId="{EB1E585D-AD56-444A-A147-A89137BE1A3F}" type="pres">
      <dgm:prSet presAssocID="{C0DF7221-9087-4444-840A-80C254A8090A}" presName="composite3" presStyleCnt="0"/>
      <dgm:spPr/>
    </dgm:pt>
    <dgm:pt modelId="{7D3E27DF-2688-48A4-A48F-044290D7E85F}" type="pres">
      <dgm:prSet presAssocID="{C0DF7221-9087-4444-840A-80C254A8090A}" presName="background3" presStyleLbl="node3" presStyleIdx="5" presStyleCnt="6"/>
      <dgm:spPr/>
    </dgm:pt>
    <dgm:pt modelId="{AFD69803-ABEF-44EF-AAB0-C294FB010DA3}" type="pres">
      <dgm:prSet presAssocID="{C0DF7221-9087-4444-840A-80C254A8090A}" presName="text3" presStyleLbl="fgAcc3" presStyleIdx="5" presStyleCnt="6" custScaleX="147400" custLinFactX="-41699" custLinFactNeighborX="-100000">
        <dgm:presLayoutVars>
          <dgm:chPref val="3"/>
        </dgm:presLayoutVars>
      </dgm:prSet>
      <dgm:spPr/>
    </dgm:pt>
    <dgm:pt modelId="{613998AC-2A90-43F0-8D1E-BFEC444AD36B}" type="pres">
      <dgm:prSet presAssocID="{C0DF7221-9087-4444-840A-80C254A8090A}" presName="hierChild4" presStyleCnt="0"/>
      <dgm:spPr/>
    </dgm:pt>
  </dgm:ptLst>
  <dgm:cxnLst>
    <dgm:cxn modelId="{8872AA06-C793-430A-8F99-01115BBDB8DD}" type="presOf" srcId="{A2863899-4586-4515-8CB1-A7C31C25B337}" destId="{0FE4E5F3-6FD7-4D36-84A7-5B98344901CE}" srcOrd="0" destOrd="0" presId="urn:microsoft.com/office/officeart/2005/8/layout/hierarchy1"/>
    <dgm:cxn modelId="{5D3AF807-8832-415E-BE7D-96781980AFBD}" srcId="{A2863899-4586-4515-8CB1-A7C31C25B337}" destId="{B3FC634D-9D60-4E9E-895F-1A08C6ABC33F}" srcOrd="0" destOrd="0" parTransId="{4A0FD4B7-5AEB-44BA-980B-23DBC687FA38}" sibTransId="{3B430ABD-53E5-48CE-9D9A-76630CB45A5F}"/>
    <dgm:cxn modelId="{EF50BD19-2F69-42DF-8F07-BDF859B72831}" srcId="{0338CF20-875D-4E03-9746-067F29537FD1}" destId="{A2863899-4586-4515-8CB1-A7C31C25B337}" srcOrd="0" destOrd="0" parTransId="{B25C1DA3-10BE-4E77-BB25-85EFF531B991}" sibTransId="{C381FDE0-BE06-4AC8-AF51-61C190C8540D}"/>
    <dgm:cxn modelId="{C6DAF21C-561A-4A87-8D1F-EFD0A9C1FDFF}" srcId="{90D7DDF2-F9E6-4DF8-A9AB-85C7AEAF221E}" destId="{1A1DF56A-B0CE-49B5-BD3D-CB50BB0ED719}" srcOrd="4" destOrd="0" parTransId="{87A0EEEE-960A-41FE-B70F-DE19D03F8F73}" sibTransId="{5957F4F5-6CD1-486F-B333-4580BCF551E3}"/>
    <dgm:cxn modelId="{7E3D4521-92FA-479E-B9A7-5E8C5B3AF42F}" srcId="{90D7DDF2-F9E6-4DF8-A9AB-85C7AEAF221E}" destId="{7ED4A2B0-9DB3-4FAD-92F1-A6635FCE92B0}" srcOrd="1" destOrd="0" parTransId="{BC1A3EA8-2FBD-4FCD-8EC6-F18FD4B8C261}" sibTransId="{5D289DA0-696C-4C24-9BCF-AF88CC810A18}"/>
    <dgm:cxn modelId="{E3CEC223-298A-44B2-BA30-A9B2DF1855BE}" srcId="{90D7DDF2-F9E6-4DF8-A9AB-85C7AEAF221E}" destId="{D6A59CD8-1C6F-49F8-9088-B57F0A00D82F}" srcOrd="3" destOrd="0" parTransId="{20453B7B-21F5-4218-BAAF-6C35FD215CAD}" sibTransId="{30D4194E-B43F-4DA1-BEB6-C498C85F5838}"/>
    <dgm:cxn modelId="{87794329-0707-4743-ABAF-9AE155649D3D}" type="presOf" srcId="{539644FE-C3E4-478F-8145-D041920E630F}" destId="{EA9923CD-B740-4ACC-94C9-D0693993FFC1}" srcOrd="0" destOrd="0" presId="urn:microsoft.com/office/officeart/2005/8/layout/hierarchy1"/>
    <dgm:cxn modelId="{9A2A1D2D-BD1C-43A8-9F85-571F47F0BC8E}" type="presOf" srcId="{1E25B26A-9717-42D9-8E29-E0EA848F5773}" destId="{FF055E25-5686-4702-85CD-2E8FB6D06BDE}" srcOrd="0" destOrd="0" presId="urn:microsoft.com/office/officeart/2005/8/layout/hierarchy1"/>
    <dgm:cxn modelId="{06425330-C130-4199-B705-85B00086D141}" type="presOf" srcId="{E41CBB5F-B370-462E-8AD1-8963E43C5FCE}" destId="{288B8C88-DD29-4A9E-B2B7-D0ABBECEE1F7}" srcOrd="0" destOrd="0" presId="urn:microsoft.com/office/officeart/2005/8/layout/hierarchy1"/>
    <dgm:cxn modelId="{ED97BB38-1891-4BF5-A1FD-95EE0EAACE9B}" type="presOf" srcId="{EEA4A17F-4B0B-4A46-A381-25C837B478E7}" destId="{4C8FE925-D757-4912-8FB8-FEFAE5D62172}" srcOrd="0" destOrd="0" presId="urn:microsoft.com/office/officeart/2005/8/layout/hierarchy1"/>
    <dgm:cxn modelId="{42917F60-4912-4503-B419-58B4881C3D5F}" type="presOf" srcId="{44378891-3F97-4F0A-8DBB-F0FC0388908B}" destId="{D5FE3011-6409-4CA0-90A1-B18EB043D859}" srcOrd="0" destOrd="0" presId="urn:microsoft.com/office/officeart/2005/8/layout/hierarchy1"/>
    <dgm:cxn modelId="{2EC57746-B7BD-45D7-B835-B2206B6D3A18}" type="presOf" srcId="{B3FC634D-9D60-4E9E-895F-1A08C6ABC33F}" destId="{5FFD99DE-59BC-491A-BF38-B6D3C1E53D2E}" srcOrd="0" destOrd="0" presId="urn:microsoft.com/office/officeart/2005/8/layout/hierarchy1"/>
    <dgm:cxn modelId="{83951C49-97DF-4954-A3AE-502DD5CAAFAD}" type="presOf" srcId="{90D7DDF2-F9E6-4DF8-A9AB-85C7AEAF221E}" destId="{E361B334-FFCC-41E7-8333-D5166EF7CAF6}" srcOrd="0" destOrd="0" presId="urn:microsoft.com/office/officeart/2005/8/layout/hierarchy1"/>
    <dgm:cxn modelId="{2AAB7869-D25C-475E-ADEE-C216F29EC6C5}" srcId="{A2863899-4586-4515-8CB1-A7C31C25B337}" destId="{59E0729B-56F0-4E9C-AF03-EA019D977255}" srcOrd="5" destOrd="0" parTransId="{44378891-3F97-4F0A-8DBB-F0FC0388908B}" sibTransId="{0A31ECDD-6454-4C5B-AB45-5DF22E198864}"/>
    <dgm:cxn modelId="{D689F06B-8C62-4E8F-B400-2029979D339D}" srcId="{90D7DDF2-F9E6-4DF8-A9AB-85C7AEAF221E}" destId="{C9E193C7-196B-4809-8F84-03686B00A69A}" srcOrd="0" destOrd="0" parTransId="{0AA1C9D4-7B82-43D9-8999-BAC30FCDB58D}" sibTransId="{B255F66B-3E5D-490B-8B8C-13E89E001A5D}"/>
    <dgm:cxn modelId="{1C934C4C-F0B7-4315-B130-49302657C77A}" type="presOf" srcId="{4EB6CED6-63DE-4C71-A3A2-35AB8B43DAC2}" destId="{94C8D6F4-8B84-4D0B-BB7A-4D32DD2C17FD}" srcOrd="0" destOrd="0" presId="urn:microsoft.com/office/officeart/2005/8/layout/hierarchy1"/>
    <dgm:cxn modelId="{2B8EB56F-2587-43C7-B18B-2404A9564170}" srcId="{A2863899-4586-4515-8CB1-A7C31C25B337}" destId="{4EB6CED6-63DE-4C71-A3A2-35AB8B43DAC2}" srcOrd="2" destOrd="0" parTransId="{49434717-642B-42D4-86BB-891EF96F7E42}" sibTransId="{9977F8D2-DB03-4CBB-A98E-E7D9B533F26B}"/>
    <dgm:cxn modelId="{AAD1AE7C-030D-45AF-B549-E9FF0DAC41C2}" type="presOf" srcId="{23BA7626-947C-4229-9C91-64489A990D82}" destId="{08F7FC16-9305-43BA-9456-F014412CBF4F}" srcOrd="0" destOrd="0" presId="urn:microsoft.com/office/officeart/2005/8/layout/hierarchy1"/>
    <dgm:cxn modelId="{8F49A680-DA88-4A45-A711-99BB7815D524}" type="presOf" srcId="{59E0729B-56F0-4E9C-AF03-EA019D977255}" destId="{861FA4DB-E8C7-4538-86EA-AA182690DD9A}" srcOrd="0" destOrd="0" presId="urn:microsoft.com/office/officeart/2005/8/layout/hierarchy1"/>
    <dgm:cxn modelId="{C37FB286-C1A4-4C51-BBD3-BDD375B877F4}" srcId="{90D7DDF2-F9E6-4DF8-A9AB-85C7AEAF221E}" destId="{23BA7626-947C-4229-9C91-64489A990D82}" srcOrd="2" destOrd="0" parTransId="{EEA4A17F-4B0B-4A46-A381-25C837B478E7}" sibTransId="{70713C86-529C-402C-BBC2-B57C19315010}"/>
    <dgm:cxn modelId="{B3E1318A-BE52-4794-84C7-B6C8CC5F2ABC}" type="presOf" srcId="{0338CF20-875D-4E03-9746-067F29537FD1}" destId="{D3E560B4-9E59-435E-9DA3-1CDF7CDC17BD}" srcOrd="0" destOrd="0" presId="urn:microsoft.com/office/officeart/2005/8/layout/hierarchy1"/>
    <dgm:cxn modelId="{E277418B-9C51-4247-BD19-6A525672F938}" type="presOf" srcId="{371CD845-9B6C-4185-88FC-EE5421A60252}" destId="{EC64220A-234D-491E-A065-324AFCE51BFB}" srcOrd="0" destOrd="0" presId="urn:microsoft.com/office/officeart/2005/8/layout/hierarchy1"/>
    <dgm:cxn modelId="{B149B68C-D6B6-45F9-9E75-0E6DA18A525F}" type="presOf" srcId="{0AA1C9D4-7B82-43D9-8999-BAC30FCDB58D}" destId="{A0DC6AB0-CC15-4834-9CE8-2D2D409B0991}" srcOrd="0" destOrd="0" presId="urn:microsoft.com/office/officeart/2005/8/layout/hierarchy1"/>
    <dgm:cxn modelId="{11A78F8D-9823-4474-8D1D-AC23082CB312}" type="presOf" srcId="{4A0FD4B7-5AEB-44BA-980B-23DBC687FA38}" destId="{5B79097C-9E38-4DBD-9667-B5085230D145}" srcOrd="0" destOrd="0" presId="urn:microsoft.com/office/officeart/2005/8/layout/hierarchy1"/>
    <dgm:cxn modelId="{898E4D8E-EBF2-464D-B9B4-84354BAAA155}" type="presOf" srcId="{7ED4A2B0-9DB3-4FAD-92F1-A6635FCE92B0}" destId="{E43D8C27-2853-421F-B1E8-FB1DFF574423}" srcOrd="0" destOrd="0" presId="urn:microsoft.com/office/officeart/2005/8/layout/hierarchy1"/>
    <dgm:cxn modelId="{29332A99-B415-4070-B51E-1629806DF33B}" type="presOf" srcId="{C0DF7221-9087-4444-840A-80C254A8090A}" destId="{AFD69803-ABEF-44EF-AAB0-C294FB010DA3}" srcOrd="0" destOrd="0" presId="urn:microsoft.com/office/officeart/2005/8/layout/hierarchy1"/>
    <dgm:cxn modelId="{CB1CAEA2-0928-4752-8188-CE1CBF45E2D1}" type="presOf" srcId="{1A1DF56A-B0CE-49B5-BD3D-CB50BB0ED719}" destId="{1535B896-7B0E-46FD-B4A8-188F1E4B5577}" srcOrd="0" destOrd="0" presId="urn:microsoft.com/office/officeart/2005/8/layout/hierarchy1"/>
    <dgm:cxn modelId="{004F9BB0-05E8-477F-BF94-903D56303596}" srcId="{90D7DDF2-F9E6-4DF8-A9AB-85C7AEAF221E}" destId="{C0DF7221-9087-4444-840A-80C254A8090A}" srcOrd="5" destOrd="0" parTransId="{B7D2881E-F17D-4668-A514-2A15A005F8DF}" sibTransId="{C527CEB0-E11E-4306-89CD-B105172D2E3C}"/>
    <dgm:cxn modelId="{9BB9A9BC-05DF-44AE-ADC9-9E7D08628053}" type="presOf" srcId="{5A0FD9C5-A4B1-433D-8DCD-C7C4365291DC}" destId="{AA43525A-103A-43D4-B0B3-434FD9B95D62}" srcOrd="0" destOrd="0" presId="urn:microsoft.com/office/officeart/2005/8/layout/hierarchy1"/>
    <dgm:cxn modelId="{B60FC4C6-75DA-48F6-BBDA-42AE0AA2DAAC}" srcId="{A2863899-4586-4515-8CB1-A7C31C25B337}" destId="{6F3835AC-FF35-4638-824F-216333D9A8F7}" srcOrd="3" destOrd="0" parTransId="{786FD0F5-4EE1-4420-8F2A-7C85046241EE}" sibTransId="{C4EF7282-96C5-426C-B254-6144CC7492A8}"/>
    <dgm:cxn modelId="{42E276C7-7B36-41B5-AF5F-1B8689D0BC73}" type="presOf" srcId="{6F3835AC-FF35-4638-824F-216333D9A8F7}" destId="{889B478F-3BF0-4FEF-8023-64DA82EFEE7A}" srcOrd="0" destOrd="0" presId="urn:microsoft.com/office/officeart/2005/8/layout/hierarchy1"/>
    <dgm:cxn modelId="{1D9105CB-D878-43CB-BD24-1791D74F4943}" type="presOf" srcId="{49434717-642B-42D4-86BB-891EF96F7E42}" destId="{C5780A78-4362-4B67-9355-090DC64667D0}" srcOrd="0" destOrd="0" presId="urn:microsoft.com/office/officeart/2005/8/layout/hierarchy1"/>
    <dgm:cxn modelId="{598212DF-0820-4A99-AD64-349E104BB44C}" srcId="{A2863899-4586-4515-8CB1-A7C31C25B337}" destId="{E41CBB5F-B370-462E-8AD1-8963E43C5FCE}" srcOrd="1" destOrd="0" parTransId="{5A0FD9C5-A4B1-433D-8DCD-C7C4365291DC}" sibTransId="{7314DEA9-2994-4252-9119-6EE660348938}"/>
    <dgm:cxn modelId="{9A2032E1-CDBD-4400-AA2A-4FE5A55434F5}" srcId="{A2863899-4586-4515-8CB1-A7C31C25B337}" destId="{90D7DDF2-F9E6-4DF8-A9AB-85C7AEAF221E}" srcOrd="6" destOrd="0" parTransId="{371CD845-9B6C-4185-88FC-EE5421A60252}" sibTransId="{B4CBD157-EAEE-4656-908B-0553D7E2E120}"/>
    <dgm:cxn modelId="{BFC935E5-7F6B-40CE-A1CB-FB5B1E67AA71}" type="presOf" srcId="{20453B7B-21F5-4218-BAAF-6C35FD215CAD}" destId="{4F41C436-C5E8-4B82-B7E6-88D5099BC3DF}" srcOrd="0" destOrd="0" presId="urn:microsoft.com/office/officeart/2005/8/layout/hierarchy1"/>
    <dgm:cxn modelId="{EC11F5E5-D200-4D71-B6E0-1BC6CF437F3B}" type="presOf" srcId="{C9E193C7-196B-4809-8F84-03686B00A69A}" destId="{E135F523-9353-429F-AF0E-F772FB96EDCF}" srcOrd="0" destOrd="0" presId="urn:microsoft.com/office/officeart/2005/8/layout/hierarchy1"/>
    <dgm:cxn modelId="{8E3AEEED-9026-48A0-8C5E-FA3FBFA16DEA}" type="presOf" srcId="{87A0EEEE-960A-41FE-B70F-DE19D03F8F73}" destId="{FBCF5B00-F2D8-4BF4-B5AB-E7E24BC4BBCE}" srcOrd="0" destOrd="0" presId="urn:microsoft.com/office/officeart/2005/8/layout/hierarchy1"/>
    <dgm:cxn modelId="{B74601EE-5AF1-4EB6-A506-707C65703D85}" type="presOf" srcId="{B7D2881E-F17D-4668-A514-2A15A005F8DF}" destId="{CFFF03A3-E55F-4FF1-8C1F-CE9AD39E4A0F}" srcOrd="0" destOrd="0" presId="urn:microsoft.com/office/officeart/2005/8/layout/hierarchy1"/>
    <dgm:cxn modelId="{68194AF3-5FD2-4780-A2A8-AABE4E9C9944}" srcId="{A2863899-4586-4515-8CB1-A7C31C25B337}" destId="{1E25B26A-9717-42D9-8E29-E0EA848F5773}" srcOrd="4" destOrd="0" parTransId="{539644FE-C3E4-478F-8145-D041920E630F}" sibTransId="{70CE0911-00B6-484D-B3D0-00FBE2858BE0}"/>
    <dgm:cxn modelId="{136E48FB-949B-4CA3-915A-33C0FC9C889E}" type="presOf" srcId="{786FD0F5-4EE1-4420-8F2A-7C85046241EE}" destId="{3C4809E5-68A9-4150-899B-24947C188472}" srcOrd="0" destOrd="0" presId="urn:microsoft.com/office/officeart/2005/8/layout/hierarchy1"/>
    <dgm:cxn modelId="{D86CBCFD-460B-4D02-90E7-42C6D7BBD75F}" type="presOf" srcId="{D6A59CD8-1C6F-49F8-9088-B57F0A00D82F}" destId="{C6A11F77-6911-45E3-8E53-EC5E01848B2A}" srcOrd="0" destOrd="0" presId="urn:microsoft.com/office/officeart/2005/8/layout/hierarchy1"/>
    <dgm:cxn modelId="{1952BCFF-E283-43DD-A957-8078551C9622}" type="presOf" srcId="{BC1A3EA8-2FBD-4FCD-8EC6-F18FD4B8C261}" destId="{C26BA747-FBE6-4E81-AF75-66A2C08BB3E1}" srcOrd="0" destOrd="0" presId="urn:microsoft.com/office/officeart/2005/8/layout/hierarchy1"/>
    <dgm:cxn modelId="{1EEDB49F-B291-4170-AC79-BB610FCC3917}" type="presParOf" srcId="{D3E560B4-9E59-435E-9DA3-1CDF7CDC17BD}" destId="{2906A439-203E-4691-9B8F-4FCFFE07D767}" srcOrd="0" destOrd="0" presId="urn:microsoft.com/office/officeart/2005/8/layout/hierarchy1"/>
    <dgm:cxn modelId="{8F6C2F79-4F78-4538-ACBB-84F409ACD620}" type="presParOf" srcId="{2906A439-203E-4691-9B8F-4FCFFE07D767}" destId="{EE2E2A45-EAB3-4B43-BCBC-11D0A594EC4E}" srcOrd="0" destOrd="0" presId="urn:microsoft.com/office/officeart/2005/8/layout/hierarchy1"/>
    <dgm:cxn modelId="{A899196F-B9A8-4976-9723-66C708CC98B5}" type="presParOf" srcId="{EE2E2A45-EAB3-4B43-BCBC-11D0A594EC4E}" destId="{66497733-321F-48AF-8C5C-F5FD8C023AEC}" srcOrd="0" destOrd="0" presId="urn:microsoft.com/office/officeart/2005/8/layout/hierarchy1"/>
    <dgm:cxn modelId="{7A8D268B-5AFD-4E93-BB30-344D543DD0B6}" type="presParOf" srcId="{EE2E2A45-EAB3-4B43-BCBC-11D0A594EC4E}" destId="{0FE4E5F3-6FD7-4D36-84A7-5B98344901CE}" srcOrd="1" destOrd="0" presId="urn:microsoft.com/office/officeart/2005/8/layout/hierarchy1"/>
    <dgm:cxn modelId="{F3BE2D52-8D3E-4C0C-A6DC-8AD7F2E24C50}" type="presParOf" srcId="{2906A439-203E-4691-9B8F-4FCFFE07D767}" destId="{44AE3BDC-3F99-4C24-A6F1-266D270DD9FE}" srcOrd="1" destOrd="0" presId="urn:microsoft.com/office/officeart/2005/8/layout/hierarchy1"/>
    <dgm:cxn modelId="{DFFDE09B-B556-46A1-B8B6-9AD873883553}" type="presParOf" srcId="{44AE3BDC-3F99-4C24-A6F1-266D270DD9FE}" destId="{5B79097C-9E38-4DBD-9667-B5085230D145}" srcOrd="0" destOrd="0" presId="urn:microsoft.com/office/officeart/2005/8/layout/hierarchy1"/>
    <dgm:cxn modelId="{D42D1BF4-02D2-47BC-ABB5-9035767917E8}" type="presParOf" srcId="{44AE3BDC-3F99-4C24-A6F1-266D270DD9FE}" destId="{73BC8B94-F266-4479-819F-1B32CF0C0FD5}" srcOrd="1" destOrd="0" presId="urn:microsoft.com/office/officeart/2005/8/layout/hierarchy1"/>
    <dgm:cxn modelId="{6D00BC4C-66F6-4538-8B92-B8C162833676}" type="presParOf" srcId="{73BC8B94-F266-4479-819F-1B32CF0C0FD5}" destId="{47EC5F41-C31E-49A5-81E5-2D9BD0E6A278}" srcOrd="0" destOrd="0" presId="urn:microsoft.com/office/officeart/2005/8/layout/hierarchy1"/>
    <dgm:cxn modelId="{A87A55D4-FD98-4A57-A308-079ED5E0078D}" type="presParOf" srcId="{47EC5F41-C31E-49A5-81E5-2D9BD0E6A278}" destId="{A32E1622-BA29-46D9-BDAA-86038292D620}" srcOrd="0" destOrd="0" presId="urn:microsoft.com/office/officeart/2005/8/layout/hierarchy1"/>
    <dgm:cxn modelId="{F389B78B-F00B-456B-BEC2-618EC1CB8E35}" type="presParOf" srcId="{47EC5F41-C31E-49A5-81E5-2D9BD0E6A278}" destId="{5FFD99DE-59BC-491A-BF38-B6D3C1E53D2E}" srcOrd="1" destOrd="0" presId="urn:microsoft.com/office/officeart/2005/8/layout/hierarchy1"/>
    <dgm:cxn modelId="{DDC18B54-7C12-4DE2-92E4-192542E5BBD4}" type="presParOf" srcId="{73BC8B94-F266-4479-819F-1B32CF0C0FD5}" destId="{BDAB6A77-D63C-4BB6-9E14-8BA75A1DE998}" srcOrd="1" destOrd="0" presId="urn:microsoft.com/office/officeart/2005/8/layout/hierarchy1"/>
    <dgm:cxn modelId="{F890AFC1-CEE2-4241-BE06-5C73BE52CC67}" type="presParOf" srcId="{44AE3BDC-3F99-4C24-A6F1-266D270DD9FE}" destId="{AA43525A-103A-43D4-B0B3-434FD9B95D62}" srcOrd="2" destOrd="0" presId="urn:microsoft.com/office/officeart/2005/8/layout/hierarchy1"/>
    <dgm:cxn modelId="{D3BF5997-04F5-458B-88AF-59B501D2DCF3}" type="presParOf" srcId="{44AE3BDC-3F99-4C24-A6F1-266D270DD9FE}" destId="{B9DE90C9-3DE6-47D3-9E1F-6AF2EF683B42}" srcOrd="3" destOrd="0" presId="urn:microsoft.com/office/officeart/2005/8/layout/hierarchy1"/>
    <dgm:cxn modelId="{93C3C8A6-89C9-4130-BBD7-59F635CE80F8}" type="presParOf" srcId="{B9DE90C9-3DE6-47D3-9E1F-6AF2EF683B42}" destId="{B198386C-22BD-4B45-86B8-DCFAD0A943BA}" srcOrd="0" destOrd="0" presId="urn:microsoft.com/office/officeart/2005/8/layout/hierarchy1"/>
    <dgm:cxn modelId="{517DAE31-3869-45F8-B2C6-853B01B9642D}" type="presParOf" srcId="{B198386C-22BD-4B45-86B8-DCFAD0A943BA}" destId="{493C3654-3944-42F0-A369-8A4E6254CB45}" srcOrd="0" destOrd="0" presId="urn:microsoft.com/office/officeart/2005/8/layout/hierarchy1"/>
    <dgm:cxn modelId="{5D2B3131-EBED-4799-B49C-C0008DD87EEA}" type="presParOf" srcId="{B198386C-22BD-4B45-86B8-DCFAD0A943BA}" destId="{288B8C88-DD29-4A9E-B2B7-D0ABBECEE1F7}" srcOrd="1" destOrd="0" presId="urn:microsoft.com/office/officeart/2005/8/layout/hierarchy1"/>
    <dgm:cxn modelId="{5757E424-017E-499B-8097-B37A118C6907}" type="presParOf" srcId="{B9DE90C9-3DE6-47D3-9E1F-6AF2EF683B42}" destId="{C3A644C4-675F-4BE1-B596-24E18C97E74D}" srcOrd="1" destOrd="0" presId="urn:microsoft.com/office/officeart/2005/8/layout/hierarchy1"/>
    <dgm:cxn modelId="{64E926DD-057B-454F-B5E2-7262167439C6}" type="presParOf" srcId="{44AE3BDC-3F99-4C24-A6F1-266D270DD9FE}" destId="{C5780A78-4362-4B67-9355-090DC64667D0}" srcOrd="4" destOrd="0" presId="urn:microsoft.com/office/officeart/2005/8/layout/hierarchy1"/>
    <dgm:cxn modelId="{E15C5CB3-3374-41D5-84CF-FD92708DA5D2}" type="presParOf" srcId="{44AE3BDC-3F99-4C24-A6F1-266D270DD9FE}" destId="{D6530603-4085-4E64-B424-1EB6C0B2EB67}" srcOrd="5" destOrd="0" presId="urn:microsoft.com/office/officeart/2005/8/layout/hierarchy1"/>
    <dgm:cxn modelId="{34CBA189-D0FE-4A43-AD46-3E37A264A933}" type="presParOf" srcId="{D6530603-4085-4E64-B424-1EB6C0B2EB67}" destId="{5E7A5AB9-5676-46C5-A65D-B014372BE639}" srcOrd="0" destOrd="0" presId="urn:microsoft.com/office/officeart/2005/8/layout/hierarchy1"/>
    <dgm:cxn modelId="{90AFB211-57A7-48DA-98D9-4FAD9DE794BA}" type="presParOf" srcId="{5E7A5AB9-5676-46C5-A65D-B014372BE639}" destId="{2E10305F-0122-4224-AC43-BF2F790B0C22}" srcOrd="0" destOrd="0" presId="urn:microsoft.com/office/officeart/2005/8/layout/hierarchy1"/>
    <dgm:cxn modelId="{9D50B5C2-D143-40D5-8BD2-7076533F2838}" type="presParOf" srcId="{5E7A5AB9-5676-46C5-A65D-B014372BE639}" destId="{94C8D6F4-8B84-4D0B-BB7A-4D32DD2C17FD}" srcOrd="1" destOrd="0" presId="urn:microsoft.com/office/officeart/2005/8/layout/hierarchy1"/>
    <dgm:cxn modelId="{D03C2632-73ED-4964-9EB3-6C5736115DE3}" type="presParOf" srcId="{D6530603-4085-4E64-B424-1EB6C0B2EB67}" destId="{D22EA3C6-0FDC-434D-A3E8-C9B515964A27}" srcOrd="1" destOrd="0" presId="urn:microsoft.com/office/officeart/2005/8/layout/hierarchy1"/>
    <dgm:cxn modelId="{3093457F-B7E8-455C-A782-12F17249D3D7}" type="presParOf" srcId="{44AE3BDC-3F99-4C24-A6F1-266D270DD9FE}" destId="{3C4809E5-68A9-4150-899B-24947C188472}" srcOrd="6" destOrd="0" presId="urn:microsoft.com/office/officeart/2005/8/layout/hierarchy1"/>
    <dgm:cxn modelId="{0E152D96-CD05-44BB-88BD-77BEDD7F2EAC}" type="presParOf" srcId="{44AE3BDC-3F99-4C24-A6F1-266D270DD9FE}" destId="{08BB39C2-4AAD-41BF-8C84-D95DA583A250}" srcOrd="7" destOrd="0" presId="urn:microsoft.com/office/officeart/2005/8/layout/hierarchy1"/>
    <dgm:cxn modelId="{4888435B-28CA-40B6-BB20-CA384DD3FFB3}" type="presParOf" srcId="{08BB39C2-4AAD-41BF-8C84-D95DA583A250}" destId="{50DA365D-0B99-4152-84EF-E7380656C231}" srcOrd="0" destOrd="0" presId="urn:microsoft.com/office/officeart/2005/8/layout/hierarchy1"/>
    <dgm:cxn modelId="{7319E303-46C4-44FE-BA5D-82117B8E289A}" type="presParOf" srcId="{50DA365D-0B99-4152-84EF-E7380656C231}" destId="{3778A909-246B-4AFA-A523-7C1527B9C43E}" srcOrd="0" destOrd="0" presId="urn:microsoft.com/office/officeart/2005/8/layout/hierarchy1"/>
    <dgm:cxn modelId="{AE7E43FC-08C5-40BB-B007-7DCB73211D48}" type="presParOf" srcId="{50DA365D-0B99-4152-84EF-E7380656C231}" destId="{889B478F-3BF0-4FEF-8023-64DA82EFEE7A}" srcOrd="1" destOrd="0" presId="urn:microsoft.com/office/officeart/2005/8/layout/hierarchy1"/>
    <dgm:cxn modelId="{05175779-3D1B-4594-8DC1-F3FB9F4F2F78}" type="presParOf" srcId="{08BB39C2-4AAD-41BF-8C84-D95DA583A250}" destId="{A3F59FFE-FC71-4C40-9FF1-EB1F06BCE738}" srcOrd="1" destOrd="0" presId="urn:microsoft.com/office/officeart/2005/8/layout/hierarchy1"/>
    <dgm:cxn modelId="{02ADAF18-C43D-4181-8218-39F63D73D669}" type="presParOf" srcId="{44AE3BDC-3F99-4C24-A6F1-266D270DD9FE}" destId="{EA9923CD-B740-4ACC-94C9-D0693993FFC1}" srcOrd="8" destOrd="0" presId="urn:microsoft.com/office/officeart/2005/8/layout/hierarchy1"/>
    <dgm:cxn modelId="{DB6DE4C5-D395-4AB4-BB5D-73B1903ED447}" type="presParOf" srcId="{44AE3BDC-3F99-4C24-A6F1-266D270DD9FE}" destId="{79195C31-06CF-4783-9135-37701AE6EC77}" srcOrd="9" destOrd="0" presId="urn:microsoft.com/office/officeart/2005/8/layout/hierarchy1"/>
    <dgm:cxn modelId="{30DF416A-BFB6-4E7F-BC17-802BB12F6D19}" type="presParOf" srcId="{79195C31-06CF-4783-9135-37701AE6EC77}" destId="{C3B282C1-15F2-46A6-B82D-62B5DFBB974A}" srcOrd="0" destOrd="0" presId="urn:microsoft.com/office/officeart/2005/8/layout/hierarchy1"/>
    <dgm:cxn modelId="{BEDE6C6C-0799-4F94-BD30-B3855602D6B3}" type="presParOf" srcId="{C3B282C1-15F2-46A6-B82D-62B5DFBB974A}" destId="{BE37ACFF-727D-4741-98AB-DBB2BAE6F09F}" srcOrd="0" destOrd="0" presId="urn:microsoft.com/office/officeart/2005/8/layout/hierarchy1"/>
    <dgm:cxn modelId="{162E63F5-CF54-47A0-87DA-5FAF0DB4D9FD}" type="presParOf" srcId="{C3B282C1-15F2-46A6-B82D-62B5DFBB974A}" destId="{FF055E25-5686-4702-85CD-2E8FB6D06BDE}" srcOrd="1" destOrd="0" presId="urn:microsoft.com/office/officeart/2005/8/layout/hierarchy1"/>
    <dgm:cxn modelId="{4AC4C41E-D1B4-4B55-8209-6B7135F2D610}" type="presParOf" srcId="{79195C31-06CF-4783-9135-37701AE6EC77}" destId="{FB5B7E84-6150-4DDF-A67B-DBC8BE8580EC}" srcOrd="1" destOrd="0" presId="urn:microsoft.com/office/officeart/2005/8/layout/hierarchy1"/>
    <dgm:cxn modelId="{791F0010-B508-446F-A0F2-415112387BD3}" type="presParOf" srcId="{44AE3BDC-3F99-4C24-A6F1-266D270DD9FE}" destId="{D5FE3011-6409-4CA0-90A1-B18EB043D859}" srcOrd="10" destOrd="0" presId="urn:microsoft.com/office/officeart/2005/8/layout/hierarchy1"/>
    <dgm:cxn modelId="{BDA360A9-D49E-4BF0-83EE-ECEA3492248D}" type="presParOf" srcId="{44AE3BDC-3F99-4C24-A6F1-266D270DD9FE}" destId="{DC68E4C4-ADA8-4C37-8858-5FFDD790769D}" srcOrd="11" destOrd="0" presId="urn:microsoft.com/office/officeart/2005/8/layout/hierarchy1"/>
    <dgm:cxn modelId="{8E5A0775-F443-4B79-B419-B67762A0A3C3}" type="presParOf" srcId="{DC68E4C4-ADA8-4C37-8858-5FFDD790769D}" destId="{1C665B6A-714A-44B1-9639-7A17AB9A8F2D}" srcOrd="0" destOrd="0" presId="urn:microsoft.com/office/officeart/2005/8/layout/hierarchy1"/>
    <dgm:cxn modelId="{8EE95E6F-6825-4667-BCED-5F774C268759}" type="presParOf" srcId="{1C665B6A-714A-44B1-9639-7A17AB9A8F2D}" destId="{96E8AF38-6A2A-4D68-947B-C629FB1FAF24}" srcOrd="0" destOrd="0" presId="urn:microsoft.com/office/officeart/2005/8/layout/hierarchy1"/>
    <dgm:cxn modelId="{6D3CB45F-7A64-49AF-ACA5-3F02E3BD572B}" type="presParOf" srcId="{1C665B6A-714A-44B1-9639-7A17AB9A8F2D}" destId="{861FA4DB-E8C7-4538-86EA-AA182690DD9A}" srcOrd="1" destOrd="0" presId="urn:microsoft.com/office/officeart/2005/8/layout/hierarchy1"/>
    <dgm:cxn modelId="{DA9C73FA-8263-440E-B05A-70E35E4AC905}" type="presParOf" srcId="{DC68E4C4-ADA8-4C37-8858-5FFDD790769D}" destId="{053EFBD9-5CFB-41B7-972C-C4D77EEDC9BB}" srcOrd="1" destOrd="0" presId="urn:microsoft.com/office/officeart/2005/8/layout/hierarchy1"/>
    <dgm:cxn modelId="{9A2702A0-1506-4F26-B165-7AF75DF2CECF}" type="presParOf" srcId="{44AE3BDC-3F99-4C24-A6F1-266D270DD9FE}" destId="{EC64220A-234D-491E-A065-324AFCE51BFB}" srcOrd="12" destOrd="0" presId="urn:microsoft.com/office/officeart/2005/8/layout/hierarchy1"/>
    <dgm:cxn modelId="{4F2FF7B1-AE59-4F5F-A66D-AB921608EC76}" type="presParOf" srcId="{44AE3BDC-3F99-4C24-A6F1-266D270DD9FE}" destId="{A2CE144A-40B4-4D40-963B-F143462167C3}" srcOrd="13" destOrd="0" presId="urn:microsoft.com/office/officeart/2005/8/layout/hierarchy1"/>
    <dgm:cxn modelId="{5F14718D-D47F-4E71-8208-85868FFF32BE}" type="presParOf" srcId="{A2CE144A-40B4-4D40-963B-F143462167C3}" destId="{2B1B163F-8C8C-4C7D-A646-15C0B6F21F86}" srcOrd="0" destOrd="0" presId="urn:microsoft.com/office/officeart/2005/8/layout/hierarchy1"/>
    <dgm:cxn modelId="{769E9293-D848-4C7B-8679-918E35BC92CD}" type="presParOf" srcId="{2B1B163F-8C8C-4C7D-A646-15C0B6F21F86}" destId="{95E1501E-467B-4BCE-B969-8F32F75A8E82}" srcOrd="0" destOrd="0" presId="urn:microsoft.com/office/officeart/2005/8/layout/hierarchy1"/>
    <dgm:cxn modelId="{17391F59-754F-4C5A-8C8E-ED9A356A1969}" type="presParOf" srcId="{2B1B163F-8C8C-4C7D-A646-15C0B6F21F86}" destId="{E361B334-FFCC-41E7-8333-D5166EF7CAF6}" srcOrd="1" destOrd="0" presId="urn:microsoft.com/office/officeart/2005/8/layout/hierarchy1"/>
    <dgm:cxn modelId="{F009EDFC-69A0-4282-A6D8-AE82FC3492F7}" type="presParOf" srcId="{A2CE144A-40B4-4D40-963B-F143462167C3}" destId="{E4C7A338-CE86-419B-B536-95CFA67265F6}" srcOrd="1" destOrd="0" presId="urn:microsoft.com/office/officeart/2005/8/layout/hierarchy1"/>
    <dgm:cxn modelId="{00F8A608-F431-4462-BEAF-99AA238035E7}" type="presParOf" srcId="{E4C7A338-CE86-419B-B536-95CFA67265F6}" destId="{A0DC6AB0-CC15-4834-9CE8-2D2D409B0991}" srcOrd="0" destOrd="0" presId="urn:microsoft.com/office/officeart/2005/8/layout/hierarchy1"/>
    <dgm:cxn modelId="{F36E15FF-4DEF-4992-83CC-F18494C1832B}" type="presParOf" srcId="{E4C7A338-CE86-419B-B536-95CFA67265F6}" destId="{7B50B057-14AA-40CC-996F-63820061FAD2}" srcOrd="1" destOrd="0" presId="urn:microsoft.com/office/officeart/2005/8/layout/hierarchy1"/>
    <dgm:cxn modelId="{477CE235-BB49-47C6-8289-28B61E79E117}" type="presParOf" srcId="{7B50B057-14AA-40CC-996F-63820061FAD2}" destId="{EF80D0D9-DA43-45A4-BBB7-B9F33D84744A}" srcOrd="0" destOrd="0" presId="urn:microsoft.com/office/officeart/2005/8/layout/hierarchy1"/>
    <dgm:cxn modelId="{BDCA4221-B8C8-4A8D-AA75-A4C79BDB2118}" type="presParOf" srcId="{EF80D0D9-DA43-45A4-BBB7-B9F33D84744A}" destId="{8E9DD3CC-841E-4003-AACB-EF0D3DE85ADE}" srcOrd="0" destOrd="0" presId="urn:microsoft.com/office/officeart/2005/8/layout/hierarchy1"/>
    <dgm:cxn modelId="{6EC83325-0661-4F5B-8D2F-056ABD2D7850}" type="presParOf" srcId="{EF80D0D9-DA43-45A4-BBB7-B9F33D84744A}" destId="{E135F523-9353-429F-AF0E-F772FB96EDCF}" srcOrd="1" destOrd="0" presId="urn:microsoft.com/office/officeart/2005/8/layout/hierarchy1"/>
    <dgm:cxn modelId="{E31EF52A-B728-43B3-B661-B4B4234A09EF}" type="presParOf" srcId="{7B50B057-14AA-40CC-996F-63820061FAD2}" destId="{99A4BB7E-ECC7-43D9-A671-345A023A4875}" srcOrd="1" destOrd="0" presId="urn:microsoft.com/office/officeart/2005/8/layout/hierarchy1"/>
    <dgm:cxn modelId="{C1A87CD0-F37B-4D85-8778-C1EF46665835}" type="presParOf" srcId="{E4C7A338-CE86-419B-B536-95CFA67265F6}" destId="{C26BA747-FBE6-4E81-AF75-66A2C08BB3E1}" srcOrd="2" destOrd="0" presId="urn:microsoft.com/office/officeart/2005/8/layout/hierarchy1"/>
    <dgm:cxn modelId="{E9270734-FD48-43FE-BCE9-21145AF8945E}" type="presParOf" srcId="{E4C7A338-CE86-419B-B536-95CFA67265F6}" destId="{1D742059-80D3-406B-BA69-B1318633A97E}" srcOrd="3" destOrd="0" presId="urn:microsoft.com/office/officeart/2005/8/layout/hierarchy1"/>
    <dgm:cxn modelId="{6831AE5F-6BA6-4118-A885-DBBCD583EA18}" type="presParOf" srcId="{1D742059-80D3-406B-BA69-B1318633A97E}" destId="{17D1CF6A-1CF9-4BBF-BAE8-C33E8CF11843}" srcOrd="0" destOrd="0" presId="urn:microsoft.com/office/officeart/2005/8/layout/hierarchy1"/>
    <dgm:cxn modelId="{97A68E69-DAC9-4AC9-B6BB-A76674BF738D}" type="presParOf" srcId="{17D1CF6A-1CF9-4BBF-BAE8-C33E8CF11843}" destId="{4F29C336-315E-4C73-A154-FB43D0746FCF}" srcOrd="0" destOrd="0" presId="urn:microsoft.com/office/officeart/2005/8/layout/hierarchy1"/>
    <dgm:cxn modelId="{48BAE5C8-F3BF-4997-B71F-D0CBA657D550}" type="presParOf" srcId="{17D1CF6A-1CF9-4BBF-BAE8-C33E8CF11843}" destId="{E43D8C27-2853-421F-B1E8-FB1DFF574423}" srcOrd="1" destOrd="0" presId="urn:microsoft.com/office/officeart/2005/8/layout/hierarchy1"/>
    <dgm:cxn modelId="{CD188EFC-8E10-41CA-BD6E-E9381ABD9DE7}" type="presParOf" srcId="{1D742059-80D3-406B-BA69-B1318633A97E}" destId="{104B466C-B913-406D-9CDA-EADB3A590F29}" srcOrd="1" destOrd="0" presId="urn:microsoft.com/office/officeart/2005/8/layout/hierarchy1"/>
    <dgm:cxn modelId="{C55CA2DF-2570-4265-AB47-AD2D8BFBD2E0}" type="presParOf" srcId="{E4C7A338-CE86-419B-B536-95CFA67265F6}" destId="{4C8FE925-D757-4912-8FB8-FEFAE5D62172}" srcOrd="4" destOrd="0" presId="urn:microsoft.com/office/officeart/2005/8/layout/hierarchy1"/>
    <dgm:cxn modelId="{79180C64-F8B4-4977-B2BA-9ECC037AF02F}" type="presParOf" srcId="{E4C7A338-CE86-419B-B536-95CFA67265F6}" destId="{68CAC6C0-0918-48A1-9174-1E59A015AA49}" srcOrd="5" destOrd="0" presId="urn:microsoft.com/office/officeart/2005/8/layout/hierarchy1"/>
    <dgm:cxn modelId="{CAAC81D1-0E4B-471D-A0B6-187386E04F3A}" type="presParOf" srcId="{68CAC6C0-0918-48A1-9174-1E59A015AA49}" destId="{A66CD9FC-9686-489A-B006-A7571D773582}" srcOrd="0" destOrd="0" presId="urn:microsoft.com/office/officeart/2005/8/layout/hierarchy1"/>
    <dgm:cxn modelId="{6FACC738-7F40-4DCD-9955-25A0866137CF}" type="presParOf" srcId="{A66CD9FC-9686-489A-B006-A7571D773582}" destId="{56B4FF6F-3F44-4C82-832E-F5D4776FB36C}" srcOrd="0" destOrd="0" presId="urn:microsoft.com/office/officeart/2005/8/layout/hierarchy1"/>
    <dgm:cxn modelId="{2B59A3BE-2E32-4DC3-B8EA-A3648EE9B64C}" type="presParOf" srcId="{A66CD9FC-9686-489A-B006-A7571D773582}" destId="{08F7FC16-9305-43BA-9456-F014412CBF4F}" srcOrd="1" destOrd="0" presId="urn:microsoft.com/office/officeart/2005/8/layout/hierarchy1"/>
    <dgm:cxn modelId="{E3C4A378-CCC5-4E51-90D4-42A7859B558A}" type="presParOf" srcId="{68CAC6C0-0918-48A1-9174-1E59A015AA49}" destId="{4C63EEFF-6691-4CA8-9542-D190EB8546CE}" srcOrd="1" destOrd="0" presId="urn:microsoft.com/office/officeart/2005/8/layout/hierarchy1"/>
    <dgm:cxn modelId="{57CBC8E0-9E09-4CFA-B490-28C336597940}" type="presParOf" srcId="{E4C7A338-CE86-419B-B536-95CFA67265F6}" destId="{4F41C436-C5E8-4B82-B7E6-88D5099BC3DF}" srcOrd="6" destOrd="0" presId="urn:microsoft.com/office/officeart/2005/8/layout/hierarchy1"/>
    <dgm:cxn modelId="{4AA8ABCA-784B-4631-B603-4354924C7D4E}" type="presParOf" srcId="{E4C7A338-CE86-419B-B536-95CFA67265F6}" destId="{BCF0B9D6-2A5C-472B-9062-5031A6F15496}" srcOrd="7" destOrd="0" presId="urn:microsoft.com/office/officeart/2005/8/layout/hierarchy1"/>
    <dgm:cxn modelId="{D3469C5E-7BC0-46F8-9F91-AB0344D70EF6}" type="presParOf" srcId="{BCF0B9D6-2A5C-472B-9062-5031A6F15496}" destId="{2A4ABCA0-D0D5-4D83-9AEC-B1ECD9383C9E}" srcOrd="0" destOrd="0" presId="urn:microsoft.com/office/officeart/2005/8/layout/hierarchy1"/>
    <dgm:cxn modelId="{F28BFA91-2729-40ED-9E3C-7012216D121B}" type="presParOf" srcId="{2A4ABCA0-D0D5-4D83-9AEC-B1ECD9383C9E}" destId="{749613AD-B40C-4E79-9322-870BEB653BFB}" srcOrd="0" destOrd="0" presId="urn:microsoft.com/office/officeart/2005/8/layout/hierarchy1"/>
    <dgm:cxn modelId="{B7F4912E-2625-4991-ABE9-B747F53B27B7}" type="presParOf" srcId="{2A4ABCA0-D0D5-4D83-9AEC-B1ECD9383C9E}" destId="{C6A11F77-6911-45E3-8E53-EC5E01848B2A}" srcOrd="1" destOrd="0" presId="urn:microsoft.com/office/officeart/2005/8/layout/hierarchy1"/>
    <dgm:cxn modelId="{B193E267-E511-4DFB-B21D-9323CF870DA3}" type="presParOf" srcId="{BCF0B9D6-2A5C-472B-9062-5031A6F15496}" destId="{596DBB40-243F-4037-A082-66B539C5DEA1}" srcOrd="1" destOrd="0" presId="urn:microsoft.com/office/officeart/2005/8/layout/hierarchy1"/>
    <dgm:cxn modelId="{15FE3700-A351-46DB-9964-D3B6A1F80A3A}" type="presParOf" srcId="{E4C7A338-CE86-419B-B536-95CFA67265F6}" destId="{FBCF5B00-F2D8-4BF4-B5AB-E7E24BC4BBCE}" srcOrd="8" destOrd="0" presId="urn:microsoft.com/office/officeart/2005/8/layout/hierarchy1"/>
    <dgm:cxn modelId="{CE6F60E0-691E-4CA8-AA96-389AF40BFB8F}" type="presParOf" srcId="{E4C7A338-CE86-419B-B536-95CFA67265F6}" destId="{3A039D29-2697-4BF2-A083-6DEADFD0B547}" srcOrd="9" destOrd="0" presId="urn:microsoft.com/office/officeart/2005/8/layout/hierarchy1"/>
    <dgm:cxn modelId="{B66FFFF9-405F-4639-BD4E-1B66E85A032B}" type="presParOf" srcId="{3A039D29-2697-4BF2-A083-6DEADFD0B547}" destId="{60892CC5-BB2D-45F2-81FB-8918FC3C5DC8}" srcOrd="0" destOrd="0" presId="urn:microsoft.com/office/officeart/2005/8/layout/hierarchy1"/>
    <dgm:cxn modelId="{EBD28772-B965-4920-A184-FE80A1166028}" type="presParOf" srcId="{60892CC5-BB2D-45F2-81FB-8918FC3C5DC8}" destId="{4F0AF72E-17CF-47B3-87CD-D1B51142FB52}" srcOrd="0" destOrd="0" presId="urn:microsoft.com/office/officeart/2005/8/layout/hierarchy1"/>
    <dgm:cxn modelId="{996BB1A1-31B8-42E9-AF93-B141ADD99D68}" type="presParOf" srcId="{60892CC5-BB2D-45F2-81FB-8918FC3C5DC8}" destId="{1535B896-7B0E-46FD-B4A8-188F1E4B5577}" srcOrd="1" destOrd="0" presId="urn:microsoft.com/office/officeart/2005/8/layout/hierarchy1"/>
    <dgm:cxn modelId="{F33C89A7-6E5E-47DD-86C4-05D92F2D08B5}" type="presParOf" srcId="{3A039D29-2697-4BF2-A083-6DEADFD0B547}" destId="{E2810093-4410-4B57-A737-3FB707003DE6}" srcOrd="1" destOrd="0" presId="urn:microsoft.com/office/officeart/2005/8/layout/hierarchy1"/>
    <dgm:cxn modelId="{281212A0-BD34-4406-B3A1-2ED154BCB73E}" type="presParOf" srcId="{E4C7A338-CE86-419B-B536-95CFA67265F6}" destId="{CFFF03A3-E55F-4FF1-8C1F-CE9AD39E4A0F}" srcOrd="10" destOrd="0" presId="urn:microsoft.com/office/officeart/2005/8/layout/hierarchy1"/>
    <dgm:cxn modelId="{DAF712BD-9078-468C-8424-8675B0496BEC}" type="presParOf" srcId="{E4C7A338-CE86-419B-B536-95CFA67265F6}" destId="{9D02848C-DC5D-4C22-B442-AC080496E11E}" srcOrd="11" destOrd="0" presId="urn:microsoft.com/office/officeart/2005/8/layout/hierarchy1"/>
    <dgm:cxn modelId="{4EAD8201-B396-4291-ABA5-A8D5B03DFD1A}" type="presParOf" srcId="{9D02848C-DC5D-4C22-B442-AC080496E11E}" destId="{EB1E585D-AD56-444A-A147-A89137BE1A3F}" srcOrd="0" destOrd="0" presId="urn:microsoft.com/office/officeart/2005/8/layout/hierarchy1"/>
    <dgm:cxn modelId="{EF7F6300-5F4A-463B-9649-6DB96F6A18F5}" type="presParOf" srcId="{EB1E585D-AD56-444A-A147-A89137BE1A3F}" destId="{7D3E27DF-2688-48A4-A48F-044290D7E85F}" srcOrd="0" destOrd="0" presId="urn:microsoft.com/office/officeart/2005/8/layout/hierarchy1"/>
    <dgm:cxn modelId="{72E3407E-9CC9-477A-ABC6-C33096A8CC0A}" type="presParOf" srcId="{EB1E585D-AD56-444A-A147-A89137BE1A3F}" destId="{AFD69803-ABEF-44EF-AAB0-C294FB010DA3}" srcOrd="1" destOrd="0" presId="urn:microsoft.com/office/officeart/2005/8/layout/hierarchy1"/>
    <dgm:cxn modelId="{7D9168A0-484B-4C53-A49C-2D98DF93ADAA}" type="presParOf" srcId="{9D02848C-DC5D-4C22-B442-AC080496E11E}" destId="{613998AC-2A90-43F0-8D1E-BFEC444AD36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8C10AD-9EA6-4FDB-80E9-87D813384339}">
      <dsp:nvSpPr>
        <dsp:cNvPr id="0" name=""/>
        <dsp:cNvSpPr/>
      </dsp:nvSpPr>
      <dsp:spPr>
        <a:xfrm>
          <a:off x="0" y="3860482"/>
          <a:ext cx="3890093" cy="844579"/>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kern="1200"/>
            <a:t>Apportion emissions</a:t>
          </a:r>
        </a:p>
      </dsp:txBody>
      <dsp:txXfrm>
        <a:off x="0" y="3860482"/>
        <a:ext cx="3890093" cy="844579"/>
      </dsp:txXfrm>
    </dsp:sp>
    <dsp:sp modelId="{FC68FA7B-575A-4673-9032-CB0589EA8F94}">
      <dsp:nvSpPr>
        <dsp:cNvPr id="0" name=""/>
        <dsp:cNvSpPr/>
      </dsp:nvSpPr>
      <dsp:spPr>
        <a:xfrm rot="10800000">
          <a:off x="0" y="2574188"/>
          <a:ext cx="3890093" cy="1298962"/>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kern="1200"/>
            <a:t>Reduce Emissions</a:t>
          </a:r>
        </a:p>
      </dsp:txBody>
      <dsp:txXfrm rot="-10800000">
        <a:off x="0" y="2574188"/>
        <a:ext cx="3890093" cy="455935"/>
      </dsp:txXfrm>
    </dsp:sp>
    <dsp:sp modelId="{DF972B29-6BB7-48D4-A16D-63CE9369784A}">
      <dsp:nvSpPr>
        <dsp:cNvPr id="0" name=""/>
        <dsp:cNvSpPr/>
      </dsp:nvSpPr>
      <dsp:spPr>
        <a:xfrm>
          <a:off x="0" y="3030124"/>
          <a:ext cx="3890093" cy="38838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11430" rIns="64008" bIns="11430" numCol="1" spcCol="1270" anchor="ctr" anchorCtr="0">
          <a:noAutofit/>
        </a:bodyPr>
        <a:lstStyle/>
        <a:p>
          <a:pPr marL="0" lvl="0" indent="0" algn="ctr" defTabSz="400050">
            <a:lnSpc>
              <a:spcPct val="90000"/>
            </a:lnSpc>
            <a:spcBef>
              <a:spcPct val="0"/>
            </a:spcBef>
            <a:spcAft>
              <a:spcPct val="35000"/>
            </a:spcAft>
            <a:buNone/>
          </a:pPr>
          <a:r>
            <a:rPr lang="en-GB" sz="900" kern="1200"/>
            <a:t>Questions on GHG emissions reduction targets (SBTi included) and progress to meet them. Also covers energy, water and waste reduction targets/programmes.</a:t>
          </a:r>
        </a:p>
      </dsp:txBody>
      <dsp:txXfrm>
        <a:off x="0" y="3030124"/>
        <a:ext cx="3890093" cy="388389"/>
      </dsp:txXfrm>
    </dsp:sp>
    <dsp:sp modelId="{519794E5-3F13-45CC-8E9A-064EF21A9D5C}">
      <dsp:nvSpPr>
        <dsp:cNvPr id="0" name=""/>
        <dsp:cNvSpPr/>
      </dsp:nvSpPr>
      <dsp:spPr>
        <a:xfrm rot="10800000">
          <a:off x="0" y="1287894"/>
          <a:ext cx="3890093" cy="1298962"/>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kern="1200"/>
            <a:t>Manage Impacts</a:t>
          </a:r>
        </a:p>
      </dsp:txBody>
      <dsp:txXfrm rot="-10800000">
        <a:off x="0" y="1287894"/>
        <a:ext cx="3890093" cy="455935"/>
      </dsp:txXfrm>
    </dsp:sp>
    <dsp:sp modelId="{0E9B53B1-CB65-44D6-9033-25831A0D9047}">
      <dsp:nvSpPr>
        <dsp:cNvPr id="0" name=""/>
        <dsp:cNvSpPr/>
      </dsp:nvSpPr>
      <dsp:spPr>
        <a:xfrm>
          <a:off x="0" y="1743830"/>
          <a:ext cx="3890093" cy="38838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11430" rIns="64008" bIns="11430" numCol="1" spcCol="1270" anchor="ctr" anchorCtr="0">
          <a:noAutofit/>
        </a:bodyPr>
        <a:lstStyle/>
        <a:p>
          <a:pPr marL="0" lvl="0" indent="0" algn="ctr" defTabSz="400050">
            <a:lnSpc>
              <a:spcPct val="90000"/>
            </a:lnSpc>
            <a:spcBef>
              <a:spcPct val="0"/>
            </a:spcBef>
            <a:spcAft>
              <a:spcPct val="35000"/>
            </a:spcAft>
            <a:buNone/>
          </a:pPr>
          <a:r>
            <a:rPr lang="en-GB" sz="900" kern="1200"/>
            <a:t>Questions on Energy, GHG, Waste and Water.</a:t>
          </a:r>
        </a:p>
      </dsp:txBody>
      <dsp:txXfrm>
        <a:off x="0" y="1743830"/>
        <a:ext cx="3890093" cy="388389"/>
      </dsp:txXfrm>
    </dsp:sp>
    <dsp:sp modelId="{1F58E5F2-E6EB-4FBB-A447-8600D05B2B28}">
      <dsp:nvSpPr>
        <dsp:cNvPr id="0" name=""/>
        <dsp:cNvSpPr/>
      </dsp:nvSpPr>
      <dsp:spPr>
        <a:xfrm rot="10800000">
          <a:off x="0" y="1600"/>
          <a:ext cx="3890093" cy="1298962"/>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kern="1200"/>
            <a:t>Establish programme</a:t>
          </a:r>
          <a:endParaRPr lang="en-GB" sz="1600" kern="1200"/>
        </a:p>
      </dsp:txBody>
      <dsp:txXfrm rot="-10800000">
        <a:off x="0" y="1600"/>
        <a:ext cx="3890093" cy="455935"/>
      </dsp:txXfrm>
    </dsp:sp>
    <dsp:sp modelId="{9E700893-C74F-459B-B16B-AAC0812F21E2}">
      <dsp:nvSpPr>
        <dsp:cNvPr id="0" name=""/>
        <dsp:cNvSpPr/>
      </dsp:nvSpPr>
      <dsp:spPr>
        <a:xfrm>
          <a:off x="0" y="457536"/>
          <a:ext cx="3890093" cy="38838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11430" rIns="64008" bIns="11430" numCol="1" spcCol="1270" anchor="ctr" anchorCtr="0">
          <a:noAutofit/>
        </a:bodyPr>
        <a:lstStyle/>
        <a:p>
          <a:pPr marL="0" lvl="0" indent="0" algn="ctr" defTabSz="400050">
            <a:lnSpc>
              <a:spcPct val="90000"/>
            </a:lnSpc>
            <a:spcBef>
              <a:spcPct val="0"/>
            </a:spcBef>
            <a:spcAft>
              <a:spcPct val="35000"/>
            </a:spcAft>
            <a:buNone/>
          </a:pPr>
          <a:r>
            <a:rPr lang="en-GB" sz="900" kern="1200"/>
            <a:t>4 questions on environmental sustainability programmes and the PSCI code of conduct/principles.</a:t>
          </a:r>
        </a:p>
      </dsp:txBody>
      <dsp:txXfrm>
        <a:off x="0" y="457536"/>
        <a:ext cx="3890093" cy="3883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FF03A3-E55F-4FF1-8C1F-CE9AD39E4A0F}">
      <dsp:nvSpPr>
        <dsp:cNvPr id="0" name=""/>
        <dsp:cNvSpPr/>
      </dsp:nvSpPr>
      <dsp:spPr>
        <a:xfrm>
          <a:off x="7672125" y="2181434"/>
          <a:ext cx="2495370" cy="256556"/>
        </a:xfrm>
        <a:custGeom>
          <a:avLst/>
          <a:gdLst/>
          <a:ahLst/>
          <a:cxnLst/>
          <a:rect l="0" t="0" r="0" b="0"/>
          <a:pathLst>
            <a:path>
              <a:moveTo>
                <a:pt x="0" y="0"/>
              </a:moveTo>
              <a:lnTo>
                <a:pt x="0" y="174835"/>
              </a:lnTo>
              <a:lnTo>
                <a:pt x="2495370" y="174835"/>
              </a:lnTo>
              <a:lnTo>
                <a:pt x="2495370" y="25655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CF5B00-F2D8-4BF4-B5AB-E7E24BC4BBCE}">
      <dsp:nvSpPr>
        <dsp:cNvPr id="0" name=""/>
        <dsp:cNvSpPr/>
      </dsp:nvSpPr>
      <dsp:spPr>
        <a:xfrm>
          <a:off x="7672125" y="2181434"/>
          <a:ext cx="1122423" cy="256556"/>
        </a:xfrm>
        <a:custGeom>
          <a:avLst/>
          <a:gdLst/>
          <a:ahLst/>
          <a:cxnLst/>
          <a:rect l="0" t="0" r="0" b="0"/>
          <a:pathLst>
            <a:path>
              <a:moveTo>
                <a:pt x="0" y="0"/>
              </a:moveTo>
              <a:lnTo>
                <a:pt x="0" y="174835"/>
              </a:lnTo>
              <a:lnTo>
                <a:pt x="1122423" y="174835"/>
              </a:lnTo>
              <a:lnTo>
                <a:pt x="1122423" y="25655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41C436-C5E8-4B82-B7E6-88D5099BC3DF}">
      <dsp:nvSpPr>
        <dsp:cNvPr id="0" name=""/>
        <dsp:cNvSpPr/>
      </dsp:nvSpPr>
      <dsp:spPr>
        <a:xfrm>
          <a:off x="7494828" y="2181434"/>
          <a:ext cx="177296" cy="256556"/>
        </a:xfrm>
        <a:custGeom>
          <a:avLst/>
          <a:gdLst/>
          <a:ahLst/>
          <a:cxnLst/>
          <a:rect l="0" t="0" r="0" b="0"/>
          <a:pathLst>
            <a:path>
              <a:moveTo>
                <a:pt x="177296" y="0"/>
              </a:moveTo>
              <a:lnTo>
                <a:pt x="177296" y="174835"/>
              </a:lnTo>
              <a:lnTo>
                <a:pt x="0" y="174835"/>
              </a:lnTo>
              <a:lnTo>
                <a:pt x="0" y="25655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C8FE925-D757-4912-8FB8-FEFAE5D62172}">
      <dsp:nvSpPr>
        <dsp:cNvPr id="0" name=""/>
        <dsp:cNvSpPr/>
      </dsp:nvSpPr>
      <dsp:spPr>
        <a:xfrm>
          <a:off x="5990711" y="2181434"/>
          <a:ext cx="1681413" cy="256556"/>
        </a:xfrm>
        <a:custGeom>
          <a:avLst/>
          <a:gdLst/>
          <a:ahLst/>
          <a:cxnLst/>
          <a:rect l="0" t="0" r="0" b="0"/>
          <a:pathLst>
            <a:path>
              <a:moveTo>
                <a:pt x="1681413" y="0"/>
              </a:moveTo>
              <a:lnTo>
                <a:pt x="1681413" y="174835"/>
              </a:lnTo>
              <a:lnTo>
                <a:pt x="0" y="174835"/>
              </a:lnTo>
              <a:lnTo>
                <a:pt x="0" y="25655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6BA747-FBE6-4E81-AF75-66A2C08BB3E1}">
      <dsp:nvSpPr>
        <dsp:cNvPr id="0" name=""/>
        <dsp:cNvSpPr/>
      </dsp:nvSpPr>
      <dsp:spPr>
        <a:xfrm>
          <a:off x="4464351" y="2181434"/>
          <a:ext cx="3207774" cy="256556"/>
        </a:xfrm>
        <a:custGeom>
          <a:avLst/>
          <a:gdLst/>
          <a:ahLst/>
          <a:cxnLst/>
          <a:rect l="0" t="0" r="0" b="0"/>
          <a:pathLst>
            <a:path>
              <a:moveTo>
                <a:pt x="3207774" y="0"/>
              </a:moveTo>
              <a:lnTo>
                <a:pt x="3207774" y="174835"/>
              </a:lnTo>
              <a:lnTo>
                <a:pt x="0" y="174835"/>
              </a:lnTo>
              <a:lnTo>
                <a:pt x="0" y="25655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DC6AB0-CC15-4834-9CE8-2D2D409B0991}">
      <dsp:nvSpPr>
        <dsp:cNvPr id="0" name=""/>
        <dsp:cNvSpPr/>
      </dsp:nvSpPr>
      <dsp:spPr>
        <a:xfrm>
          <a:off x="2847901" y="2181434"/>
          <a:ext cx="4824223" cy="256556"/>
        </a:xfrm>
        <a:custGeom>
          <a:avLst/>
          <a:gdLst/>
          <a:ahLst/>
          <a:cxnLst/>
          <a:rect l="0" t="0" r="0" b="0"/>
          <a:pathLst>
            <a:path>
              <a:moveTo>
                <a:pt x="4824223" y="0"/>
              </a:moveTo>
              <a:lnTo>
                <a:pt x="4824223" y="174835"/>
              </a:lnTo>
              <a:lnTo>
                <a:pt x="0" y="174835"/>
              </a:lnTo>
              <a:lnTo>
                <a:pt x="0" y="25655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64220A-234D-491E-A065-324AFCE51BFB}">
      <dsp:nvSpPr>
        <dsp:cNvPr id="0" name=""/>
        <dsp:cNvSpPr/>
      </dsp:nvSpPr>
      <dsp:spPr>
        <a:xfrm>
          <a:off x="4166113" y="1364717"/>
          <a:ext cx="3506012" cy="256556"/>
        </a:xfrm>
        <a:custGeom>
          <a:avLst/>
          <a:gdLst/>
          <a:ahLst/>
          <a:cxnLst/>
          <a:rect l="0" t="0" r="0" b="0"/>
          <a:pathLst>
            <a:path>
              <a:moveTo>
                <a:pt x="0" y="0"/>
              </a:moveTo>
              <a:lnTo>
                <a:pt x="0" y="174835"/>
              </a:lnTo>
              <a:lnTo>
                <a:pt x="3506012" y="174835"/>
              </a:lnTo>
              <a:lnTo>
                <a:pt x="3506012" y="2565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5FE3011-6409-4CA0-90A1-B18EB043D859}">
      <dsp:nvSpPr>
        <dsp:cNvPr id="0" name=""/>
        <dsp:cNvSpPr/>
      </dsp:nvSpPr>
      <dsp:spPr>
        <a:xfrm>
          <a:off x="4166113" y="1364717"/>
          <a:ext cx="2209017" cy="256556"/>
        </a:xfrm>
        <a:custGeom>
          <a:avLst/>
          <a:gdLst/>
          <a:ahLst/>
          <a:cxnLst/>
          <a:rect l="0" t="0" r="0" b="0"/>
          <a:pathLst>
            <a:path>
              <a:moveTo>
                <a:pt x="0" y="0"/>
              </a:moveTo>
              <a:lnTo>
                <a:pt x="0" y="174835"/>
              </a:lnTo>
              <a:lnTo>
                <a:pt x="2209017" y="174835"/>
              </a:lnTo>
              <a:lnTo>
                <a:pt x="2209017" y="2565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A9923CD-B740-4ACC-94C9-D0693993FFC1}">
      <dsp:nvSpPr>
        <dsp:cNvPr id="0" name=""/>
        <dsp:cNvSpPr/>
      </dsp:nvSpPr>
      <dsp:spPr>
        <a:xfrm>
          <a:off x="4166113" y="1364717"/>
          <a:ext cx="941879" cy="256556"/>
        </a:xfrm>
        <a:custGeom>
          <a:avLst/>
          <a:gdLst/>
          <a:ahLst/>
          <a:cxnLst/>
          <a:rect l="0" t="0" r="0" b="0"/>
          <a:pathLst>
            <a:path>
              <a:moveTo>
                <a:pt x="0" y="0"/>
              </a:moveTo>
              <a:lnTo>
                <a:pt x="0" y="174835"/>
              </a:lnTo>
              <a:lnTo>
                <a:pt x="941879" y="174835"/>
              </a:lnTo>
              <a:lnTo>
                <a:pt x="941879" y="2565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C4809E5-68A9-4150-899B-24947C188472}">
      <dsp:nvSpPr>
        <dsp:cNvPr id="0" name=""/>
        <dsp:cNvSpPr/>
      </dsp:nvSpPr>
      <dsp:spPr>
        <a:xfrm>
          <a:off x="3840854" y="1364717"/>
          <a:ext cx="325259" cy="256556"/>
        </a:xfrm>
        <a:custGeom>
          <a:avLst/>
          <a:gdLst/>
          <a:ahLst/>
          <a:cxnLst/>
          <a:rect l="0" t="0" r="0" b="0"/>
          <a:pathLst>
            <a:path>
              <a:moveTo>
                <a:pt x="325259" y="0"/>
              </a:moveTo>
              <a:lnTo>
                <a:pt x="325259" y="174835"/>
              </a:lnTo>
              <a:lnTo>
                <a:pt x="0" y="174835"/>
              </a:lnTo>
              <a:lnTo>
                <a:pt x="0" y="2565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780A78-4362-4B67-9355-090DC64667D0}">
      <dsp:nvSpPr>
        <dsp:cNvPr id="0" name=""/>
        <dsp:cNvSpPr/>
      </dsp:nvSpPr>
      <dsp:spPr>
        <a:xfrm>
          <a:off x="2680154" y="1364717"/>
          <a:ext cx="1485958" cy="256556"/>
        </a:xfrm>
        <a:custGeom>
          <a:avLst/>
          <a:gdLst/>
          <a:ahLst/>
          <a:cxnLst/>
          <a:rect l="0" t="0" r="0" b="0"/>
          <a:pathLst>
            <a:path>
              <a:moveTo>
                <a:pt x="1485958" y="0"/>
              </a:moveTo>
              <a:lnTo>
                <a:pt x="1485958" y="174835"/>
              </a:lnTo>
              <a:lnTo>
                <a:pt x="0" y="174835"/>
              </a:lnTo>
              <a:lnTo>
                <a:pt x="0" y="2565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43525A-103A-43D4-B0B3-434FD9B95D62}">
      <dsp:nvSpPr>
        <dsp:cNvPr id="0" name=""/>
        <dsp:cNvSpPr/>
      </dsp:nvSpPr>
      <dsp:spPr>
        <a:xfrm>
          <a:off x="1519455" y="1364717"/>
          <a:ext cx="2646657" cy="256556"/>
        </a:xfrm>
        <a:custGeom>
          <a:avLst/>
          <a:gdLst/>
          <a:ahLst/>
          <a:cxnLst/>
          <a:rect l="0" t="0" r="0" b="0"/>
          <a:pathLst>
            <a:path>
              <a:moveTo>
                <a:pt x="2646657" y="0"/>
              </a:moveTo>
              <a:lnTo>
                <a:pt x="2646657" y="174835"/>
              </a:lnTo>
              <a:lnTo>
                <a:pt x="0" y="174835"/>
              </a:lnTo>
              <a:lnTo>
                <a:pt x="0" y="2565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79097C-9E38-4DBD-9667-B5085230D145}">
      <dsp:nvSpPr>
        <dsp:cNvPr id="0" name=""/>
        <dsp:cNvSpPr/>
      </dsp:nvSpPr>
      <dsp:spPr>
        <a:xfrm>
          <a:off x="441281" y="1364717"/>
          <a:ext cx="3724832" cy="256556"/>
        </a:xfrm>
        <a:custGeom>
          <a:avLst/>
          <a:gdLst/>
          <a:ahLst/>
          <a:cxnLst/>
          <a:rect l="0" t="0" r="0" b="0"/>
          <a:pathLst>
            <a:path>
              <a:moveTo>
                <a:pt x="3724832" y="0"/>
              </a:moveTo>
              <a:lnTo>
                <a:pt x="3724832" y="174835"/>
              </a:lnTo>
              <a:lnTo>
                <a:pt x="0" y="174835"/>
              </a:lnTo>
              <a:lnTo>
                <a:pt x="0" y="2565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497733-321F-48AF-8C5C-F5FD8C023AEC}">
      <dsp:nvSpPr>
        <dsp:cNvPr id="0" name=""/>
        <dsp:cNvSpPr/>
      </dsp:nvSpPr>
      <dsp:spPr>
        <a:xfrm>
          <a:off x="3225047" y="804556"/>
          <a:ext cx="1882131"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E4E5F3-6FD7-4D36-84A7-5B98344901CE}">
      <dsp:nvSpPr>
        <dsp:cNvPr id="0" name=""/>
        <dsp:cNvSpPr/>
      </dsp:nvSpPr>
      <dsp:spPr>
        <a:xfrm>
          <a:off x="3323063" y="897671"/>
          <a:ext cx="1882131"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en-US" sz="1200" kern="1200">
              <a:latin typeface="Calibri" panose="020F0502020204030204" pitchFamily="34" charset="0"/>
              <a:cs typeface="Calibri" panose="020F0502020204030204" pitchFamily="34" charset="0"/>
            </a:rPr>
            <a:t>Senior manager</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公司高管</a:t>
          </a:r>
        </a:p>
      </dsp:txBody>
      <dsp:txXfrm>
        <a:off x="3339470" y="914078"/>
        <a:ext cx="1849317" cy="527346"/>
      </dsp:txXfrm>
    </dsp:sp>
    <dsp:sp modelId="{A32E1622-BA29-46D9-BDAA-86038292D620}">
      <dsp:nvSpPr>
        <dsp:cNvPr id="0" name=""/>
        <dsp:cNvSpPr/>
      </dsp:nvSpPr>
      <dsp:spPr>
        <a:xfrm>
          <a:off x="209" y="1621274"/>
          <a:ext cx="882142"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FD99DE-59BC-491A-BF38-B6D3C1E53D2E}">
      <dsp:nvSpPr>
        <dsp:cNvPr id="0" name=""/>
        <dsp:cNvSpPr/>
      </dsp:nvSpPr>
      <dsp:spPr>
        <a:xfrm>
          <a:off x="98225" y="1714389"/>
          <a:ext cx="882142"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zh-CN" sz="1200" kern="1200">
              <a:latin typeface="Calibri" panose="020F0502020204030204" pitchFamily="34" charset="0"/>
              <a:cs typeface="Calibri" panose="020F0502020204030204" pitchFamily="34" charset="0"/>
            </a:rPr>
            <a:t>User</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使用方</a:t>
          </a:r>
        </a:p>
      </dsp:txBody>
      <dsp:txXfrm>
        <a:off x="114632" y="1730796"/>
        <a:ext cx="849328" cy="527346"/>
      </dsp:txXfrm>
    </dsp:sp>
    <dsp:sp modelId="{493C3654-3944-42F0-A369-8A4E6254CB45}">
      <dsp:nvSpPr>
        <dsp:cNvPr id="0" name=""/>
        <dsp:cNvSpPr/>
      </dsp:nvSpPr>
      <dsp:spPr>
        <a:xfrm>
          <a:off x="1078384" y="1621274"/>
          <a:ext cx="882142"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8B8C88-DD29-4A9E-B2B7-D0ABBECEE1F7}">
      <dsp:nvSpPr>
        <dsp:cNvPr id="0" name=""/>
        <dsp:cNvSpPr/>
      </dsp:nvSpPr>
      <dsp:spPr>
        <a:xfrm>
          <a:off x="1176400" y="1714389"/>
          <a:ext cx="882142"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zh-CN" sz="1200" kern="1200">
              <a:latin typeface="Calibri" panose="020F0502020204030204" pitchFamily="34" charset="0"/>
              <a:cs typeface="Calibri" panose="020F0502020204030204" pitchFamily="34" charset="0"/>
            </a:rPr>
            <a:t>EHS</a:t>
          </a:r>
          <a:endParaRPr lang="zh-CN" altLang="en-US" sz="1200" kern="1200">
            <a:latin typeface="Calibri" panose="020F0502020204030204" pitchFamily="34" charset="0"/>
            <a:cs typeface="Calibri" panose="020F0502020204030204" pitchFamily="34" charset="0"/>
          </a:endParaRPr>
        </a:p>
      </dsp:txBody>
      <dsp:txXfrm>
        <a:off x="1192807" y="1730796"/>
        <a:ext cx="849328" cy="527346"/>
      </dsp:txXfrm>
    </dsp:sp>
    <dsp:sp modelId="{2E10305F-0122-4224-AC43-BF2F790B0C22}">
      <dsp:nvSpPr>
        <dsp:cNvPr id="0" name=""/>
        <dsp:cNvSpPr/>
      </dsp:nvSpPr>
      <dsp:spPr>
        <a:xfrm>
          <a:off x="2156559" y="1621274"/>
          <a:ext cx="1047191"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C8D6F4-8B84-4D0B-BB7A-4D32DD2C17FD}">
      <dsp:nvSpPr>
        <dsp:cNvPr id="0" name=""/>
        <dsp:cNvSpPr/>
      </dsp:nvSpPr>
      <dsp:spPr>
        <a:xfrm>
          <a:off x="2254574" y="1714389"/>
          <a:ext cx="1047191"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en-US" sz="1200" kern="1200">
              <a:latin typeface="Calibri" panose="020F0502020204030204" pitchFamily="34" charset="0"/>
              <a:cs typeface="Calibri" panose="020F0502020204030204" pitchFamily="34" charset="0"/>
            </a:rPr>
            <a:t>Maintenance</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运维部</a:t>
          </a:r>
        </a:p>
      </dsp:txBody>
      <dsp:txXfrm>
        <a:off x="2270981" y="1730796"/>
        <a:ext cx="1014377" cy="527346"/>
      </dsp:txXfrm>
    </dsp:sp>
    <dsp:sp modelId="{3778A909-246B-4AFA-A523-7C1527B9C43E}">
      <dsp:nvSpPr>
        <dsp:cNvPr id="0" name=""/>
        <dsp:cNvSpPr/>
      </dsp:nvSpPr>
      <dsp:spPr>
        <a:xfrm>
          <a:off x="3399782" y="1621274"/>
          <a:ext cx="882142"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9B478F-3BF0-4FEF-8023-64DA82EFEE7A}">
      <dsp:nvSpPr>
        <dsp:cNvPr id="0" name=""/>
        <dsp:cNvSpPr/>
      </dsp:nvSpPr>
      <dsp:spPr>
        <a:xfrm>
          <a:off x="3497798" y="1714389"/>
          <a:ext cx="882142"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zh-CN" sz="1200" kern="1200">
              <a:latin typeface="Calibri" panose="020F0502020204030204" pitchFamily="34" charset="0"/>
              <a:cs typeface="Calibri" panose="020F0502020204030204" pitchFamily="34" charset="0"/>
            </a:rPr>
            <a:t>Audit</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审计</a:t>
          </a:r>
        </a:p>
      </dsp:txBody>
      <dsp:txXfrm>
        <a:off x="3514205" y="1730796"/>
        <a:ext cx="849328" cy="527346"/>
      </dsp:txXfrm>
    </dsp:sp>
    <dsp:sp modelId="{BE37ACFF-727D-4741-98AB-DBB2BAE6F09F}">
      <dsp:nvSpPr>
        <dsp:cNvPr id="0" name=""/>
        <dsp:cNvSpPr/>
      </dsp:nvSpPr>
      <dsp:spPr>
        <a:xfrm>
          <a:off x="4477957" y="1621274"/>
          <a:ext cx="1260070"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055E25-5686-4702-85CD-2E8FB6D06BDE}">
      <dsp:nvSpPr>
        <dsp:cNvPr id="0" name=""/>
        <dsp:cNvSpPr/>
      </dsp:nvSpPr>
      <dsp:spPr>
        <a:xfrm>
          <a:off x="4575973" y="1714389"/>
          <a:ext cx="1260070"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latin typeface="Calibri" panose="020F0502020204030204" pitchFamily="34" charset="0"/>
              <a:cs typeface="Calibri" panose="020F0502020204030204" pitchFamily="34" charset="0"/>
            </a:rPr>
            <a:t>Public service dept.</a:t>
          </a:r>
          <a:endParaRPr lang="en-US" altLang="zh-CN" sz="1200" kern="1200">
            <a:latin typeface="Calibri" panose="020F0502020204030204" pitchFamily="34" charset="0"/>
            <a:cs typeface="Calibri" panose="020F0502020204030204" pitchFamily="34" charset="0"/>
          </a:endParaRP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对外事业部</a:t>
          </a:r>
        </a:p>
      </dsp:txBody>
      <dsp:txXfrm>
        <a:off x="4592380" y="1730796"/>
        <a:ext cx="1227256" cy="527346"/>
      </dsp:txXfrm>
    </dsp:sp>
    <dsp:sp modelId="{96E8AF38-6A2A-4D68-947B-C629FB1FAF24}">
      <dsp:nvSpPr>
        <dsp:cNvPr id="0" name=""/>
        <dsp:cNvSpPr/>
      </dsp:nvSpPr>
      <dsp:spPr>
        <a:xfrm>
          <a:off x="5934059" y="1621274"/>
          <a:ext cx="882142"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1FA4DB-E8C7-4538-86EA-AA182690DD9A}">
      <dsp:nvSpPr>
        <dsp:cNvPr id="0" name=""/>
        <dsp:cNvSpPr/>
      </dsp:nvSpPr>
      <dsp:spPr>
        <a:xfrm>
          <a:off x="6032075" y="1714389"/>
          <a:ext cx="882142"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zh-CN" sz="1200" kern="1200">
              <a:latin typeface="Calibri" panose="020F0502020204030204" pitchFamily="34" charset="0"/>
              <a:cs typeface="Calibri" panose="020F0502020204030204" pitchFamily="34" charset="0"/>
            </a:rPr>
            <a:t>Purchase</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采购</a:t>
          </a:r>
        </a:p>
      </dsp:txBody>
      <dsp:txXfrm>
        <a:off x="6048482" y="1730796"/>
        <a:ext cx="849328" cy="527346"/>
      </dsp:txXfrm>
    </dsp:sp>
    <dsp:sp modelId="{95E1501E-467B-4BCE-B969-8F32F75A8E82}">
      <dsp:nvSpPr>
        <dsp:cNvPr id="0" name=""/>
        <dsp:cNvSpPr/>
      </dsp:nvSpPr>
      <dsp:spPr>
        <a:xfrm>
          <a:off x="7012234" y="1621274"/>
          <a:ext cx="1319782"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61B334-FFCC-41E7-8333-D5166EF7CAF6}">
      <dsp:nvSpPr>
        <dsp:cNvPr id="0" name=""/>
        <dsp:cNvSpPr/>
      </dsp:nvSpPr>
      <dsp:spPr>
        <a:xfrm>
          <a:off x="7110249" y="1714389"/>
          <a:ext cx="1319782"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en-US" sz="1200" kern="1200">
              <a:latin typeface="Calibri" panose="020F0502020204030204" pitchFamily="34" charset="0"/>
              <a:cs typeface="Calibri" panose="020F0502020204030204" pitchFamily="34" charset="0"/>
            </a:rPr>
            <a:t>Project dept.</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项目部</a:t>
          </a:r>
        </a:p>
      </dsp:txBody>
      <dsp:txXfrm>
        <a:off x="7126656" y="1730796"/>
        <a:ext cx="1286968" cy="527346"/>
      </dsp:txXfrm>
    </dsp:sp>
    <dsp:sp modelId="{8E9DD3CC-841E-4003-AACB-EF0D3DE85ADE}">
      <dsp:nvSpPr>
        <dsp:cNvPr id="0" name=""/>
        <dsp:cNvSpPr/>
      </dsp:nvSpPr>
      <dsp:spPr>
        <a:xfrm>
          <a:off x="2026640" y="2437991"/>
          <a:ext cx="1642523"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35F523-9353-429F-AF0E-F772FB96EDCF}">
      <dsp:nvSpPr>
        <dsp:cNvPr id="0" name=""/>
        <dsp:cNvSpPr/>
      </dsp:nvSpPr>
      <dsp:spPr>
        <a:xfrm>
          <a:off x="2124655" y="2531106"/>
          <a:ext cx="1642523"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latin typeface="Calibri" panose="020F0502020204030204" pitchFamily="34" charset="0"/>
              <a:cs typeface="Calibri" panose="020F0502020204030204" pitchFamily="34" charset="0"/>
            </a:rPr>
            <a:t>Environmental Engineer</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环保工程师</a:t>
          </a:r>
        </a:p>
      </dsp:txBody>
      <dsp:txXfrm>
        <a:off x="2141062" y="2547513"/>
        <a:ext cx="1609709" cy="527346"/>
      </dsp:txXfrm>
    </dsp:sp>
    <dsp:sp modelId="{4F29C336-315E-4C73-A154-FB43D0746FCF}">
      <dsp:nvSpPr>
        <dsp:cNvPr id="0" name=""/>
        <dsp:cNvSpPr/>
      </dsp:nvSpPr>
      <dsp:spPr>
        <a:xfrm>
          <a:off x="3865195" y="2437991"/>
          <a:ext cx="1198311"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3D8C27-2853-421F-B1E8-FB1DFF574423}">
      <dsp:nvSpPr>
        <dsp:cNvPr id="0" name=""/>
        <dsp:cNvSpPr/>
      </dsp:nvSpPr>
      <dsp:spPr>
        <a:xfrm>
          <a:off x="3963211" y="2531106"/>
          <a:ext cx="1198311"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en-US" sz="1200" kern="1200">
              <a:latin typeface="Calibri" panose="020F0502020204030204" pitchFamily="34" charset="0"/>
              <a:cs typeface="Calibri" panose="020F0502020204030204" pitchFamily="34" charset="0"/>
            </a:rPr>
            <a:t>Civil engineer</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土建工程师</a:t>
          </a:r>
        </a:p>
      </dsp:txBody>
      <dsp:txXfrm>
        <a:off x="3979618" y="2547513"/>
        <a:ext cx="1165497" cy="527346"/>
      </dsp:txXfrm>
    </dsp:sp>
    <dsp:sp modelId="{56B4FF6F-3F44-4C82-832E-F5D4776FB36C}">
      <dsp:nvSpPr>
        <dsp:cNvPr id="0" name=""/>
        <dsp:cNvSpPr/>
      </dsp:nvSpPr>
      <dsp:spPr>
        <a:xfrm>
          <a:off x="5259538" y="2437991"/>
          <a:ext cx="1462345"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F7FC16-9305-43BA-9456-F014412CBF4F}">
      <dsp:nvSpPr>
        <dsp:cNvPr id="0" name=""/>
        <dsp:cNvSpPr/>
      </dsp:nvSpPr>
      <dsp:spPr>
        <a:xfrm>
          <a:off x="5357554" y="2531106"/>
          <a:ext cx="1462345"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en-US" sz="1200" kern="1200">
              <a:latin typeface="Calibri" panose="020F0502020204030204" pitchFamily="34" charset="0"/>
              <a:cs typeface="Calibri" panose="020F0502020204030204" pitchFamily="34" charset="0"/>
            </a:rPr>
            <a:t>Electrical engineer</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电气工程师</a:t>
          </a:r>
        </a:p>
      </dsp:txBody>
      <dsp:txXfrm>
        <a:off x="5373961" y="2547513"/>
        <a:ext cx="1429531" cy="527346"/>
      </dsp:txXfrm>
    </dsp:sp>
    <dsp:sp modelId="{749613AD-B40C-4E79-9322-870BEB653BFB}">
      <dsp:nvSpPr>
        <dsp:cNvPr id="0" name=""/>
        <dsp:cNvSpPr/>
      </dsp:nvSpPr>
      <dsp:spPr>
        <a:xfrm>
          <a:off x="6917916" y="2437991"/>
          <a:ext cx="1153825"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A11F77-6911-45E3-8E53-EC5E01848B2A}">
      <dsp:nvSpPr>
        <dsp:cNvPr id="0" name=""/>
        <dsp:cNvSpPr/>
      </dsp:nvSpPr>
      <dsp:spPr>
        <a:xfrm>
          <a:off x="7015932" y="2531106"/>
          <a:ext cx="1153825"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en-US" sz="1200" kern="1200">
              <a:latin typeface="Calibri" panose="020F0502020204030204" pitchFamily="34" charset="0"/>
              <a:cs typeface="Calibri" panose="020F0502020204030204" pitchFamily="34" charset="0"/>
            </a:rPr>
            <a:t>HVAC engineer</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暖通工程师</a:t>
          </a:r>
        </a:p>
      </dsp:txBody>
      <dsp:txXfrm>
        <a:off x="7032339" y="2547513"/>
        <a:ext cx="1121011" cy="527346"/>
      </dsp:txXfrm>
    </dsp:sp>
    <dsp:sp modelId="{4F0AF72E-17CF-47B3-87CD-D1B51142FB52}">
      <dsp:nvSpPr>
        <dsp:cNvPr id="0" name=""/>
        <dsp:cNvSpPr/>
      </dsp:nvSpPr>
      <dsp:spPr>
        <a:xfrm>
          <a:off x="8267773" y="2437991"/>
          <a:ext cx="1053552"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35B896-7B0E-46FD-B4A8-188F1E4B5577}">
      <dsp:nvSpPr>
        <dsp:cNvPr id="0" name=""/>
        <dsp:cNvSpPr/>
      </dsp:nvSpPr>
      <dsp:spPr>
        <a:xfrm>
          <a:off x="8365789" y="2531106"/>
          <a:ext cx="1053552"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en-US" sz="1200" kern="1200">
              <a:latin typeface="Calibri" panose="020F0502020204030204" pitchFamily="34" charset="0"/>
              <a:cs typeface="Calibri" panose="020F0502020204030204" pitchFamily="34" charset="0"/>
            </a:rPr>
            <a:t>Instrument engineer</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仪表工程师</a:t>
          </a:r>
        </a:p>
      </dsp:txBody>
      <dsp:txXfrm>
        <a:off x="8382196" y="2547513"/>
        <a:ext cx="1020738" cy="527346"/>
      </dsp:txXfrm>
    </dsp:sp>
    <dsp:sp modelId="{7D3E27DF-2688-48A4-A48F-044290D7E85F}">
      <dsp:nvSpPr>
        <dsp:cNvPr id="0" name=""/>
        <dsp:cNvSpPr/>
      </dsp:nvSpPr>
      <dsp:spPr>
        <a:xfrm>
          <a:off x="9517357" y="2437991"/>
          <a:ext cx="1300278" cy="5601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D69803-ABEF-44EF-AAB0-C294FB010DA3}">
      <dsp:nvSpPr>
        <dsp:cNvPr id="0" name=""/>
        <dsp:cNvSpPr/>
      </dsp:nvSpPr>
      <dsp:spPr>
        <a:xfrm>
          <a:off x="9615372" y="2531106"/>
          <a:ext cx="1300278" cy="5601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en-US" sz="1200" kern="1200">
              <a:latin typeface="Calibri" panose="020F0502020204030204" pitchFamily="34" charset="0"/>
              <a:cs typeface="Calibri" panose="020F0502020204030204" pitchFamily="34" charset="0"/>
            </a:rPr>
            <a:t>Fire protection engineer</a:t>
          </a:r>
        </a:p>
        <a:p>
          <a:pPr marL="0" lvl="0" indent="0" algn="ctr" defTabSz="533400">
            <a:lnSpc>
              <a:spcPct val="90000"/>
            </a:lnSpc>
            <a:spcBef>
              <a:spcPct val="0"/>
            </a:spcBef>
            <a:spcAft>
              <a:spcPct val="35000"/>
            </a:spcAft>
            <a:buNone/>
          </a:pPr>
          <a:r>
            <a:rPr lang="zh-CN" altLang="en-US" sz="1200" kern="1200">
              <a:latin typeface="Calibri" panose="020F0502020204030204" pitchFamily="34" charset="0"/>
              <a:cs typeface="Calibri" panose="020F0502020204030204" pitchFamily="34" charset="0"/>
            </a:rPr>
            <a:t>消防工程师</a:t>
          </a:r>
        </a:p>
      </dsp:txBody>
      <dsp:txXfrm>
        <a:off x="9631779" y="2547513"/>
        <a:ext cx="1267464" cy="527346"/>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E2B3A7A-4EEF-8228-CD68-75D8DF706BA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Date Placeholder 2">
            <a:extLst>
              <a:ext uri="{FF2B5EF4-FFF2-40B4-BE49-F238E27FC236}">
                <a16:creationId xmlns:a16="http://schemas.microsoft.com/office/drawing/2014/main" id="{C2B3B13D-C006-1DD1-18D2-BCD010A9E2D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8CC954D-87CB-4DED-82FA-1CBF03785907}" type="datetimeFigureOut">
              <a:rPr lang="zh-CN" altLang="en-US" smtClean="0"/>
              <a:t>2022/9/29</a:t>
            </a:fld>
            <a:endParaRPr lang="zh-CN" altLang="en-US"/>
          </a:p>
        </p:txBody>
      </p:sp>
      <p:sp>
        <p:nvSpPr>
          <p:cNvPr id="4" name="Footer Placeholder 3">
            <a:extLst>
              <a:ext uri="{FF2B5EF4-FFF2-40B4-BE49-F238E27FC236}">
                <a16:creationId xmlns:a16="http://schemas.microsoft.com/office/drawing/2014/main" id="{A0915388-E54A-0667-F238-E17B565626E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Slide Number Placeholder 4">
            <a:extLst>
              <a:ext uri="{FF2B5EF4-FFF2-40B4-BE49-F238E27FC236}">
                <a16:creationId xmlns:a16="http://schemas.microsoft.com/office/drawing/2014/main" id="{687DF2FB-FB1D-08AC-99A1-52927286FCF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130D913-CAE5-4D37-B281-568CC3430D9B}" type="slidenum">
              <a:rPr lang="zh-CN" altLang="en-US" smtClean="0"/>
              <a:t>‹#›</a:t>
            </a:fld>
            <a:endParaRPr lang="zh-CN" altLang="en-US"/>
          </a:p>
        </p:txBody>
      </p:sp>
    </p:spTree>
    <p:extLst>
      <p:ext uri="{BB962C8B-B14F-4D97-AF65-F5344CB8AC3E}">
        <p14:creationId xmlns:p14="http://schemas.microsoft.com/office/powerpoint/2010/main" val="9912452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8C856-5224-4568-A190-56A6B352CD24}" type="datetimeFigureOut">
              <a:rPr lang="en-GB" smtClean="0"/>
              <a:t>29/09/2022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74FFDB-E6E7-494C-8DA1-5857F3259ADF}" type="slidenum">
              <a:rPr lang="en-GB" smtClean="0"/>
              <a:t>‹#›</a:t>
            </a:fld>
            <a:endParaRPr lang="en-GB"/>
          </a:p>
        </p:txBody>
      </p:sp>
    </p:spTree>
    <p:extLst>
      <p:ext uri="{BB962C8B-B14F-4D97-AF65-F5344CB8AC3E}">
        <p14:creationId xmlns:p14="http://schemas.microsoft.com/office/powerpoint/2010/main" val="2725258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maplecroft.com/"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maplecroft.com/"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674FFDB-E6E7-494C-8DA1-5857F3259ADF}" type="slidenum">
              <a:rPr lang="en-GB" smtClean="0"/>
              <a:t>1</a:t>
            </a:fld>
            <a:endParaRPr lang="en-GB"/>
          </a:p>
        </p:txBody>
      </p:sp>
    </p:spTree>
    <p:extLst>
      <p:ext uri="{BB962C8B-B14F-4D97-AF65-F5344CB8AC3E}">
        <p14:creationId xmlns:p14="http://schemas.microsoft.com/office/powerpoint/2010/main" val="2558127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pPr/>
              <a:t>2</a:t>
            </a:fld>
            <a:endParaRPr lang="en-GB"/>
          </a:p>
        </p:txBody>
      </p:sp>
    </p:spTree>
    <p:extLst>
      <p:ext uri="{BB962C8B-B14F-4D97-AF65-F5344CB8AC3E}">
        <p14:creationId xmlns:p14="http://schemas.microsoft.com/office/powerpoint/2010/main" val="381423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pPr/>
              <a:t>3</a:t>
            </a:fld>
            <a:endParaRPr lang="en-GB"/>
          </a:p>
        </p:txBody>
      </p:sp>
    </p:spTree>
    <p:extLst>
      <p:ext uri="{BB962C8B-B14F-4D97-AF65-F5344CB8AC3E}">
        <p14:creationId xmlns:p14="http://schemas.microsoft.com/office/powerpoint/2010/main" val="3814232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pPr/>
              <a:t>5</a:t>
            </a:fld>
            <a:endParaRPr lang="en-GB"/>
          </a:p>
        </p:txBody>
      </p:sp>
    </p:spTree>
    <p:extLst>
      <p:ext uri="{BB962C8B-B14F-4D97-AF65-F5344CB8AC3E}">
        <p14:creationId xmlns:p14="http://schemas.microsoft.com/office/powerpoint/2010/main" val="42657947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a:t>目的 </a:t>
            </a:r>
            <a:r>
              <a:rPr lang="en-US" altLang="zh-CN"/>
              <a:t>– high level translation</a:t>
            </a:r>
            <a:endParaRPr lang="zh-CN"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82550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a:t>目的 </a:t>
            </a:r>
            <a:r>
              <a:rPr lang="en-US" altLang="zh-CN"/>
              <a:t>– high level translation</a:t>
            </a:r>
            <a:endParaRPr lang="zh-CN"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42879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altLang="zh-CN">
                <a:hlinkClick r:id="rId3"/>
              </a:rPr>
              <a:t>Maplecroft | Sustainability, Resilience and ESG Risk Data &amp; Intelligence</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22663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altLang="zh-CN">
                <a:hlinkClick r:id="rId3"/>
              </a:rPr>
              <a:t>Maplecroft | Sustainability, Resilience and ESG Risk Data &amp; Intelligence</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0428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Holding slide for CPHI which will be displayed at both India and China conferences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37026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GB" sz="1800"/>
              <a:t>PiE and AMR Supplier Training Primer</a:t>
            </a:r>
          </a:p>
          <a:p>
            <a:pPr lvl="2"/>
            <a:r>
              <a:rPr lang="en-GB" sz="1800"/>
              <a:t>What is PiE &amp; AMR?</a:t>
            </a:r>
          </a:p>
          <a:p>
            <a:pPr lvl="2"/>
            <a:r>
              <a:rPr lang="en-GB" sz="1800"/>
              <a:t>The case for action</a:t>
            </a:r>
          </a:p>
          <a:p>
            <a:pPr lvl="2"/>
            <a:r>
              <a:rPr lang="en-GB" sz="1800"/>
              <a:t>Your role in tackling PiE &amp; AMR</a:t>
            </a:r>
          </a:p>
          <a:p>
            <a:pPr lvl="2"/>
            <a:r>
              <a:rPr lang="en-GB" sz="1800"/>
              <a:t>Four actions your company can take</a:t>
            </a:r>
          </a:p>
          <a:p>
            <a:pPr lvl="2"/>
            <a:r>
              <a:rPr lang="en-GB" sz="1800"/>
              <a:t>PiE &amp; AMR Maturity ladder</a:t>
            </a:r>
          </a:p>
          <a:p>
            <a:endParaRPr lang="en-GB"/>
          </a:p>
        </p:txBody>
      </p:sp>
      <p:sp>
        <p:nvSpPr>
          <p:cNvPr id="4" name="Slide Number Placeholder 3"/>
          <p:cNvSpPr>
            <a:spLocks noGrp="1"/>
          </p:cNvSpPr>
          <p:nvPr>
            <p:ph type="sldNum" sz="quarter" idx="5"/>
          </p:nvPr>
        </p:nvSpPr>
        <p:spPr/>
        <p:txBody>
          <a:bodyPr/>
          <a:lstStyle/>
          <a:p>
            <a:fld id="{7674FFDB-E6E7-494C-8DA1-5857F3259ADF}" type="slidenum">
              <a:rPr lang="en-GB" smtClean="0"/>
              <a:t>16</a:t>
            </a:fld>
            <a:endParaRPr lang="en-GB"/>
          </a:p>
        </p:txBody>
      </p:sp>
    </p:spTree>
    <p:extLst>
      <p:ext uri="{BB962C8B-B14F-4D97-AF65-F5344CB8AC3E}">
        <p14:creationId xmlns:p14="http://schemas.microsoft.com/office/powerpoint/2010/main" val="10369259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t>17</a:t>
            </a:fld>
            <a:endParaRPr lang="en-GB"/>
          </a:p>
        </p:txBody>
      </p:sp>
    </p:spTree>
    <p:extLst>
      <p:ext uri="{BB962C8B-B14F-4D97-AF65-F5344CB8AC3E}">
        <p14:creationId xmlns:p14="http://schemas.microsoft.com/office/powerpoint/2010/main" val="4106563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674FFDB-E6E7-494C-8DA1-5857F3259ADF}" type="slidenum">
              <a:rPr lang="en-GB" smtClean="0"/>
              <a:t>49</a:t>
            </a:fld>
            <a:endParaRPr lang="en-GB"/>
          </a:p>
        </p:txBody>
      </p:sp>
    </p:spTree>
    <p:extLst>
      <p:ext uri="{BB962C8B-B14F-4D97-AF65-F5344CB8AC3E}">
        <p14:creationId xmlns:p14="http://schemas.microsoft.com/office/powerpoint/2010/main" val="12698828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674FFDB-E6E7-494C-8DA1-5857F3259ADF}" type="slidenum">
              <a:rPr lang="en-GB" smtClean="0"/>
              <a:t>54</a:t>
            </a:fld>
            <a:endParaRPr lang="en-GB"/>
          </a:p>
        </p:txBody>
      </p:sp>
    </p:spTree>
    <p:extLst>
      <p:ext uri="{BB962C8B-B14F-4D97-AF65-F5344CB8AC3E}">
        <p14:creationId xmlns:p14="http://schemas.microsoft.com/office/powerpoint/2010/main" val="4168021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t>60</a:t>
            </a:fld>
            <a:endParaRPr lang="en-GB"/>
          </a:p>
        </p:txBody>
      </p:sp>
    </p:spTree>
    <p:extLst>
      <p:ext uri="{BB962C8B-B14F-4D97-AF65-F5344CB8AC3E}">
        <p14:creationId xmlns:p14="http://schemas.microsoft.com/office/powerpoint/2010/main" val="20059647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t>61</a:t>
            </a:fld>
            <a:endParaRPr lang="en-GB"/>
          </a:p>
        </p:txBody>
      </p:sp>
    </p:spTree>
    <p:extLst>
      <p:ext uri="{BB962C8B-B14F-4D97-AF65-F5344CB8AC3E}">
        <p14:creationId xmlns:p14="http://schemas.microsoft.com/office/powerpoint/2010/main" val="579772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674FFDB-E6E7-494C-8DA1-5857F3259ADF}" type="slidenum">
              <a:rPr lang="en-GB" smtClean="0"/>
              <a:t>62</a:t>
            </a:fld>
            <a:endParaRPr lang="en-GB"/>
          </a:p>
        </p:txBody>
      </p:sp>
    </p:spTree>
    <p:extLst>
      <p:ext uri="{BB962C8B-B14F-4D97-AF65-F5344CB8AC3E}">
        <p14:creationId xmlns:p14="http://schemas.microsoft.com/office/powerpoint/2010/main" val="20749563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t>80</a:t>
            </a:fld>
            <a:endParaRPr lang="en-GB"/>
          </a:p>
        </p:txBody>
      </p:sp>
    </p:spTree>
    <p:extLst>
      <p:ext uri="{BB962C8B-B14F-4D97-AF65-F5344CB8AC3E}">
        <p14:creationId xmlns:p14="http://schemas.microsoft.com/office/powerpoint/2010/main" val="28944624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674FFDB-E6E7-494C-8DA1-5857F3259ADF}" type="slidenum">
              <a:rPr lang="en-GB" smtClean="0"/>
              <a:t>96</a:t>
            </a:fld>
            <a:endParaRPr lang="en-GB"/>
          </a:p>
        </p:txBody>
      </p:sp>
    </p:spTree>
    <p:extLst>
      <p:ext uri="{BB962C8B-B14F-4D97-AF65-F5344CB8AC3E}">
        <p14:creationId xmlns:p14="http://schemas.microsoft.com/office/powerpoint/2010/main" val="25778649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74FFDB-E6E7-494C-8DA1-5857F3259ADF}" type="slidenum">
              <a:rPr lang="en-GB" smtClean="0"/>
              <a:t>102</a:t>
            </a:fld>
            <a:endParaRPr lang="en-GB"/>
          </a:p>
        </p:txBody>
      </p:sp>
    </p:spTree>
    <p:extLst>
      <p:ext uri="{BB962C8B-B14F-4D97-AF65-F5344CB8AC3E}">
        <p14:creationId xmlns:p14="http://schemas.microsoft.com/office/powerpoint/2010/main" val="41947752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74FFDB-E6E7-494C-8DA1-5857F3259ADF}" type="slidenum">
              <a:rPr lang="en-GB" smtClean="0"/>
              <a:t>103</a:t>
            </a:fld>
            <a:endParaRPr lang="en-GB"/>
          </a:p>
        </p:txBody>
      </p:sp>
    </p:spTree>
    <p:extLst>
      <p:ext uri="{BB962C8B-B14F-4D97-AF65-F5344CB8AC3E}">
        <p14:creationId xmlns:p14="http://schemas.microsoft.com/office/powerpoint/2010/main" val="41664238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164</a:t>
            </a:fld>
            <a:endParaRPr lang="en-GB"/>
          </a:p>
        </p:txBody>
      </p:sp>
    </p:spTree>
    <p:extLst>
      <p:ext uri="{BB962C8B-B14F-4D97-AF65-F5344CB8AC3E}">
        <p14:creationId xmlns:p14="http://schemas.microsoft.com/office/powerpoint/2010/main" val="29605480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pPr/>
              <a:t>175</a:t>
            </a:fld>
            <a:endParaRPr lang="en-GB"/>
          </a:p>
        </p:txBody>
      </p:sp>
    </p:spTree>
    <p:extLst>
      <p:ext uri="{BB962C8B-B14F-4D97-AF65-F5344CB8AC3E}">
        <p14:creationId xmlns:p14="http://schemas.microsoft.com/office/powerpoint/2010/main" val="29283247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pPr/>
              <a:t>176</a:t>
            </a:fld>
            <a:endParaRPr lang="en-GB"/>
          </a:p>
        </p:txBody>
      </p:sp>
    </p:spTree>
    <p:extLst>
      <p:ext uri="{BB962C8B-B14F-4D97-AF65-F5344CB8AC3E}">
        <p14:creationId xmlns:p14="http://schemas.microsoft.com/office/powerpoint/2010/main" val="3055457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png"/><Relationship Id="rId3" Type="http://schemas.openxmlformats.org/officeDocument/2006/relationships/image" Target="../media/image5.png"/><Relationship Id="rId7" Type="http://schemas.openxmlformats.org/officeDocument/2006/relationships/image" Target="../media/image8.svg"/><Relationship Id="rId12" Type="http://schemas.openxmlformats.org/officeDocument/2006/relationships/hyperlink" Target="https://www.linkedin.com/company/pharmaceutical-supply-chain-initiative-psci-/" TargetMode="External"/><Relationship Id="rId2" Type="http://schemas.openxmlformats.org/officeDocument/2006/relationships/hyperlink" Target="mailto:info@pscinitiative.org" TargetMode="External"/><Relationship Id="rId16" Type="http://schemas.openxmlformats.org/officeDocument/2006/relationships/image" Target="../media/image14.emf"/><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svg"/><Relationship Id="rId5" Type="http://schemas.openxmlformats.org/officeDocument/2006/relationships/hyperlink" Target="https://pscinitiative.org/home" TargetMode="External"/><Relationship Id="rId15" Type="http://schemas.openxmlformats.org/officeDocument/2006/relationships/hyperlink" Target="https://twitter.com/pscinitiative?lang=en" TargetMode="External"/><Relationship Id="rId10" Type="http://schemas.openxmlformats.org/officeDocument/2006/relationships/image" Target="../media/image11.png"/><Relationship Id="rId4" Type="http://schemas.openxmlformats.org/officeDocument/2006/relationships/image" Target="../media/image6.svg"/><Relationship Id="rId9" Type="http://schemas.openxmlformats.org/officeDocument/2006/relationships/image" Target="../media/image10.svg"/><Relationship Id="rId14" Type="http://schemas.openxmlformats.org/officeDocument/2006/relationships/image" Target="../media/image13.sv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png"/><Relationship Id="rId3" Type="http://schemas.openxmlformats.org/officeDocument/2006/relationships/image" Target="../media/image5.png"/><Relationship Id="rId7" Type="http://schemas.openxmlformats.org/officeDocument/2006/relationships/image" Target="../media/image17.svg"/><Relationship Id="rId12" Type="http://schemas.openxmlformats.org/officeDocument/2006/relationships/hyperlink" Target="https://www.linkedin.com/company/pharmaceutical-supply-chain-initiative-psci-/" TargetMode="External"/><Relationship Id="rId2" Type="http://schemas.openxmlformats.org/officeDocument/2006/relationships/hyperlink" Target="mailto:info@pscinitiative.org" TargetMode="External"/><Relationship Id="rId16" Type="http://schemas.openxmlformats.org/officeDocument/2006/relationships/image" Target="../media/image14.emf"/><Relationship Id="rId1" Type="http://schemas.openxmlformats.org/officeDocument/2006/relationships/slideMaster" Target="../slideMasters/slideMaster2.xml"/><Relationship Id="rId6" Type="http://schemas.openxmlformats.org/officeDocument/2006/relationships/image" Target="../media/image7.png"/><Relationship Id="rId11" Type="http://schemas.openxmlformats.org/officeDocument/2006/relationships/image" Target="../media/image19.svg"/><Relationship Id="rId5" Type="http://schemas.openxmlformats.org/officeDocument/2006/relationships/hyperlink" Target="https://pscinitiative.org/home" TargetMode="External"/><Relationship Id="rId15" Type="http://schemas.openxmlformats.org/officeDocument/2006/relationships/hyperlink" Target="https://twitter.com/pscinitiative?lang=en" TargetMode="External"/><Relationship Id="rId10" Type="http://schemas.openxmlformats.org/officeDocument/2006/relationships/image" Target="../media/image11.png"/><Relationship Id="rId4" Type="http://schemas.openxmlformats.org/officeDocument/2006/relationships/image" Target="../media/image16.svg"/><Relationship Id="rId9" Type="http://schemas.openxmlformats.org/officeDocument/2006/relationships/image" Target="../media/image18.svg"/><Relationship Id="rId14" Type="http://schemas.openxmlformats.org/officeDocument/2006/relationships/image" Target="../media/image20.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85165"/>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6000"/>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lstStyle>
            <a:lvl1pPr marL="0" indent="0" algn="l">
              <a:buNone/>
              <a:defRPr sz="2400">
                <a:solidFill>
                  <a:srgbClr val="848484"/>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13841" y="336478"/>
            <a:ext cx="3139591" cy="785885"/>
          </a:xfrm>
          <a:prstGeom prst="rect">
            <a:avLst/>
          </a:prstGeom>
        </p:spPr>
      </p:pic>
    </p:spTree>
    <p:extLst>
      <p:ext uri="{BB962C8B-B14F-4D97-AF65-F5344CB8AC3E}">
        <p14:creationId xmlns:p14="http://schemas.microsoft.com/office/powerpoint/2010/main" val="3064412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287314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9927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rgbClr val="F8652E"/>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pic>
        <p:nvPicPr>
          <p:cNvPr id="18" name="Picture 17">
            <a:extLst>
              <a:ext uri="{FF2B5EF4-FFF2-40B4-BE49-F238E27FC236}">
                <a16:creationId xmlns:a16="http://schemas.microsoft.com/office/drawing/2014/main" id="{C4E51928-222D-634A-9BB0-0581CA2E58D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538534" y="1409700"/>
            <a:ext cx="5653465" cy="5448300"/>
          </a:xfrm>
          <a:prstGeom prst="rect">
            <a:avLst/>
          </a:prstGeom>
        </p:spPr>
      </p:pic>
    </p:spTree>
    <p:extLst>
      <p:ext uri="{BB962C8B-B14F-4D97-AF65-F5344CB8AC3E}">
        <p14:creationId xmlns:p14="http://schemas.microsoft.com/office/powerpoint/2010/main" val="3693929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23747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57672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Tree>
    <p:extLst>
      <p:ext uri="{BB962C8B-B14F-4D97-AF65-F5344CB8AC3E}">
        <p14:creationId xmlns:p14="http://schemas.microsoft.com/office/powerpoint/2010/main" val="1682954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2147709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
        <p:nvSpPr>
          <p:cNvPr id="30" name="TextBox 29">
            <a:extLst>
              <a:ext uri="{FF2B5EF4-FFF2-40B4-BE49-F238E27FC236}">
                <a16:creationId xmlns:a16="http://schemas.microsoft.com/office/drawing/2014/main" id="{3145CD49-92EE-41C0-816A-EC6C59FC39F1}"/>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kern="1200" baseline="0">
              <a:solidFill>
                <a:srgbClr val="5A5A5A"/>
              </a:solidFill>
              <a:uFill>
                <a:solidFill>
                  <a:srgbClr val="F8652E"/>
                </a:solidFill>
              </a:u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u="sng" kern="1200" baseline="0">
              <a:solidFill>
                <a:srgbClr val="5A5A5A"/>
              </a:solidFill>
              <a:uFill>
                <a:solidFill>
                  <a:srgbClr val="F8652E"/>
                </a:solidFill>
              </a:u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100" b="0" u="none" kern="1200" baseline="0">
                <a:solidFill>
                  <a:srgbClr val="5A5A5A"/>
                </a:solidFill>
                <a:uFill>
                  <a:solidFill>
                    <a:srgbClr val="F8652E"/>
                  </a:solidFill>
                </a:uFill>
                <a:latin typeface="+mn-lt"/>
                <a:ea typeface="+mn-ea"/>
                <a:cs typeface="+mn-cs"/>
              </a:rPr>
              <a:t>+44 (0) 7342 990241</a:t>
            </a:r>
            <a:endParaRPr lang="en-US" sz="1100">
              <a:solidFill>
                <a:srgbClr val="848489"/>
              </a:solidFill>
            </a:endParaRPr>
          </a:p>
          <a:p>
            <a:endParaRPr lang="en-US" sz="1100">
              <a:solidFill>
                <a:srgbClr val="5A5A5A"/>
              </a:solidFill>
            </a:endParaRPr>
          </a:p>
        </p:txBody>
      </p:sp>
      <p:sp>
        <p:nvSpPr>
          <p:cNvPr id="33" name="TextBox 32">
            <a:extLst>
              <a:ext uri="{FF2B5EF4-FFF2-40B4-BE49-F238E27FC236}">
                <a16:creationId xmlns:a16="http://schemas.microsoft.com/office/drawing/2014/main" id="{B866D567-4584-4D76-B047-A232C4DEAF05}"/>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34" name="Rectangle 33">
            <a:extLst>
              <a:ext uri="{FF2B5EF4-FFF2-40B4-BE49-F238E27FC236}">
                <a16:creationId xmlns:a16="http://schemas.microsoft.com/office/drawing/2014/main" id="{EB78B6DF-18E8-4E37-A832-283B5B5E738A}"/>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35" name="Rectangle 34">
            <a:extLst>
              <a:ext uri="{FF2B5EF4-FFF2-40B4-BE49-F238E27FC236}">
                <a16:creationId xmlns:a16="http://schemas.microsoft.com/office/drawing/2014/main" id="{2B331D68-C40D-47BB-A57A-037F31F0510B}"/>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49DCDBE3-D3B8-4501-BFB6-9268F49D9C3D}"/>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54EE8B1D-0974-461B-B323-446C38B584F7}"/>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0A29178A-4ED6-4443-9B4F-F395E566AC3A}"/>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3549B394-CCF4-4419-B9C4-D7730DF8F6ED}"/>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 name="Graphic 40">
            <a:extLst>
              <a:ext uri="{FF2B5EF4-FFF2-40B4-BE49-F238E27FC236}">
                <a16:creationId xmlns:a16="http://schemas.microsoft.com/office/drawing/2014/main" id="{2FB5BAAA-0478-4EBF-BDA2-CEC9D7E84F5F}"/>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247183" y="1773228"/>
            <a:ext cx="467318" cy="390196"/>
          </a:xfrm>
          <a:prstGeom prst="rect">
            <a:avLst/>
          </a:prstGeom>
        </p:spPr>
      </p:pic>
      <p:sp>
        <p:nvSpPr>
          <p:cNvPr id="42" name="TextBox 41">
            <a:extLst>
              <a:ext uri="{FF2B5EF4-FFF2-40B4-BE49-F238E27FC236}">
                <a16:creationId xmlns:a16="http://schemas.microsoft.com/office/drawing/2014/main" id="{29EB3BFC-7BFD-4AE6-980C-2F1656C090E3}"/>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5">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43" name="Graphic 42">
            <a:extLst>
              <a:ext uri="{FF2B5EF4-FFF2-40B4-BE49-F238E27FC236}">
                <a16:creationId xmlns:a16="http://schemas.microsoft.com/office/drawing/2014/main" id="{B6263DCB-7020-4368-AA0C-86E9BAAC559B}"/>
              </a:ext>
            </a:extLst>
          </p:cNvPr>
          <p:cNvPicPr>
            <a:picLocks noChangeAspect="1"/>
          </p:cNvPicPr>
          <p:nvPr userDrawn="1"/>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530629" y="1773228"/>
            <a:ext cx="512257" cy="390196"/>
          </a:xfrm>
          <a:prstGeom prst="rect">
            <a:avLst/>
          </a:prstGeom>
        </p:spPr>
      </p:pic>
      <p:sp>
        <p:nvSpPr>
          <p:cNvPr id="44" name="TextBox 43">
            <a:extLst>
              <a:ext uri="{FF2B5EF4-FFF2-40B4-BE49-F238E27FC236}">
                <a16:creationId xmlns:a16="http://schemas.microsoft.com/office/drawing/2014/main" id="{7A4168B9-928A-42DB-A493-47E449CE39DF}"/>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45" name="Graphic 44">
            <a:extLst>
              <a:ext uri="{FF2B5EF4-FFF2-40B4-BE49-F238E27FC236}">
                <a16:creationId xmlns:a16="http://schemas.microsoft.com/office/drawing/2014/main" id="{963462C6-57A1-4E92-AC44-189EDEDD36BB}"/>
              </a:ext>
            </a:extLst>
          </p:cNvPr>
          <p:cNvPicPr>
            <a:picLocks noChangeAspect="1"/>
          </p:cNvPicPr>
          <p:nvPr userDrawn="1"/>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5900901" y="1773228"/>
            <a:ext cx="390196" cy="390196"/>
          </a:xfrm>
          <a:prstGeom prst="rect">
            <a:avLst/>
          </a:prstGeom>
        </p:spPr>
      </p:pic>
      <p:sp>
        <p:nvSpPr>
          <p:cNvPr id="46" name="TextBox 45">
            <a:extLst>
              <a:ext uri="{FF2B5EF4-FFF2-40B4-BE49-F238E27FC236}">
                <a16:creationId xmlns:a16="http://schemas.microsoft.com/office/drawing/2014/main" id="{A3B9B9A1-BDA6-4405-AA37-84257DF7CABF}"/>
              </a:ext>
            </a:extLst>
          </p:cNvPr>
          <p:cNvSpPr txBox="1"/>
          <p:nvPr userDrawn="1"/>
        </p:nvSpPr>
        <p:spPr>
          <a:xfrm>
            <a:off x="5283875" y="2339067"/>
            <a:ext cx="1665842" cy="707886"/>
          </a:xfrm>
          <a:prstGeom prst="rect">
            <a:avLst/>
          </a:prstGeom>
          <a:noFill/>
        </p:spPr>
        <p:txBody>
          <a:bodyPr wrap="none" rtlCol="0">
            <a:spAutoFit/>
          </a:bodyPr>
          <a:lstStyle/>
          <a:p>
            <a:pPr algn="ctr"/>
            <a:r>
              <a:rPr lang="pl-PL" sz="1400" b="1" u="heavy" kern="1200" baseline="0">
                <a:solidFill>
                  <a:srgbClr val="5A5A5A"/>
                </a:solidFill>
                <a:uFill>
                  <a:solidFill>
                    <a:srgbClr val="F8652E"/>
                  </a:solidFill>
                </a:uFill>
                <a:latin typeface="+mn-lt"/>
                <a:ea typeface="+mn-ea"/>
                <a:cs typeface="+mn-cs"/>
              </a:rPr>
              <a:t>Rosie Towe: </a:t>
            </a:r>
            <a:endParaRPr lang="en-US" sz="1400" b="1" u="heavy" kern="1200" baseline="0">
              <a:solidFill>
                <a:srgbClr val="5A5A5A"/>
              </a:solidFill>
              <a:uFill>
                <a:solidFill>
                  <a:srgbClr val="F8652E"/>
                </a:solidFill>
              </a:uFill>
              <a:latin typeface="+mn-lt"/>
              <a:ea typeface="+mn-ea"/>
              <a:cs typeface="+mn-cs"/>
            </a:endParaRPr>
          </a:p>
          <a:p>
            <a:pPr algn="ctr"/>
            <a:r>
              <a:rPr lang="pl-PL" sz="1400" b="1" u="heavy" kern="1200" baseline="0">
                <a:solidFill>
                  <a:srgbClr val="5A5A5A"/>
                </a:solidFill>
                <a:uFill>
                  <a:solidFill>
                    <a:srgbClr val="F8652E"/>
                  </a:solidFill>
                </a:uFill>
                <a:latin typeface="+mn-lt"/>
                <a:ea typeface="+mn-ea"/>
                <a:cs typeface="+mn-cs"/>
              </a:rPr>
              <a:t>+44 (0) 7342 990241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1">
              <a:solidFill>
                <a:srgbClr val="5A5A5A"/>
              </a:solidFill>
            </a:endParaRPr>
          </a:p>
        </p:txBody>
      </p:sp>
      <p:pic>
        <p:nvPicPr>
          <p:cNvPr id="47" name="Graphic 46">
            <a:extLst>
              <a:ext uri="{FF2B5EF4-FFF2-40B4-BE49-F238E27FC236}">
                <a16:creationId xmlns:a16="http://schemas.microsoft.com/office/drawing/2014/main" id="{AF962F21-5F67-4786-B8B8-420E06894E15}"/>
              </a:ext>
            </a:extLst>
          </p:cNvPr>
          <p:cNvPicPr>
            <a:picLocks noChangeAspect="1"/>
          </p:cNvPicPr>
          <p:nvPr userDrawn="1"/>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8207778" y="1785950"/>
            <a:ext cx="394924" cy="377474"/>
          </a:xfrm>
          <a:prstGeom prst="rect">
            <a:avLst/>
          </a:prstGeom>
        </p:spPr>
      </p:pic>
      <p:sp>
        <p:nvSpPr>
          <p:cNvPr id="48" name="TextBox 47">
            <a:extLst>
              <a:ext uri="{FF2B5EF4-FFF2-40B4-BE49-F238E27FC236}">
                <a16:creationId xmlns:a16="http://schemas.microsoft.com/office/drawing/2014/main" id="{1DBA1A9D-7ADA-40D4-8D47-D8A16CCEC3B2}"/>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2">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49" name="Graphic 48">
            <a:extLst>
              <a:ext uri="{FF2B5EF4-FFF2-40B4-BE49-F238E27FC236}">
                <a16:creationId xmlns:a16="http://schemas.microsoft.com/office/drawing/2014/main" id="{1CA4995E-6AEF-4E2C-B6DE-A705834BCFD2}"/>
              </a:ext>
            </a:extLst>
          </p:cNvPr>
          <p:cNvPicPr>
            <a:picLocks noChangeAspect="1"/>
          </p:cNvPicPr>
          <p:nvPr userDrawn="1"/>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0478708" y="1768023"/>
            <a:ext cx="486892" cy="395401"/>
          </a:xfrm>
          <a:prstGeom prst="rect">
            <a:avLst/>
          </a:prstGeom>
        </p:spPr>
      </p:pic>
      <p:sp>
        <p:nvSpPr>
          <p:cNvPr id="50" name="TextBox 49">
            <a:extLst>
              <a:ext uri="{FF2B5EF4-FFF2-40B4-BE49-F238E27FC236}">
                <a16:creationId xmlns:a16="http://schemas.microsoft.com/office/drawing/2014/main" id="{ACBA1C4A-BC45-43D8-A1E9-383CBBDF7E94}"/>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5">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51" name="TextBox 50">
            <a:extLst>
              <a:ext uri="{FF2B5EF4-FFF2-40B4-BE49-F238E27FC236}">
                <a16:creationId xmlns:a16="http://schemas.microsoft.com/office/drawing/2014/main" id="{096D533F-450E-4F1E-AFEF-F10EE3B2FAD4}"/>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pic>
        <p:nvPicPr>
          <p:cNvPr id="52" name="Picture 51">
            <a:extLst>
              <a:ext uri="{FF2B5EF4-FFF2-40B4-BE49-F238E27FC236}">
                <a16:creationId xmlns:a16="http://schemas.microsoft.com/office/drawing/2014/main" id="{D5072C5A-BB21-4624-AB5A-BF43A8910DAB}"/>
              </a:ext>
            </a:extLst>
          </p:cNvPr>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3996061" y="5799085"/>
            <a:ext cx="2201912" cy="303460"/>
          </a:xfrm>
          <a:prstGeom prst="rect">
            <a:avLst/>
          </a:prstGeom>
        </p:spPr>
      </p:pic>
    </p:spTree>
    <p:extLst>
      <p:ext uri="{BB962C8B-B14F-4D97-AF65-F5344CB8AC3E}">
        <p14:creationId xmlns:p14="http://schemas.microsoft.com/office/powerpoint/2010/main" val="266867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1_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0" i="0">
                <a:solidFill>
                  <a:srgbClr val="F8642D"/>
                </a:solidFill>
                <a:latin typeface="宋体" panose="02010600030101010101" pitchFamily="2" charset="-122"/>
                <a:cs typeface="宋体" panose="02010600030101010101" pitchFamily="2" charset="-122"/>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79" y="1577340"/>
            <a:ext cx="5303520" cy="4526280"/>
          </a:xfrm>
          <a:prstGeom prst="rect">
            <a:avLst/>
          </a:prstGeom>
        </p:spPr>
        <p:txBody>
          <a:bodyPr wrap="square" lIns="0" tIns="0" rIns="0" bIns="0">
            <a:spAutoFit/>
          </a:bodyPr>
          <a:lstStyle>
            <a:lvl1pPr>
              <a:defRPr/>
            </a:lvl1pPr>
          </a:lstStyle>
          <a:p>
            <a:endParaRPr/>
          </a:p>
        </p:txBody>
      </p:sp>
      <p:sp>
        <p:nvSpPr>
          <p:cNvPr id="6" name="Holder 6"/>
          <p:cNvSpPr>
            <a:spLocks noGrp="1"/>
          </p:cNvSpPr>
          <p:nvPr>
            <p:ph type="dt" sz="half" idx="6"/>
          </p:nvPr>
        </p:nvSpPr>
        <p:spPr/>
        <p:txBody>
          <a:bodyPr lIns="0" tIns="0" rIns="0" bIns="0"/>
          <a:lstStyle>
            <a:lvl1pPr>
              <a:defRPr sz="1200" b="1" i="0">
                <a:solidFill>
                  <a:srgbClr val="848484"/>
                </a:solidFill>
                <a:latin typeface="Arial" panose="020B0604020202020204"/>
                <a:cs typeface="Arial" panose="020B0604020202020204"/>
              </a:defRPr>
            </a:lvl1pPr>
          </a:lstStyle>
          <a:p>
            <a:pPr marL="12700">
              <a:lnSpc>
                <a:spcPct val="100000"/>
              </a:lnSpc>
            </a:pPr>
            <a:endParaRPr spc="30"/>
          </a:p>
        </p:txBody>
      </p:sp>
    </p:spTree>
    <p:extLst>
      <p:ext uri="{BB962C8B-B14F-4D97-AF65-F5344CB8AC3E}">
        <p14:creationId xmlns:p14="http://schemas.microsoft.com/office/powerpoint/2010/main" val="3211223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3" name="Text Placeholder 10">
            <a:extLst>
              <a:ext uri="{FF2B5EF4-FFF2-40B4-BE49-F238E27FC236}">
                <a16:creationId xmlns:a16="http://schemas.microsoft.com/office/drawing/2014/main" id="{5D586430-4885-168A-555A-B58F4CE14976}"/>
              </a:ext>
            </a:extLst>
          </p:cNvPr>
          <p:cNvSpPr>
            <a:spLocks noGrp="1"/>
          </p:cNvSpPr>
          <p:nvPr>
            <p:ph type="body" sz="quarter" idx="14" hasCustomPrompt="1"/>
          </p:nvPr>
        </p:nvSpPr>
        <p:spPr>
          <a:xfrm>
            <a:off x="450000" y="1424788"/>
            <a:ext cx="11263464" cy="400050"/>
          </a:xfrm>
        </p:spPr>
        <p:txBody>
          <a:bodyPr>
            <a:noAutofit/>
          </a:bodyPr>
          <a:lstStyle>
            <a:lvl1pPr marL="0" indent="0">
              <a:buNone/>
              <a:defRPr sz="1800" b="0">
                <a:solidFill>
                  <a:srgbClr val="848484"/>
                </a:solidFill>
                <a:latin typeface="微软雅黑" panose="020B0503020204020204" pitchFamily="34" charset="-122"/>
                <a:ea typeface="微软雅黑" panose="020B0503020204020204" pitchFamily="34" charset="-122"/>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856476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Last Page Layout">
    <p:spTree>
      <p:nvGrpSpPr>
        <p:cNvPr id="1" name=""/>
        <p:cNvGrpSpPr/>
        <p:nvPr/>
      </p:nvGrpSpPr>
      <p:grpSpPr>
        <a:xfrm>
          <a:off x="0" y="0"/>
          <a:ext cx="0" cy="0"/>
          <a:chOff x="0" y="0"/>
          <a:chExt cx="0" cy="0"/>
        </a:xfrm>
      </p:grpSpPr>
      <p:grpSp>
        <p:nvGrpSpPr>
          <p:cNvPr id="14" name="Group 13"/>
          <p:cNvGrpSpPr/>
          <p:nvPr userDrawn="1"/>
        </p:nvGrpSpPr>
        <p:grpSpPr>
          <a:xfrm>
            <a:off x="0" y="2828052"/>
            <a:ext cx="12192000" cy="4029951"/>
            <a:chOff x="-781314" y="2464345"/>
            <a:chExt cx="10706365" cy="4355555"/>
          </a:xfrm>
        </p:grpSpPr>
        <p:cxnSp>
          <p:nvCxnSpPr>
            <p:cNvPr id="10" name="Straight Connector 9"/>
            <p:cNvCxnSpPr/>
            <p:nvPr userDrawn="1"/>
          </p:nvCxnSpPr>
          <p:spPr>
            <a:xfrm flipH="1">
              <a:off x="5089839" y="2464345"/>
              <a:ext cx="4835212" cy="4355555"/>
            </a:xfrm>
            <a:prstGeom prst="line">
              <a:avLst/>
            </a:prstGeom>
            <a:ln w="9525" cmpd="sng">
              <a:solidFill>
                <a:schemeClr val="accent1"/>
              </a:solidFill>
              <a:headEnd type="none"/>
              <a:tailEnd type="none"/>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userDrawn="1"/>
          </p:nvCxnSpPr>
          <p:spPr>
            <a:xfrm flipH="1">
              <a:off x="6934360" y="3985583"/>
              <a:ext cx="2990690" cy="2834317"/>
            </a:xfrm>
            <a:prstGeom prst="line">
              <a:avLst/>
            </a:prstGeom>
            <a:ln w="9525" cmpd="sng">
              <a:solidFill>
                <a:schemeClr val="accent1"/>
              </a:solidFill>
              <a:headEnd type="none"/>
              <a:tailEnd type="none"/>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userDrawn="1"/>
          </p:nvCxnSpPr>
          <p:spPr>
            <a:xfrm flipH="1">
              <a:off x="-781314" y="5898243"/>
              <a:ext cx="10706364" cy="0"/>
            </a:xfrm>
            <a:prstGeom prst="line">
              <a:avLst/>
            </a:prstGeom>
            <a:ln w="9525" cmpd="sng">
              <a:solidFill>
                <a:schemeClr val="accent1"/>
              </a:solidFill>
              <a:headEnd type="none"/>
              <a:tailEnd type="none"/>
            </a:ln>
          </p:spPr>
          <p:style>
            <a:lnRef idx="2">
              <a:schemeClr val="accent1"/>
            </a:lnRef>
            <a:fillRef idx="0">
              <a:schemeClr val="accent1"/>
            </a:fillRef>
            <a:effectRef idx="1">
              <a:schemeClr val="accent1"/>
            </a:effectRef>
            <a:fontRef idx="minor">
              <a:schemeClr val="tx1"/>
            </a:fontRef>
          </p:style>
        </p:cxnSp>
      </p:grpSp>
      <p:pic>
        <p:nvPicPr>
          <p:cNvPr id="7" name="Picture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940654" y="526200"/>
            <a:ext cx="3789895" cy="326554"/>
          </a:xfrm>
          <a:prstGeom prst="rect">
            <a:avLst/>
          </a:prstGeom>
        </p:spPr>
      </p:pic>
    </p:spTree>
    <p:extLst>
      <p:ext uri="{BB962C8B-B14F-4D97-AF65-F5344CB8AC3E}">
        <p14:creationId xmlns:p14="http://schemas.microsoft.com/office/powerpoint/2010/main" val="388944250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85165"/>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4800">
                <a:latin typeface="微软雅黑" panose="020B0503020204020204" pitchFamily="34" charset="-122"/>
                <a:ea typeface="微软雅黑" panose="020B0503020204020204" pitchFamily="34" charset="-122"/>
              </a:defRPr>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normAutofit/>
          </a:bodyPr>
          <a:lstStyle>
            <a:lvl1pPr marL="0" indent="0" algn="l">
              <a:buNone/>
              <a:defRPr sz="1800">
                <a:solidFill>
                  <a:srgbClr val="848484"/>
                </a:solidFill>
                <a:latin typeface="+mj-ea"/>
                <a:ea typeface="+mj-ea"/>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13841" y="336478"/>
            <a:ext cx="3139591" cy="785885"/>
          </a:xfrm>
          <a:prstGeom prst="rect">
            <a:avLst/>
          </a:prstGeom>
        </p:spPr>
      </p:pic>
    </p:spTree>
    <p:extLst>
      <p:ext uri="{BB962C8B-B14F-4D97-AF65-F5344CB8AC3E}">
        <p14:creationId xmlns:p14="http://schemas.microsoft.com/office/powerpoint/2010/main" val="2294590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10566760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2597522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000" b="1">
                <a:solidFill>
                  <a:srgbClr val="848484"/>
                </a:solidFill>
                <a:latin typeface="微软雅黑" panose="020B0503020204020204" pitchFamily="34" charset="-122"/>
                <a:ea typeface="微软雅黑" panose="020B0503020204020204" pitchFamily="34" charset="-122"/>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pic>
        <p:nvPicPr>
          <p:cNvPr id="18" name="Picture 17">
            <a:extLst>
              <a:ext uri="{FF2B5EF4-FFF2-40B4-BE49-F238E27FC236}">
                <a16:creationId xmlns:a16="http://schemas.microsoft.com/office/drawing/2014/main" id="{C4E51928-222D-634A-9BB0-0581CA2E58D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538534" y="1409700"/>
            <a:ext cx="5653465" cy="5448300"/>
          </a:xfrm>
          <a:prstGeom prst="rect">
            <a:avLst/>
          </a:prstGeom>
        </p:spPr>
      </p:pic>
      <p:sp>
        <p:nvSpPr>
          <p:cNvPr id="3" name="Title 2">
            <a:extLst>
              <a:ext uri="{FF2B5EF4-FFF2-40B4-BE49-F238E27FC236}">
                <a16:creationId xmlns:a16="http://schemas.microsoft.com/office/drawing/2014/main" id="{A97C1F00-2290-72CA-7C07-0C7B2FFC4F2D}"/>
              </a:ext>
            </a:extLst>
          </p:cNvPr>
          <p:cNvSpPr>
            <a:spLocks noGrp="1"/>
          </p:cNvSpPr>
          <p:nvPr>
            <p:ph type="title"/>
          </p:nvPr>
        </p:nvSpPr>
        <p:spPr/>
        <p:txBody>
          <a:bodyPr/>
          <a:lstStyle/>
          <a:p>
            <a:r>
              <a:rPr lang="en-US" altLang="zh-CN"/>
              <a:t>Click to edit Master title style</a:t>
            </a:r>
            <a:endParaRPr lang="zh-CN" altLang="en-US"/>
          </a:p>
        </p:txBody>
      </p:sp>
    </p:spTree>
    <p:extLst>
      <p:ext uri="{BB962C8B-B14F-4D97-AF65-F5344CB8AC3E}">
        <p14:creationId xmlns:p14="http://schemas.microsoft.com/office/powerpoint/2010/main" val="31507692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41051236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1185872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3" name="Text Placeholder 10">
            <a:extLst>
              <a:ext uri="{FF2B5EF4-FFF2-40B4-BE49-F238E27FC236}">
                <a16:creationId xmlns:a16="http://schemas.microsoft.com/office/drawing/2014/main" id="{5D586430-4885-168A-555A-B58F4CE14976}"/>
              </a:ext>
            </a:extLst>
          </p:cNvPr>
          <p:cNvSpPr>
            <a:spLocks noGrp="1"/>
          </p:cNvSpPr>
          <p:nvPr>
            <p:ph type="body" sz="quarter" idx="14" hasCustomPrompt="1"/>
          </p:nvPr>
        </p:nvSpPr>
        <p:spPr>
          <a:xfrm>
            <a:off x="450000" y="1424788"/>
            <a:ext cx="11263464" cy="400050"/>
          </a:xfrm>
        </p:spPr>
        <p:txBody>
          <a:bodyPr>
            <a:noAutofit/>
          </a:bodyPr>
          <a:lstStyle>
            <a:lvl1pPr marL="0" indent="0">
              <a:buNone/>
              <a:defRPr sz="1800" b="0">
                <a:solidFill>
                  <a:srgbClr val="848484"/>
                </a:solidFill>
                <a:latin typeface="微软雅黑" panose="020B0503020204020204" pitchFamily="34" charset="-122"/>
                <a:ea typeface="微软雅黑" panose="020B0503020204020204" pitchFamily="34" charset="-122"/>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6" name="Slide Number Placeholder 5">
            <a:extLst>
              <a:ext uri="{FF2B5EF4-FFF2-40B4-BE49-F238E27FC236}">
                <a16:creationId xmlns:a16="http://schemas.microsoft.com/office/drawing/2014/main" id="{13F8046B-4AA4-CCB3-45C5-90C0BF3AD7D6}"/>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spTree>
    <p:extLst>
      <p:ext uri="{BB962C8B-B14F-4D97-AF65-F5344CB8AC3E}">
        <p14:creationId xmlns:p14="http://schemas.microsoft.com/office/powerpoint/2010/main" val="17445681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6027914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
        <p:nvSpPr>
          <p:cNvPr id="25" name="Slide Number Placeholder 3">
            <a:extLst>
              <a:ext uri="{FF2B5EF4-FFF2-40B4-BE49-F238E27FC236}">
                <a16:creationId xmlns:a16="http://schemas.microsoft.com/office/drawing/2014/main" id="{D6B9C805-2A32-4143-9786-5F3AA56AA47E}"/>
              </a:ext>
            </a:extLst>
          </p:cNvPr>
          <p:cNvSpPr>
            <a:spLocks noGrp="1"/>
          </p:cNvSpPr>
          <p:nvPr>
            <p:ph type="sldNum" sz="quarter" idx="11"/>
          </p:nvPr>
        </p:nvSpPr>
        <p:spPr>
          <a:xfrm>
            <a:off x="11098306" y="6382975"/>
            <a:ext cx="615158" cy="277000"/>
          </a:xfrm>
        </p:spPr>
        <p:txBody>
          <a:bodyPr/>
          <a:lstStyle/>
          <a:p>
            <a:fld id="{1A91ABBD-BE70-492B-BBD8-7AF5442A9E89}" type="slidenum">
              <a:rPr lang="en-GB" smtClean="0"/>
              <a:pPr/>
              <a:t>‹#›</a:t>
            </a:fld>
            <a:endParaRPr lang="en-GB"/>
          </a:p>
        </p:txBody>
      </p:sp>
      <p:sp>
        <p:nvSpPr>
          <p:cNvPr id="30" name="TextBox 29">
            <a:extLst>
              <a:ext uri="{FF2B5EF4-FFF2-40B4-BE49-F238E27FC236}">
                <a16:creationId xmlns:a16="http://schemas.microsoft.com/office/drawing/2014/main" id="{3145CD49-92EE-41C0-816A-EC6C59FC39F1}"/>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kern="1200" baseline="0">
              <a:solidFill>
                <a:srgbClr val="5A5A5A"/>
              </a:solidFill>
              <a:uFill>
                <a:solidFill>
                  <a:srgbClr val="F8652E"/>
                </a:solidFill>
              </a:u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u="sng" kern="1200" baseline="0">
              <a:solidFill>
                <a:srgbClr val="5A5A5A"/>
              </a:solidFill>
              <a:uFill>
                <a:solidFill>
                  <a:srgbClr val="F8652E"/>
                </a:solidFill>
              </a:u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100" b="0" u="none" kern="1200" baseline="0">
                <a:solidFill>
                  <a:srgbClr val="5A5A5A"/>
                </a:solidFill>
                <a:uFill>
                  <a:solidFill>
                    <a:srgbClr val="F8652E"/>
                  </a:solidFill>
                </a:uFill>
                <a:latin typeface="+mn-lt"/>
                <a:ea typeface="+mn-ea"/>
                <a:cs typeface="+mn-cs"/>
              </a:rPr>
              <a:t>+44 (0) 7342 990241</a:t>
            </a:r>
            <a:endParaRPr lang="en-US" sz="1100">
              <a:solidFill>
                <a:srgbClr val="848489"/>
              </a:solidFill>
            </a:endParaRPr>
          </a:p>
          <a:p>
            <a:endParaRPr lang="en-US" sz="1100">
              <a:solidFill>
                <a:srgbClr val="5A5A5A"/>
              </a:solidFill>
            </a:endParaRPr>
          </a:p>
        </p:txBody>
      </p:sp>
      <p:sp>
        <p:nvSpPr>
          <p:cNvPr id="33" name="TextBox 32">
            <a:extLst>
              <a:ext uri="{FF2B5EF4-FFF2-40B4-BE49-F238E27FC236}">
                <a16:creationId xmlns:a16="http://schemas.microsoft.com/office/drawing/2014/main" id="{B866D567-4584-4D76-B047-A232C4DEAF05}"/>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err="1">
                <a:solidFill>
                  <a:srgbClr val="5A5A5A"/>
                </a:solidFill>
                <a:latin typeface="+mn-lt"/>
                <a:ea typeface="+mn-ea"/>
                <a:cs typeface="+mn-cs"/>
              </a:rPr>
              <a:t>Carnstone</a:t>
            </a:r>
            <a:r>
              <a:rPr lang="en-GB" sz="1100" b="0" i="0" u="none" strike="noStrike" kern="1200" baseline="0">
                <a:solidFill>
                  <a:srgbClr val="5A5A5A"/>
                </a:solidFill>
                <a:latin typeface="+mn-lt"/>
                <a:ea typeface="+mn-ea"/>
                <a:cs typeface="+mn-cs"/>
              </a:rPr>
              <a:t>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34" name="Rectangle 33">
            <a:extLst>
              <a:ext uri="{FF2B5EF4-FFF2-40B4-BE49-F238E27FC236}">
                <a16:creationId xmlns:a16="http://schemas.microsoft.com/office/drawing/2014/main" id="{EB78B6DF-18E8-4E37-A832-283B5B5E738A}"/>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35" name="Rectangle 34">
            <a:extLst>
              <a:ext uri="{FF2B5EF4-FFF2-40B4-BE49-F238E27FC236}">
                <a16:creationId xmlns:a16="http://schemas.microsoft.com/office/drawing/2014/main" id="{2B331D68-C40D-47BB-A57A-037F31F0510B}"/>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49DCDBE3-D3B8-4501-BFB6-9268F49D9C3D}"/>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54EE8B1D-0974-461B-B323-446C38B584F7}"/>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0A29178A-4ED6-4443-9B4F-F395E566AC3A}"/>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3549B394-CCF4-4419-B9C4-D7730DF8F6ED}"/>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 name="Graphic 40">
            <a:extLst>
              <a:ext uri="{FF2B5EF4-FFF2-40B4-BE49-F238E27FC236}">
                <a16:creationId xmlns:a16="http://schemas.microsoft.com/office/drawing/2014/main" id="{2FB5BAAA-0478-4EBF-BDA2-CEC9D7E84F5F}"/>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247183" y="1773228"/>
            <a:ext cx="467318" cy="390196"/>
          </a:xfrm>
          <a:prstGeom prst="rect">
            <a:avLst/>
          </a:prstGeom>
        </p:spPr>
      </p:pic>
      <p:sp>
        <p:nvSpPr>
          <p:cNvPr id="42" name="TextBox 41">
            <a:extLst>
              <a:ext uri="{FF2B5EF4-FFF2-40B4-BE49-F238E27FC236}">
                <a16:creationId xmlns:a16="http://schemas.microsoft.com/office/drawing/2014/main" id="{29EB3BFC-7BFD-4AE6-980C-2F1656C090E3}"/>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5">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43" name="Graphic 42">
            <a:extLst>
              <a:ext uri="{FF2B5EF4-FFF2-40B4-BE49-F238E27FC236}">
                <a16:creationId xmlns:a16="http://schemas.microsoft.com/office/drawing/2014/main" id="{B6263DCB-7020-4368-AA0C-86E9BAAC559B}"/>
              </a:ext>
            </a:extLst>
          </p:cNvPr>
          <p:cNvPicPr>
            <a:picLocks noChangeAspect="1"/>
          </p:cNvPicPr>
          <p:nvPr userDrawn="1"/>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530629" y="1773228"/>
            <a:ext cx="512257" cy="390196"/>
          </a:xfrm>
          <a:prstGeom prst="rect">
            <a:avLst/>
          </a:prstGeom>
        </p:spPr>
      </p:pic>
      <p:sp>
        <p:nvSpPr>
          <p:cNvPr id="44" name="TextBox 43">
            <a:extLst>
              <a:ext uri="{FF2B5EF4-FFF2-40B4-BE49-F238E27FC236}">
                <a16:creationId xmlns:a16="http://schemas.microsoft.com/office/drawing/2014/main" id="{7A4168B9-928A-42DB-A493-47E449CE39DF}"/>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45" name="Graphic 44">
            <a:extLst>
              <a:ext uri="{FF2B5EF4-FFF2-40B4-BE49-F238E27FC236}">
                <a16:creationId xmlns:a16="http://schemas.microsoft.com/office/drawing/2014/main" id="{963462C6-57A1-4E92-AC44-189EDEDD36BB}"/>
              </a:ext>
            </a:extLst>
          </p:cNvPr>
          <p:cNvPicPr>
            <a:picLocks noChangeAspect="1"/>
          </p:cNvPicPr>
          <p:nvPr userDrawn="1"/>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5900901" y="1773228"/>
            <a:ext cx="390196" cy="390196"/>
          </a:xfrm>
          <a:prstGeom prst="rect">
            <a:avLst/>
          </a:prstGeom>
        </p:spPr>
      </p:pic>
      <p:sp>
        <p:nvSpPr>
          <p:cNvPr id="46" name="TextBox 45">
            <a:extLst>
              <a:ext uri="{FF2B5EF4-FFF2-40B4-BE49-F238E27FC236}">
                <a16:creationId xmlns:a16="http://schemas.microsoft.com/office/drawing/2014/main" id="{A3B9B9A1-BDA6-4405-AA37-84257DF7CABF}"/>
              </a:ext>
            </a:extLst>
          </p:cNvPr>
          <p:cNvSpPr txBox="1"/>
          <p:nvPr userDrawn="1"/>
        </p:nvSpPr>
        <p:spPr>
          <a:xfrm>
            <a:off x="5283875" y="2339067"/>
            <a:ext cx="1665842" cy="707886"/>
          </a:xfrm>
          <a:prstGeom prst="rect">
            <a:avLst/>
          </a:prstGeom>
          <a:noFill/>
        </p:spPr>
        <p:txBody>
          <a:bodyPr wrap="none" rtlCol="0">
            <a:spAutoFit/>
          </a:bodyPr>
          <a:lstStyle/>
          <a:p>
            <a:pPr algn="ctr"/>
            <a:r>
              <a:rPr lang="pl-PL" sz="1400" b="1" u="heavy" kern="1200" baseline="0">
                <a:solidFill>
                  <a:srgbClr val="5A5A5A"/>
                </a:solidFill>
                <a:uFill>
                  <a:solidFill>
                    <a:srgbClr val="F8652E"/>
                  </a:solidFill>
                </a:uFill>
                <a:latin typeface="+mn-lt"/>
                <a:ea typeface="+mn-ea"/>
                <a:cs typeface="+mn-cs"/>
              </a:rPr>
              <a:t>Rosie Towe: </a:t>
            </a:r>
            <a:endParaRPr lang="en-US" sz="1400" b="1" u="heavy" kern="1200" baseline="0">
              <a:solidFill>
                <a:srgbClr val="5A5A5A"/>
              </a:solidFill>
              <a:uFill>
                <a:solidFill>
                  <a:srgbClr val="F8652E"/>
                </a:solidFill>
              </a:uFill>
              <a:latin typeface="+mn-lt"/>
              <a:ea typeface="+mn-ea"/>
              <a:cs typeface="+mn-cs"/>
            </a:endParaRPr>
          </a:p>
          <a:p>
            <a:pPr algn="ctr"/>
            <a:r>
              <a:rPr lang="pl-PL" sz="1400" b="1" u="heavy" kern="1200" baseline="0">
                <a:solidFill>
                  <a:srgbClr val="5A5A5A"/>
                </a:solidFill>
                <a:uFill>
                  <a:solidFill>
                    <a:srgbClr val="F8652E"/>
                  </a:solidFill>
                </a:uFill>
                <a:latin typeface="+mn-lt"/>
                <a:ea typeface="+mn-ea"/>
                <a:cs typeface="+mn-cs"/>
              </a:rPr>
              <a:t>+44 (0) 7342 990241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1">
              <a:solidFill>
                <a:srgbClr val="5A5A5A"/>
              </a:solidFill>
            </a:endParaRPr>
          </a:p>
        </p:txBody>
      </p:sp>
      <p:pic>
        <p:nvPicPr>
          <p:cNvPr id="47" name="Graphic 46">
            <a:extLst>
              <a:ext uri="{FF2B5EF4-FFF2-40B4-BE49-F238E27FC236}">
                <a16:creationId xmlns:a16="http://schemas.microsoft.com/office/drawing/2014/main" id="{AF962F21-5F67-4786-B8B8-420E06894E15}"/>
              </a:ext>
            </a:extLst>
          </p:cNvPr>
          <p:cNvPicPr>
            <a:picLocks noChangeAspect="1"/>
          </p:cNvPicPr>
          <p:nvPr userDrawn="1"/>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8207778" y="1785950"/>
            <a:ext cx="394924" cy="377474"/>
          </a:xfrm>
          <a:prstGeom prst="rect">
            <a:avLst/>
          </a:prstGeom>
        </p:spPr>
      </p:pic>
      <p:sp>
        <p:nvSpPr>
          <p:cNvPr id="48" name="TextBox 47">
            <a:extLst>
              <a:ext uri="{FF2B5EF4-FFF2-40B4-BE49-F238E27FC236}">
                <a16:creationId xmlns:a16="http://schemas.microsoft.com/office/drawing/2014/main" id="{1DBA1A9D-7ADA-40D4-8D47-D8A16CCEC3B2}"/>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2">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49" name="Graphic 48">
            <a:extLst>
              <a:ext uri="{FF2B5EF4-FFF2-40B4-BE49-F238E27FC236}">
                <a16:creationId xmlns:a16="http://schemas.microsoft.com/office/drawing/2014/main" id="{1CA4995E-6AEF-4E2C-B6DE-A705834BCFD2}"/>
              </a:ext>
            </a:extLst>
          </p:cNvPr>
          <p:cNvPicPr>
            <a:picLocks noChangeAspect="1"/>
          </p:cNvPicPr>
          <p:nvPr userDrawn="1"/>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0478708" y="1768023"/>
            <a:ext cx="486892" cy="395401"/>
          </a:xfrm>
          <a:prstGeom prst="rect">
            <a:avLst/>
          </a:prstGeom>
        </p:spPr>
      </p:pic>
      <p:sp>
        <p:nvSpPr>
          <p:cNvPr id="50" name="TextBox 49">
            <a:extLst>
              <a:ext uri="{FF2B5EF4-FFF2-40B4-BE49-F238E27FC236}">
                <a16:creationId xmlns:a16="http://schemas.microsoft.com/office/drawing/2014/main" id="{ACBA1C4A-BC45-43D8-A1E9-383CBBDF7E94}"/>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5">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51" name="TextBox 50">
            <a:extLst>
              <a:ext uri="{FF2B5EF4-FFF2-40B4-BE49-F238E27FC236}">
                <a16:creationId xmlns:a16="http://schemas.microsoft.com/office/drawing/2014/main" id="{096D533F-450E-4F1E-AFEF-F10EE3B2FAD4}"/>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pic>
        <p:nvPicPr>
          <p:cNvPr id="52" name="Picture 51">
            <a:extLst>
              <a:ext uri="{FF2B5EF4-FFF2-40B4-BE49-F238E27FC236}">
                <a16:creationId xmlns:a16="http://schemas.microsoft.com/office/drawing/2014/main" id="{D5072C5A-BB21-4624-AB5A-BF43A8910DAB}"/>
              </a:ext>
            </a:extLst>
          </p:cNvPr>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4009108" y="5360182"/>
            <a:ext cx="2201912" cy="303460"/>
          </a:xfrm>
          <a:prstGeom prst="rect">
            <a:avLst/>
          </a:prstGeom>
        </p:spPr>
      </p:pic>
    </p:spTree>
    <p:extLst>
      <p:ext uri="{BB962C8B-B14F-4D97-AF65-F5344CB8AC3E}">
        <p14:creationId xmlns:p14="http://schemas.microsoft.com/office/powerpoint/2010/main" val="4231722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sv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image" Target="../media/image2.sv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image" Target="../media/image1.png"/><Relationship Id="rId5" Type="http://schemas.openxmlformats.org/officeDocument/2006/relationships/slideLayout" Target="../slideLayouts/slideLayout17.xml"/><Relationship Id="rId10"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3" name="Footer Placeholder 4">
            <a:extLst>
              <a:ext uri="{FF2B5EF4-FFF2-40B4-BE49-F238E27FC236}">
                <a16:creationId xmlns:a16="http://schemas.microsoft.com/office/drawing/2014/main" id="{0E500D47-B493-4472-822D-1035BF05DFB7}"/>
              </a:ext>
            </a:extLst>
          </p:cNvPr>
          <p:cNvSpPr txBox="1">
            <a:spLocks/>
          </p:cNvSpPr>
          <p:nvPr userDrawn="1"/>
        </p:nvSpPr>
        <p:spPr>
          <a:xfrm>
            <a:off x="813112" y="6338913"/>
            <a:ext cx="41148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solidFill>
                <a:prstClr val="black">
                  <a:tint val="75000"/>
                </a:prstClr>
              </a:solidFill>
              <a:latin typeface="Ubuntu"/>
            </a:endParaRPr>
          </a:p>
        </p:txBody>
      </p:sp>
      <p:sp>
        <p:nvSpPr>
          <p:cNvPr id="14" name="Slide Number Placeholder 5">
            <a:extLst>
              <a:ext uri="{FF2B5EF4-FFF2-40B4-BE49-F238E27FC236}">
                <a16:creationId xmlns:a16="http://schemas.microsoft.com/office/drawing/2014/main" id="{13E7A3D9-4AA4-5FBD-862D-4FA790D3AA1A}"/>
              </a:ext>
            </a:extLst>
          </p:cNvPr>
          <p:cNvSpPr txBox="1">
            <a:spLocks/>
          </p:cNvSpPr>
          <p:nvPr userDrawn="1"/>
        </p:nvSpPr>
        <p:spPr>
          <a:xfrm>
            <a:off x="11098306" y="6382975"/>
            <a:ext cx="615158" cy="277000"/>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A91ABBD-BE70-492B-BBD8-7AF5442A9E89}" type="slidenum">
              <a:rPr lang="en-GB" smtClean="0">
                <a:solidFill>
                  <a:prstClr val="black">
                    <a:tint val="75000"/>
                  </a:prstClr>
                </a:solidFill>
                <a:latin typeface="Ubuntu"/>
              </a:rPr>
              <a:pPr/>
              <a:t>‹#›</a:t>
            </a:fld>
            <a:endParaRPr lang="en-GB">
              <a:solidFill>
                <a:prstClr val="black">
                  <a:tint val="75000"/>
                </a:prstClr>
              </a:solidFill>
              <a:latin typeface="Ubuntu"/>
            </a:endParaRPr>
          </a:p>
        </p:txBody>
      </p:sp>
      <p:sp>
        <p:nvSpPr>
          <p:cNvPr id="16" name="TextBox 15">
            <a:extLst>
              <a:ext uri="{FF2B5EF4-FFF2-40B4-BE49-F238E27FC236}">
                <a16:creationId xmlns:a16="http://schemas.microsoft.com/office/drawing/2014/main" id="{92786D27-79D6-095B-96D5-F166E8D8A15B}"/>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Ubuntu"/>
              </a:rPr>
              <a:t>PSCI</a:t>
            </a:r>
          </a:p>
        </p:txBody>
      </p:sp>
      <p:pic>
        <p:nvPicPr>
          <p:cNvPr id="17" name="Graphic 16">
            <a:extLst>
              <a:ext uri="{FF2B5EF4-FFF2-40B4-BE49-F238E27FC236}">
                <a16:creationId xmlns:a16="http://schemas.microsoft.com/office/drawing/2014/main" id="{8DC7C28B-DC79-2E16-CD26-4F3A3A83AA52}"/>
              </a:ext>
            </a:extLst>
          </p:cNvPr>
          <p:cNvPicPr>
            <a:picLocks noChangeAspect="1"/>
          </p:cNvPicPr>
          <p:nvPr userDrawn="1"/>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9790317" y="6447452"/>
            <a:ext cx="182302" cy="148046"/>
          </a:xfrm>
          <a:prstGeom prst="rect">
            <a:avLst/>
          </a:prstGeom>
        </p:spPr>
      </p:pic>
      <p:sp>
        <p:nvSpPr>
          <p:cNvPr id="18" name="TextBox 17">
            <a:extLst>
              <a:ext uri="{FF2B5EF4-FFF2-40B4-BE49-F238E27FC236}">
                <a16:creationId xmlns:a16="http://schemas.microsoft.com/office/drawing/2014/main" id="{99682151-DF71-3EBC-21FC-C1265EF045C1}"/>
              </a:ext>
            </a:extLst>
          </p:cNvPr>
          <p:cNvSpPr txBox="1"/>
          <p:nvPr userDrawn="1"/>
        </p:nvSpPr>
        <p:spPr>
          <a:xfrm>
            <a:off x="9909864" y="6382976"/>
            <a:ext cx="1404000" cy="276999"/>
          </a:xfrm>
          <a:prstGeom prst="rect">
            <a:avLst/>
          </a:prstGeom>
          <a:noFill/>
        </p:spPr>
        <p:txBody>
          <a:bodyPr wrap="square" rtlCol="0">
            <a:spAutoFit/>
          </a:bodyPr>
          <a:lstStyle/>
          <a:p>
            <a:r>
              <a:rPr lang="en-GB" sz="1200">
                <a:solidFill>
                  <a:srgbClr val="848484"/>
                </a:solidFill>
                <a:latin typeface="Ubuntu"/>
              </a:rPr>
              <a:t>@PSCInitiative</a:t>
            </a:r>
          </a:p>
        </p:txBody>
      </p:sp>
    </p:spTree>
    <p:extLst>
      <p:ext uri="{BB962C8B-B14F-4D97-AF65-F5344CB8AC3E}">
        <p14:creationId xmlns:p14="http://schemas.microsoft.com/office/powerpoint/2010/main" val="3841985424"/>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0" r:id="rId3"/>
    <p:sldLayoutId id="2147483651" r:id="rId4"/>
    <p:sldLayoutId id="2147483652" r:id="rId5"/>
    <p:sldLayoutId id="2147483653" r:id="rId6"/>
    <p:sldLayoutId id="2147483654" r:id="rId7"/>
    <p:sldLayoutId id="2147483655" r:id="rId8"/>
    <p:sldLayoutId id="2147483656" r:id="rId9"/>
    <p:sldLayoutId id="2147483659" r:id="rId10"/>
    <p:sldLayoutId id="2147483660" r:id="rId11"/>
    <p:sldLayoutId id="2147483671" r:id="rId12"/>
  </p:sldLayoutIdLst>
  <p:hf sldNum="0" hdr="0" ft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4" y="6382976"/>
            <a:ext cx="1404000" cy="276999"/>
          </a:xfrm>
          <a:prstGeom prst="rect">
            <a:avLst/>
          </a:prstGeom>
          <a:noFill/>
        </p:spPr>
        <p:txBody>
          <a:bodyPr wrap="square" rtlCol="0">
            <a:spAutoFit/>
          </a:bodyPr>
          <a:lstStyle/>
          <a:p>
            <a:r>
              <a:rPr lang="en-GB" sz="1200">
                <a:solidFill>
                  <a:srgbClr val="848484"/>
                </a:solidFill>
                <a:latin typeface="+mj-lt"/>
              </a:rPr>
              <a:t>@PSCInitiative</a:t>
            </a:r>
          </a:p>
        </p:txBody>
      </p:sp>
    </p:spTree>
    <p:extLst>
      <p:ext uri="{BB962C8B-B14F-4D97-AF65-F5344CB8AC3E}">
        <p14:creationId xmlns:p14="http://schemas.microsoft.com/office/powerpoint/2010/main" val="107353687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hf sldNum="0" hdr="0" ft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openxmlformats.org/officeDocument/2006/relationships/image" Target="../media/image2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microsoft.com/office/2018/10/relationships/comments" Target="../comments/modernComment_3631_CEE0CD5F.xml"/><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hyperlink" Target="https://pscinitiative.org/supplierMaturityModels" TargetMode="External"/></Relationships>
</file>

<file path=ppt/slides/_rels/slide11.xml.rels><?xml version="1.0" encoding="UTF-8" standalone="yes"?>
<Relationships xmlns="http://schemas.openxmlformats.org/package/2006/relationships"><Relationship Id="rId3" Type="http://schemas.microsoft.com/office/2018/10/relationships/comments" Target="../comments/modernComment_365E_DCDC546F.xml"/><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hyperlink" Target="https://pscinitiative.org/supplierMaturityModels" TargetMode="External"/></Relationships>
</file>

<file path=ppt/slides/_rels/slide12.xml.rels><?xml version="1.0" encoding="UTF-8" standalone="yes"?>
<Relationships xmlns="http://schemas.openxmlformats.org/package/2006/relationships"><Relationship Id="rId13" Type="http://schemas.openxmlformats.org/officeDocument/2006/relationships/image" Target="../media/image34.png"/><Relationship Id="rId18" Type="http://schemas.openxmlformats.org/officeDocument/2006/relationships/image" Target="../media/image38.png"/><Relationship Id="rId26" Type="http://schemas.openxmlformats.org/officeDocument/2006/relationships/image" Target="../media/image46.svg"/><Relationship Id="rId39" Type="http://schemas.openxmlformats.org/officeDocument/2006/relationships/hyperlink" Target="https://www.maplecroft.com/" TargetMode="External"/><Relationship Id="rId21" Type="http://schemas.openxmlformats.org/officeDocument/2006/relationships/image" Target="../media/image41.png"/><Relationship Id="rId34" Type="http://schemas.openxmlformats.org/officeDocument/2006/relationships/image" Target="../media/image54.svg"/><Relationship Id="rId42" Type="http://schemas.openxmlformats.org/officeDocument/2006/relationships/image" Target="../media/image57.png"/><Relationship Id="rId7" Type="http://schemas.openxmlformats.org/officeDocument/2006/relationships/image" Target="../media/image30.png"/><Relationship Id="rId2" Type="http://schemas.openxmlformats.org/officeDocument/2006/relationships/notesSlide" Target="../notesSlides/notesSlide7.xml"/><Relationship Id="rId16" Type="http://schemas.openxmlformats.org/officeDocument/2006/relationships/image" Target="../media/image36.png"/><Relationship Id="rId29" Type="http://schemas.openxmlformats.org/officeDocument/2006/relationships/image" Target="../media/image49.png"/><Relationship Id="rId1" Type="http://schemas.openxmlformats.org/officeDocument/2006/relationships/slideLayout" Target="../slideLayouts/slideLayout19.xml"/><Relationship Id="rId6" Type="http://schemas.openxmlformats.org/officeDocument/2006/relationships/image" Target="../media/image29.png"/><Relationship Id="rId11" Type="http://schemas.openxmlformats.org/officeDocument/2006/relationships/hyperlink" Target="http://www.arcadis.com/" TargetMode="External"/><Relationship Id="rId24" Type="http://schemas.openxmlformats.org/officeDocument/2006/relationships/image" Target="../media/image44.svg"/><Relationship Id="rId32" Type="http://schemas.openxmlformats.org/officeDocument/2006/relationships/image" Target="../media/image52.svg"/><Relationship Id="rId37" Type="http://schemas.openxmlformats.org/officeDocument/2006/relationships/hyperlink" Target="http://www.safebridge.com/" TargetMode="External"/><Relationship Id="rId40" Type="http://schemas.openxmlformats.org/officeDocument/2006/relationships/image" Target="../media/image55.png"/><Relationship Id="rId45" Type="http://schemas.openxmlformats.org/officeDocument/2006/relationships/image" Target="../media/image60.png"/><Relationship Id="rId5" Type="http://schemas.openxmlformats.org/officeDocument/2006/relationships/image" Target="../media/image28.png"/><Relationship Id="rId15" Type="http://schemas.openxmlformats.org/officeDocument/2006/relationships/image" Target="../media/image35.png"/><Relationship Id="rId23" Type="http://schemas.openxmlformats.org/officeDocument/2006/relationships/image" Target="../media/image43.png"/><Relationship Id="rId28" Type="http://schemas.openxmlformats.org/officeDocument/2006/relationships/image" Target="../media/image48.svg"/><Relationship Id="rId36" Type="http://schemas.openxmlformats.org/officeDocument/2006/relationships/hyperlink" Target="http://www.ipe.org.cn/" TargetMode="External"/><Relationship Id="rId10" Type="http://schemas.openxmlformats.org/officeDocument/2006/relationships/image" Target="../media/image32.png"/><Relationship Id="rId19" Type="http://schemas.openxmlformats.org/officeDocument/2006/relationships/image" Target="../media/image39.png"/><Relationship Id="rId31" Type="http://schemas.openxmlformats.org/officeDocument/2006/relationships/image" Target="../media/image51.png"/><Relationship Id="rId44" Type="http://schemas.openxmlformats.org/officeDocument/2006/relationships/image" Target="../media/image59.png"/><Relationship Id="rId4" Type="http://schemas.openxmlformats.org/officeDocument/2006/relationships/hyperlink" Target="https://issehs.com/what-we-do.php" TargetMode="External"/><Relationship Id="rId9" Type="http://schemas.openxmlformats.org/officeDocument/2006/relationships/image" Target="../media/image31.png"/><Relationship Id="rId14" Type="http://schemas.openxmlformats.org/officeDocument/2006/relationships/hyperlink" Target="http://www.rdpac.org/" TargetMode="External"/><Relationship Id="rId22" Type="http://schemas.openxmlformats.org/officeDocument/2006/relationships/image" Target="../media/image42.svg"/><Relationship Id="rId27" Type="http://schemas.openxmlformats.org/officeDocument/2006/relationships/image" Target="../media/image47.png"/><Relationship Id="rId30" Type="http://schemas.openxmlformats.org/officeDocument/2006/relationships/image" Target="../media/image50.svg"/><Relationship Id="rId35" Type="http://schemas.openxmlformats.org/officeDocument/2006/relationships/hyperlink" Target="http://www.industrialgreenchem.com/" TargetMode="External"/><Relationship Id="rId43" Type="http://schemas.openxmlformats.org/officeDocument/2006/relationships/image" Target="../media/image58.svg"/><Relationship Id="rId8" Type="http://schemas.openxmlformats.org/officeDocument/2006/relationships/hyperlink" Target="https://www.acsgcipr.org/" TargetMode="External"/><Relationship Id="rId3" Type="http://schemas.openxmlformats.org/officeDocument/2006/relationships/hyperlink" Target="https://www.cphi.com/en/home.html" TargetMode="External"/><Relationship Id="rId12" Type="http://schemas.openxmlformats.org/officeDocument/2006/relationships/image" Target="../media/image33.png"/><Relationship Id="rId17" Type="http://schemas.openxmlformats.org/officeDocument/2006/relationships/image" Target="../media/image37.png"/><Relationship Id="rId25" Type="http://schemas.openxmlformats.org/officeDocument/2006/relationships/image" Target="../media/image45.png"/><Relationship Id="rId33" Type="http://schemas.openxmlformats.org/officeDocument/2006/relationships/image" Target="../media/image53.png"/><Relationship Id="rId38" Type="http://schemas.openxmlformats.org/officeDocument/2006/relationships/hyperlink" Target="ps://www.nsfwetcenter.org/" TargetMode="External"/><Relationship Id="rId46" Type="http://schemas.openxmlformats.org/officeDocument/2006/relationships/image" Target="../media/image61.svg"/><Relationship Id="rId20" Type="http://schemas.openxmlformats.org/officeDocument/2006/relationships/image" Target="../media/image40.svg"/><Relationship Id="rId41" Type="http://schemas.openxmlformats.org/officeDocument/2006/relationships/image" Target="../media/image56.svg"/></Relationships>
</file>

<file path=ppt/slides/_rels/slide13.xml.rels><?xml version="1.0" encoding="UTF-8" standalone="yes"?>
<Relationships xmlns="http://schemas.openxmlformats.org/package/2006/relationships"><Relationship Id="rId8" Type="http://schemas.openxmlformats.org/officeDocument/2006/relationships/hyperlink" Target="http://www.rdpac.org/" TargetMode="External"/><Relationship Id="rId13" Type="http://schemas.openxmlformats.org/officeDocument/2006/relationships/image" Target="../media/image67.png"/><Relationship Id="rId3" Type="http://schemas.openxmlformats.org/officeDocument/2006/relationships/image" Target="../media/image62.jpeg"/><Relationship Id="rId7" Type="http://schemas.openxmlformats.org/officeDocument/2006/relationships/image" Target="../media/image63.png"/><Relationship Id="rId12" Type="http://schemas.openxmlformats.org/officeDocument/2006/relationships/image" Target="../media/image66.pn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hyperlink" Target="https://www.industrialgreenchem.com/" TargetMode="External"/><Relationship Id="rId11" Type="http://schemas.openxmlformats.org/officeDocument/2006/relationships/image" Target="../media/image65.png"/><Relationship Id="rId5" Type="http://schemas.openxmlformats.org/officeDocument/2006/relationships/hyperlink" Target="https://www.idma-assn.org/" TargetMode="External"/><Relationship Id="rId10" Type="http://schemas.openxmlformats.org/officeDocument/2006/relationships/image" Target="../media/image64.png"/><Relationship Id="rId4" Type="http://schemas.openxmlformats.org/officeDocument/2006/relationships/hyperlink" Target="https://kdpma.org/" TargetMode="External"/><Relationship Id="rId9" Type="http://schemas.openxmlformats.org/officeDocument/2006/relationships/hyperlink" Target="http://www.cpema.org/" TargetMode="External"/><Relationship Id="rId14" Type="http://schemas.openxmlformats.org/officeDocument/2006/relationships/hyperlink" Target="https://www.cphi.com/en/home.html"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9.png"/><Relationship Id="rId7" Type="http://schemas.openxmlformats.org/officeDocument/2006/relationships/diagramColors" Target="../diagrams/colors1.xml"/><Relationship Id="rId2" Type="http://schemas.openxmlformats.org/officeDocument/2006/relationships/hyperlink" Target="https://pscinitiative.org/resource?resource=967" TargetMode="External"/><Relationship Id="rId1" Type="http://schemas.openxmlformats.org/officeDocument/2006/relationships/slideLayout" Target="../slideLayouts/slideLayout19.xml"/><Relationship Id="rId6" Type="http://schemas.openxmlformats.org/officeDocument/2006/relationships/diagramQuickStyle" Target="../diagrams/quickStyle1.xml"/><Relationship Id="rId5" Type="http://schemas.openxmlformats.org/officeDocument/2006/relationships/diagramLayout" Target="../diagrams/layout1.xml"/><Relationship Id="rId10" Type="http://schemas.openxmlformats.org/officeDocument/2006/relationships/image" Target="../media/image71.svg"/><Relationship Id="rId4" Type="http://schemas.openxmlformats.org/officeDocument/2006/relationships/diagramData" Target="../diagrams/data1.xml"/><Relationship Id="rId9" Type="http://schemas.openxmlformats.org/officeDocument/2006/relationships/image" Target="../media/image70.png"/></Relationships>
</file>

<file path=ppt/slides/_rels/slide1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10.xml"/><Relationship Id="rId1" Type="http://schemas.openxmlformats.org/officeDocument/2006/relationships/slideLayout" Target="../slideLayouts/slideLayout19.xml"/><Relationship Id="rId4" Type="http://schemas.openxmlformats.org/officeDocument/2006/relationships/image" Target="../media/image73.jpeg"/></Relationships>
</file>

<file path=ppt/slides/_rels/slide17.xml.rels><?xml version="1.0" encoding="UTF-8" standalone="yes"?>
<Relationships xmlns="http://schemas.openxmlformats.org/package/2006/relationships"><Relationship Id="rId8" Type="http://schemas.openxmlformats.org/officeDocument/2006/relationships/hyperlink" Target="https://pscinitiative.org/viewResource?resource=388" TargetMode="External"/><Relationship Id="rId13" Type="http://schemas.openxmlformats.org/officeDocument/2006/relationships/hyperlink" Target="https://pscinitiative.org/viewEvent?event=48" TargetMode="External"/><Relationship Id="rId3" Type="http://schemas.openxmlformats.org/officeDocument/2006/relationships/hyperlink" Target="https://pscinitiative.org/downloadResourceFile?resource=385" TargetMode="External"/><Relationship Id="rId7" Type="http://schemas.openxmlformats.org/officeDocument/2006/relationships/hyperlink" Target="https://pscinitiative.org/viewResource?resource=348" TargetMode="External"/><Relationship Id="rId12" Type="http://schemas.openxmlformats.org/officeDocument/2006/relationships/hyperlink" Target="https://pscinitiative.org/viewEvent?event=51" TargetMode="External"/><Relationship Id="rId2" Type="http://schemas.openxmlformats.org/officeDocument/2006/relationships/notesSlide" Target="../notesSlides/notesSlide11.xml"/><Relationship Id="rId1" Type="http://schemas.openxmlformats.org/officeDocument/2006/relationships/slideLayout" Target="../slideLayouts/slideLayout19.xml"/><Relationship Id="rId6" Type="http://schemas.openxmlformats.org/officeDocument/2006/relationships/hyperlink" Target="https://pscinitiative.org/viewResource?resource=297" TargetMode="External"/><Relationship Id="rId11" Type="http://schemas.openxmlformats.org/officeDocument/2006/relationships/hyperlink" Target="https://pscinitiative.org/viewResource?resource=355" TargetMode="External"/><Relationship Id="rId5" Type="http://schemas.openxmlformats.org/officeDocument/2006/relationships/hyperlink" Target="https://pscinitiative.org/viewResource?resource=295" TargetMode="External"/><Relationship Id="rId10" Type="http://schemas.openxmlformats.org/officeDocument/2006/relationships/hyperlink" Target="https://pscinitiative.org/viewResource?resource=482" TargetMode="External"/><Relationship Id="rId4" Type="http://schemas.openxmlformats.org/officeDocument/2006/relationships/hyperlink" Target="https://pscinitiative.org/viewResource?resource=293" TargetMode="External"/><Relationship Id="rId9" Type="http://schemas.openxmlformats.org/officeDocument/2006/relationships/hyperlink" Target="https://pscinitiative.org/viewResource?resource=742"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hyperlink" Target="mailto:annie.feng@arcadis.com" TargetMode="Externa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8" Type="http://schemas.openxmlformats.org/officeDocument/2006/relationships/hyperlink" Target="https://pscinitiative.org/resource?resource=1082" TargetMode="External"/><Relationship Id="rId3" Type="http://schemas.openxmlformats.org/officeDocument/2006/relationships/hyperlink" Target="https://pscinitiative.org/viewResource?resource=295" TargetMode="External"/><Relationship Id="rId7" Type="http://schemas.openxmlformats.org/officeDocument/2006/relationships/hyperlink" Target="https://www.amrindustryalliance.org/wp-content/uploads/2019/11/Making-antibiotics-responsibly_A-common-manufacturing-framework-to-tackle-AMR.pdf" TargetMode="External"/><Relationship Id="rId2" Type="http://schemas.openxmlformats.org/officeDocument/2006/relationships/hyperlink" Target="https://pscinitiative.org/viewResource?resource=293" TargetMode="External"/><Relationship Id="rId1" Type="http://schemas.openxmlformats.org/officeDocument/2006/relationships/slideLayout" Target="../slideLayouts/slideLayout19.xml"/><Relationship Id="rId6" Type="http://schemas.openxmlformats.org/officeDocument/2006/relationships/hyperlink" Target="https://pscinitiative.org/viewResource?resource=388" TargetMode="External"/><Relationship Id="rId5" Type="http://schemas.openxmlformats.org/officeDocument/2006/relationships/hyperlink" Target="https://pscinitiative.org/viewResource?resource=348" TargetMode="External"/><Relationship Id="rId4" Type="http://schemas.openxmlformats.org/officeDocument/2006/relationships/hyperlink" Target="https://pscinitiative.org/viewResource?resource=297" TargetMode="External"/><Relationship Id="rId9" Type="http://schemas.openxmlformats.org/officeDocument/2006/relationships/hyperlink" Target="https://pscinitiative.org/resource?resource=385"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 Id="rId5" Type="http://schemas.openxmlformats.org/officeDocument/2006/relationships/image" Target="../media/image85.jpeg"/><Relationship Id="rId4" Type="http://schemas.openxmlformats.org/officeDocument/2006/relationships/image" Target="../media/image84.jpeg"/></Relationships>
</file>

<file path=ppt/slides/_rels/slide36.xml.rels><?xml version="1.0" encoding="UTF-8" standalone="yes"?>
<Relationships xmlns="http://schemas.openxmlformats.org/package/2006/relationships"><Relationship Id="rId3" Type="http://schemas.openxmlformats.org/officeDocument/2006/relationships/hyperlink" Target="https://www.amrindustryalliance.org/shared-goals/common-antibiotic-manufacturing-framework/" TargetMode="External"/><Relationship Id="rId2" Type="http://schemas.openxmlformats.org/officeDocument/2006/relationships/hyperlink" Target="https://www.nsfwetcenter.org/2018/09/11/new-pnec-list-9-11-18/" TargetMode="External"/><Relationship Id="rId1" Type="http://schemas.openxmlformats.org/officeDocument/2006/relationships/slideLayout" Target="../slideLayouts/slideLayout3.xml"/><Relationship Id="rId4" Type="http://schemas.openxmlformats.org/officeDocument/2006/relationships/image" Target="../media/image86.png"/></Relationships>
</file>

<file path=ppt/slides/_rels/slide37.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00.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3" Type="http://schemas.openxmlformats.org/officeDocument/2006/relationships/image" Target="../media/image102.jpeg"/><Relationship Id="rId7" Type="http://schemas.openxmlformats.org/officeDocument/2006/relationships/image" Target="../media/image106.jpeg"/><Relationship Id="rId2" Type="http://schemas.openxmlformats.org/officeDocument/2006/relationships/image" Target="../media/image101.jpeg"/><Relationship Id="rId1" Type="http://schemas.openxmlformats.org/officeDocument/2006/relationships/slideLayout" Target="../slideLayouts/slideLayout19.xml"/><Relationship Id="rId6" Type="http://schemas.openxmlformats.org/officeDocument/2006/relationships/image" Target="../media/image105.jpeg"/><Relationship Id="rId5" Type="http://schemas.openxmlformats.org/officeDocument/2006/relationships/image" Target="../media/image104.jpeg"/><Relationship Id="rId4" Type="http://schemas.openxmlformats.org/officeDocument/2006/relationships/image" Target="../media/image103.jpeg"/></Relationships>
</file>

<file path=ppt/slides/_rels/slide65.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19.xml"/><Relationship Id="rId5" Type="http://schemas.openxmlformats.org/officeDocument/2006/relationships/image" Target="../media/image110.jpeg"/><Relationship Id="rId4" Type="http://schemas.openxmlformats.org/officeDocument/2006/relationships/image" Target="../media/image109.jpeg"/></Relationships>
</file>

<file path=ppt/slides/_rels/slide66.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19.xml"/><Relationship Id="rId5" Type="http://schemas.openxmlformats.org/officeDocument/2006/relationships/image" Target="../media/image114.jpeg"/><Relationship Id="rId4" Type="http://schemas.openxmlformats.org/officeDocument/2006/relationships/image" Target="../media/image113.jpeg"/></Relationships>
</file>

<file path=ppt/slides/_rels/slide67.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19.xml"/></Relationships>
</file>

<file path=ppt/slides/_rels/slide68.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image" Target="../media/image117.jpg"/><Relationship Id="rId1" Type="http://schemas.openxmlformats.org/officeDocument/2006/relationships/slideLayout" Target="../slideLayouts/slideLayout19.xml"/></Relationships>
</file>

<file path=ppt/slides/_rels/slide70.xml.rels><?xml version="1.0" encoding="UTF-8" standalone="yes"?>
<Relationships xmlns="http://schemas.openxmlformats.org/package/2006/relationships"><Relationship Id="rId3" Type="http://schemas.openxmlformats.org/officeDocument/2006/relationships/image" Target="../media/image119.jpg"/><Relationship Id="rId2" Type="http://schemas.openxmlformats.org/officeDocument/2006/relationships/image" Target="../media/image118.jpg"/><Relationship Id="rId1" Type="http://schemas.openxmlformats.org/officeDocument/2006/relationships/slideLayout" Target="../slideLayouts/slideLayout19.xml"/><Relationship Id="rId4" Type="http://schemas.openxmlformats.org/officeDocument/2006/relationships/image" Target="../media/image120.jp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3.xml.rels><?xml version="1.0" encoding="UTF-8" standalone="yes"?>
<Relationships xmlns="http://schemas.openxmlformats.org/package/2006/relationships"><Relationship Id="rId8" Type="http://schemas.openxmlformats.org/officeDocument/2006/relationships/image" Target="../media/image127.png"/><Relationship Id="rId3" Type="http://schemas.openxmlformats.org/officeDocument/2006/relationships/image" Target="../media/image122.png"/><Relationship Id="rId7" Type="http://schemas.openxmlformats.org/officeDocument/2006/relationships/image" Target="../media/image126.png"/><Relationship Id="rId12" Type="http://schemas.openxmlformats.org/officeDocument/2006/relationships/image" Target="../media/image131.jpeg"/><Relationship Id="rId2" Type="http://schemas.openxmlformats.org/officeDocument/2006/relationships/image" Target="../media/image121.png"/><Relationship Id="rId1" Type="http://schemas.openxmlformats.org/officeDocument/2006/relationships/slideLayout" Target="../slideLayouts/slideLayout15.xml"/><Relationship Id="rId6" Type="http://schemas.openxmlformats.org/officeDocument/2006/relationships/image" Target="../media/image125.png"/><Relationship Id="rId11" Type="http://schemas.openxmlformats.org/officeDocument/2006/relationships/image" Target="../media/image130.png"/><Relationship Id="rId5" Type="http://schemas.openxmlformats.org/officeDocument/2006/relationships/image" Target="../media/image124.png"/><Relationship Id="rId10" Type="http://schemas.openxmlformats.org/officeDocument/2006/relationships/image" Target="../media/image129.png"/><Relationship Id="rId4" Type="http://schemas.openxmlformats.org/officeDocument/2006/relationships/image" Target="../media/image123.png"/><Relationship Id="rId9" Type="http://schemas.openxmlformats.org/officeDocument/2006/relationships/image" Target="../media/image128.png"/></Relationships>
</file>

<file path=ppt/slides/_rels/slide74.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jpeg"/><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3.xml"/><Relationship Id="rId4" Type="http://schemas.openxmlformats.org/officeDocument/2006/relationships/image" Target="../media/image137.jpeg"/></Relationships>
</file>

<file path=ppt/slides/_rels/slide77.xml.rels><?xml version="1.0" encoding="UTF-8" standalone="yes"?>
<Relationships xmlns="http://schemas.openxmlformats.org/package/2006/relationships"><Relationship Id="rId3" Type="http://schemas.openxmlformats.org/officeDocument/2006/relationships/hyperlink" Target="https://www.enviolet.com/fileadmin/DAM/enviolet/Publikationen/Pharmazie_und_Chemie/Oril_AOP_Advanced_Oxidation_of_wastewater_from_API-manufacturing__Oril_.pdf" TargetMode="External"/><Relationship Id="rId2" Type="http://schemas.openxmlformats.org/officeDocument/2006/relationships/hyperlink" Target="https://www.enviolet.com/fileadmin/DAM/enviolet/Publikationen/Pharmazie_und_Chemie/cata_Elimination_of_API_in_Wastewater_from_CIP-Rinsing_of_Multiple_API-Formulation.pdf" TargetMode="External"/><Relationship Id="rId1" Type="http://schemas.openxmlformats.org/officeDocument/2006/relationships/slideLayout" Target="../slideLayouts/slideLayout3.xml"/><Relationship Id="rId5" Type="http://schemas.openxmlformats.org/officeDocument/2006/relationships/hyperlink" Target="https://www.enviolet.com/publications.html" TargetMode="External"/><Relationship Id="rId4" Type="http://schemas.openxmlformats.org/officeDocument/2006/relationships/hyperlink" Target="https://www.enviolet.com/fileadmin/DAM/enviolet/Publikationen/Pharmazie_und_Chemie/AOP_in_Pharmaceutical_and_Chemical_Waste_Water_Treatment.pdf" TargetMode="External"/></Relationships>
</file>

<file path=ppt/slides/_rels/slide78.xml.rels><?xml version="1.0" encoding="UTF-8" standalone="yes"?>
<Relationships xmlns="http://schemas.openxmlformats.org/package/2006/relationships"><Relationship Id="rId3" Type="http://schemas.openxmlformats.org/officeDocument/2006/relationships/hyperlink" Target="mailto:QZ@enviolet.com" TargetMode="External"/><Relationship Id="rId2" Type="http://schemas.openxmlformats.org/officeDocument/2006/relationships/hyperlink" Target="http://www.enviolet.com/" TargetMode="Externa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hyperlink" Target="mailto:cyf@hisoar.com" TargetMode="Externa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2" Type="http://schemas.openxmlformats.org/officeDocument/2006/relationships/image" Target="../media/image142.jpeg"/><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145.jpeg"/></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46.pn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3.xml.rels><?xml version="1.0" encoding="UTF-8" standalone="yes"?>
<Relationships xmlns="http://schemas.openxmlformats.org/package/2006/relationships"><Relationship Id="rId2" Type="http://schemas.openxmlformats.org/officeDocument/2006/relationships/image" Target="../media/image148.pn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149.pn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hyperlink" Target="mailto:ez@enhesa.com" TargetMode="External"/><Relationship Id="rId1" Type="http://schemas.openxmlformats.org/officeDocument/2006/relationships/slideLayout" Target="../slideLayouts/slideLayout3.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3.xml.rels><?xml version="1.0" encoding="UTF-8" standalone="yes"?>
<Relationships xmlns="http://schemas.openxmlformats.org/package/2006/relationships"><Relationship Id="rId3" Type="http://schemas.openxmlformats.org/officeDocument/2006/relationships/image" Target="../media/image153.png"/><Relationship Id="rId7" Type="http://schemas.openxmlformats.org/officeDocument/2006/relationships/image" Target="../media/image157.png"/><Relationship Id="rId2" Type="http://schemas.openxmlformats.org/officeDocument/2006/relationships/image" Target="../media/image152.png"/><Relationship Id="rId1" Type="http://schemas.openxmlformats.org/officeDocument/2006/relationships/slideLayout" Target="../slideLayouts/slideLayout8.xml"/><Relationship Id="rId6" Type="http://schemas.openxmlformats.org/officeDocument/2006/relationships/image" Target="../media/image156.png"/><Relationship Id="rId5" Type="http://schemas.openxmlformats.org/officeDocument/2006/relationships/image" Target="../media/image155.png"/><Relationship Id="rId4" Type="http://schemas.openxmlformats.org/officeDocument/2006/relationships/image" Target="../media/image154.png"/></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image" Target="../media/image158.png"/><Relationship Id="rId1" Type="http://schemas.openxmlformats.org/officeDocument/2006/relationships/slideLayout" Target="../slideLayouts/slideLayout3.xml"/></Relationships>
</file>

<file path=ppt/slides/_rels/slide126.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60.png"/><Relationship Id="rId1" Type="http://schemas.openxmlformats.org/officeDocument/2006/relationships/slideLayout" Target="../slideLayouts/slideLayout8.xml"/></Relationships>
</file>

<file path=ppt/slides/_rels/slide127.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8" Type="http://schemas.openxmlformats.org/officeDocument/2006/relationships/image" Target="../media/image166.png"/><Relationship Id="rId13" Type="http://schemas.openxmlformats.org/officeDocument/2006/relationships/image" Target="../media/image171.png"/><Relationship Id="rId3" Type="http://schemas.openxmlformats.org/officeDocument/2006/relationships/image" Target="../media/image161.jpeg"/><Relationship Id="rId7" Type="http://schemas.openxmlformats.org/officeDocument/2006/relationships/image" Target="../media/image165.jpeg"/><Relationship Id="rId12" Type="http://schemas.openxmlformats.org/officeDocument/2006/relationships/image" Target="../media/image170.jpg"/><Relationship Id="rId2" Type="http://schemas.openxmlformats.org/officeDocument/2006/relationships/image" Target="../media/image158.png"/><Relationship Id="rId1" Type="http://schemas.openxmlformats.org/officeDocument/2006/relationships/slideLayout" Target="../slideLayouts/slideLayout3.xml"/><Relationship Id="rId6" Type="http://schemas.openxmlformats.org/officeDocument/2006/relationships/image" Target="../media/image164.jpeg"/><Relationship Id="rId11" Type="http://schemas.openxmlformats.org/officeDocument/2006/relationships/image" Target="../media/image169.png"/><Relationship Id="rId5" Type="http://schemas.openxmlformats.org/officeDocument/2006/relationships/image" Target="../media/image163.png"/><Relationship Id="rId15" Type="http://schemas.openxmlformats.org/officeDocument/2006/relationships/image" Target="../media/image173.jpeg"/><Relationship Id="rId10" Type="http://schemas.openxmlformats.org/officeDocument/2006/relationships/image" Target="../media/image168.png"/><Relationship Id="rId4" Type="http://schemas.openxmlformats.org/officeDocument/2006/relationships/image" Target="../media/image162.jpeg"/><Relationship Id="rId9" Type="http://schemas.openxmlformats.org/officeDocument/2006/relationships/image" Target="../media/image167.jpeg"/><Relationship Id="rId14" Type="http://schemas.openxmlformats.org/officeDocument/2006/relationships/image" Target="../media/image172.jpg"/></Relationships>
</file>

<file path=ppt/slides/_rels/slide129.xml.rels><?xml version="1.0" encoding="UTF-8" standalone="yes"?>
<Relationships xmlns="http://schemas.openxmlformats.org/package/2006/relationships"><Relationship Id="rId3" Type="http://schemas.openxmlformats.org/officeDocument/2006/relationships/image" Target="../media/image174.jpeg"/><Relationship Id="rId7" Type="http://schemas.openxmlformats.org/officeDocument/2006/relationships/image" Target="../media/image178.jpeg"/><Relationship Id="rId2" Type="http://schemas.openxmlformats.org/officeDocument/2006/relationships/image" Target="../media/image158.png"/><Relationship Id="rId1" Type="http://schemas.openxmlformats.org/officeDocument/2006/relationships/slideLayout" Target="../slideLayouts/slideLayout7.xml"/><Relationship Id="rId6" Type="http://schemas.openxmlformats.org/officeDocument/2006/relationships/image" Target="../media/image177.jpeg"/><Relationship Id="rId5" Type="http://schemas.openxmlformats.org/officeDocument/2006/relationships/image" Target="../media/image176.jpeg"/><Relationship Id="rId4" Type="http://schemas.openxmlformats.org/officeDocument/2006/relationships/image" Target="../media/image175.jpg"/></Relationships>
</file>

<file path=ppt/slides/_rels/slide130.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58.png"/><Relationship Id="rId1" Type="http://schemas.openxmlformats.org/officeDocument/2006/relationships/slideLayout" Target="../slideLayouts/slideLayout3.xml"/><Relationship Id="rId6" Type="http://schemas.openxmlformats.org/officeDocument/2006/relationships/image" Target="../media/image182.png"/><Relationship Id="rId5" Type="http://schemas.openxmlformats.org/officeDocument/2006/relationships/image" Target="../media/image181.jpeg"/><Relationship Id="rId4" Type="http://schemas.openxmlformats.org/officeDocument/2006/relationships/image" Target="../media/image180.jpeg"/></Relationships>
</file>

<file path=ppt/slides/_rels/slide131.xml.rels><?xml version="1.0" encoding="UTF-8" standalone="yes"?>
<Relationships xmlns="http://schemas.openxmlformats.org/package/2006/relationships"><Relationship Id="rId3" Type="http://schemas.openxmlformats.org/officeDocument/2006/relationships/image" Target="../media/image184.jpeg"/><Relationship Id="rId2" Type="http://schemas.openxmlformats.org/officeDocument/2006/relationships/image" Target="../media/image183.jpeg"/><Relationship Id="rId1" Type="http://schemas.openxmlformats.org/officeDocument/2006/relationships/slideLayout" Target="../slideLayouts/slideLayout3.xml"/><Relationship Id="rId6" Type="http://schemas.openxmlformats.org/officeDocument/2006/relationships/image" Target="../media/image187.jpeg"/><Relationship Id="rId5" Type="http://schemas.openxmlformats.org/officeDocument/2006/relationships/image" Target="../media/image186.jpeg"/><Relationship Id="rId4" Type="http://schemas.openxmlformats.org/officeDocument/2006/relationships/image" Target="../media/image185.jpeg"/></Relationships>
</file>

<file path=ppt/slides/_rels/slide132.xml.rels><?xml version="1.0" encoding="UTF-8" standalone="yes"?>
<Relationships xmlns="http://schemas.openxmlformats.org/package/2006/relationships"><Relationship Id="rId3" Type="http://schemas.openxmlformats.org/officeDocument/2006/relationships/image" Target="../media/image188.jpeg"/><Relationship Id="rId7" Type="http://schemas.openxmlformats.org/officeDocument/2006/relationships/image" Target="../media/image192.jpeg"/><Relationship Id="rId2" Type="http://schemas.openxmlformats.org/officeDocument/2006/relationships/image" Target="../media/image158.png"/><Relationship Id="rId1" Type="http://schemas.openxmlformats.org/officeDocument/2006/relationships/slideLayout" Target="../slideLayouts/slideLayout7.xml"/><Relationship Id="rId6" Type="http://schemas.openxmlformats.org/officeDocument/2006/relationships/image" Target="../media/image191.jpeg"/><Relationship Id="rId5" Type="http://schemas.openxmlformats.org/officeDocument/2006/relationships/image" Target="../media/image190.jpeg"/><Relationship Id="rId4" Type="http://schemas.openxmlformats.org/officeDocument/2006/relationships/image" Target="../media/image189.jpeg"/></Relationships>
</file>

<file path=ppt/slides/_rels/slide133.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52.png"/><Relationship Id="rId1" Type="http://schemas.openxmlformats.org/officeDocument/2006/relationships/slideLayout" Target="../slideLayouts/slideLayout7.xml"/><Relationship Id="rId4" Type="http://schemas.openxmlformats.org/officeDocument/2006/relationships/image" Target="../media/image193.png"/></Relationships>
</file>

<file path=ppt/slides/_rels/slide134.xml.rels><?xml version="1.0" encoding="UTF-8" standalone="yes"?>
<Relationships xmlns="http://schemas.openxmlformats.org/package/2006/relationships"><Relationship Id="rId8" Type="http://schemas.openxmlformats.org/officeDocument/2006/relationships/image" Target="../media/image199.png"/><Relationship Id="rId3" Type="http://schemas.openxmlformats.org/officeDocument/2006/relationships/image" Target="../media/image194.png"/><Relationship Id="rId7" Type="http://schemas.openxmlformats.org/officeDocument/2006/relationships/image" Target="../media/image198.jpeg"/><Relationship Id="rId2" Type="http://schemas.openxmlformats.org/officeDocument/2006/relationships/image" Target="../media/image158.png"/><Relationship Id="rId1" Type="http://schemas.openxmlformats.org/officeDocument/2006/relationships/slideLayout" Target="../slideLayouts/slideLayout7.xml"/><Relationship Id="rId6" Type="http://schemas.openxmlformats.org/officeDocument/2006/relationships/image" Target="../media/image197.jpeg"/><Relationship Id="rId11" Type="http://schemas.openxmlformats.org/officeDocument/2006/relationships/image" Target="../media/image202.jpeg"/><Relationship Id="rId5" Type="http://schemas.openxmlformats.org/officeDocument/2006/relationships/image" Target="../media/image196.png"/><Relationship Id="rId10" Type="http://schemas.openxmlformats.org/officeDocument/2006/relationships/image" Target="../media/image201.png"/><Relationship Id="rId4" Type="http://schemas.openxmlformats.org/officeDocument/2006/relationships/image" Target="../media/image195.jpeg"/><Relationship Id="rId9" Type="http://schemas.openxmlformats.org/officeDocument/2006/relationships/image" Target="../media/image200.jpeg"/></Relationships>
</file>

<file path=ppt/slides/_rels/slide135.xml.rels><?xml version="1.0" encoding="UTF-8" standalone="yes"?>
<Relationships xmlns="http://schemas.openxmlformats.org/package/2006/relationships"><Relationship Id="rId3" Type="http://schemas.openxmlformats.org/officeDocument/2006/relationships/image" Target="../media/image203.png"/><Relationship Id="rId2" Type="http://schemas.openxmlformats.org/officeDocument/2006/relationships/image" Target="../media/image158.png"/><Relationship Id="rId1" Type="http://schemas.openxmlformats.org/officeDocument/2006/relationships/slideLayout" Target="../slideLayouts/slideLayout3.xml"/></Relationships>
</file>

<file path=ppt/slides/_rels/slide136.xml.rels><?xml version="1.0" encoding="UTF-8" standalone="yes"?>
<Relationships xmlns="http://schemas.openxmlformats.org/package/2006/relationships"><Relationship Id="rId2" Type="http://schemas.openxmlformats.org/officeDocument/2006/relationships/image" Target="../media/image204.png"/><Relationship Id="rId1" Type="http://schemas.openxmlformats.org/officeDocument/2006/relationships/slideLayout" Target="../slideLayouts/slideLayout3.xml"/></Relationships>
</file>

<file path=ppt/slides/_rels/slide137.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image" Target="../media/image205.png"/><Relationship Id="rId1" Type="http://schemas.openxmlformats.org/officeDocument/2006/relationships/slideLayout" Target="../slideLayouts/slideLayout3.xml"/><Relationship Id="rId5" Type="http://schemas.openxmlformats.org/officeDocument/2006/relationships/image" Target="../media/image208.png"/><Relationship Id="rId4" Type="http://schemas.openxmlformats.org/officeDocument/2006/relationships/image" Target="../media/image207.png"/></Relationships>
</file>

<file path=ppt/slides/_rels/slide138.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209.png"/><Relationship Id="rId1" Type="http://schemas.openxmlformats.org/officeDocument/2006/relationships/slideLayout" Target="../slideLayouts/slideLayout8.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image" Target="../media/image158.png"/><Relationship Id="rId1" Type="http://schemas.openxmlformats.org/officeDocument/2006/relationships/slideLayout" Target="../slideLayouts/slideLayout3.xml"/><Relationship Id="rId5" Type="http://schemas.openxmlformats.org/officeDocument/2006/relationships/image" Target="../media/image211.jpeg"/><Relationship Id="rId4" Type="http://schemas.openxmlformats.org/officeDocument/2006/relationships/image" Target="../media/image210.png"/></Relationships>
</file>

<file path=ppt/slides/_rels/slide141.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image" Target="../media/image158.png"/><Relationship Id="rId1" Type="http://schemas.openxmlformats.org/officeDocument/2006/relationships/slideLayout" Target="../slideLayouts/slideLayout3.xml"/><Relationship Id="rId4" Type="http://schemas.openxmlformats.org/officeDocument/2006/relationships/image" Target="../media/image210.png"/></Relationships>
</file>

<file path=ppt/slides/_rels/slide142.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image" Target="../media/image158.png"/><Relationship Id="rId1" Type="http://schemas.openxmlformats.org/officeDocument/2006/relationships/slideLayout" Target="../slideLayouts/slideLayout3.xml"/><Relationship Id="rId5" Type="http://schemas.openxmlformats.org/officeDocument/2006/relationships/image" Target="../media/image212.png"/><Relationship Id="rId4" Type="http://schemas.openxmlformats.org/officeDocument/2006/relationships/image" Target="../media/image210.png"/></Relationships>
</file>

<file path=ppt/slides/_rels/slide143.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52.png"/><Relationship Id="rId1" Type="http://schemas.openxmlformats.org/officeDocument/2006/relationships/slideLayout" Target="../slideLayouts/slideLayout7.xml"/><Relationship Id="rId4" Type="http://schemas.openxmlformats.org/officeDocument/2006/relationships/image" Target="../media/image193.png"/></Relationships>
</file>

<file path=ppt/slides/_rels/slide144.xml.rels><?xml version="1.0" encoding="UTF-8" standalone="yes"?>
<Relationships xmlns="http://schemas.openxmlformats.org/package/2006/relationships"><Relationship Id="rId3" Type="http://schemas.openxmlformats.org/officeDocument/2006/relationships/image" Target="../media/image213.jpeg"/><Relationship Id="rId7" Type="http://schemas.openxmlformats.org/officeDocument/2006/relationships/image" Target="../media/image217.jpeg"/><Relationship Id="rId2" Type="http://schemas.openxmlformats.org/officeDocument/2006/relationships/image" Target="../media/image158.png"/><Relationship Id="rId1" Type="http://schemas.openxmlformats.org/officeDocument/2006/relationships/slideLayout" Target="../slideLayouts/slideLayout7.xml"/><Relationship Id="rId6" Type="http://schemas.openxmlformats.org/officeDocument/2006/relationships/image" Target="../media/image216.jpeg"/><Relationship Id="rId5" Type="http://schemas.openxmlformats.org/officeDocument/2006/relationships/image" Target="../media/image215.jpeg"/><Relationship Id="rId4" Type="http://schemas.openxmlformats.org/officeDocument/2006/relationships/image" Target="../media/image214.png"/></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image" Target="../media/image205.png"/><Relationship Id="rId1" Type="http://schemas.openxmlformats.org/officeDocument/2006/relationships/slideLayout" Target="../slideLayouts/slideLayout3.xml"/><Relationship Id="rId5" Type="http://schemas.openxmlformats.org/officeDocument/2006/relationships/image" Target="../media/image208.png"/><Relationship Id="rId4" Type="http://schemas.openxmlformats.org/officeDocument/2006/relationships/image" Target="../media/image207.png"/></Relationships>
</file>

<file path=ppt/slides/_rels/slide147.xml.rels><?xml version="1.0" encoding="UTF-8" standalone="yes"?>
<Relationships xmlns="http://schemas.openxmlformats.org/package/2006/relationships"><Relationship Id="rId3" Type="http://schemas.openxmlformats.org/officeDocument/2006/relationships/image" Target="../media/image218.jpeg"/><Relationship Id="rId2" Type="http://schemas.openxmlformats.org/officeDocument/2006/relationships/image" Target="../media/image158.png"/><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3" Type="http://schemas.openxmlformats.org/officeDocument/2006/relationships/image" Target="../media/image219.png"/><Relationship Id="rId7" Type="http://schemas.openxmlformats.org/officeDocument/2006/relationships/image" Target="../media/image221.jpeg"/><Relationship Id="rId2" Type="http://schemas.openxmlformats.org/officeDocument/2006/relationships/image" Target="../media/image158.png"/><Relationship Id="rId1" Type="http://schemas.openxmlformats.org/officeDocument/2006/relationships/slideLayout" Target="../slideLayouts/slideLayout7.xml"/><Relationship Id="rId6" Type="http://schemas.openxmlformats.org/officeDocument/2006/relationships/hyperlink" Target="http://www.enhesa.com/subscribe" TargetMode="External"/><Relationship Id="rId5" Type="http://schemas.openxmlformats.org/officeDocument/2006/relationships/image" Target="../media/image220.jpeg"/><Relationship Id="rId4" Type="http://schemas.openxmlformats.org/officeDocument/2006/relationships/hyperlink" Target="http://www.enhesa.com/demo-esg" TargetMode="Externa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hyperlink" Target="mailto:zoey.tang@wsp.com" TargetMode="External"/><Relationship Id="rId1" Type="http://schemas.openxmlformats.org/officeDocument/2006/relationships/slideLayout" Target="../slideLayouts/slideLayout3.xml"/><Relationship Id="rId4" Type="http://schemas.openxmlformats.org/officeDocument/2006/relationships/image" Target="../media/image222.jpeg"/></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2.xml.rels><?xml version="1.0" encoding="UTF-8" standalone="yes"?>
<Relationships xmlns="http://schemas.openxmlformats.org/package/2006/relationships"><Relationship Id="rId3" Type="http://schemas.openxmlformats.org/officeDocument/2006/relationships/image" Target="../media/image223.png"/><Relationship Id="rId2" Type="http://schemas.openxmlformats.org/officeDocument/2006/relationships/image" Target="../media/image158.png"/><Relationship Id="rId1" Type="http://schemas.openxmlformats.org/officeDocument/2006/relationships/slideLayout" Target="../slideLayouts/slideLayout3.xml"/></Relationships>
</file>

<file path=ppt/slides/_rels/slide153.xml.rels><?xml version="1.0" encoding="UTF-8" standalone="yes"?>
<Relationships xmlns="http://schemas.openxmlformats.org/package/2006/relationships"><Relationship Id="rId2" Type="http://schemas.openxmlformats.org/officeDocument/2006/relationships/image" Target="../media/image224.jpg"/><Relationship Id="rId1" Type="http://schemas.openxmlformats.org/officeDocument/2006/relationships/slideLayout" Target="../slideLayouts/slideLayout3.xml"/></Relationships>
</file>

<file path=ppt/slides/_rels/slide154.xml.rels><?xml version="1.0" encoding="UTF-8" standalone="yes"?>
<Relationships xmlns="http://schemas.openxmlformats.org/package/2006/relationships"><Relationship Id="rId2" Type="http://schemas.openxmlformats.org/officeDocument/2006/relationships/image" Target="../media/image225.jpeg"/><Relationship Id="rId1" Type="http://schemas.openxmlformats.org/officeDocument/2006/relationships/slideLayout" Target="../slideLayouts/slideLayout3.xml"/></Relationships>
</file>

<file path=ppt/slides/_rels/slide155.xml.rels><?xml version="1.0" encoding="UTF-8" standalone="yes"?>
<Relationships xmlns="http://schemas.openxmlformats.org/package/2006/relationships"><Relationship Id="rId2" Type="http://schemas.openxmlformats.org/officeDocument/2006/relationships/image" Target="../media/image225.jpeg"/><Relationship Id="rId1" Type="http://schemas.openxmlformats.org/officeDocument/2006/relationships/slideLayout" Target="../slideLayouts/slideLayout10.xml"/></Relationships>
</file>

<file path=ppt/slides/_rels/slide156.xml.rels><?xml version="1.0" encoding="UTF-8" standalone="yes"?>
<Relationships xmlns="http://schemas.openxmlformats.org/package/2006/relationships"><Relationship Id="rId3" Type="http://schemas.openxmlformats.org/officeDocument/2006/relationships/image" Target="../media/image227.jpeg"/><Relationship Id="rId2" Type="http://schemas.openxmlformats.org/officeDocument/2006/relationships/image" Target="../media/image226.jpeg"/><Relationship Id="rId1" Type="http://schemas.openxmlformats.org/officeDocument/2006/relationships/slideLayout" Target="../slideLayouts/slideLayout7.xml"/><Relationship Id="rId5" Type="http://schemas.openxmlformats.org/officeDocument/2006/relationships/image" Target="../media/image229.jpeg"/><Relationship Id="rId4" Type="http://schemas.openxmlformats.org/officeDocument/2006/relationships/image" Target="../media/image228.jpeg"/></Relationships>
</file>

<file path=ppt/slides/_rels/slide157.xml.rels><?xml version="1.0" encoding="UTF-8" standalone="yes"?>
<Relationships xmlns="http://schemas.openxmlformats.org/package/2006/relationships"><Relationship Id="rId3" Type="http://schemas.openxmlformats.org/officeDocument/2006/relationships/image" Target="../media/image231.jpeg"/><Relationship Id="rId2" Type="http://schemas.openxmlformats.org/officeDocument/2006/relationships/image" Target="../media/image230.jpeg"/><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3" Type="http://schemas.openxmlformats.org/officeDocument/2006/relationships/image" Target="../media/image231.jpeg"/><Relationship Id="rId2" Type="http://schemas.openxmlformats.org/officeDocument/2006/relationships/image" Target="../media/image232.jpeg"/><Relationship Id="rId1" Type="http://schemas.openxmlformats.org/officeDocument/2006/relationships/slideLayout" Target="../slideLayouts/slideLayout3.xml"/></Relationships>
</file>

<file path=ppt/slides/_rels/slide159.xml.rels><?xml version="1.0" encoding="UTF-8" standalone="yes"?>
<Relationships xmlns="http://schemas.openxmlformats.org/package/2006/relationships"><Relationship Id="rId3" Type="http://schemas.openxmlformats.org/officeDocument/2006/relationships/image" Target="../media/image232.jpeg"/><Relationship Id="rId2" Type="http://schemas.openxmlformats.org/officeDocument/2006/relationships/image" Target="../media/image231.jpeg"/><Relationship Id="rId1" Type="http://schemas.openxmlformats.org/officeDocument/2006/relationships/slideLayout" Target="../slideLayouts/slideLayout3.xml"/></Relationships>
</file>

<file path=ppt/slides/_rels/slide160.xml.rels><?xml version="1.0" encoding="UTF-8" standalone="yes"?>
<Relationships xmlns="http://schemas.openxmlformats.org/package/2006/relationships"><Relationship Id="rId2" Type="http://schemas.openxmlformats.org/officeDocument/2006/relationships/image" Target="../media/image233.jpeg"/><Relationship Id="rId1" Type="http://schemas.openxmlformats.org/officeDocument/2006/relationships/slideLayout" Target="../slideLayouts/slideLayout3.xml"/></Relationships>
</file>

<file path=ppt/slides/_rels/slide161.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3.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3.xml.rels><?xml version="1.0" encoding="UTF-8" standalone="yes"?>
<Relationships xmlns="http://schemas.openxmlformats.org/package/2006/relationships"><Relationship Id="rId2" Type="http://schemas.openxmlformats.org/officeDocument/2006/relationships/image" Target="../media/image234.jpg"/><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8" Type="http://schemas.openxmlformats.org/officeDocument/2006/relationships/image" Target="../media/image239.png"/><Relationship Id="rId3" Type="http://schemas.openxmlformats.org/officeDocument/2006/relationships/image" Target="../media/image158.png"/><Relationship Id="rId7" Type="http://schemas.openxmlformats.org/officeDocument/2006/relationships/image" Target="../media/image238.pn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237.png"/><Relationship Id="rId5" Type="http://schemas.openxmlformats.org/officeDocument/2006/relationships/image" Target="../media/image236.png"/><Relationship Id="rId10" Type="http://schemas.openxmlformats.org/officeDocument/2006/relationships/image" Target="../media/image241.png"/><Relationship Id="rId4" Type="http://schemas.openxmlformats.org/officeDocument/2006/relationships/image" Target="../media/image235.png"/><Relationship Id="rId9" Type="http://schemas.openxmlformats.org/officeDocument/2006/relationships/image" Target="../media/image240.png"/></Relationships>
</file>

<file path=ppt/slides/_rels/slide165.xml.rels><?xml version="1.0" encoding="UTF-8" standalone="yes"?>
<Relationships xmlns="http://schemas.openxmlformats.org/package/2006/relationships"><Relationship Id="rId3" Type="http://schemas.openxmlformats.org/officeDocument/2006/relationships/image" Target="../media/image242.png"/><Relationship Id="rId2" Type="http://schemas.openxmlformats.org/officeDocument/2006/relationships/image" Target="../media/image158.png"/><Relationship Id="rId1" Type="http://schemas.openxmlformats.org/officeDocument/2006/relationships/slideLayout" Target="../slideLayouts/slideLayout3.xml"/><Relationship Id="rId5" Type="http://schemas.openxmlformats.org/officeDocument/2006/relationships/image" Target="../media/image244.png"/><Relationship Id="rId4" Type="http://schemas.openxmlformats.org/officeDocument/2006/relationships/image" Target="../media/image243.png"/></Relationships>
</file>

<file path=ppt/slides/_rels/slide166.xml.rels><?xml version="1.0" encoding="UTF-8" standalone="yes"?>
<Relationships xmlns="http://schemas.openxmlformats.org/package/2006/relationships"><Relationship Id="rId3" Type="http://schemas.openxmlformats.org/officeDocument/2006/relationships/image" Target="../media/image245.jpeg"/><Relationship Id="rId2" Type="http://schemas.openxmlformats.org/officeDocument/2006/relationships/image" Target="../media/image158.png"/><Relationship Id="rId1" Type="http://schemas.openxmlformats.org/officeDocument/2006/relationships/slideLayout" Target="../slideLayouts/slideLayout7.xml"/><Relationship Id="rId4" Type="http://schemas.openxmlformats.org/officeDocument/2006/relationships/image" Target="../media/image246.jpg"/></Relationships>
</file>

<file path=ppt/slides/_rels/slide167.xml.rels><?xml version="1.0" encoding="UTF-8" standalone="yes"?>
<Relationships xmlns="http://schemas.openxmlformats.org/package/2006/relationships"><Relationship Id="rId3" Type="http://schemas.openxmlformats.org/officeDocument/2006/relationships/image" Target="../media/image248.jpeg"/><Relationship Id="rId2" Type="http://schemas.openxmlformats.org/officeDocument/2006/relationships/image" Target="../media/image247.jpeg"/><Relationship Id="rId1" Type="http://schemas.openxmlformats.org/officeDocument/2006/relationships/slideLayout" Target="../slideLayouts/slideLayout3.xml"/></Relationships>
</file>

<file path=ppt/slides/_rels/slide168.xml.rels><?xml version="1.0" encoding="UTF-8" standalone="yes"?>
<Relationships xmlns="http://schemas.openxmlformats.org/package/2006/relationships"><Relationship Id="rId3" Type="http://schemas.openxmlformats.org/officeDocument/2006/relationships/image" Target="../media/image249.jpeg"/><Relationship Id="rId2" Type="http://schemas.openxmlformats.org/officeDocument/2006/relationships/image" Target="../media/image247.jpeg"/><Relationship Id="rId1" Type="http://schemas.openxmlformats.org/officeDocument/2006/relationships/slideLayout" Target="../slideLayouts/slideLayout3.xml"/></Relationships>
</file>

<file path=ppt/slides/_rels/slide169.xml.rels><?xml version="1.0" encoding="UTF-8" standalone="yes"?>
<Relationships xmlns="http://schemas.openxmlformats.org/package/2006/relationships"><Relationship Id="rId3" Type="http://schemas.openxmlformats.org/officeDocument/2006/relationships/image" Target="../media/image250.jpeg"/><Relationship Id="rId2" Type="http://schemas.openxmlformats.org/officeDocument/2006/relationships/image" Target="../media/image247.jpeg"/><Relationship Id="rId1" Type="http://schemas.openxmlformats.org/officeDocument/2006/relationships/slideLayout" Target="../slideLayouts/slideLayout3.xml"/></Relationships>
</file>

<file path=ppt/slides/_rels/slide170.xml.rels><?xml version="1.0" encoding="UTF-8" standalone="yes"?>
<Relationships xmlns="http://schemas.openxmlformats.org/package/2006/relationships"><Relationship Id="rId8" Type="http://schemas.openxmlformats.org/officeDocument/2006/relationships/image" Target="../media/image256.png"/><Relationship Id="rId13" Type="http://schemas.openxmlformats.org/officeDocument/2006/relationships/image" Target="../media/image261.png"/><Relationship Id="rId3" Type="http://schemas.openxmlformats.org/officeDocument/2006/relationships/image" Target="../media/image251.png"/><Relationship Id="rId7" Type="http://schemas.openxmlformats.org/officeDocument/2006/relationships/image" Target="../media/image255.png"/><Relationship Id="rId12" Type="http://schemas.openxmlformats.org/officeDocument/2006/relationships/image" Target="../media/image260.png"/><Relationship Id="rId2" Type="http://schemas.openxmlformats.org/officeDocument/2006/relationships/image" Target="../media/image158.png"/><Relationship Id="rId16" Type="http://schemas.openxmlformats.org/officeDocument/2006/relationships/image" Target="../media/image264.png"/><Relationship Id="rId1" Type="http://schemas.openxmlformats.org/officeDocument/2006/relationships/slideLayout" Target="../slideLayouts/slideLayout8.xml"/><Relationship Id="rId6" Type="http://schemas.openxmlformats.org/officeDocument/2006/relationships/image" Target="../media/image254.png"/><Relationship Id="rId11" Type="http://schemas.openxmlformats.org/officeDocument/2006/relationships/image" Target="../media/image259.png"/><Relationship Id="rId5" Type="http://schemas.openxmlformats.org/officeDocument/2006/relationships/image" Target="../media/image253.png"/><Relationship Id="rId15" Type="http://schemas.openxmlformats.org/officeDocument/2006/relationships/image" Target="../media/image263.png"/><Relationship Id="rId10" Type="http://schemas.openxmlformats.org/officeDocument/2006/relationships/image" Target="../media/image258.png"/><Relationship Id="rId4" Type="http://schemas.openxmlformats.org/officeDocument/2006/relationships/image" Target="../media/image252.png"/><Relationship Id="rId9" Type="http://schemas.openxmlformats.org/officeDocument/2006/relationships/image" Target="../media/image257.png"/><Relationship Id="rId14" Type="http://schemas.openxmlformats.org/officeDocument/2006/relationships/image" Target="../media/image262.png"/></Relationships>
</file>

<file path=ppt/slides/_rels/slide171.xml.rels><?xml version="1.0" encoding="UTF-8" standalone="yes"?>
<Relationships xmlns="http://schemas.openxmlformats.org/package/2006/relationships"><Relationship Id="rId2" Type="http://schemas.openxmlformats.org/officeDocument/2006/relationships/image" Target="../media/image265.jpg"/><Relationship Id="rId1" Type="http://schemas.openxmlformats.org/officeDocument/2006/relationships/slideLayout" Target="../slideLayouts/slideLayout3.xml"/></Relationships>
</file>

<file path=ppt/slides/_rels/slide172.xml.rels><?xml version="1.0" encoding="UTF-8" standalone="yes"?>
<Relationships xmlns="http://schemas.openxmlformats.org/package/2006/relationships"><Relationship Id="rId3" Type="http://schemas.openxmlformats.org/officeDocument/2006/relationships/image" Target="../media/image267.jpeg"/><Relationship Id="rId2" Type="http://schemas.openxmlformats.org/officeDocument/2006/relationships/image" Target="../media/image266.jpg"/><Relationship Id="rId1" Type="http://schemas.openxmlformats.org/officeDocument/2006/relationships/slideLayout" Target="../slideLayouts/slideLayout3.xml"/><Relationship Id="rId4" Type="http://schemas.openxmlformats.org/officeDocument/2006/relationships/image" Target="../media/image268.jpeg"/></Relationships>
</file>

<file path=ppt/slides/_rels/slide173.xml.rels><?xml version="1.0" encoding="UTF-8" standalone="yes"?>
<Relationships xmlns="http://schemas.openxmlformats.org/package/2006/relationships"><Relationship Id="rId3" Type="http://schemas.openxmlformats.org/officeDocument/2006/relationships/image" Target="../media/image270.jpeg"/><Relationship Id="rId2" Type="http://schemas.openxmlformats.org/officeDocument/2006/relationships/image" Target="../media/image269.jpeg"/><Relationship Id="rId1" Type="http://schemas.openxmlformats.org/officeDocument/2006/relationships/slideLayout" Target="../slideLayouts/slideLayout3.xml"/></Relationships>
</file>

<file path=ppt/slides/_rels/slide174.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3" Type="http://schemas.openxmlformats.org/officeDocument/2006/relationships/image" Target="../media/image271.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EA8F-E72A-4A1D-8BA9-A3DCDA55445D}"/>
              </a:ext>
            </a:extLst>
          </p:cNvPr>
          <p:cNvSpPr>
            <a:spLocks noGrp="1"/>
          </p:cNvSpPr>
          <p:nvPr>
            <p:ph type="ctrTitle"/>
          </p:nvPr>
        </p:nvSpPr>
        <p:spPr>
          <a:xfrm>
            <a:off x="513843" y="1545767"/>
            <a:ext cx="11343540" cy="1812135"/>
          </a:xfrm>
        </p:spPr>
        <p:txBody>
          <a:bodyPr/>
          <a:lstStyle/>
          <a:p>
            <a:pPr>
              <a:lnSpc>
                <a:spcPct val="120000"/>
              </a:lnSpc>
              <a:spcBef>
                <a:spcPts val="0"/>
              </a:spcBef>
            </a:pPr>
            <a:br>
              <a:rPr lang="en-US" altLang="zh-CN" sz="4800">
                <a:latin typeface="微软雅黑" panose="020B0503020204020204" pitchFamily="34" charset="-122"/>
                <a:ea typeface="微软雅黑" panose="020B0503020204020204" pitchFamily="34" charset="-122"/>
              </a:rPr>
            </a:br>
            <a:r>
              <a:rPr lang="en-US" altLang="zh-CN" sz="4800">
                <a:latin typeface="微软雅黑"/>
                <a:ea typeface="微软雅黑"/>
              </a:rPr>
              <a:t>PSCI</a:t>
            </a:r>
            <a:r>
              <a:rPr lang="zh-CN" altLang="en-US" sz="4800">
                <a:latin typeface="微软雅黑"/>
                <a:ea typeface="微软雅黑"/>
              </a:rPr>
              <a:t>中国供应商线上会议</a:t>
            </a:r>
            <a:r>
              <a:rPr lang="en-US" altLang="zh-CN" sz="4800">
                <a:latin typeface="微软雅黑"/>
                <a:ea typeface="微软雅黑"/>
              </a:rPr>
              <a:t>2022</a:t>
            </a:r>
            <a:br>
              <a:rPr lang="en-US" altLang="zh-CN" sz="4800">
                <a:latin typeface="微软雅黑" panose="020B0503020204020204" pitchFamily="34" charset="-122"/>
                <a:ea typeface="微软雅黑" panose="020B0503020204020204" pitchFamily="34" charset="-122"/>
              </a:rPr>
            </a:br>
            <a:r>
              <a:rPr lang="en-US" altLang="zh-CN" sz="2000" b="1">
                <a:latin typeface="微软雅黑"/>
                <a:ea typeface="微软雅黑"/>
              </a:rPr>
              <a:t>PSCI Virtual China Supplier Conference 2022</a:t>
            </a:r>
            <a:endParaRPr lang="zh-CN" altLang="en-US" sz="4800">
              <a:latin typeface="微软雅黑" panose="020B0503020204020204" pitchFamily="34" charset="-122"/>
              <a:ea typeface="微软雅黑" panose="020B0503020204020204" pitchFamily="34" charset="-122"/>
            </a:endParaRPr>
          </a:p>
        </p:txBody>
      </p:sp>
      <p:sp>
        <p:nvSpPr>
          <p:cNvPr id="3" name="Subtitle 2">
            <a:extLst>
              <a:ext uri="{FF2B5EF4-FFF2-40B4-BE49-F238E27FC236}">
                <a16:creationId xmlns:a16="http://schemas.microsoft.com/office/drawing/2014/main" id="{7B39E415-9BD5-4372-9825-62EBA09CB799}"/>
              </a:ext>
            </a:extLst>
          </p:cNvPr>
          <p:cNvSpPr>
            <a:spLocks noGrp="1"/>
          </p:cNvSpPr>
          <p:nvPr>
            <p:ph type="subTitle" idx="1"/>
          </p:nvPr>
        </p:nvSpPr>
        <p:spPr/>
        <p:txBody>
          <a:bodyPr vert="horz" lIns="91440" tIns="45720" rIns="91440" bIns="45720" rtlCol="0" anchor="t">
            <a:normAutofit/>
          </a:bodyPr>
          <a:lstStyle/>
          <a:p>
            <a:r>
              <a:rPr lang="zh-CN" altLang="en-US" sz="1400" b="1">
                <a:latin typeface="Microsoft YaHei"/>
                <a:ea typeface="Microsoft YaHei"/>
                <a:cs typeface="Calibri"/>
              </a:rPr>
              <a:t>第二场</a:t>
            </a:r>
            <a:r>
              <a:rPr lang="en-GB" altLang="zh-CN" sz="1400" b="1">
                <a:latin typeface="Microsoft YaHei"/>
                <a:ea typeface="Microsoft YaHei"/>
                <a:cs typeface="Calibri"/>
              </a:rPr>
              <a:t>-</a:t>
            </a:r>
            <a:r>
              <a:rPr lang="zh-CN" altLang="en-US" sz="1400" b="1">
                <a:latin typeface="Microsoft YaHei"/>
                <a:ea typeface="Microsoft YaHei"/>
                <a:cs typeface="Calibri"/>
              </a:rPr>
              <a:t>环境中的药物（</a:t>
            </a:r>
            <a:r>
              <a:rPr lang="en-US" altLang="zh-CN" sz="1400" b="1">
                <a:latin typeface="Microsoft YaHei"/>
                <a:ea typeface="Microsoft YaHei"/>
                <a:cs typeface="Calibri"/>
              </a:rPr>
              <a:t>PIE</a:t>
            </a:r>
            <a:r>
              <a:rPr lang="zh-CN" altLang="en-US" sz="1400" b="1">
                <a:latin typeface="Microsoft YaHei"/>
                <a:ea typeface="Microsoft YaHei"/>
                <a:cs typeface="Calibri"/>
              </a:rPr>
              <a:t>）</a:t>
            </a:r>
            <a:r>
              <a:rPr lang="en-US" altLang="zh-CN" sz="1400" b="1">
                <a:latin typeface="Microsoft YaHei"/>
                <a:ea typeface="Microsoft YaHei"/>
                <a:cs typeface="Calibri"/>
              </a:rPr>
              <a:t>/ </a:t>
            </a:r>
            <a:r>
              <a:rPr lang="zh-CN" altLang="en-US" sz="1400" b="1">
                <a:latin typeface="Microsoft YaHei"/>
                <a:ea typeface="Microsoft YaHei"/>
                <a:cs typeface="Calibri"/>
              </a:rPr>
              <a:t>抗生素抗药性（</a:t>
            </a:r>
            <a:r>
              <a:rPr lang="en-US" altLang="zh-CN" sz="1400" b="1">
                <a:latin typeface="Microsoft YaHei"/>
                <a:ea typeface="Microsoft YaHei"/>
                <a:cs typeface="Calibri"/>
              </a:rPr>
              <a:t>AMR</a:t>
            </a:r>
            <a:r>
              <a:rPr lang="zh-CN" altLang="en-US" sz="1400" b="1">
                <a:latin typeface="Microsoft YaHei"/>
                <a:ea typeface="Microsoft YaHei"/>
                <a:cs typeface="Calibri"/>
              </a:rPr>
              <a:t>）</a:t>
            </a:r>
            <a:endParaRPr lang="en-US" altLang="zh-CN" sz="1400" b="1">
              <a:latin typeface="Microsoft YaHei"/>
              <a:ea typeface="Microsoft YaHei"/>
              <a:cs typeface="Calibri"/>
            </a:endParaRPr>
          </a:p>
          <a:p>
            <a:r>
              <a:rPr lang="en-US" sz="1400" b="1">
                <a:latin typeface="+mn-lt"/>
              </a:rPr>
              <a:t>Session 2 - PIE/AMR </a:t>
            </a:r>
            <a:r>
              <a:rPr lang="en-US" altLang="zh-CN" sz="1400" b="1">
                <a:latin typeface="+mn-lt"/>
              </a:rPr>
              <a:t>&amp; Environment</a:t>
            </a:r>
            <a:endParaRPr lang="en-US" sz="1400" b="1">
              <a:latin typeface="+mn-lt"/>
            </a:endParaRPr>
          </a:p>
          <a:p>
            <a:r>
              <a:rPr lang="zh-CN" altLang="en-US" sz="1400" b="1"/>
              <a:t>	</a:t>
            </a:r>
          </a:p>
        </p:txBody>
      </p:sp>
      <p:sp>
        <p:nvSpPr>
          <p:cNvPr id="4" name="TextBox 3">
            <a:extLst>
              <a:ext uri="{FF2B5EF4-FFF2-40B4-BE49-F238E27FC236}">
                <a16:creationId xmlns:a16="http://schemas.microsoft.com/office/drawing/2014/main" id="{57C56709-E0F1-41A5-851F-E4147CF42E83}"/>
              </a:ext>
            </a:extLst>
          </p:cNvPr>
          <p:cNvSpPr txBox="1"/>
          <p:nvPr/>
        </p:nvSpPr>
        <p:spPr>
          <a:xfrm>
            <a:off x="513843" y="5501939"/>
            <a:ext cx="10590932" cy="830997"/>
          </a:xfrm>
          <a:prstGeom prst="rect">
            <a:avLst/>
          </a:prstGeom>
          <a:noFill/>
        </p:spPr>
        <p:txBody>
          <a:bodyPr wrap="square" rtlCol="0">
            <a:spAutoFit/>
          </a:bodyPr>
          <a:lstStyle/>
          <a:p>
            <a:r>
              <a:rPr lang="en-US" altLang="zh-CN" sz="1600">
                <a:solidFill>
                  <a:schemeClr val="bg1">
                    <a:lumMod val="85000"/>
                  </a:schemeClr>
                </a:solidFill>
                <a:latin typeface="Calibri" panose="020F0502020204030204" pitchFamily="34" charset="0"/>
                <a:cs typeface="Calibri" panose="020F0502020204030204" pitchFamily="34" charset="0"/>
              </a:rPr>
              <a:t>Disclaimer: Compliance with local requirements is the responsibility of companies and their local business areas. </a:t>
            </a:r>
          </a:p>
          <a:p>
            <a:r>
              <a:rPr lang="en-US" altLang="zh-CN" sz="1600">
                <a:solidFill>
                  <a:schemeClr val="bg1">
                    <a:lumMod val="85000"/>
                  </a:schemeClr>
                </a:solidFill>
                <a:latin typeface="Calibri" panose="020F0502020204030204" pitchFamily="34" charset="0"/>
                <a:cs typeface="Calibri" panose="020F0502020204030204" pitchFamily="34" charset="0"/>
              </a:rPr>
              <a:t>The information in these presentations is not intended to supersede, take the place of, or conflict with, local government requirements.</a:t>
            </a:r>
            <a:endParaRPr lang="zh-CN" altLang="en-US" sz="1600">
              <a:solidFill>
                <a:schemeClr val="bg1">
                  <a:lumMod val="85000"/>
                </a:schemeClr>
              </a:solidFill>
              <a:latin typeface="Calibri" panose="020F0502020204030204" pitchFamily="34" charset="0"/>
              <a:cs typeface="Calibri" panose="020F0502020204030204" pitchFamily="34" charset="0"/>
            </a:endParaRPr>
          </a:p>
        </p:txBody>
      </p:sp>
      <p:sp>
        <p:nvSpPr>
          <p:cNvPr id="5" name="Subtitle 2">
            <a:extLst>
              <a:ext uri="{FF2B5EF4-FFF2-40B4-BE49-F238E27FC236}">
                <a16:creationId xmlns:a16="http://schemas.microsoft.com/office/drawing/2014/main" id="{7F2A572B-4530-F932-FD42-0444D652F7D7}"/>
              </a:ext>
            </a:extLst>
          </p:cNvPr>
          <p:cNvSpPr txBox="1">
            <a:spLocks/>
          </p:cNvSpPr>
          <p:nvPr/>
        </p:nvSpPr>
        <p:spPr>
          <a:xfrm>
            <a:off x="504314" y="4957803"/>
            <a:ext cx="10029825" cy="299997"/>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400" kern="1200">
                <a:solidFill>
                  <a:srgbClr val="848484"/>
                </a:solidFill>
                <a:latin typeface="Calibri" panose="020F0502020204030204" pitchFamily="34" charset="0"/>
                <a:ea typeface="+mn-ea"/>
                <a:cs typeface="Calibri" panose="020F0502020204030204" pitchFamily="34" charset="0"/>
              </a:defRPr>
            </a:lvl1pPr>
            <a:lvl2pPr marL="457200" indent="0" algn="ctr" defTabSz="914400" rtl="0" eaLnBrk="1" latinLnBrk="0" hangingPunct="1">
              <a:lnSpc>
                <a:spcPct val="90000"/>
              </a:lnSpc>
              <a:spcBef>
                <a:spcPts val="500"/>
              </a:spcBef>
              <a:buFont typeface="Calibri Light" panose="020F0302020204030204" pitchFamily="34" charset="0"/>
              <a:buNone/>
              <a:defRPr sz="2000" kern="1200">
                <a:solidFill>
                  <a:srgbClr val="848484"/>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rgbClr val="848484"/>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rgbClr val="848484"/>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rgbClr val="848484"/>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zh-CN" altLang="en-US" sz="1400" b="1">
                <a:latin typeface="Microsoft YaHei"/>
                <a:ea typeface="Microsoft YaHei"/>
                <a:cs typeface="Calibri"/>
              </a:rPr>
              <a:t>直播将于</a:t>
            </a:r>
            <a:r>
              <a:rPr lang="en-US" altLang="zh-CN" sz="1400" b="1">
                <a:latin typeface="Microsoft YaHei"/>
                <a:ea typeface="Microsoft YaHei"/>
                <a:cs typeface="Calibri"/>
              </a:rPr>
              <a:t>13:00</a:t>
            </a:r>
            <a:r>
              <a:rPr lang="zh-CN" altLang="en-US" sz="1400" b="1">
                <a:latin typeface="Microsoft YaHei"/>
                <a:ea typeface="Microsoft YaHei"/>
                <a:cs typeface="Calibri"/>
              </a:rPr>
              <a:t>正式开始，请您稍作等待</a:t>
            </a:r>
            <a:endParaRPr lang="en-US" altLang="zh-CN" b="1"/>
          </a:p>
          <a:p>
            <a:endParaRPr lang="zh-CN" altLang="en-US" sz="1800" b="1"/>
          </a:p>
        </p:txBody>
      </p:sp>
    </p:spTree>
    <p:extLst>
      <p:ext uri="{BB962C8B-B14F-4D97-AF65-F5344CB8AC3E}">
        <p14:creationId xmlns:p14="http://schemas.microsoft.com/office/powerpoint/2010/main" val="13905223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057FF-63B6-4D39-B1A9-5F2A1B93F71A}"/>
              </a:ext>
            </a:extLst>
          </p:cNvPr>
          <p:cNvSpPr>
            <a:spLocks noGrp="1"/>
          </p:cNvSpPr>
          <p:nvPr>
            <p:ph type="title"/>
          </p:nvPr>
        </p:nvSpPr>
        <p:spPr/>
        <p:txBody>
          <a:bodyPr/>
          <a:lstStyle/>
          <a:p>
            <a:r>
              <a:rPr lang="zh-CN" altLang="en-US" dirty="0">
                <a:latin typeface="Microsoft YaHei"/>
                <a:ea typeface="Microsoft YaHei"/>
              </a:rPr>
              <a:t>会议须知</a:t>
            </a:r>
            <a:r>
              <a:rPr lang="zh-CN" altLang="en-US" dirty="0"/>
              <a:t> </a:t>
            </a:r>
            <a:r>
              <a:rPr lang="en-US" altLang="zh-CN" sz="2400" dirty="0"/>
              <a:t>Practicalities</a:t>
            </a:r>
            <a:endParaRPr lang="zh-CN" altLang="en-US" sz="2400" dirty="0"/>
          </a:p>
        </p:txBody>
      </p:sp>
      <p:sp>
        <p:nvSpPr>
          <p:cNvPr id="5" name="Slide Number Placeholder 4">
            <a:extLst>
              <a:ext uri="{FF2B5EF4-FFF2-40B4-BE49-F238E27FC236}">
                <a16:creationId xmlns:a16="http://schemas.microsoft.com/office/drawing/2014/main" id="{CFFD8088-2376-4428-ABB0-B22A341B5F9F}"/>
              </a:ext>
            </a:extLst>
          </p:cNvPr>
          <p:cNvSpPr>
            <a:spLocks noGrp="1"/>
          </p:cNvSpPr>
          <p:nvPr>
            <p:ph type="sldNum" sz="quarter" idx="12"/>
          </p:nvPr>
        </p:nvSpPr>
        <p:spPr>
          <a:xfrm>
            <a:off x="11098306" y="6382975"/>
            <a:ext cx="615158" cy="277000"/>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A91ABBD-BE70-492B-BBD8-7AF5442A9E89}" type="slidenum">
              <a:rPr lang="en-GB" smtClean="0"/>
              <a:pPr/>
              <a:t>2</a:t>
            </a:fld>
            <a:endParaRPr lang="en-GB"/>
          </a:p>
        </p:txBody>
      </p:sp>
      <p:grpSp>
        <p:nvGrpSpPr>
          <p:cNvPr id="14" name="Group 13">
            <a:extLst>
              <a:ext uri="{FF2B5EF4-FFF2-40B4-BE49-F238E27FC236}">
                <a16:creationId xmlns:a16="http://schemas.microsoft.com/office/drawing/2014/main" id="{DF4E80C8-7F7E-50F2-50D7-67F9F7DDC5BD}"/>
              </a:ext>
            </a:extLst>
          </p:cNvPr>
          <p:cNvGrpSpPr/>
          <p:nvPr/>
        </p:nvGrpSpPr>
        <p:grpSpPr>
          <a:xfrm>
            <a:off x="440342" y="1240095"/>
            <a:ext cx="11751658" cy="5014451"/>
            <a:chOff x="440342" y="1240095"/>
            <a:chExt cx="11751658" cy="5014451"/>
          </a:xfrm>
        </p:grpSpPr>
        <p:pic>
          <p:nvPicPr>
            <p:cNvPr id="6" name="Picture 5">
              <a:extLst>
                <a:ext uri="{FF2B5EF4-FFF2-40B4-BE49-F238E27FC236}">
                  <a16:creationId xmlns:a16="http://schemas.microsoft.com/office/drawing/2014/main" id="{FC2B7CC8-BF34-AF49-D5D5-AD05A9B015E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0342" y="1240095"/>
              <a:ext cx="11751658" cy="5014451"/>
            </a:xfrm>
            <a:prstGeom prst="rect">
              <a:avLst/>
            </a:prstGeom>
          </p:spPr>
        </p:pic>
        <p:grpSp>
          <p:nvGrpSpPr>
            <p:cNvPr id="9" name="Group 8">
              <a:extLst>
                <a:ext uri="{FF2B5EF4-FFF2-40B4-BE49-F238E27FC236}">
                  <a16:creationId xmlns:a16="http://schemas.microsoft.com/office/drawing/2014/main" id="{3ECD87DF-FB1D-94F1-7A1E-D870D2ED8A38}"/>
                </a:ext>
              </a:extLst>
            </p:cNvPr>
            <p:cNvGrpSpPr/>
            <p:nvPr/>
          </p:nvGrpSpPr>
          <p:grpSpPr>
            <a:xfrm>
              <a:off x="4287914" y="2029247"/>
              <a:ext cx="7618336" cy="4225299"/>
              <a:chOff x="4287914" y="2029247"/>
              <a:chExt cx="7618336" cy="4225299"/>
            </a:xfrm>
          </p:grpSpPr>
          <p:sp>
            <p:nvSpPr>
              <p:cNvPr id="4" name="TextBox 3">
                <a:extLst>
                  <a:ext uri="{FF2B5EF4-FFF2-40B4-BE49-F238E27FC236}">
                    <a16:creationId xmlns:a16="http://schemas.microsoft.com/office/drawing/2014/main" id="{69922055-C5BB-EB8C-37C8-8FF20A3CC1BA}"/>
                  </a:ext>
                </a:extLst>
              </p:cNvPr>
              <p:cNvSpPr txBox="1"/>
              <p:nvPr/>
            </p:nvSpPr>
            <p:spPr>
              <a:xfrm>
                <a:off x="7876172" y="2619341"/>
                <a:ext cx="4030078" cy="830997"/>
              </a:xfrm>
              <a:prstGeom prst="rect">
                <a:avLst/>
              </a:prstGeom>
              <a:solidFill>
                <a:schemeClr val="bg1"/>
              </a:solidFill>
            </p:spPr>
            <p:txBody>
              <a:bodyPr wrap="square" rtlCol="0">
                <a:spAutoFit/>
              </a:bodyPr>
              <a:lstStyle/>
              <a:p>
                <a:r>
                  <a:rPr lang="en-US" altLang="zh-CN" sz="1200" dirty="0">
                    <a:solidFill>
                      <a:schemeClr val="accent1"/>
                    </a:solidFill>
                    <a:latin typeface="+mj-ea"/>
                    <a:ea typeface="+mj-ea"/>
                  </a:rPr>
                  <a:t>【</a:t>
                </a:r>
                <a:r>
                  <a:rPr lang="zh-CN" altLang="en-US" sz="1200" dirty="0">
                    <a:solidFill>
                      <a:schemeClr val="accent1"/>
                    </a:solidFill>
                    <a:latin typeface="+mj-ea"/>
                    <a:ea typeface="+mj-ea"/>
                  </a:rPr>
                  <a:t>在线提问</a:t>
                </a:r>
                <a:r>
                  <a:rPr lang="en-US" altLang="zh-CN" sz="1200" dirty="0">
                    <a:solidFill>
                      <a:schemeClr val="accent1"/>
                    </a:solidFill>
                    <a:latin typeface="+mj-ea"/>
                    <a:ea typeface="+mj-ea"/>
                  </a:rPr>
                  <a:t>】</a:t>
                </a:r>
                <a:r>
                  <a:rPr lang="zh-CN" altLang="en-US" sz="1200" dirty="0">
                    <a:solidFill>
                      <a:schemeClr val="accent1"/>
                    </a:solidFill>
                    <a:latin typeface="+mj-ea"/>
                    <a:ea typeface="+mj-ea"/>
                  </a:rPr>
                  <a:t>项主持人提问（仅自己和主持人可见）。</a:t>
                </a:r>
                <a:r>
                  <a:rPr lang="zh-CN" altLang="en-US" sz="1200" dirty="0">
                    <a:latin typeface="+mj-ea"/>
                    <a:ea typeface="+mj-ea"/>
                  </a:rPr>
                  <a:t>针对嘉宾演讲内容的问题，请使用此功能，主持人将邀请嘉宾在分享后进行解答。如有播放卡顿、听不到声音等技术问题，请在聊天框里反馈。</a:t>
                </a:r>
              </a:p>
            </p:txBody>
          </p:sp>
          <p:sp>
            <p:nvSpPr>
              <p:cNvPr id="3" name="TextBox 2">
                <a:extLst>
                  <a:ext uri="{FF2B5EF4-FFF2-40B4-BE49-F238E27FC236}">
                    <a16:creationId xmlns:a16="http://schemas.microsoft.com/office/drawing/2014/main" id="{AE6ED933-15FD-BB02-BAC2-A9CC722645FC}"/>
                  </a:ext>
                </a:extLst>
              </p:cNvPr>
              <p:cNvSpPr txBox="1"/>
              <p:nvPr/>
            </p:nvSpPr>
            <p:spPr>
              <a:xfrm>
                <a:off x="7876172" y="2029247"/>
                <a:ext cx="4030078" cy="461665"/>
              </a:xfrm>
              <a:prstGeom prst="rect">
                <a:avLst/>
              </a:prstGeom>
              <a:solidFill>
                <a:schemeClr val="bg1"/>
              </a:solidFill>
            </p:spPr>
            <p:txBody>
              <a:bodyPr wrap="square" rtlCol="0">
                <a:spAutoFit/>
              </a:bodyPr>
              <a:lstStyle/>
              <a:p>
                <a:r>
                  <a:rPr lang="en-US" altLang="zh-CN" sz="1200" dirty="0">
                    <a:solidFill>
                      <a:schemeClr val="accent1"/>
                    </a:solidFill>
                    <a:latin typeface="+mj-ea"/>
                    <a:ea typeface="+mj-ea"/>
                  </a:rPr>
                  <a:t>【</a:t>
                </a:r>
                <a:r>
                  <a:rPr lang="zh-CN" altLang="en-US" sz="1200" dirty="0">
                    <a:solidFill>
                      <a:schemeClr val="accent1"/>
                    </a:solidFill>
                    <a:latin typeface="+mj-ea"/>
                    <a:ea typeface="+mj-ea"/>
                  </a:rPr>
                  <a:t>聊天</a:t>
                </a:r>
                <a:r>
                  <a:rPr lang="en-US" altLang="zh-CN" sz="1200" dirty="0">
                    <a:solidFill>
                      <a:schemeClr val="accent1"/>
                    </a:solidFill>
                    <a:latin typeface="+mj-ea"/>
                    <a:ea typeface="+mj-ea"/>
                  </a:rPr>
                  <a:t>】</a:t>
                </a:r>
                <a:r>
                  <a:rPr lang="zh-CN" altLang="en-US" sz="1200" dirty="0">
                    <a:solidFill>
                      <a:schemeClr val="accent1"/>
                    </a:solidFill>
                    <a:latin typeface="+mj-ea"/>
                    <a:ea typeface="+mj-ea"/>
                  </a:rPr>
                  <a:t>与其他参会者在线交流。请大家在会议中不要刷屏</a:t>
                </a:r>
                <a:endParaRPr lang="zh-CN" altLang="en-US" sz="1200" dirty="0">
                  <a:latin typeface="+mj-ea"/>
                  <a:ea typeface="+mj-ea"/>
                </a:endParaRPr>
              </a:p>
            </p:txBody>
          </p:sp>
          <p:sp>
            <p:nvSpPr>
              <p:cNvPr id="8" name="TextBox 7">
                <a:extLst>
                  <a:ext uri="{FF2B5EF4-FFF2-40B4-BE49-F238E27FC236}">
                    <a16:creationId xmlns:a16="http://schemas.microsoft.com/office/drawing/2014/main" id="{8C05B652-60B4-5E7D-1098-5EBB378C0622}"/>
                  </a:ext>
                </a:extLst>
              </p:cNvPr>
              <p:cNvSpPr txBox="1"/>
              <p:nvPr/>
            </p:nvSpPr>
            <p:spPr>
              <a:xfrm>
                <a:off x="4287914" y="5977547"/>
                <a:ext cx="1180730" cy="276999"/>
              </a:xfrm>
              <a:prstGeom prst="rect">
                <a:avLst/>
              </a:prstGeom>
              <a:solidFill>
                <a:schemeClr val="bg1"/>
              </a:solidFill>
              <a:ln>
                <a:solidFill>
                  <a:schemeClr val="bg1"/>
                </a:solidFill>
              </a:ln>
            </p:spPr>
            <p:txBody>
              <a:bodyPr wrap="square" rtlCol="0">
                <a:spAutoFit/>
              </a:bodyPr>
              <a:lstStyle/>
              <a:p>
                <a:r>
                  <a:rPr lang="zh-CN" altLang="en-US" sz="1200" dirty="0"/>
                  <a:t>调节音量大小</a:t>
                </a:r>
              </a:p>
            </p:txBody>
          </p:sp>
        </p:grpSp>
        <p:sp>
          <p:nvSpPr>
            <p:cNvPr id="11" name="Rectangle 10">
              <a:extLst>
                <a:ext uri="{FF2B5EF4-FFF2-40B4-BE49-F238E27FC236}">
                  <a16:creationId xmlns:a16="http://schemas.microsoft.com/office/drawing/2014/main" id="{0EA4C238-EDB2-B0C1-A577-545BD4A89274}"/>
                </a:ext>
              </a:extLst>
            </p:cNvPr>
            <p:cNvSpPr/>
            <p:nvPr/>
          </p:nvSpPr>
          <p:spPr>
            <a:xfrm>
              <a:off x="2122415" y="5251508"/>
              <a:ext cx="243280" cy="6524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12">
              <a:extLst>
                <a:ext uri="{FF2B5EF4-FFF2-40B4-BE49-F238E27FC236}">
                  <a16:creationId xmlns:a16="http://schemas.microsoft.com/office/drawing/2014/main" id="{CB30C9C7-AB5A-7E82-587A-9382D2540563}"/>
                </a:ext>
              </a:extLst>
            </p:cNvPr>
            <p:cNvSpPr/>
            <p:nvPr/>
          </p:nvSpPr>
          <p:spPr>
            <a:xfrm>
              <a:off x="1778465" y="5803358"/>
              <a:ext cx="1988191" cy="19294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7981169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B059604-5912-474C-9CE1-853FB96BCC50}"/>
              </a:ext>
            </a:extLst>
          </p:cNvPr>
          <p:cNvSpPr>
            <a:spLocks noGrp="1"/>
          </p:cNvSpPr>
          <p:nvPr>
            <p:ph type="body" sz="quarter" idx="14"/>
          </p:nvPr>
        </p:nvSpPr>
        <p:spPr>
          <a:xfrm>
            <a:off x="449999" y="1296899"/>
            <a:ext cx="9935659" cy="4628142"/>
          </a:xfrm>
        </p:spPr>
        <p:txBody>
          <a:bodyPr vert="horz" lIns="91440" tIns="45720" rIns="91440" bIns="45720" rtlCol="0" anchor="t">
            <a:normAutofit/>
          </a:bodyPr>
          <a:lstStyle/>
          <a:p>
            <a:pPr>
              <a:lnSpc>
                <a:spcPct val="150000"/>
              </a:lnSpc>
            </a:pPr>
            <a:r>
              <a:rPr lang="zh-CN" altLang="en-US">
                <a:cs typeface="Calibri Light"/>
              </a:rPr>
              <a:t>您的反馈将有助于我们改进培训内容及组织流程</a:t>
            </a:r>
          </a:p>
          <a:p>
            <a:pPr>
              <a:lnSpc>
                <a:spcPct val="150000"/>
              </a:lnSpc>
            </a:pPr>
            <a:r>
              <a:rPr lang="zh-CN" altLang="en-US" b="1">
                <a:latin typeface="微软雅黑"/>
                <a:ea typeface="微软雅黑"/>
                <a:cs typeface="Calibri"/>
              </a:rPr>
              <a:t>内容评分</a:t>
            </a:r>
            <a:r>
              <a:rPr lang="zh-CN" altLang="en-US">
                <a:latin typeface="微软雅黑"/>
                <a:ea typeface="微软雅黑"/>
                <a:cs typeface="Calibri"/>
              </a:rPr>
              <a:t>：每个分享结束以后，我们会邀请您为该环节评分(</a:t>
            </a:r>
            <a:r>
              <a:rPr lang="en-GB" altLang="zh-CN">
                <a:latin typeface="微软雅黑"/>
                <a:ea typeface="微软雅黑"/>
                <a:cs typeface="Calibri"/>
              </a:rPr>
              <a:t>rate the presentation</a:t>
            </a:r>
            <a:r>
              <a:rPr lang="zh-CN" altLang="en-US">
                <a:latin typeface="微软雅黑"/>
                <a:ea typeface="微软雅黑"/>
                <a:cs typeface="Calibri"/>
              </a:rPr>
              <a:t>)；</a:t>
            </a:r>
          </a:p>
          <a:p>
            <a:pPr>
              <a:lnSpc>
                <a:spcPct val="150000"/>
              </a:lnSpc>
            </a:pPr>
            <a:r>
              <a:rPr lang="zh-CN" altLang="en-US" b="1">
                <a:latin typeface="微软雅黑"/>
                <a:ea typeface="微软雅黑"/>
                <a:cs typeface="Calibri"/>
              </a:rPr>
              <a:t>参会体验</a:t>
            </a:r>
            <a:r>
              <a:rPr lang="zh-CN" altLang="en-US">
                <a:latin typeface="微软雅黑"/>
                <a:ea typeface="微软雅黑"/>
                <a:cs typeface="Calibri"/>
              </a:rPr>
              <a:t>：会议当天内容结束后，我们会邀请您对会议内容和安排给出具体的建议； </a:t>
            </a:r>
            <a:endParaRPr lang="en-US" altLang="zh-CN">
              <a:latin typeface="微软雅黑"/>
              <a:ea typeface="微软雅黑"/>
              <a:cs typeface="Calibri"/>
            </a:endParaRPr>
          </a:p>
          <a:p>
            <a:pPr>
              <a:lnSpc>
                <a:spcPct val="150000"/>
              </a:lnSpc>
            </a:pPr>
            <a:r>
              <a:rPr lang="zh-CN" altLang="en-US" b="1">
                <a:latin typeface="微软雅黑"/>
                <a:ea typeface="微软雅黑"/>
                <a:cs typeface="Calibri Light"/>
              </a:rPr>
              <a:t>会议资料</a:t>
            </a:r>
            <a:r>
              <a:rPr lang="zh-CN" altLang="en-US">
                <a:latin typeface="微软雅黑"/>
                <a:ea typeface="微软雅黑"/>
                <a:cs typeface="Calibri Light"/>
              </a:rPr>
              <a:t>：</a:t>
            </a:r>
            <a:r>
              <a:rPr lang="zh-CN" altLang="en-US">
                <a:latin typeface="微软雅黑"/>
                <a:ea typeface="微软雅黑"/>
                <a:cs typeface="Calibri"/>
              </a:rPr>
              <a:t>会议</a:t>
            </a:r>
            <a:r>
              <a:rPr lang="en-US">
                <a:latin typeface="微软雅黑"/>
                <a:ea typeface="微软雅黑"/>
                <a:cs typeface="Calibri"/>
              </a:rPr>
              <a:t>PPT</a:t>
            </a:r>
            <a:r>
              <a:rPr lang="zh-CN" altLang="en-US">
                <a:latin typeface="微软雅黑"/>
                <a:ea typeface="微软雅黑"/>
                <a:cs typeface="Calibri"/>
              </a:rPr>
              <a:t>和视频将于</a:t>
            </a:r>
            <a:r>
              <a:rPr lang="en-US" altLang="zh-CN">
                <a:latin typeface="微软雅黑"/>
                <a:ea typeface="微软雅黑"/>
                <a:cs typeface="Calibri"/>
              </a:rPr>
              <a:t>10</a:t>
            </a:r>
            <a:r>
              <a:rPr lang="zh-CN" altLang="en-US">
                <a:latin typeface="微软雅黑"/>
                <a:ea typeface="微软雅黑"/>
                <a:cs typeface="Calibri"/>
              </a:rPr>
              <a:t>月上传至</a:t>
            </a:r>
            <a:r>
              <a:rPr lang="en-US">
                <a:latin typeface="微软雅黑"/>
                <a:ea typeface="微软雅黑"/>
                <a:cs typeface="Calibri"/>
              </a:rPr>
              <a:t>PSCI</a:t>
            </a:r>
            <a:r>
              <a:rPr lang="zh-CN" altLang="en-US">
                <a:latin typeface="微软雅黑"/>
                <a:ea typeface="微软雅黑"/>
                <a:cs typeface="Calibri"/>
              </a:rPr>
              <a:t>网站，下载链接将发送到会议注册邮箱。</a:t>
            </a:r>
          </a:p>
          <a:p>
            <a:endParaRPr lang="zh-CN" altLang="en-US">
              <a:cs typeface="Calibri Light"/>
            </a:endParaRPr>
          </a:p>
        </p:txBody>
      </p:sp>
      <p:sp>
        <p:nvSpPr>
          <p:cNvPr id="2" name="Title 1">
            <a:extLst>
              <a:ext uri="{FF2B5EF4-FFF2-40B4-BE49-F238E27FC236}">
                <a16:creationId xmlns:a16="http://schemas.microsoft.com/office/drawing/2014/main" id="{17B057FF-63B6-4D39-B1A9-5F2A1B93F71A}"/>
              </a:ext>
            </a:extLst>
          </p:cNvPr>
          <p:cNvSpPr>
            <a:spLocks noGrp="1"/>
          </p:cNvSpPr>
          <p:nvPr>
            <p:ph type="title"/>
          </p:nvPr>
        </p:nvSpPr>
        <p:spPr/>
        <p:txBody>
          <a:bodyPr/>
          <a:lstStyle/>
          <a:p>
            <a:r>
              <a:rPr lang="zh-CN" altLang="en-US" dirty="0">
                <a:latin typeface="+mj-ea"/>
              </a:rPr>
              <a:t>会议须知 </a:t>
            </a:r>
            <a:r>
              <a:rPr lang="en-US" altLang="zh-CN" sz="2400" dirty="0"/>
              <a:t>Practicalities</a:t>
            </a:r>
            <a:endParaRPr lang="zh-CN" altLang="en-US" sz="2400" dirty="0"/>
          </a:p>
        </p:txBody>
      </p:sp>
      <p:sp>
        <p:nvSpPr>
          <p:cNvPr id="5" name="Slide Number Placeholder 4">
            <a:extLst>
              <a:ext uri="{FF2B5EF4-FFF2-40B4-BE49-F238E27FC236}">
                <a16:creationId xmlns:a16="http://schemas.microsoft.com/office/drawing/2014/main" id="{CFFD8088-2376-4428-ABB0-B22A341B5F9F}"/>
              </a:ext>
            </a:extLst>
          </p:cNvPr>
          <p:cNvSpPr>
            <a:spLocks noGrp="1"/>
          </p:cNvSpPr>
          <p:nvPr>
            <p:ph type="sldNum" sz="quarter" idx="4"/>
          </p:nvPr>
        </p:nvSpPr>
        <p:spPr>
          <a:xfrm>
            <a:off x="11098306" y="6382975"/>
            <a:ext cx="615158" cy="277000"/>
          </a:xfrm>
        </p:spPr>
        <p:txBody>
          <a:bodyPr/>
          <a:lstStyle/>
          <a:p>
            <a:fld id="{1A91ABBD-BE70-492B-BBD8-7AF5442A9E89}" type="slidenum">
              <a:rPr lang="en-GB" smtClean="0"/>
              <a:pPr/>
              <a:t>3</a:t>
            </a:fld>
            <a:endParaRPr lang="en-GB"/>
          </a:p>
        </p:txBody>
      </p:sp>
      <p:pic>
        <p:nvPicPr>
          <p:cNvPr id="6" name="Picture 5" descr="Table&#10;&#10;Description automatically generated with medium confidence">
            <a:extLst>
              <a:ext uri="{FF2B5EF4-FFF2-40B4-BE49-F238E27FC236}">
                <a16:creationId xmlns:a16="http://schemas.microsoft.com/office/drawing/2014/main" id="{E6BA9CEB-F3A8-2F36-96AD-7DDAC7E961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88313" y="3458370"/>
            <a:ext cx="3265321" cy="2775522"/>
          </a:xfrm>
          <a:prstGeom prst="rect">
            <a:avLst/>
          </a:prstGeom>
          <a:effectLst>
            <a:outerShdw blurRad="63500" sx="102000" sy="102000" algn="ctr" rotWithShape="0">
              <a:prstClr val="black">
                <a:alpha val="40000"/>
              </a:prstClr>
            </a:outerShdw>
          </a:effectLst>
        </p:spPr>
      </p:pic>
      <p:pic>
        <p:nvPicPr>
          <p:cNvPr id="7" name="Picture 6" descr="Graphical user interface, text, chat or text message&#10;&#10;Description automatically generated">
            <a:extLst>
              <a:ext uri="{FF2B5EF4-FFF2-40B4-BE49-F238E27FC236}">
                <a16:creationId xmlns:a16="http://schemas.microsoft.com/office/drawing/2014/main" id="{9A11D2A2-E0E0-5896-485F-765EC41346B2}"/>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t="21821"/>
          <a:stretch/>
        </p:blipFill>
        <p:spPr>
          <a:xfrm>
            <a:off x="1353136" y="3676852"/>
            <a:ext cx="3847242" cy="2557040"/>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63811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C25CA-758D-43F0-AE9A-7CA580B607C8}"/>
              </a:ext>
            </a:extLst>
          </p:cNvPr>
          <p:cNvSpPr>
            <a:spLocks noGrp="1"/>
          </p:cNvSpPr>
          <p:nvPr>
            <p:ph type="title"/>
          </p:nvPr>
        </p:nvSpPr>
        <p:spPr/>
        <p:txBody>
          <a:bodyPr/>
          <a:lstStyle/>
          <a:p>
            <a:r>
              <a:rPr lang="en-GB" altLang="zh-CN"/>
              <a:t>ANTI-TRUST STATEMENT</a:t>
            </a:r>
            <a:endParaRPr lang="zh-CN" altLang="en-US"/>
          </a:p>
        </p:txBody>
      </p:sp>
      <p:sp>
        <p:nvSpPr>
          <p:cNvPr id="5" name="Slide Number Placeholder 4">
            <a:extLst>
              <a:ext uri="{FF2B5EF4-FFF2-40B4-BE49-F238E27FC236}">
                <a16:creationId xmlns:a16="http://schemas.microsoft.com/office/drawing/2014/main" id="{1E13D5F3-BC9C-4C42-88C1-F64E08C31158}"/>
              </a:ext>
            </a:extLst>
          </p:cNvPr>
          <p:cNvSpPr>
            <a:spLocks noGrp="1"/>
          </p:cNvSpPr>
          <p:nvPr>
            <p:ph type="sldNum" sz="quarter" idx="4"/>
          </p:nvPr>
        </p:nvSpPr>
        <p:spPr>
          <a:xfrm>
            <a:off x="11098306" y="6382975"/>
            <a:ext cx="615158" cy="277000"/>
          </a:xfrm>
        </p:spPr>
        <p:txBody>
          <a:bodyPr/>
          <a:lstStyle/>
          <a:p>
            <a:fld id="{1A91ABBD-BE70-492B-BBD8-7AF5442A9E89}" type="slidenum">
              <a:rPr lang="en-GB" smtClean="0"/>
              <a:pPr/>
              <a:t>4</a:t>
            </a:fld>
            <a:endParaRPr lang="en-GB"/>
          </a:p>
        </p:txBody>
      </p:sp>
      <p:sp>
        <p:nvSpPr>
          <p:cNvPr id="9" name="Content Placeholder 18">
            <a:extLst>
              <a:ext uri="{FF2B5EF4-FFF2-40B4-BE49-F238E27FC236}">
                <a16:creationId xmlns:a16="http://schemas.microsoft.com/office/drawing/2014/main" id="{058FF8A8-F6BB-BD53-59CD-F6A9DCE22AFE}"/>
              </a:ext>
            </a:extLst>
          </p:cNvPr>
          <p:cNvSpPr txBox="1">
            <a:spLocks/>
          </p:cNvSpPr>
          <p:nvPr/>
        </p:nvSpPr>
        <p:spPr>
          <a:xfrm>
            <a:off x="449263" y="1444625"/>
            <a:ext cx="11264900" cy="4732339"/>
          </a:xfrm>
          <a:prstGeom prst="rect">
            <a:avLst/>
          </a:prstGeom>
        </p:spPr>
        <p:txBody>
          <a:bodyPr>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Font typeface="Wingdings" panose="05000000000000000000" pitchFamily="2" charset="2"/>
              <a:buNone/>
              <a:defRPr/>
            </a:pPr>
            <a:r>
              <a:rPr lang="en-US" sz="1200">
                <a:solidFill>
                  <a:srgbClr val="4D5357"/>
                </a:solidFill>
              </a:rPr>
              <a:t>“While some activities among competitors are both legal and beneficial to the industry, group activities of competitors are inherently suspect under  the antitrust/anti-competition laws of the US, UK and other countries in which our companies do business. Agreements between or among competitors need not be formal to raise questions under antitrust laws, but may include any kind of understanding, formal or informal, secretive or public, under which each of the participants can reasonably expect that another will follow a particular course of action or conduct. Each of the participants in this meeting is responsible for seeing that topics which may give an appearance of an agreement that would violate the antitrust laws are not discussed. It is the responsibility of each participant in the first instance to avoid raising improper subjects for discussion, such as those identified below.  </a:t>
            </a:r>
          </a:p>
          <a:p>
            <a:pPr marL="0" indent="0">
              <a:spcBef>
                <a:spcPts val="0"/>
              </a:spcBef>
              <a:buFont typeface="Wingdings" panose="05000000000000000000" pitchFamily="2" charset="2"/>
              <a:buNone/>
              <a:defRPr/>
            </a:pPr>
            <a:endParaRPr lang="en-US" sz="1200">
              <a:solidFill>
                <a:srgbClr val="4D5357"/>
              </a:solidFill>
            </a:endParaRPr>
          </a:p>
          <a:p>
            <a:pPr marL="0" indent="0">
              <a:spcBef>
                <a:spcPts val="0"/>
              </a:spcBef>
              <a:buFont typeface="Wingdings" panose="05000000000000000000" pitchFamily="2" charset="2"/>
              <a:buNone/>
              <a:defRPr/>
            </a:pPr>
            <a:r>
              <a:rPr lang="en-US" sz="1200">
                <a:solidFill>
                  <a:srgbClr val="4D5357"/>
                </a:solidFill>
              </a:rPr>
              <a:t>It is the sole purpose of this meeting to provide a forum for expression of various points of view on topics described in the agenda and participants should adhere to that agenda. Under no circumstances shall this meeting be used as a means for competing companies to reach any understanding, expressed or implied, which tends to restrict competition, or in any way to impair the ability of members to exercise independent business judgment regarding matters affecting competition.  </a:t>
            </a:r>
          </a:p>
          <a:p>
            <a:pPr marL="0" indent="0">
              <a:spcBef>
                <a:spcPts val="0"/>
              </a:spcBef>
              <a:buFont typeface="Wingdings" panose="05000000000000000000" pitchFamily="2" charset="2"/>
              <a:buNone/>
              <a:defRPr/>
            </a:pPr>
            <a:endParaRPr lang="en-US" sz="1200">
              <a:solidFill>
                <a:srgbClr val="4D5357"/>
              </a:solidFill>
            </a:endParaRPr>
          </a:p>
          <a:p>
            <a:pPr marL="0" indent="0">
              <a:spcBef>
                <a:spcPts val="0"/>
              </a:spcBef>
              <a:buFont typeface="Wingdings" panose="05000000000000000000" pitchFamily="2" charset="2"/>
              <a:buNone/>
              <a:defRPr/>
            </a:pPr>
            <a:r>
              <a:rPr lang="en-US" sz="1200">
                <a:solidFill>
                  <a:srgbClr val="4D5357"/>
                </a:solidFill>
              </a:rPr>
              <a:t>Topics of discussion that should be specifically avoided are: </a:t>
            </a:r>
          </a:p>
          <a:p>
            <a:pPr marL="0" indent="0">
              <a:spcBef>
                <a:spcPts val="0"/>
              </a:spcBef>
              <a:buFont typeface="Wingdings" panose="05000000000000000000" pitchFamily="2" charset="2"/>
              <a:buNone/>
              <a:defRPr/>
            </a:pPr>
            <a:endParaRPr lang="en-US" sz="1200">
              <a:solidFill>
                <a:srgbClr val="4D5357"/>
              </a:solidFill>
            </a:endParaRPr>
          </a:p>
          <a:p>
            <a:pPr marL="533373" indent="-533373">
              <a:spcBef>
                <a:spcPts val="0"/>
              </a:spcBef>
              <a:buFont typeface="+mj-lt"/>
              <a:buAutoNum type="romanLcPeriod"/>
              <a:defRPr/>
            </a:pPr>
            <a:r>
              <a:rPr lang="en-US" sz="1200">
                <a:solidFill>
                  <a:srgbClr val="4D5357"/>
                </a:solidFill>
              </a:rPr>
              <a:t>price fixing; </a:t>
            </a:r>
          </a:p>
          <a:p>
            <a:pPr marL="533373" indent="-533373">
              <a:spcBef>
                <a:spcPts val="0"/>
              </a:spcBef>
              <a:buFont typeface="+mj-lt"/>
              <a:buAutoNum type="romanLcPeriod"/>
              <a:defRPr/>
            </a:pPr>
            <a:r>
              <a:rPr lang="en-US" sz="1200">
                <a:solidFill>
                  <a:srgbClr val="4D5357"/>
                </a:solidFill>
              </a:rPr>
              <a:t>product discounts, rebates, pricing policies, levels of production or sales and marketing terms customer and territorial allocation; </a:t>
            </a:r>
          </a:p>
          <a:p>
            <a:pPr marL="533373" indent="-533373">
              <a:spcBef>
                <a:spcPts val="0"/>
              </a:spcBef>
              <a:buFont typeface="+mj-lt"/>
              <a:buAutoNum type="romanLcPeriod"/>
              <a:defRPr/>
            </a:pPr>
            <a:r>
              <a:rPr lang="en-US" sz="1200">
                <a:solidFill>
                  <a:srgbClr val="4D5357"/>
                </a:solidFill>
              </a:rPr>
              <a:t>standards setting (when its purpose is to limit the availability and selection of products, limit competition, restrict entry into an industry, inhibit innovation or inhibit the ability of competitors to compete); </a:t>
            </a:r>
          </a:p>
          <a:p>
            <a:pPr marL="533373" indent="-533373">
              <a:spcBef>
                <a:spcPts val="0"/>
              </a:spcBef>
              <a:buFont typeface="+mj-lt"/>
              <a:buAutoNum type="romanLcPeriod"/>
              <a:defRPr/>
            </a:pPr>
            <a:r>
              <a:rPr lang="en-US" sz="1200">
                <a:solidFill>
                  <a:srgbClr val="4D5357"/>
                </a:solidFill>
              </a:rPr>
              <a:t>codes of ethics administered in a way that could inhibit or restrict competition; </a:t>
            </a:r>
          </a:p>
          <a:p>
            <a:pPr marL="533373" indent="-533373">
              <a:spcBef>
                <a:spcPts val="0"/>
              </a:spcBef>
              <a:buFont typeface="+mj-lt"/>
              <a:buAutoNum type="romanLcPeriod"/>
              <a:defRPr/>
            </a:pPr>
            <a:r>
              <a:rPr lang="en-US" sz="1200">
                <a:solidFill>
                  <a:srgbClr val="4D5357"/>
                </a:solidFill>
              </a:rPr>
              <a:t>group boycotts; </a:t>
            </a:r>
          </a:p>
          <a:p>
            <a:pPr marL="533373" indent="-533373">
              <a:spcBef>
                <a:spcPts val="0"/>
              </a:spcBef>
              <a:buFont typeface="+mj-lt"/>
              <a:buAutoNum type="romanLcPeriod"/>
              <a:defRPr/>
            </a:pPr>
            <a:r>
              <a:rPr lang="en-US" sz="1200">
                <a:solidFill>
                  <a:srgbClr val="4D5357"/>
                </a:solidFill>
              </a:rPr>
              <a:t>validity of patents; </a:t>
            </a:r>
          </a:p>
          <a:p>
            <a:pPr marL="533373" indent="-533373">
              <a:spcBef>
                <a:spcPts val="0"/>
              </a:spcBef>
              <a:buFont typeface="+mj-lt"/>
              <a:buAutoNum type="romanLcPeriod"/>
              <a:defRPr/>
            </a:pPr>
            <a:r>
              <a:rPr lang="en-US" sz="1200">
                <a:solidFill>
                  <a:srgbClr val="4D5357"/>
                </a:solidFill>
              </a:rPr>
              <a:t>on-going litigation; </a:t>
            </a:r>
          </a:p>
          <a:p>
            <a:pPr marL="533373" indent="-533373">
              <a:spcBef>
                <a:spcPts val="0"/>
              </a:spcBef>
              <a:buFont typeface="+mj-lt"/>
              <a:buAutoNum type="romanLcPeriod"/>
              <a:defRPr/>
            </a:pPr>
            <a:r>
              <a:rPr lang="en-US" sz="1200">
                <a:solidFill>
                  <a:srgbClr val="4D5357"/>
                </a:solidFill>
              </a:rPr>
              <a:t>specific R&amp;D, sales or marketing activities or plans, or confidential product, product development, production or testing strategies or other proprietary knowledge or information.“ </a:t>
            </a:r>
          </a:p>
          <a:p>
            <a:pPr marL="0" indent="0">
              <a:spcBef>
                <a:spcPts val="0"/>
              </a:spcBef>
              <a:buFont typeface="Wingdings" panose="05000000000000000000" pitchFamily="2" charset="2"/>
              <a:buNone/>
              <a:defRPr/>
            </a:pPr>
            <a:endParaRPr lang="en-US" sz="1200">
              <a:solidFill>
                <a:srgbClr val="4D5357"/>
              </a:solidFill>
            </a:endParaRPr>
          </a:p>
          <a:p>
            <a:pPr marL="0" indent="0">
              <a:spcBef>
                <a:spcPts val="0"/>
              </a:spcBef>
              <a:buFont typeface="Wingdings" panose="05000000000000000000" pitchFamily="2" charset="2"/>
              <a:buNone/>
              <a:defRPr/>
            </a:pPr>
            <a:endParaRPr lang="en-US" sz="1200">
              <a:solidFill>
                <a:srgbClr val="4D5357"/>
              </a:solidFill>
            </a:endParaRPr>
          </a:p>
          <a:p>
            <a:pPr marL="0" indent="0" algn="r">
              <a:spcBef>
                <a:spcPts val="0"/>
              </a:spcBef>
              <a:buFont typeface="Wingdings" panose="05000000000000000000" pitchFamily="2" charset="2"/>
              <a:buNone/>
              <a:defRPr/>
            </a:pPr>
            <a:endParaRPr lang="en-US" sz="1200" i="1">
              <a:solidFill>
                <a:srgbClr val="4D5357"/>
              </a:solidFill>
            </a:endParaRPr>
          </a:p>
          <a:p>
            <a:pPr marL="0" indent="0">
              <a:buFont typeface="Wingdings" panose="05000000000000000000" pitchFamily="2" charset="2"/>
              <a:buNone/>
            </a:pPr>
            <a:endParaRPr lang="en-GB" sz="1200"/>
          </a:p>
        </p:txBody>
      </p:sp>
    </p:spTree>
    <p:extLst>
      <p:ext uri="{BB962C8B-B14F-4D97-AF65-F5344CB8AC3E}">
        <p14:creationId xmlns:p14="http://schemas.microsoft.com/office/powerpoint/2010/main" val="2050859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FFD8088-2376-4428-ABB0-B22A341B5F9F}"/>
              </a:ext>
            </a:extLst>
          </p:cNvPr>
          <p:cNvSpPr>
            <a:spLocks noGrp="1"/>
          </p:cNvSpPr>
          <p:nvPr>
            <p:ph type="sldNum" sz="quarter" idx="12"/>
          </p:nvPr>
        </p:nvSpPr>
        <p:spPr/>
        <p:txBody>
          <a:bodyPr/>
          <a:lstStyle/>
          <a:p>
            <a:fld id="{1A91ABBD-BE70-492B-BBD8-7AF5442A9E89}" type="slidenum">
              <a:rPr lang="en-GB" smtClean="0"/>
              <a:pPr/>
              <a:t>5</a:t>
            </a:fld>
            <a:endParaRPr lang="en-GB"/>
          </a:p>
        </p:txBody>
      </p:sp>
      <p:sp>
        <p:nvSpPr>
          <p:cNvPr id="2" name="Title 1">
            <a:extLst>
              <a:ext uri="{FF2B5EF4-FFF2-40B4-BE49-F238E27FC236}">
                <a16:creationId xmlns:a16="http://schemas.microsoft.com/office/drawing/2014/main" id="{17B057FF-63B6-4D39-B1A9-5F2A1B93F71A}"/>
              </a:ext>
            </a:extLst>
          </p:cNvPr>
          <p:cNvSpPr>
            <a:spLocks noGrp="1"/>
          </p:cNvSpPr>
          <p:nvPr>
            <p:ph type="title" idx="4294967295"/>
          </p:nvPr>
        </p:nvSpPr>
        <p:spPr>
          <a:xfrm>
            <a:off x="0" y="495300"/>
            <a:ext cx="10515600" cy="652463"/>
          </a:xfrm>
        </p:spPr>
        <p:txBody>
          <a:bodyPr/>
          <a:lstStyle/>
          <a:p>
            <a:r>
              <a:rPr lang="zh-CN" altLang="en-US">
                <a:latin typeface="Microsoft YaHei"/>
                <a:ea typeface="Microsoft YaHei"/>
              </a:rPr>
              <a:t>会议日程 </a:t>
            </a:r>
            <a:r>
              <a:rPr lang="en-US" altLang="zh-CN" sz="2400"/>
              <a:t>Event</a:t>
            </a:r>
            <a:r>
              <a:rPr lang="en-US" altLang="zh-CN" sz="2400">
                <a:latin typeface="Microsoft YaHei"/>
                <a:ea typeface="Microsoft YaHei"/>
              </a:rPr>
              <a:t> a</a:t>
            </a:r>
            <a:r>
              <a:rPr lang="en-US" altLang="zh-CN" sz="2400"/>
              <a:t>genda – Day 2</a:t>
            </a:r>
            <a:endParaRPr lang="zh-CN" altLang="en-US" sz="2400"/>
          </a:p>
        </p:txBody>
      </p:sp>
      <p:graphicFrame>
        <p:nvGraphicFramePr>
          <p:cNvPr id="10" name="Content Placeholder 15">
            <a:extLst>
              <a:ext uri="{FF2B5EF4-FFF2-40B4-BE49-F238E27FC236}">
                <a16:creationId xmlns:a16="http://schemas.microsoft.com/office/drawing/2014/main" id="{EC656711-E72A-2A9B-4C56-655CE00DDA13}"/>
              </a:ext>
            </a:extLst>
          </p:cNvPr>
          <p:cNvGraphicFramePr>
            <a:graphicFrameLocks/>
          </p:cNvGraphicFramePr>
          <p:nvPr/>
        </p:nvGraphicFramePr>
        <p:xfrm>
          <a:off x="1" y="2"/>
          <a:ext cx="12211850" cy="6858000"/>
        </p:xfrm>
        <a:graphic>
          <a:graphicData uri="http://schemas.openxmlformats.org/drawingml/2006/table">
            <a:tbl>
              <a:tblPr firstRow="1">
                <a:tableStyleId>{69012ECD-51FC-41F1-AA8D-1B2483CD663E}</a:tableStyleId>
              </a:tblPr>
              <a:tblGrid>
                <a:gridCol w="1663200">
                  <a:extLst>
                    <a:ext uri="{9D8B030D-6E8A-4147-A177-3AD203B41FA5}">
                      <a16:colId xmlns:a16="http://schemas.microsoft.com/office/drawing/2014/main" val="2237657818"/>
                    </a:ext>
                  </a:extLst>
                </a:gridCol>
                <a:gridCol w="10548650">
                  <a:extLst>
                    <a:ext uri="{9D8B030D-6E8A-4147-A177-3AD203B41FA5}">
                      <a16:colId xmlns:a16="http://schemas.microsoft.com/office/drawing/2014/main" val="1209611833"/>
                    </a:ext>
                  </a:extLst>
                </a:gridCol>
              </a:tblGrid>
              <a:tr h="843941">
                <a:tc gridSpan="2">
                  <a:txBody>
                    <a:bodyPr/>
                    <a:lstStyle/>
                    <a:p>
                      <a:pPr marL="0" algn="l" defTabSz="914400" rtl="0" eaLnBrk="1" fontAlgn="base" latinLnBrk="0" hangingPunct="1">
                        <a:lnSpc>
                          <a:spcPct val="120000"/>
                        </a:lnSpc>
                      </a:pPr>
                      <a:r>
                        <a:rPr lang="en-GB" altLang="zh-CN" sz="1400" b="1" kern="1200">
                          <a:solidFill>
                            <a:srgbClr val="FFFFFF"/>
                          </a:solidFill>
                          <a:effectLst/>
                          <a:latin typeface="+mj-ea"/>
                          <a:ea typeface="+mn-ea"/>
                          <a:cs typeface="+mn-cs"/>
                        </a:rPr>
                        <a:t>09-07-2022 | 12:45 – 17:30 Beijing ​</a:t>
                      </a:r>
                    </a:p>
                    <a:p>
                      <a:pPr marL="0" algn="l" rtl="0" eaLnBrk="1" fontAlgn="base" latinLnBrk="0" hangingPunct="1">
                        <a:lnSpc>
                          <a:spcPct val="120000"/>
                        </a:lnSpc>
                      </a:pPr>
                      <a:r>
                        <a:rPr lang="zh-CN" altLang="en-US" sz="1400" b="1" kern="1200">
                          <a:solidFill>
                            <a:srgbClr val="FFFFFF"/>
                          </a:solidFill>
                          <a:effectLst/>
                          <a:latin typeface="+mj-ea"/>
                          <a:ea typeface="+mn-ea"/>
                          <a:cs typeface="+mn-cs"/>
                        </a:rPr>
                        <a:t>第二场：环境中的药物</a:t>
                      </a:r>
                      <a:r>
                        <a:rPr lang="en-US" altLang="zh-CN" sz="1400" b="1" kern="1200">
                          <a:solidFill>
                            <a:srgbClr val="FFFFFF"/>
                          </a:solidFill>
                          <a:effectLst/>
                          <a:latin typeface="+mj-ea"/>
                          <a:ea typeface="+mn-ea"/>
                          <a:cs typeface="+mn-cs"/>
                        </a:rPr>
                        <a:t>/</a:t>
                      </a:r>
                      <a:r>
                        <a:rPr lang="zh-CN" altLang="en-US" sz="1400" b="1" kern="1200">
                          <a:solidFill>
                            <a:srgbClr val="FFFFFF"/>
                          </a:solidFill>
                          <a:effectLst/>
                          <a:latin typeface="+mj-ea"/>
                          <a:ea typeface="+mn-ea"/>
                          <a:cs typeface="+mn-cs"/>
                        </a:rPr>
                        <a:t>抗生素抗药性 </a:t>
                      </a:r>
                      <a:r>
                        <a:rPr lang="en-US" altLang="zh-CN" sz="1400" b="1" kern="1200">
                          <a:solidFill>
                            <a:srgbClr val="FFFFFF"/>
                          </a:solidFill>
                          <a:effectLst/>
                          <a:latin typeface="+mj-ea"/>
                          <a:ea typeface="+mn-ea"/>
                          <a:cs typeface="+mn-cs"/>
                        </a:rPr>
                        <a:t>&amp; </a:t>
                      </a:r>
                      <a:r>
                        <a:rPr lang="zh-CN" altLang="en-US" sz="1400" b="1" kern="1200">
                          <a:solidFill>
                            <a:srgbClr val="FFFFFF"/>
                          </a:solidFill>
                          <a:effectLst/>
                          <a:latin typeface="+mj-ea"/>
                          <a:ea typeface="+mn-ea"/>
                          <a:cs typeface="+mn-cs"/>
                        </a:rPr>
                        <a:t>环境</a:t>
                      </a:r>
                      <a:r>
                        <a:rPr lang="en-US" altLang="zh-CN" sz="1400" b="1" kern="1200">
                          <a:solidFill>
                            <a:srgbClr val="FFFFFF"/>
                          </a:solidFill>
                          <a:effectLst/>
                          <a:latin typeface="+mj-ea"/>
                          <a:ea typeface="+mn-ea"/>
                          <a:cs typeface="+mn-cs"/>
                        </a:rPr>
                        <a:t> | DAY </a:t>
                      </a:r>
                      <a:r>
                        <a:rPr lang="en-GB" sz="1400" b="1" i="0" u="none" strike="noStrike" kern="1200" noProof="0">
                          <a:solidFill>
                            <a:srgbClr val="FFFFFF"/>
                          </a:solidFill>
                          <a:effectLst/>
                        </a:rPr>
                        <a:t>2 </a:t>
                      </a:r>
                      <a:r>
                        <a:rPr lang="en-GB" altLang="zh-CN" sz="1400" b="1" i="0" u="none" strike="noStrike" noProof="0">
                          <a:solidFill>
                            <a:srgbClr val="FFFFFF"/>
                          </a:solidFill>
                          <a:effectLst/>
                          <a:latin typeface="Microsoft YaHei"/>
                        </a:rPr>
                        <a:t>–</a:t>
                      </a:r>
                      <a:r>
                        <a:rPr lang="en-US" altLang="zh-CN" sz="1400" b="1" i="0" u="none" strike="noStrike" kern="1200" noProof="0">
                          <a:solidFill>
                            <a:srgbClr val="FFFFFF"/>
                          </a:solidFill>
                          <a:effectLst/>
                        </a:rPr>
                        <a:t> </a:t>
                      </a:r>
                      <a:r>
                        <a:rPr lang="en-GB" sz="1400" b="1" i="0" u="none" strike="noStrike" kern="1200" noProof="0">
                          <a:solidFill>
                            <a:srgbClr val="FFFFFF"/>
                          </a:solidFill>
                          <a:effectLst/>
                        </a:rPr>
                        <a:t>PiE / AMR &amp; Environment </a:t>
                      </a:r>
                    </a:p>
                  </a:txBody>
                  <a:tcPr marL="83297" marR="83297" marT="41649" marB="41649" anchor="ctr"/>
                </a:tc>
                <a:tc hMerge="1">
                  <a:txBody>
                    <a:bodyPr/>
                    <a:lstStyle/>
                    <a:p>
                      <a:pPr algn="l" fontAlgn="base"/>
                      <a:r>
                        <a:rPr lang="en-GB" sz="1100" b="1" i="0">
                          <a:solidFill>
                            <a:srgbClr val="FFFFFF"/>
                          </a:solidFill>
                          <a:effectLst/>
                          <a:latin typeface="Calibri Light" panose="020F0302020204030204" pitchFamily="34" charset="0"/>
                        </a:rPr>
                        <a:t>09-09-2021 | 13:00 – 17:00 Beijing ​</a:t>
                      </a:r>
                      <a:endParaRPr lang="en-GB" sz="1600" b="1" i="0">
                        <a:solidFill>
                          <a:srgbClr val="FFFFFF"/>
                        </a:solidFill>
                        <a:effectLst/>
                      </a:endParaRPr>
                    </a:p>
                    <a:p>
                      <a:pPr algn="l" fontAlgn="base"/>
                      <a:r>
                        <a:rPr lang="en-GB" sz="1100" b="1" i="0">
                          <a:solidFill>
                            <a:srgbClr val="FFFFFF"/>
                          </a:solidFill>
                          <a:effectLst/>
                          <a:latin typeface="Calibri Light" panose="020F0302020204030204" pitchFamily="34" charset="0"/>
                        </a:rPr>
                        <a:t>Session 1 - Introduction, Human Rights &amp; </a:t>
                      </a:r>
                      <a:r>
                        <a:rPr lang="en-GB" sz="1100" b="1" i="0" err="1">
                          <a:solidFill>
                            <a:srgbClr val="FFFFFF"/>
                          </a:solidFill>
                          <a:effectLst/>
                          <a:latin typeface="Calibri Light" panose="020F0302020204030204" pitchFamily="34" charset="0"/>
                        </a:rPr>
                        <a:t>Labor</a:t>
                      </a:r>
                      <a:r>
                        <a:rPr lang="en-GB" sz="1100" b="1" i="0">
                          <a:solidFill>
                            <a:srgbClr val="FFFFFF"/>
                          </a:solidFill>
                          <a:effectLst/>
                          <a:latin typeface="Calibri Light" panose="020F0302020204030204" pitchFamily="34" charset="0"/>
                        </a:rPr>
                        <a:t>, Environment | </a:t>
                      </a:r>
                      <a:r>
                        <a:rPr lang="zh-CN" altLang="en-US" sz="1100" b="1" i="0">
                          <a:solidFill>
                            <a:srgbClr val="FFFFFF"/>
                          </a:solidFill>
                          <a:effectLst/>
                          <a:ea typeface="Calibri Light" panose="020F0302020204030204" pitchFamily="34" charset="0"/>
                        </a:rPr>
                        <a:t>第一场：会议开幕 </a:t>
                      </a:r>
                      <a:r>
                        <a:rPr lang="en-US" altLang="zh-CN" sz="1100" b="1" i="0">
                          <a:solidFill>
                            <a:srgbClr val="FFFFFF"/>
                          </a:solidFill>
                          <a:effectLst/>
                          <a:latin typeface="Calibri Light" panose="020F0302020204030204" pitchFamily="34" charset="0"/>
                        </a:rPr>
                        <a:t>&amp; </a:t>
                      </a:r>
                      <a:r>
                        <a:rPr lang="zh-CN" altLang="en-US" sz="1100" b="1" i="0">
                          <a:solidFill>
                            <a:srgbClr val="FFFFFF"/>
                          </a:solidFill>
                          <a:effectLst/>
                          <a:ea typeface="Calibri Light" panose="020F0302020204030204" pitchFamily="34" charset="0"/>
                        </a:rPr>
                        <a:t>人权与劳工 </a:t>
                      </a:r>
                      <a:r>
                        <a:rPr lang="en-US" altLang="zh-CN" sz="1100" b="1" i="0">
                          <a:solidFill>
                            <a:srgbClr val="FFFFFF"/>
                          </a:solidFill>
                          <a:effectLst/>
                          <a:latin typeface="Calibri Light" panose="020F0302020204030204" pitchFamily="34" charset="0"/>
                        </a:rPr>
                        <a:t>&amp; </a:t>
                      </a:r>
                      <a:r>
                        <a:rPr lang="zh-CN" altLang="en-US" sz="1100" b="1" i="0">
                          <a:solidFill>
                            <a:srgbClr val="FFFFFF"/>
                          </a:solidFill>
                          <a:effectLst/>
                          <a:ea typeface="Calibri Light" panose="020F0302020204030204" pitchFamily="34" charset="0"/>
                        </a:rPr>
                        <a:t>环境   ​</a:t>
                      </a:r>
                      <a:endParaRPr lang="zh-CN" altLang="en-US" sz="1600" b="1" i="0">
                        <a:solidFill>
                          <a:srgbClr val="FFFFFF"/>
                        </a:solidFill>
                        <a:effectLst/>
                      </a:endParaRPr>
                    </a:p>
                  </a:txBody>
                  <a:tcPr marL="83297" marR="83297" marT="41649" marB="41649" anchor="ctr">
                    <a:lnR w="9525" cap="flat" cmpd="sng" algn="ctr">
                      <a:solidFill>
                        <a:srgbClr val="F86524"/>
                      </a:solidFill>
                      <a:prstDash val="solid"/>
                      <a:round/>
                      <a:headEnd type="none" w="med" len="med"/>
                      <a:tailEnd type="none" w="med" len="med"/>
                    </a:lnR>
                    <a:lnT w="9525" cap="flat" cmpd="sng" algn="ctr">
                      <a:solidFill>
                        <a:srgbClr val="F86524"/>
                      </a:solidFill>
                      <a:prstDash val="solid"/>
                      <a:round/>
                      <a:headEnd type="none" w="med" len="med"/>
                      <a:tailEnd type="none" w="med" len="med"/>
                    </a:lnT>
                    <a:lnB w="9525" cap="flat" cmpd="sng" algn="ctr">
                      <a:solidFill>
                        <a:srgbClr val="F86524"/>
                      </a:solidFill>
                      <a:prstDash val="solid"/>
                      <a:round/>
                      <a:headEnd type="none" w="med" len="med"/>
                      <a:tailEnd type="none" w="med" len="med"/>
                    </a:lnB>
                    <a:solidFill>
                      <a:srgbClr val="F86524"/>
                    </a:solidFill>
                  </a:tcPr>
                </a:tc>
                <a:extLst>
                  <a:ext uri="{0D108BD9-81ED-4DB2-BD59-A6C34878D82A}">
                    <a16:rowId xmlns:a16="http://schemas.microsoft.com/office/drawing/2014/main" val="3407880611"/>
                  </a:ext>
                </a:extLst>
              </a:tr>
              <a:tr h="482419">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1" kern="1200">
                          <a:solidFill>
                            <a:schemeClr val="tx1"/>
                          </a:solidFill>
                          <a:effectLst/>
                          <a:latin typeface="+mj-ea"/>
                          <a:ea typeface="+mj-ea"/>
                          <a:cs typeface="+mn-cs"/>
                        </a:rPr>
                        <a:t>12:45 – 13:00</a:t>
                      </a:r>
                    </a:p>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0" kern="1200">
                          <a:solidFill>
                            <a:schemeClr val="tx1"/>
                          </a:solidFill>
                          <a:effectLst/>
                          <a:latin typeface="+mj-ea"/>
                          <a:ea typeface="+mj-ea"/>
                          <a:cs typeface="+mn-cs"/>
                        </a:rPr>
                        <a:t>15 mins </a:t>
                      </a:r>
                      <a:r>
                        <a:rPr lang="zh-CN" altLang="en-US" sz="1100" b="0" kern="1200">
                          <a:solidFill>
                            <a:schemeClr val="tx1"/>
                          </a:solidFill>
                          <a:effectLst/>
                          <a:latin typeface="+mj-ea"/>
                          <a:ea typeface="+mj-ea"/>
                          <a:cs typeface="+mn-cs"/>
                        </a:rPr>
                        <a:t>分钟</a:t>
                      </a:r>
                      <a:endParaRPr lang="en-GB" altLang="zh-CN"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tc>
                  <a:txBody>
                    <a:bodyPr/>
                    <a:lstStyle/>
                    <a:p>
                      <a:pPr rtl="0" fontAlgn="base">
                        <a:spcBef>
                          <a:spcPts val="200"/>
                        </a:spcBef>
                      </a:pPr>
                      <a:r>
                        <a:rPr lang="zh-CN" altLang="en-US" sz="1100" b="1">
                          <a:solidFill>
                            <a:schemeClr val="tx1"/>
                          </a:solidFill>
                          <a:effectLst/>
                          <a:latin typeface="+mj-ea"/>
                          <a:ea typeface="+mj-ea"/>
                        </a:rPr>
                        <a:t>直播平台签到 </a:t>
                      </a:r>
                      <a:r>
                        <a:rPr lang="en-GB" sz="1100" b="0" i="0" u="none" strike="noStrike" noProof="0">
                          <a:solidFill>
                            <a:schemeClr val="tx1"/>
                          </a:solidFill>
                          <a:effectLst/>
                          <a:latin typeface="+mj-ea"/>
                          <a:ea typeface="+mj-ea"/>
                        </a:rPr>
                        <a:t>Livestreaming portal check-in</a:t>
                      </a:r>
                      <a:endParaRPr lang="en-GB" altLang="zh-CN" sz="1100" b="0">
                        <a:solidFill>
                          <a:schemeClr val="tx1"/>
                        </a:solidFill>
                        <a:effectLst/>
                        <a:latin typeface="+mj-ea"/>
                        <a:ea typeface="+mj-ea"/>
                      </a:endParaRPr>
                    </a:p>
                  </a:txBody>
                  <a:tcPr marL="83297" marR="83297" marT="41649" marB="41649" anchor="ctr">
                    <a:lnT w="9525" cap="flat" cmpd="sng" algn="ctr">
                      <a:solidFill>
                        <a:srgbClr val="F86524"/>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val="1840365838"/>
                  </a:ext>
                </a:extLst>
              </a:tr>
              <a:tr h="513126">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chemeClr val="tx1"/>
                          </a:solidFill>
                          <a:effectLst/>
                          <a:latin typeface="+mj-ea"/>
                          <a:ea typeface="+mj-ea"/>
                          <a:cs typeface="+mn-cs"/>
                        </a:rPr>
                        <a:t>13:00 – 13:05</a:t>
                      </a:r>
                    </a:p>
                    <a:p>
                      <a:pPr marL="0" marR="0" lvl="0" indent="0" algn="l">
                        <a:lnSpc>
                          <a:spcPct val="100000"/>
                        </a:lnSpc>
                        <a:spcBef>
                          <a:spcPts val="0"/>
                        </a:spcBef>
                        <a:spcAft>
                          <a:spcPts val="0"/>
                        </a:spcAft>
                        <a:buClrTx/>
                        <a:buSzTx/>
                        <a:buFontTx/>
                        <a:buNone/>
                      </a:pPr>
                      <a:r>
                        <a:rPr lang="en-GB" sz="1100" b="0" kern="1200">
                          <a:solidFill>
                            <a:schemeClr val="tx1"/>
                          </a:solidFill>
                          <a:effectLst/>
                          <a:latin typeface="+mj-ea"/>
                          <a:ea typeface="+mj-ea"/>
                          <a:cs typeface="+mn-cs"/>
                        </a:rPr>
                        <a:t>5 mins </a:t>
                      </a:r>
                      <a:r>
                        <a:rPr lang="zh-CN" altLang="en-US" sz="1100" b="0" kern="1200">
                          <a:solidFill>
                            <a:schemeClr val="tx1"/>
                          </a:solidFill>
                          <a:effectLst/>
                          <a:latin typeface="+mj-ea"/>
                          <a:ea typeface="+mj-ea"/>
                          <a:cs typeface="+mn-cs"/>
                        </a:rPr>
                        <a:t>分钟</a:t>
                      </a:r>
                      <a:endParaRPr lang="en-GB"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tc>
                  <a:txBody>
                    <a:bodyPr/>
                    <a:lstStyle/>
                    <a:p>
                      <a:pPr lvl="0">
                        <a:spcBef>
                          <a:spcPts val="200"/>
                        </a:spcBef>
                        <a:buNone/>
                      </a:pPr>
                      <a:r>
                        <a:rPr lang="zh-CN" sz="1100" b="1" i="0" u="none" strike="noStrike" noProof="0">
                          <a:solidFill>
                            <a:schemeClr val="tx1"/>
                          </a:solidFill>
                          <a:effectLst/>
                          <a:latin typeface="+mj-ea"/>
                          <a:ea typeface="+mj-ea"/>
                        </a:rPr>
                        <a:t>欢迎致辞  </a:t>
                      </a:r>
                      <a:r>
                        <a:rPr lang="en-GB" altLang="zh-CN" sz="1100" b="0">
                          <a:solidFill>
                            <a:schemeClr val="tx1"/>
                          </a:solidFill>
                          <a:effectLst/>
                          <a:latin typeface="+mj-ea"/>
                          <a:ea typeface="+mj-ea"/>
                        </a:rPr>
                        <a:t>Opening </a:t>
                      </a:r>
                      <a:r>
                        <a:rPr lang="en-US" altLang="zh-CN" sz="1100" b="0">
                          <a:solidFill>
                            <a:schemeClr val="tx1"/>
                          </a:solidFill>
                          <a:effectLst/>
                          <a:latin typeface="+mj-ea"/>
                          <a:ea typeface="+mj-ea"/>
                        </a:rPr>
                        <a:t>r</a:t>
                      </a:r>
                      <a:r>
                        <a:rPr lang="en-GB" altLang="zh-CN" sz="1100" b="0">
                          <a:solidFill>
                            <a:schemeClr val="tx1"/>
                          </a:solidFill>
                          <a:effectLst/>
                          <a:latin typeface="+mj-ea"/>
                          <a:ea typeface="+mj-ea"/>
                        </a:rPr>
                        <a:t>emarks </a:t>
                      </a:r>
                      <a:endParaRPr lang="zh-CN" altLang="en-US" sz="1100" b="0">
                        <a:solidFill>
                          <a:schemeClr val="tx1"/>
                        </a:solidFill>
                        <a:effectLst/>
                        <a:latin typeface="+mj-ea"/>
                        <a:ea typeface="+mj-ea"/>
                      </a:endParaRPr>
                    </a:p>
                    <a:p>
                      <a:pPr marL="0" marR="0" lvl="0" indent="0" algn="l">
                        <a:lnSpc>
                          <a:spcPct val="100000"/>
                        </a:lnSpc>
                        <a:spcBef>
                          <a:spcPts val="200"/>
                        </a:spcBef>
                        <a:spcAft>
                          <a:spcPts val="0"/>
                        </a:spcAft>
                        <a:buNone/>
                      </a:pPr>
                      <a:r>
                        <a:rPr lang="zh-CN" altLang="en-US" sz="1100" b="0" kern="1200" noProof="0">
                          <a:solidFill>
                            <a:schemeClr val="tx1"/>
                          </a:solidFill>
                          <a:effectLst/>
                          <a:latin typeface="+mj-ea"/>
                          <a:ea typeface="+mj-ea"/>
                          <a:cs typeface="+mn-cs"/>
                        </a:rPr>
                        <a:t>劳拉</a:t>
                      </a:r>
                      <a:r>
                        <a:rPr lang="en-US" altLang="zh-CN" sz="1100" b="0" kern="1200" noProof="0">
                          <a:solidFill>
                            <a:schemeClr val="tx1"/>
                          </a:solidFill>
                          <a:effectLst/>
                          <a:latin typeface="+mj-ea"/>
                          <a:ea typeface="+mj-ea"/>
                          <a:cs typeface="+mn-cs"/>
                        </a:rPr>
                        <a:t> | </a:t>
                      </a:r>
                      <a:r>
                        <a:rPr lang="zh-CN" altLang="en-US" sz="1100" b="0" kern="1200" noProof="0">
                          <a:solidFill>
                            <a:schemeClr val="tx1"/>
                          </a:solidFill>
                          <a:effectLst/>
                          <a:latin typeface="+mj-ea"/>
                          <a:ea typeface="+mj-ea"/>
                          <a:cs typeface="+mn-cs"/>
                        </a:rPr>
                        <a:t>品牌经理 </a:t>
                      </a:r>
                      <a:r>
                        <a:rPr lang="en-US" altLang="zh-CN" sz="1100" b="0" kern="1200" noProof="0">
                          <a:solidFill>
                            <a:schemeClr val="tx1"/>
                          </a:solidFill>
                          <a:effectLst/>
                          <a:latin typeface="+mj-ea"/>
                          <a:ea typeface="+mj-ea"/>
                          <a:cs typeface="+mn-cs"/>
                        </a:rPr>
                        <a:t>|</a:t>
                      </a:r>
                      <a:r>
                        <a:rPr lang="zh-CN" altLang="en-US" sz="1100" b="0" kern="1200" noProof="0">
                          <a:solidFill>
                            <a:schemeClr val="tx1"/>
                          </a:solidFill>
                          <a:effectLst/>
                          <a:latin typeface="+mj-ea"/>
                          <a:ea typeface="+mn-ea"/>
                          <a:cs typeface="+mn-cs"/>
                        </a:rPr>
                        <a:t>世界制药原料展 </a:t>
                      </a:r>
                      <a:r>
                        <a:rPr lang="en-US" sz="1100" b="0" kern="1200" noProof="0">
                          <a:solidFill>
                            <a:schemeClr val="tx1"/>
                          </a:solidFill>
                          <a:effectLst/>
                          <a:latin typeface="+mj-ea"/>
                          <a:ea typeface="+mj-ea"/>
                          <a:cs typeface="+mn-cs"/>
                        </a:rPr>
                        <a:t>L</a:t>
                      </a:r>
                      <a:r>
                        <a:rPr lang="en-US" altLang="zh-CN" sz="1100" b="0" kern="1200" noProof="0">
                          <a:solidFill>
                            <a:schemeClr val="tx1"/>
                          </a:solidFill>
                          <a:effectLst/>
                          <a:latin typeface="+mj-ea"/>
                          <a:ea typeface="+mj-ea"/>
                          <a:cs typeface="+mn-cs"/>
                        </a:rPr>
                        <a:t>aura | Brand manager of CPHI &amp; PMEC China | CPHI</a:t>
                      </a:r>
                      <a:endParaRPr lang="en-GB" sz="1100" b="0" kern="1200" noProof="0">
                        <a:solidFill>
                          <a:schemeClr val="tx1"/>
                        </a:solidFill>
                        <a:effectLst/>
                        <a:latin typeface="+mj-ea"/>
                        <a:ea typeface="+mj-ea"/>
                        <a:cs typeface="+mn-cs"/>
                      </a:endParaRPr>
                    </a:p>
                  </a:txBody>
                  <a:tcPr marL="83297" marR="83297" marT="41649" marB="41649" anchor="ctr">
                    <a:solidFill>
                      <a:schemeClr val="bg1">
                        <a:lumMod val="95000"/>
                      </a:schemeClr>
                    </a:solidFill>
                  </a:tcPr>
                </a:tc>
                <a:extLst>
                  <a:ext uri="{0D108BD9-81ED-4DB2-BD59-A6C34878D82A}">
                    <a16:rowId xmlns:a16="http://schemas.microsoft.com/office/drawing/2014/main" val="2012935428"/>
                  </a:ext>
                </a:extLst>
              </a:tr>
              <a:tr h="513126">
                <a:tc>
                  <a:txBody>
                    <a:bodyPr/>
                    <a:lstStyle/>
                    <a:p>
                      <a:pPr marL="0" lvl="0" indent="0" algn="l">
                        <a:lnSpc>
                          <a:spcPct val="100000"/>
                        </a:lnSpc>
                        <a:spcBef>
                          <a:spcPts val="0"/>
                        </a:spcBef>
                        <a:spcAft>
                          <a:spcPts val="0"/>
                        </a:spcAft>
                        <a:buNone/>
                      </a:pPr>
                      <a:r>
                        <a:rPr lang="en-GB" sz="1100" b="1" kern="1200">
                          <a:solidFill>
                            <a:schemeClr val="tx1"/>
                          </a:solidFill>
                          <a:effectLst/>
                          <a:latin typeface="+mj-ea"/>
                          <a:ea typeface="+mj-ea"/>
                          <a:cs typeface="+mn-cs"/>
                        </a:rPr>
                        <a:t>13:05-13:10 </a:t>
                      </a:r>
                    </a:p>
                    <a:p>
                      <a:pPr marL="0" lvl="0" indent="0" algn="l">
                        <a:lnSpc>
                          <a:spcPct val="100000"/>
                        </a:lnSpc>
                        <a:spcBef>
                          <a:spcPts val="0"/>
                        </a:spcBef>
                        <a:spcAft>
                          <a:spcPts val="0"/>
                        </a:spcAft>
                        <a:buNone/>
                      </a:pPr>
                      <a:r>
                        <a:rPr lang="en-GB" sz="1100" b="0" kern="1200">
                          <a:solidFill>
                            <a:schemeClr val="tx1"/>
                          </a:solidFill>
                          <a:effectLst/>
                          <a:latin typeface="+mj-ea"/>
                          <a:ea typeface="+mj-ea"/>
                          <a:cs typeface="+mn-cs"/>
                        </a:rPr>
                        <a:t>5 mins </a:t>
                      </a:r>
                      <a:r>
                        <a:rPr lang="zh-CN" altLang="en-US" sz="1100" b="0" kern="1200">
                          <a:solidFill>
                            <a:schemeClr val="tx1"/>
                          </a:solidFill>
                          <a:effectLst/>
                          <a:latin typeface="+mj-ea"/>
                          <a:ea typeface="+mj-ea"/>
                          <a:cs typeface="+mn-cs"/>
                        </a:rPr>
                        <a:t>分钟</a:t>
                      </a:r>
                      <a:endParaRPr lang="en-GB"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tc>
                  <a:txBody>
                    <a:bodyPr/>
                    <a:lstStyle/>
                    <a:p>
                      <a:pPr marL="0" lvl="0" indent="0" algn="l">
                        <a:lnSpc>
                          <a:spcPct val="100000"/>
                        </a:lnSpc>
                        <a:spcBef>
                          <a:spcPts val="200"/>
                        </a:spcBef>
                        <a:spcAft>
                          <a:spcPts val="0"/>
                        </a:spcAft>
                        <a:buNone/>
                      </a:pPr>
                      <a:r>
                        <a:rPr lang="en-US" altLang="zh-CN" sz="1100" b="1" kern="1200" noProof="0">
                          <a:solidFill>
                            <a:schemeClr val="tx1"/>
                          </a:solidFill>
                          <a:effectLst/>
                          <a:latin typeface="+mj-ea"/>
                          <a:ea typeface="+mj-ea"/>
                          <a:cs typeface="+mn-cs"/>
                        </a:rPr>
                        <a:t>PSCI </a:t>
                      </a:r>
                      <a:r>
                        <a:rPr lang="zh-CN" altLang="en-US" sz="1100" b="1" kern="1200" noProof="0">
                          <a:solidFill>
                            <a:schemeClr val="tx1"/>
                          </a:solidFill>
                          <a:effectLst/>
                          <a:latin typeface="+mj-ea"/>
                          <a:ea typeface="+mj-ea"/>
                          <a:cs typeface="+mn-cs"/>
                        </a:rPr>
                        <a:t>供应商成熟度模型 </a:t>
                      </a:r>
                      <a:r>
                        <a:rPr lang="en-US" altLang="zh-CN" sz="1100" b="1" kern="1200" noProof="0">
                          <a:solidFill>
                            <a:schemeClr val="tx1"/>
                          </a:solidFill>
                          <a:effectLst/>
                          <a:latin typeface="+mj-ea"/>
                          <a:ea typeface="+mj-ea"/>
                          <a:cs typeface="+mn-cs"/>
                        </a:rPr>
                        <a:t>– </a:t>
                      </a:r>
                      <a:r>
                        <a:rPr lang="zh-CN" altLang="en-US" sz="1100" b="1" kern="1200" noProof="0">
                          <a:solidFill>
                            <a:schemeClr val="tx1"/>
                          </a:solidFill>
                          <a:effectLst/>
                          <a:latin typeface="+mj-ea"/>
                          <a:ea typeface="+mj-ea"/>
                          <a:cs typeface="+mn-cs"/>
                        </a:rPr>
                        <a:t>环境及范围三（碳排放） </a:t>
                      </a:r>
                      <a:r>
                        <a:rPr lang="en-US" sz="1100" b="0" kern="1200" noProof="0">
                          <a:solidFill>
                            <a:schemeClr val="tx1"/>
                          </a:solidFill>
                          <a:effectLst/>
                          <a:latin typeface="+mj-ea"/>
                          <a:ea typeface="+mj-ea"/>
                          <a:cs typeface="+mn-cs"/>
                        </a:rPr>
                        <a:t>Maturity model for Environment </a:t>
                      </a:r>
                      <a:r>
                        <a:rPr lang="en-US" altLang="zh-CN" sz="1100" b="0" kern="1200" noProof="0">
                          <a:solidFill>
                            <a:schemeClr val="tx1"/>
                          </a:solidFill>
                          <a:effectLst/>
                          <a:latin typeface="+mj-ea"/>
                          <a:ea typeface="+mj-ea"/>
                          <a:cs typeface="+mn-cs"/>
                        </a:rPr>
                        <a:t>&amp; Scope 3</a:t>
                      </a:r>
                    </a:p>
                  </a:txBody>
                  <a:tcPr marL="83297" marR="83297" marT="41649" marB="41649" anchor="ctr">
                    <a:solidFill>
                      <a:schemeClr val="bg1">
                        <a:lumMod val="95000"/>
                      </a:schemeClr>
                    </a:solidFill>
                  </a:tcPr>
                </a:tc>
                <a:extLst>
                  <a:ext uri="{0D108BD9-81ED-4DB2-BD59-A6C34878D82A}">
                    <a16:rowId xmlns:a16="http://schemas.microsoft.com/office/drawing/2014/main" val="474802701"/>
                  </a:ext>
                </a:extLst>
              </a:tr>
              <a:tr h="513126">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13:10 – 13:55</a:t>
                      </a:r>
                    </a:p>
                    <a:p>
                      <a:pPr marL="0" marR="0" lvl="0" indent="0" algn="l">
                        <a:lnSpc>
                          <a:spcPct val="100000"/>
                        </a:lnSpc>
                        <a:spcBef>
                          <a:spcPts val="0"/>
                        </a:spcBef>
                        <a:spcAft>
                          <a:spcPts val="0"/>
                        </a:spcAft>
                        <a:buClrTx/>
                        <a:buSzTx/>
                        <a:buFontTx/>
                        <a:buNone/>
                      </a:pPr>
                      <a:r>
                        <a:rPr lang="en-GB" sz="1100" b="0" kern="1200">
                          <a:solidFill>
                            <a:schemeClr val="tx1"/>
                          </a:solidFill>
                          <a:effectLst/>
                          <a:latin typeface="+mj-ea"/>
                          <a:ea typeface="+mj-ea"/>
                          <a:cs typeface="+mn-cs"/>
                        </a:rPr>
                        <a:t>45 mins </a:t>
                      </a:r>
                      <a:r>
                        <a:rPr lang="zh-CN" altLang="en-US" sz="1100" b="0" kern="1200">
                          <a:solidFill>
                            <a:schemeClr val="tx1"/>
                          </a:solidFill>
                          <a:effectLst/>
                          <a:latin typeface="+mj-ea"/>
                          <a:ea typeface="+mj-ea"/>
                          <a:cs typeface="+mn-cs"/>
                        </a:rPr>
                        <a:t>分钟</a:t>
                      </a:r>
                      <a:endParaRPr lang="en-GB"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1" dirty="0">
                          <a:solidFill>
                            <a:schemeClr val="tx1"/>
                          </a:solidFill>
                          <a:effectLst/>
                          <a:latin typeface="+mj-ea"/>
                          <a:ea typeface="+mj-ea"/>
                        </a:rPr>
                        <a:t>确定药物生产过程</a:t>
                      </a:r>
                      <a:r>
                        <a:rPr lang="en-US" altLang="zh-CN" sz="1100" b="1" dirty="0">
                          <a:solidFill>
                            <a:schemeClr val="tx1"/>
                          </a:solidFill>
                          <a:effectLst/>
                          <a:latin typeface="+mj-ea"/>
                          <a:ea typeface="+mj-ea"/>
                        </a:rPr>
                        <a:t>API</a:t>
                      </a:r>
                      <a:r>
                        <a:rPr lang="zh-CN" altLang="en-US" sz="1100" b="1" dirty="0">
                          <a:solidFill>
                            <a:schemeClr val="tx1"/>
                          </a:solidFill>
                          <a:effectLst/>
                          <a:latin typeface="+mj-ea"/>
                          <a:ea typeface="+mj-ea"/>
                        </a:rPr>
                        <a:t>损失的预测环境浓度 </a:t>
                      </a:r>
                      <a:r>
                        <a:rPr lang="en-US" altLang="ja-JP" sz="1100" b="0" dirty="0">
                          <a:solidFill>
                            <a:schemeClr val="tx1"/>
                          </a:solidFill>
                          <a:effectLst/>
                          <a:latin typeface="+mj-ea"/>
                          <a:ea typeface="+mj-ea"/>
                        </a:rPr>
                        <a:t>Mass balance work tool </a:t>
                      </a:r>
                    </a:p>
                    <a:p>
                      <a:pPr marL="0" algn="l" rtl="0" eaLnBrk="1" fontAlgn="base" latinLnBrk="0" hangingPunct="1">
                        <a:lnSpc>
                          <a:spcPct val="90000"/>
                        </a:lnSpc>
                        <a:spcBef>
                          <a:spcPts val="200"/>
                        </a:spcBef>
                      </a:pPr>
                      <a:r>
                        <a:rPr lang="zh-CN" altLang="en-US" sz="1100" b="0" i="0" u="none" strike="noStrike" kern="1200" noProof="0" dirty="0">
                          <a:solidFill>
                            <a:schemeClr val="tx1"/>
                          </a:solidFill>
                          <a:effectLst/>
                        </a:rPr>
                        <a:t>冯婉华博士</a:t>
                      </a:r>
                      <a:r>
                        <a:rPr lang="en-US" altLang="zh-CN" sz="1100" b="0" i="0" u="none" strike="noStrike" kern="1200" noProof="0" dirty="0">
                          <a:solidFill>
                            <a:schemeClr val="tx1"/>
                          </a:solidFill>
                          <a:effectLst/>
                        </a:rPr>
                        <a:t>| </a:t>
                      </a:r>
                      <a:r>
                        <a:rPr lang="zh-CN" altLang="en-US" sz="1100" b="0" i="0" u="none" strike="noStrike" kern="1200" noProof="0" dirty="0">
                          <a:solidFill>
                            <a:schemeClr val="tx1"/>
                          </a:solidFill>
                          <a:effectLst/>
                        </a:rPr>
                        <a:t>首席顾问 </a:t>
                      </a:r>
                      <a:r>
                        <a:rPr lang="en-US" altLang="zh-CN" sz="1100" b="0" i="0" u="none" strike="noStrike" kern="1200" noProof="0" dirty="0">
                          <a:solidFill>
                            <a:schemeClr val="tx1"/>
                          </a:solidFill>
                          <a:effectLst/>
                        </a:rPr>
                        <a:t>|</a:t>
                      </a:r>
                      <a:r>
                        <a:rPr lang="zh-CN" sz="1100" b="0" i="0" u="none" strike="noStrike" kern="1200" noProof="0" dirty="0">
                          <a:solidFill>
                            <a:schemeClr val="tx1"/>
                          </a:solidFill>
                          <a:effectLst/>
                        </a:rPr>
                        <a:t> </a:t>
                      </a:r>
                      <a:r>
                        <a:rPr lang="zh-CN" altLang="en-US" sz="1100" b="0" kern="1200" dirty="0">
                          <a:solidFill>
                            <a:schemeClr val="tx1"/>
                          </a:solidFill>
                          <a:effectLst/>
                          <a:latin typeface="+mj-ea"/>
                          <a:ea typeface="+mj-ea"/>
                          <a:cs typeface="+mn-cs"/>
                        </a:rPr>
                        <a:t>凯谛思 </a:t>
                      </a:r>
                      <a:r>
                        <a:rPr lang="en-US" sz="1100" b="0" i="0" u="none" strike="noStrike" kern="1200" noProof="0" dirty="0">
                          <a:solidFill>
                            <a:schemeClr val="tx1"/>
                          </a:solidFill>
                          <a:effectLst/>
                        </a:rPr>
                        <a:t>Annie Feng | Principal Consultant | Arcadis</a:t>
                      </a:r>
                      <a:endParaRPr lang="zh-CN" sz="1100" b="0" i="0" u="none" strike="noStrike" kern="1200" noProof="0" dirty="0">
                        <a:solidFill>
                          <a:schemeClr val="tx1"/>
                        </a:solidFill>
                        <a:effectLst/>
                      </a:endParaRPr>
                    </a:p>
                  </a:txBody>
                  <a:tcPr marL="83297" marR="83297" marT="41649" marB="41649" anchor="ctr">
                    <a:solidFill>
                      <a:schemeClr val="bg1">
                        <a:lumMod val="95000"/>
                      </a:schemeClr>
                    </a:solidFill>
                  </a:tcPr>
                </a:tc>
                <a:extLst>
                  <a:ext uri="{0D108BD9-81ED-4DB2-BD59-A6C34878D82A}">
                    <a16:rowId xmlns:a16="http://schemas.microsoft.com/office/drawing/2014/main" val="3108188189"/>
                  </a:ext>
                </a:extLst>
              </a:tr>
              <a:tr h="733458">
                <a:tc>
                  <a:txBody>
                    <a:bodyPr/>
                    <a:lstStyle/>
                    <a:p>
                      <a:pPr marL="0" marR="0" lvl="0" indent="0" algn="l" rtl="0" eaLnBrk="1" fontAlgn="base" latinLnBrk="0" hangingPunct="1">
                        <a:lnSpc>
                          <a:spcPct val="100000"/>
                        </a:lnSpc>
                        <a:spcBef>
                          <a:spcPts val="0"/>
                        </a:spcBef>
                        <a:spcAft>
                          <a:spcPts val="0"/>
                        </a:spcAft>
                        <a:buClrTx/>
                        <a:buSzTx/>
                        <a:buFontTx/>
                        <a:buNone/>
                      </a:pPr>
                      <a:r>
                        <a:rPr lang="en-GB" sz="1100" b="1" kern="1200">
                          <a:solidFill>
                            <a:srgbClr val="000000"/>
                          </a:solidFill>
                          <a:effectLst/>
                          <a:latin typeface="+mj-ea"/>
                          <a:ea typeface="+mj-ea"/>
                          <a:cs typeface="+mn-cs"/>
                        </a:rPr>
                        <a:t>13:55 – 14:40</a:t>
                      </a: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mins </a:t>
                      </a:r>
                      <a:r>
                        <a:rPr lang="zh-CN" altLang="en-US" sz="1100" b="0" i="0" u="none" strike="noStrike" kern="1200" noProof="0">
                          <a:solidFill>
                            <a:schemeClr val="tx1"/>
                          </a:solidFill>
                          <a:effectLst/>
                          <a:latin typeface="Microsoft YaHei"/>
                        </a:rPr>
                        <a:t>分钟</a:t>
                      </a:r>
                      <a:endParaRPr lang="en-US" sz="1100"/>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1" dirty="0">
                          <a:solidFill>
                            <a:schemeClr val="tx1"/>
                          </a:solidFill>
                          <a:effectLst/>
                          <a:latin typeface="+mj-ea"/>
                          <a:ea typeface="+mj-ea"/>
                        </a:rPr>
                        <a:t>供应商实践分享</a:t>
                      </a:r>
                      <a:r>
                        <a:rPr lang="en-US" altLang="zh-CN" sz="1100" b="1" dirty="0">
                          <a:solidFill>
                            <a:schemeClr val="tx1"/>
                          </a:solidFill>
                          <a:effectLst/>
                          <a:latin typeface="+mj-ea"/>
                          <a:ea typeface="+mj-ea"/>
                        </a:rPr>
                        <a:t>: </a:t>
                      </a:r>
                      <a:r>
                        <a:rPr lang="en-US" altLang="ja-JP" sz="1100" b="1" dirty="0">
                          <a:solidFill>
                            <a:schemeClr val="tx1"/>
                          </a:solidFill>
                          <a:effectLst/>
                          <a:latin typeface="+mj-ea"/>
                          <a:ea typeface="+mj-ea"/>
                        </a:rPr>
                        <a:t>API</a:t>
                      </a:r>
                      <a:r>
                        <a:rPr lang="zh-CN" altLang="en-US" sz="1100" b="1" dirty="0">
                          <a:solidFill>
                            <a:schemeClr val="tx1"/>
                          </a:solidFill>
                          <a:effectLst/>
                          <a:latin typeface="+mj-ea"/>
                          <a:ea typeface="+mj-ea"/>
                        </a:rPr>
                        <a:t>废水排放</a:t>
                      </a:r>
                      <a:r>
                        <a:rPr lang="en-US" altLang="zh-CN" sz="1100" b="1" dirty="0">
                          <a:solidFill>
                            <a:schemeClr val="tx1"/>
                          </a:solidFill>
                          <a:effectLst/>
                          <a:latin typeface="+mj-ea"/>
                          <a:ea typeface="+mj-ea"/>
                        </a:rPr>
                        <a:t>-</a:t>
                      </a:r>
                      <a:r>
                        <a:rPr lang="zh-CN" altLang="en-US" sz="1100" b="1" dirty="0">
                          <a:solidFill>
                            <a:schemeClr val="tx1"/>
                          </a:solidFill>
                          <a:effectLst/>
                          <a:latin typeface="+mj-ea"/>
                          <a:ea typeface="+mj-ea"/>
                        </a:rPr>
                        <a:t>废水中的毒物减少 </a:t>
                      </a:r>
                      <a:r>
                        <a:rPr lang="en-US" altLang="ja-JP" sz="1100" b="0" dirty="0">
                          <a:solidFill>
                            <a:schemeClr val="tx1"/>
                          </a:solidFill>
                          <a:effectLst/>
                          <a:latin typeface="+mj-ea"/>
                          <a:ea typeface="+mj-ea"/>
                        </a:rPr>
                        <a:t>Supplier practice sharing: toxicant minimization in API wastewater</a:t>
                      </a:r>
                    </a:p>
                    <a:p>
                      <a:pPr rtl="0" fontAlgn="base">
                        <a:spcBef>
                          <a:spcPts val="200"/>
                        </a:spcBef>
                      </a:pPr>
                      <a:r>
                        <a:rPr lang="zh-CN" altLang="en-US" sz="1100" b="0" kern="1200" dirty="0">
                          <a:solidFill>
                            <a:schemeClr val="tx1"/>
                          </a:solidFill>
                          <a:effectLst/>
                          <a:latin typeface="+mj-ea"/>
                          <a:ea typeface="+mj-ea"/>
                          <a:cs typeface="+mn-cs"/>
                        </a:rPr>
                        <a:t>张庆凡 </a:t>
                      </a:r>
                      <a:r>
                        <a:rPr lang="en-US" altLang="zh-CN" sz="1100" b="0" kern="1200" dirty="0">
                          <a:solidFill>
                            <a:schemeClr val="tx1"/>
                          </a:solidFill>
                          <a:effectLst/>
                          <a:latin typeface="+mj-ea"/>
                          <a:ea typeface="+mj-ea"/>
                          <a:cs typeface="+mn-cs"/>
                        </a:rPr>
                        <a:t>| </a:t>
                      </a:r>
                      <a:r>
                        <a:rPr lang="zh-CN" altLang="en-US" sz="1100" b="0" kern="1200" dirty="0">
                          <a:solidFill>
                            <a:schemeClr val="tx1"/>
                          </a:solidFill>
                          <a:effectLst/>
                          <a:latin typeface="+mj-ea"/>
                          <a:ea typeface="+mj-ea"/>
                          <a:cs typeface="+mn-cs"/>
                        </a:rPr>
                        <a:t>中国大区总经理</a:t>
                      </a:r>
                      <a:r>
                        <a:rPr lang="zh-CN" altLang="en-US" sz="1100" b="0" i="0" u="none" strike="noStrike" kern="1200" noProof="0" dirty="0">
                          <a:solidFill>
                            <a:schemeClr val="tx1"/>
                          </a:solidFill>
                          <a:effectLst/>
                          <a:latin typeface="+mj-ea"/>
                          <a:ea typeface="+mj-ea"/>
                          <a:cs typeface="+mn-cs"/>
                        </a:rPr>
                        <a:t> </a:t>
                      </a:r>
                      <a:r>
                        <a:rPr lang="en-US" altLang="zh-CN" sz="1100" b="0" i="0" u="none" strike="noStrike" kern="1200" noProof="0" dirty="0">
                          <a:solidFill>
                            <a:schemeClr val="tx1"/>
                          </a:solidFill>
                          <a:effectLst/>
                          <a:latin typeface="+mj-ea"/>
                          <a:ea typeface="+mj-ea"/>
                          <a:cs typeface="+mn-cs"/>
                        </a:rPr>
                        <a:t>| </a:t>
                      </a:r>
                      <a:r>
                        <a:rPr lang="zh-CN" sz="1100" b="0" i="0" u="none" strike="noStrike" kern="1200" noProof="0" dirty="0">
                          <a:solidFill>
                            <a:schemeClr val="tx1"/>
                          </a:solidFill>
                          <a:effectLst/>
                        </a:rPr>
                        <a:t>恩维勒</a:t>
                      </a:r>
                      <a:r>
                        <a:rPr lang="zh-CN" altLang="en-US" sz="1100" b="0" kern="1200" dirty="0">
                          <a:solidFill>
                            <a:schemeClr val="tx1"/>
                          </a:solidFill>
                          <a:effectLst/>
                          <a:latin typeface="+mj-ea"/>
                          <a:ea typeface="+mj-ea"/>
                          <a:cs typeface="+mn-cs"/>
                        </a:rPr>
                        <a:t> </a:t>
                      </a:r>
                      <a:r>
                        <a:rPr lang="en-GB" altLang="zh-CN" sz="1100" b="0" kern="1200" dirty="0" err="1">
                          <a:solidFill>
                            <a:schemeClr val="tx1"/>
                          </a:solidFill>
                          <a:effectLst/>
                          <a:latin typeface="+mj-ea"/>
                          <a:ea typeface="+mj-ea"/>
                          <a:cs typeface="+mn-cs"/>
                        </a:rPr>
                        <a:t>Qinfan</a:t>
                      </a:r>
                      <a:r>
                        <a:rPr lang="en-GB" altLang="zh-CN" sz="1100" b="0" kern="1200" dirty="0">
                          <a:solidFill>
                            <a:schemeClr val="tx1"/>
                          </a:solidFill>
                          <a:effectLst/>
                          <a:latin typeface="+mj-ea"/>
                          <a:ea typeface="+mj-ea"/>
                          <a:cs typeface="+mn-cs"/>
                        </a:rPr>
                        <a:t> Zhang | Director China</a:t>
                      </a:r>
                      <a:r>
                        <a:rPr lang="zh-CN" altLang="en-US" sz="1100" b="0" kern="1200" dirty="0">
                          <a:solidFill>
                            <a:schemeClr val="tx1"/>
                          </a:solidFill>
                          <a:effectLst/>
                          <a:latin typeface="+mj-ea"/>
                          <a:ea typeface="+mj-ea"/>
                          <a:cs typeface="+mn-cs"/>
                        </a:rPr>
                        <a:t> </a:t>
                      </a:r>
                      <a:r>
                        <a:rPr lang="en-US" altLang="zh-CN" sz="1100" b="0" kern="1200" dirty="0">
                          <a:solidFill>
                            <a:schemeClr val="tx1"/>
                          </a:solidFill>
                          <a:effectLst/>
                          <a:latin typeface="+mj-ea"/>
                          <a:ea typeface="+mj-ea"/>
                          <a:cs typeface="+mn-cs"/>
                        </a:rPr>
                        <a:t>|</a:t>
                      </a:r>
                      <a:r>
                        <a:rPr lang="zh-CN" altLang="en-US" sz="1100" b="0" kern="1200" dirty="0">
                          <a:solidFill>
                            <a:schemeClr val="tx1"/>
                          </a:solidFill>
                          <a:effectLst/>
                          <a:latin typeface="+mj-ea"/>
                          <a:ea typeface="+mj-ea"/>
                          <a:cs typeface="+mn-cs"/>
                        </a:rPr>
                        <a:t> </a:t>
                      </a:r>
                      <a:r>
                        <a:rPr lang="en-GB" altLang="zh-CN" sz="1100" b="0" kern="1200" dirty="0" err="1">
                          <a:solidFill>
                            <a:schemeClr val="tx1"/>
                          </a:solidFill>
                          <a:effectLst/>
                          <a:latin typeface="+mj-ea"/>
                          <a:ea typeface="+mj-ea"/>
                          <a:cs typeface="+mn-cs"/>
                        </a:rPr>
                        <a:t>Enviolet</a:t>
                      </a:r>
                      <a:r>
                        <a:rPr lang="en-GB" altLang="zh-CN" sz="1100" b="0" kern="1200" dirty="0">
                          <a:solidFill>
                            <a:schemeClr val="tx1"/>
                          </a:solidFill>
                          <a:effectLst/>
                          <a:latin typeface="+mj-ea"/>
                          <a:ea typeface="+mj-ea"/>
                          <a:cs typeface="+mn-cs"/>
                        </a:rPr>
                        <a:t> GmbH</a:t>
                      </a:r>
                    </a:p>
                    <a:p>
                      <a:pPr rtl="0" fontAlgn="base">
                        <a:spcBef>
                          <a:spcPts val="200"/>
                        </a:spcBef>
                      </a:pPr>
                      <a:r>
                        <a:rPr lang="zh-CN" altLang="en-US" sz="1100" b="0" kern="1200" dirty="0">
                          <a:solidFill>
                            <a:schemeClr val="tx1"/>
                          </a:solidFill>
                          <a:effectLst/>
                          <a:latin typeface="+mj-ea"/>
                          <a:ea typeface="+mj-ea"/>
                          <a:cs typeface="+mn-cs"/>
                        </a:rPr>
                        <a:t>陈燕芳 </a:t>
                      </a:r>
                      <a:r>
                        <a:rPr lang="en-US" altLang="zh-CN" sz="1100" b="0" kern="1200" dirty="0">
                          <a:solidFill>
                            <a:schemeClr val="tx1"/>
                          </a:solidFill>
                          <a:effectLst/>
                          <a:latin typeface="+mj-ea"/>
                          <a:ea typeface="+mj-ea"/>
                          <a:cs typeface="+mn-cs"/>
                        </a:rPr>
                        <a:t>| </a:t>
                      </a:r>
                      <a:r>
                        <a:rPr lang="en-GB" altLang="zh-CN" sz="1100" b="0" kern="1200" dirty="0">
                          <a:solidFill>
                            <a:schemeClr val="tx1"/>
                          </a:solidFill>
                          <a:effectLst/>
                          <a:latin typeface="+mj-ea"/>
                          <a:ea typeface="+mj-ea"/>
                          <a:cs typeface="+mn-cs"/>
                        </a:rPr>
                        <a:t>EHS</a:t>
                      </a:r>
                      <a:r>
                        <a:rPr lang="zh-CN" altLang="en-US" sz="1100" b="0" kern="1200" dirty="0">
                          <a:solidFill>
                            <a:schemeClr val="tx1"/>
                          </a:solidFill>
                          <a:effectLst/>
                          <a:latin typeface="+mj-ea"/>
                          <a:ea typeface="+mj-ea"/>
                          <a:cs typeface="+mn-cs"/>
                        </a:rPr>
                        <a:t>经理 </a:t>
                      </a:r>
                      <a:r>
                        <a:rPr lang="en-US" altLang="zh-CN" sz="1100" b="0" kern="1200" dirty="0">
                          <a:solidFill>
                            <a:schemeClr val="tx1"/>
                          </a:solidFill>
                          <a:effectLst/>
                          <a:latin typeface="+mj-ea"/>
                          <a:ea typeface="+mj-ea"/>
                          <a:cs typeface="+mn-cs"/>
                        </a:rPr>
                        <a:t>| </a:t>
                      </a:r>
                      <a:r>
                        <a:rPr lang="zh-CN" altLang="en-US" sz="1100" b="0" kern="1200" dirty="0">
                          <a:solidFill>
                            <a:schemeClr val="tx1"/>
                          </a:solidFill>
                          <a:effectLst/>
                          <a:latin typeface="+mj-ea"/>
                          <a:ea typeface="+mj-ea"/>
                          <a:cs typeface="+mn-cs"/>
                        </a:rPr>
                        <a:t>浙江海翔川南药业有限公司 </a:t>
                      </a:r>
                      <a:r>
                        <a:rPr lang="en-GB" altLang="zh-CN" sz="1100" b="0" kern="1200" dirty="0">
                          <a:solidFill>
                            <a:schemeClr val="tx1"/>
                          </a:solidFill>
                          <a:effectLst/>
                          <a:latin typeface="+mj-ea"/>
                          <a:ea typeface="+mj-ea"/>
                          <a:cs typeface="+mn-cs"/>
                        </a:rPr>
                        <a:t>Candy Chen </a:t>
                      </a:r>
                      <a:r>
                        <a:rPr lang="en-US" altLang="zh-CN" sz="1100" b="0" kern="1200" dirty="0">
                          <a:solidFill>
                            <a:schemeClr val="tx1"/>
                          </a:solidFill>
                          <a:effectLst/>
                          <a:latin typeface="+mj-ea"/>
                          <a:ea typeface="+mj-ea"/>
                          <a:cs typeface="+mn-cs"/>
                        </a:rPr>
                        <a:t>| </a:t>
                      </a:r>
                      <a:r>
                        <a:rPr lang="en-GB" altLang="zh-CN" sz="1100" b="0" kern="1200" dirty="0">
                          <a:solidFill>
                            <a:schemeClr val="tx1"/>
                          </a:solidFill>
                          <a:effectLst/>
                          <a:latin typeface="+mj-ea"/>
                          <a:ea typeface="+mj-ea"/>
                          <a:cs typeface="+mn-cs"/>
                        </a:rPr>
                        <a:t>EHS manager </a:t>
                      </a:r>
                      <a:r>
                        <a:rPr lang="en-US" altLang="zh-CN" sz="1100" b="0" kern="1200" dirty="0">
                          <a:solidFill>
                            <a:schemeClr val="tx1"/>
                          </a:solidFill>
                          <a:effectLst/>
                          <a:latin typeface="+mj-ea"/>
                          <a:ea typeface="+mj-ea"/>
                          <a:cs typeface="+mn-cs"/>
                        </a:rPr>
                        <a:t>| </a:t>
                      </a:r>
                      <a:r>
                        <a:rPr lang="en-GB" altLang="zh-CN" sz="1100" b="0" kern="1200" dirty="0">
                          <a:solidFill>
                            <a:schemeClr val="tx1"/>
                          </a:solidFill>
                          <a:effectLst/>
                          <a:latin typeface="+mj-ea"/>
                          <a:ea typeface="+mj-ea"/>
                          <a:cs typeface="+mn-cs"/>
                        </a:rPr>
                        <a:t>Zhejiang </a:t>
                      </a:r>
                      <a:r>
                        <a:rPr lang="en-GB" altLang="zh-CN" sz="1100" b="0" kern="1200" dirty="0" err="1">
                          <a:solidFill>
                            <a:schemeClr val="tx1"/>
                          </a:solidFill>
                          <a:effectLst/>
                          <a:latin typeface="+mj-ea"/>
                          <a:ea typeface="+mj-ea"/>
                          <a:cs typeface="+mn-cs"/>
                        </a:rPr>
                        <a:t>Hisoar</a:t>
                      </a:r>
                      <a:r>
                        <a:rPr lang="en-GB" altLang="zh-CN" sz="1100" b="0" kern="1200" dirty="0">
                          <a:solidFill>
                            <a:schemeClr val="tx1"/>
                          </a:solidFill>
                          <a:effectLst/>
                          <a:latin typeface="+mj-ea"/>
                          <a:ea typeface="+mj-ea"/>
                          <a:cs typeface="+mn-cs"/>
                        </a:rPr>
                        <a:t> </a:t>
                      </a:r>
                      <a:r>
                        <a:rPr lang="en-GB" altLang="zh-CN" sz="1100" b="0" kern="1200" dirty="0" err="1">
                          <a:solidFill>
                            <a:schemeClr val="tx1"/>
                          </a:solidFill>
                          <a:effectLst/>
                          <a:latin typeface="+mj-ea"/>
                          <a:ea typeface="+mj-ea"/>
                          <a:cs typeface="+mn-cs"/>
                        </a:rPr>
                        <a:t>Chuannan</a:t>
                      </a:r>
                      <a:r>
                        <a:rPr lang="en-GB" altLang="zh-CN" sz="1100" b="0" kern="1200" dirty="0">
                          <a:solidFill>
                            <a:schemeClr val="tx1"/>
                          </a:solidFill>
                          <a:effectLst/>
                          <a:latin typeface="+mj-ea"/>
                          <a:ea typeface="+mj-ea"/>
                          <a:cs typeface="+mn-cs"/>
                        </a:rPr>
                        <a:t> Pharma Co., Ltd. </a:t>
                      </a:r>
                      <a:endParaRPr lang="zh-CN" altLang="en-US" sz="1100" b="0" kern="1200" dirty="0">
                        <a:solidFill>
                          <a:schemeClr val="tx1"/>
                        </a:solidFill>
                        <a:effectLst/>
                        <a:latin typeface="+mj-ea"/>
                        <a:ea typeface="+mj-ea"/>
                        <a:cs typeface="+mn-cs"/>
                      </a:endParaRPr>
                    </a:p>
                  </a:txBody>
                  <a:tcPr marL="83297" marR="83297" marT="41649" marB="41649" anchor="ctr">
                    <a:solidFill>
                      <a:schemeClr val="bg1">
                        <a:lumMod val="95000"/>
                      </a:schemeClr>
                    </a:solidFill>
                  </a:tcPr>
                </a:tc>
                <a:extLst>
                  <a:ext uri="{0D108BD9-81ED-4DB2-BD59-A6C34878D82A}">
                    <a16:rowId xmlns:a16="http://schemas.microsoft.com/office/drawing/2014/main" val="2756251106"/>
                  </a:ext>
                </a:extLst>
              </a:tr>
              <a:tr h="462511">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1" kern="1200">
                          <a:solidFill>
                            <a:srgbClr val="000000"/>
                          </a:solidFill>
                          <a:effectLst/>
                          <a:latin typeface="+mj-ea"/>
                          <a:ea typeface="+mj-ea"/>
                          <a:cs typeface="+mn-cs"/>
                        </a:rPr>
                        <a:t>14:40 – 14:55</a:t>
                      </a:r>
                      <a:r>
                        <a:rPr lang="en-GB" sz="1100" b="1" kern="1200">
                          <a:solidFill>
                            <a:srgbClr val="000000"/>
                          </a:solidFill>
                          <a:effectLst/>
                          <a:latin typeface="+mj-ea"/>
                          <a:ea typeface="+mj-ea"/>
                          <a:cs typeface="+mn-cs"/>
                        </a:rPr>
                        <a:t>​</a:t>
                      </a:r>
                    </a:p>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0" i="0" kern="1200">
                          <a:solidFill>
                            <a:srgbClr val="000000"/>
                          </a:solidFill>
                          <a:effectLst/>
                          <a:latin typeface="+mj-ea"/>
                          <a:ea typeface="+mn-ea"/>
                          <a:cs typeface="+mn-cs"/>
                        </a:rPr>
                        <a:t>15 </a:t>
                      </a:r>
                      <a:r>
                        <a:rPr lang="en-US" altLang="zh-CN" sz="1100" b="0" i="0" kern="1200">
                          <a:solidFill>
                            <a:srgbClr val="000000"/>
                          </a:solidFill>
                          <a:effectLst/>
                          <a:latin typeface="+mj-ea"/>
                          <a:ea typeface="+mn-ea"/>
                          <a:cs typeface="+mn-cs"/>
                        </a:rPr>
                        <a:t>mins </a:t>
                      </a:r>
                      <a:r>
                        <a:rPr lang="zh-CN" altLang="en-US" sz="1100" b="0" i="0" kern="1200">
                          <a:solidFill>
                            <a:srgbClr val="000000"/>
                          </a:solidFill>
                          <a:effectLst/>
                          <a:latin typeface="+mj-ea"/>
                          <a:ea typeface="+mn-ea"/>
                          <a:cs typeface="+mn-cs"/>
                        </a:rPr>
                        <a:t>分钟</a:t>
                      </a:r>
                      <a:endParaRPr lang="en-GB" sz="1100" b="1" kern="1200">
                        <a:solidFill>
                          <a:srgbClr val="000000"/>
                        </a:solidFill>
                        <a:effectLst/>
                        <a:latin typeface="+mj-ea"/>
                        <a:ea typeface="+mj-ea"/>
                        <a:cs typeface="+mn-cs"/>
                      </a:endParaRPr>
                    </a:p>
                  </a:txBody>
                  <a:tcPr marL="83297" marR="83297" marT="41649" marB="41649" anchor="ctr">
                    <a:solidFill>
                      <a:schemeClr val="bg1">
                        <a:lumMod val="85000"/>
                      </a:schemeClr>
                    </a:solidFill>
                  </a:tcPr>
                </a:tc>
                <a:tc>
                  <a:txBody>
                    <a:bodyPr/>
                    <a:lstStyle/>
                    <a:p>
                      <a:pPr marL="0" marR="0" lvl="0" indent="0" algn="l" rtl="0" eaLnBrk="1" fontAlgn="base" latinLnBrk="0" hangingPunct="1">
                        <a:lnSpc>
                          <a:spcPct val="100000"/>
                        </a:lnSpc>
                        <a:spcBef>
                          <a:spcPts val="200"/>
                        </a:spcBef>
                        <a:spcAft>
                          <a:spcPts val="0"/>
                        </a:spcAft>
                        <a:buClrTx/>
                        <a:buSzTx/>
                        <a:buFontTx/>
                        <a:buNone/>
                      </a:pPr>
                      <a:r>
                        <a:rPr lang="en-GB" altLang="zh-CN" sz="1100" b="0">
                          <a:solidFill>
                            <a:srgbClr val="848484"/>
                          </a:solidFill>
                          <a:effectLst/>
                          <a:latin typeface="+mj-ea"/>
                          <a:ea typeface="+mj-ea"/>
                        </a:rPr>
                        <a:t>Break </a:t>
                      </a:r>
                      <a:r>
                        <a:rPr lang="zh-CN" altLang="en-US" sz="1100" b="0">
                          <a:solidFill>
                            <a:srgbClr val="848484"/>
                          </a:solidFill>
                          <a:effectLst/>
                          <a:latin typeface="+mj-ea"/>
                          <a:ea typeface="+mj-ea"/>
                        </a:rPr>
                        <a:t>休息 </a:t>
                      </a:r>
                      <a:endParaRPr lang="en-GB" altLang="zh-CN" sz="1100" b="0">
                        <a:solidFill>
                          <a:srgbClr val="848484"/>
                        </a:solidFill>
                        <a:effectLst/>
                        <a:latin typeface="+mj-ea"/>
                        <a:ea typeface="+mj-ea"/>
                      </a:endParaRPr>
                    </a:p>
                  </a:txBody>
                  <a:tcPr marL="83297" marR="83297" marT="41649" marB="41649" anchor="ctr">
                    <a:solidFill>
                      <a:schemeClr val="bg1">
                        <a:lumMod val="85000"/>
                      </a:schemeClr>
                    </a:solidFill>
                  </a:tcPr>
                </a:tc>
                <a:extLst>
                  <a:ext uri="{0D108BD9-81ED-4DB2-BD59-A6C34878D82A}">
                    <a16:rowId xmlns:a16="http://schemas.microsoft.com/office/drawing/2014/main" val="1028139861"/>
                  </a:ext>
                </a:extLst>
              </a:tr>
              <a:tr h="674518">
                <a:tc>
                  <a:txBody>
                    <a:bodyPr/>
                    <a:lstStyle/>
                    <a:p>
                      <a:pPr marL="0" marR="0" lvl="0" indent="0" algn="l" rtl="0" eaLnBrk="1" fontAlgn="base" latinLnBrk="0" hangingPunct="1">
                        <a:lnSpc>
                          <a:spcPct val="100000"/>
                        </a:lnSpc>
                        <a:spcBef>
                          <a:spcPts val="0"/>
                        </a:spcBef>
                        <a:spcAft>
                          <a:spcPts val="0"/>
                        </a:spcAft>
                        <a:buClrTx/>
                        <a:buSzTx/>
                        <a:buFontTx/>
                        <a:buNone/>
                      </a:pPr>
                      <a:r>
                        <a:rPr lang="en-GB" sz="1100" b="1" kern="1200">
                          <a:solidFill>
                            <a:srgbClr val="000000"/>
                          </a:solidFill>
                          <a:effectLst/>
                          <a:latin typeface="+mj-ea"/>
                          <a:ea typeface="+mj-ea"/>
                          <a:cs typeface="+mn-cs"/>
                        </a:rPr>
                        <a:t>14:55 – 15:4</a:t>
                      </a:r>
                      <a:r>
                        <a:rPr lang="en-US" sz="1100" b="1" kern="1200">
                          <a:solidFill>
                            <a:srgbClr val="000000"/>
                          </a:solidFill>
                          <a:effectLst/>
                          <a:latin typeface="+mj-ea"/>
                          <a:ea typeface="+mj-ea"/>
                          <a:cs typeface="+mn-cs"/>
                        </a:rPr>
                        <a:t>0</a:t>
                      </a:r>
                      <a:endParaRPr lang="en-GB" sz="1100" b="1" kern="1200">
                        <a:solidFill>
                          <a:srgbClr val="000000"/>
                        </a:solidFill>
                        <a:effectLst/>
                        <a:latin typeface="+mj-ea"/>
                        <a:ea typeface="+mj-ea"/>
                        <a:cs typeface="+mn-cs"/>
                      </a:endParaRP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mins </a:t>
                      </a:r>
                      <a:r>
                        <a:rPr lang="zh-CN" altLang="en-US" sz="1100" b="0" i="0" u="none" strike="noStrike" kern="1200" noProof="0">
                          <a:solidFill>
                            <a:schemeClr val="tx1"/>
                          </a:solidFill>
                          <a:effectLst/>
                          <a:latin typeface="Microsoft YaHei"/>
                        </a:rPr>
                        <a:t>分钟</a:t>
                      </a:r>
                      <a:endParaRPr lang="en-US" sz="1100"/>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90000"/>
                        </a:lnSpc>
                        <a:spcBef>
                          <a:spcPts val="200"/>
                        </a:spcBef>
                        <a:spcAft>
                          <a:spcPts val="0"/>
                        </a:spcAft>
                        <a:buClrTx/>
                        <a:buSzTx/>
                        <a:buFontTx/>
                        <a:buNone/>
                        <a:tabLst/>
                        <a:defRPr/>
                      </a:pPr>
                      <a:r>
                        <a:rPr lang="zh-CN" altLang="en-US" sz="1100" b="1" kern="1200" dirty="0">
                          <a:solidFill>
                            <a:schemeClr val="tx1"/>
                          </a:solidFill>
                          <a:effectLst/>
                          <a:latin typeface="+mj-ea"/>
                          <a:ea typeface="+mj-ea"/>
                          <a:cs typeface="+mn-cs"/>
                        </a:rPr>
                        <a:t>废弃物减少</a:t>
                      </a:r>
                      <a:r>
                        <a:rPr lang="en-US" altLang="zh-CN" sz="1100" b="1" kern="1200" dirty="0">
                          <a:solidFill>
                            <a:schemeClr val="tx1"/>
                          </a:solidFill>
                          <a:effectLst/>
                          <a:latin typeface="+mj-ea"/>
                          <a:ea typeface="+mj-ea"/>
                          <a:cs typeface="+mn-cs"/>
                        </a:rPr>
                        <a:t>-</a:t>
                      </a:r>
                      <a:r>
                        <a:rPr lang="zh-CN" altLang="en-US" sz="1100" b="1" kern="1200" dirty="0">
                          <a:solidFill>
                            <a:schemeClr val="tx1"/>
                          </a:solidFill>
                          <a:effectLst/>
                          <a:latin typeface="+mj-ea"/>
                          <a:ea typeface="+mj-ea"/>
                          <a:cs typeface="+mn-cs"/>
                        </a:rPr>
                        <a:t>废弃物减少</a:t>
                      </a:r>
                      <a:r>
                        <a:rPr lang="en-US" altLang="zh-CN" sz="1100" b="1" kern="1200" dirty="0">
                          <a:solidFill>
                            <a:schemeClr val="tx1"/>
                          </a:solidFill>
                          <a:effectLst/>
                          <a:latin typeface="+mj-ea"/>
                          <a:ea typeface="+mj-ea"/>
                          <a:cs typeface="+mn-cs"/>
                        </a:rPr>
                        <a:t>- </a:t>
                      </a:r>
                      <a:r>
                        <a:rPr lang="zh-CN" altLang="en-US" sz="1100" b="1" kern="1200" dirty="0">
                          <a:solidFill>
                            <a:schemeClr val="tx1"/>
                          </a:solidFill>
                          <a:effectLst/>
                          <a:latin typeface="+mj-ea"/>
                          <a:ea typeface="+mj-ea"/>
                          <a:cs typeface="+mn-cs"/>
                        </a:rPr>
                        <a:t>流动化学的应用 </a:t>
                      </a:r>
                      <a:r>
                        <a:rPr lang="en-US" altLang="zh-CN" sz="1100" b="0" kern="1200" dirty="0">
                          <a:solidFill>
                            <a:schemeClr val="tx1"/>
                          </a:solidFill>
                          <a:effectLst/>
                          <a:latin typeface="+mj-ea"/>
                          <a:ea typeface="+mj-ea"/>
                          <a:cs typeface="+mn-cs"/>
                        </a:rPr>
                        <a:t>Waste minimization - application of flow chemistry</a:t>
                      </a:r>
                    </a:p>
                    <a:p>
                      <a:pPr algn="l" fontAlgn="base">
                        <a:lnSpc>
                          <a:spcPct val="90000"/>
                        </a:lnSpc>
                        <a:spcBef>
                          <a:spcPts val="200"/>
                        </a:spcBef>
                      </a:pPr>
                      <a:r>
                        <a:rPr lang="zh-CN" altLang="en-US" sz="1100" b="0" dirty="0">
                          <a:solidFill>
                            <a:schemeClr val="tx1"/>
                          </a:solidFill>
                          <a:effectLst/>
                          <a:latin typeface="+mj-ea"/>
                          <a:ea typeface="+mj-ea"/>
                        </a:rPr>
                        <a:t>陶建 </a:t>
                      </a:r>
                      <a:r>
                        <a:rPr lang="en-US" altLang="zh-CN" sz="1100" b="0" dirty="0">
                          <a:solidFill>
                            <a:schemeClr val="tx1"/>
                          </a:solidFill>
                          <a:effectLst/>
                          <a:latin typeface="+mj-ea"/>
                          <a:ea typeface="+mj-ea"/>
                        </a:rPr>
                        <a:t>| </a:t>
                      </a:r>
                      <a:r>
                        <a:rPr lang="zh-CN" altLang="en-US" sz="1100" b="0" dirty="0">
                          <a:solidFill>
                            <a:schemeClr val="tx1"/>
                          </a:solidFill>
                          <a:effectLst/>
                          <a:latin typeface="+mj-ea"/>
                          <a:ea typeface="+mj-ea"/>
                        </a:rPr>
                        <a:t>副总经理 </a:t>
                      </a:r>
                      <a:r>
                        <a:rPr lang="en-US" altLang="zh-CN" sz="1100" b="0" dirty="0">
                          <a:solidFill>
                            <a:schemeClr val="tx1"/>
                          </a:solidFill>
                          <a:effectLst/>
                          <a:latin typeface="+mj-ea"/>
                          <a:ea typeface="+mj-ea"/>
                        </a:rPr>
                        <a:t>| </a:t>
                      </a:r>
                      <a:r>
                        <a:rPr lang="zh-CN" altLang="en-US" sz="1100" b="0" dirty="0">
                          <a:solidFill>
                            <a:schemeClr val="tx1"/>
                          </a:solidFill>
                          <a:effectLst/>
                          <a:latin typeface="+mj-ea"/>
                          <a:ea typeface="+mj-ea"/>
                        </a:rPr>
                        <a:t>凯莱因医药集团</a:t>
                      </a:r>
                      <a:r>
                        <a:rPr lang="en-US" altLang="zh-CN" sz="1100" b="0" dirty="0">
                          <a:solidFill>
                            <a:schemeClr val="tx1"/>
                          </a:solidFill>
                          <a:effectLst/>
                          <a:latin typeface="+mj-ea"/>
                          <a:ea typeface="+mj-ea"/>
                        </a:rPr>
                        <a:t>-</a:t>
                      </a:r>
                      <a:r>
                        <a:rPr lang="zh-CN" altLang="en-US" sz="1100" b="0" dirty="0">
                          <a:solidFill>
                            <a:schemeClr val="tx1"/>
                          </a:solidFill>
                          <a:effectLst/>
                          <a:latin typeface="+mj-ea"/>
                          <a:ea typeface="+mj-ea"/>
                        </a:rPr>
                        <a:t>连续科学技术中心</a:t>
                      </a:r>
                      <a:endParaRPr lang="en-US" altLang="zh-CN" sz="1100" b="0" dirty="0">
                        <a:solidFill>
                          <a:schemeClr val="tx1"/>
                        </a:solidFill>
                        <a:effectLst/>
                        <a:latin typeface="+mj-ea"/>
                        <a:ea typeface="+mj-ea"/>
                      </a:endParaRPr>
                    </a:p>
                    <a:p>
                      <a:pPr algn="l" fontAlgn="base">
                        <a:lnSpc>
                          <a:spcPct val="90000"/>
                        </a:lnSpc>
                        <a:spcBef>
                          <a:spcPts val="200"/>
                        </a:spcBef>
                      </a:pPr>
                      <a:r>
                        <a:rPr lang="en-US" altLang="zh-CN" sz="1100" b="0" dirty="0">
                          <a:solidFill>
                            <a:schemeClr val="tx1"/>
                          </a:solidFill>
                          <a:effectLst/>
                          <a:latin typeface="+mj-ea"/>
                          <a:ea typeface="+mj-ea"/>
                        </a:rPr>
                        <a:t>Jian Tao | Vice general manager | Center of Flow &amp; Continuous Technology (CFCT)</a:t>
                      </a:r>
                      <a:r>
                        <a:rPr lang="zh-CN" altLang="en-US" sz="1100" b="0" dirty="0">
                          <a:solidFill>
                            <a:schemeClr val="tx1"/>
                          </a:solidFill>
                          <a:effectLst/>
                          <a:latin typeface="+mj-ea"/>
                          <a:ea typeface="+mj-ea"/>
                        </a:rPr>
                        <a:t> </a:t>
                      </a:r>
                      <a:r>
                        <a:rPr lang="en-US" altLang="zh-CN" sz="1100" b="0" dirty="0">
                          <a:solidFill>
                            <a:schemeClr val="tx1"/>
                          </a:solidFill>
                          <a:effectLst/>
                          <a:latin typeface="+mj-ea"/>
                          <a:ea typeface="+mj-ea"/>
                        </a:rPr>
                        <a:t>|</a:t>
                      </a:r>
                      <a:r>
                        <a:rPr lang="zh-CN" altLang="en-US" sz="1100" b="0" dirty="0">
                          <a:solidFill>
                            <a:schemeClr val="tx1"/>
                          </a:solidFill>
                          <a:effectLst/>
                          <a:latin typeface="+mj-ea"/>
                          <a:ea typeface="+mj-ea"/>
                        </a:rPr>
                        <a:t> </a:t>
                      </a:r>
                      <a:r>
                        <a:rPr lang="en-US" altLang="zh-CN" sz="1100" b="0" dirty="0" err="1">
                          <a:solidFill>
                            <a:schemeClr val="tx1"/>
                          </a:solidFill>
                          <a:effectLst/>
                          <a:latin typeface="+mj-ea"/>
                          <a:ea typeface="+mj-ea"/>
                        </a:rPr>
                        <a:t>Asymchem</a:t>
                      </a:r>
                      <a:endParaRPr lang="zh-CN" altLang="en-US" sz="1100" b="0" dirty="0">
                        <a:solidFill>
                          <a:schemeClr val="tx1"/>
                        </a:solidFill>
                        <a:effectLst/>
                        <a:latin typeface="+mj-ea"/>
                        <a:ea typeface="+mj-ea"/>
                      </a:endParaRPr>
                    </a:p>
                  </a:txBody>
                  <a:tcPr marL="83297" marR="83297" marT="41649" marB="41649" anchor="ctr">
                    <a:solidFill>
                      <a:schemeClr val="bg1">
                        <a:lumMod val="95000"/>
                      </a:schemeClr>
                    </a:solidFill>
                  </a:tcPr>
                </a:tc>
                <a:extLst>
                  <a:ext uri="{0D108BD9-81ED-4DB2-BD59-A6C34878D82A}">
                    <a16:rowId xmlns:a16="http://schemas.microsoft.com/office/drawing/2014/main" val="3478370643"/>
                  </a:ext>
                </a:extLst>
              </a:tr>
              <a:tr h="482419">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15:40 </a:t>
                      </a:r>
                      <a:r>
                        <a:rPr lang="en-GB" altLang="zh-CN" sz="1100" b="1" kern="1200">
                          <a:solidFill>
                            <a:srgbClr val="000000"/>
                          </a:solidFill>
                          <a:effectLst/>
                          <a:latin typeface="+mj-ea"/>
                          <a:ea typeface="+mj-ea"/>
                          <a:cs typeface="+mn-cs"/>
                        </a:rPr>
                        <a:t>–</a:t>
                      </a:r>
                      <a:r>
                        <a:rPr lang="en-GB" sz="1100" b="1" kern="1200">
                          <a:solidFill>
                            <a:srgbClr val="000000"/>
                          </a:solidFill>
                          <a:effectLst/>
                          <a:latin typeface="+mj-ea"/>
                          <a:ea typeface="+mj-ea"/>
                          <a:cs typeface="+mn-cs"/>
                        </a:rPr>
                        <a:t> 16:25</a:t>
                      </a:r>
                      <a:endParaRPr lang="en-US" sz="1100"/>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mins </a:t>
                      </a:r>
                      <a:r>
                        <a:rPr lang="zh-CN" altLang="en-US" sz="1100" b="0" i="0" u="none" strike="noStrike" kern="1200" noProof="0">
                          <a:solidFill>
                            <a:schemeClr val="tx1"/>
                          </a:solidFill>
                          <a:effectLst/>
                          <a:latin typeface="Microsoft YaHei"/>
                        </a:rPr>
                        <a:t>分钟</a:t>
                      </a:r>
                      <a:endParaRPr lang="en-US" sz="1100"/>
                    </a:p>
                  </a:txBody>
                  <a:tcPr marL="83297" marR="83297" marT="41649" marB="41649" anchor="ctr">
                    <a:solidFill>
                      <a:schemeClr val="bg1">
                        <a:lumMod val="95000"/>
                      </a:schemeClr>
                    </a:solidFill>
                  </a:tcPr>
                </a:tc>
                <a:tc>
                  <a:txBody>
                    <a:bodyPr/>
                    <a:lstStyle/>
                    <a:p>
                      <a:pPr marL="0" marR="0" lvl="0" indent="0" algn="l" rtl="0" eaLnBrk="1" fontAlgn="base" latinLnBrk="0" hangingPunct="1">
                        <a:lnSpc>
                          <a:spcPct val="90000"/>
                        </a:lnSpc>
                        <a:spcBef>
                          <a:spcPts val="200"/>
                        </a:spcBef>
                        <a:spcAft>
                          <a:spcPts val="0"/>
                        </a:spcAft>
                        <a:buClrTx/>
                        <a:buSzTx/>
                        <a:buFontTx/>
                        <a:buNone/>
                      </a:pPr>
                      <a:r>
                        <a:rPr lang="zh-CN" altLang="en-US" sz="1100" b="1" kern="1200">
                          <a:solidFill>
                            <a:schemeClr val="tx1"/>
                          </a:solidFill>
                          <a:effectLst/>
                          <a:latin typeface="+mj-ea"/>
                          <a:ea typeface="+mj-ea"/>
                          <a:cs typeface="+mn-cs"/>
                        </a:rPr>
                        <a:t>环保工程建设管理 </a:t>
                      </a:r>
                      <a:r>
                        <a:rPr lang="fr-FR" altLang="zh-CN" sz="1100" b="0" kern="1200">
                          <a:solidFill>
                            <a:schemeClr val="tx1"/>
                          </a:solidFill>
                          <a:effectLst/>
                          <a:latin typeface="+mj-ea"/>
                          <a:ea typeface="+mj-ea"/>
                          <a:cs typeface="+mn-cs"/>
                        </a:rPr>
                        <a:t>Environmental protection project management</a:t>
                      </a:r>
                    </a:p>
                    <a:p>
                      <a:pPr algn="l" fontAlgn="base">
                        <a:lnSpc>
                          <a:spcPct val="90000"/>
                        </a:lnSpc>
                        <a:spcBef>
                          <a:spcPts val="200"/>
                        </a:spcBef>
                      </a:pPr>
                      <a:r>
                        <a:rPr lang="zh-CN" altLang="en-US" sz="1100" b="0">
                          <a:solidFill>
                            <a:schemeClr val="tx1"/>
                          </a:solidFill>
                          <a:effectLst/>
                          <a:latin typeface="+mj-ea"/>
                          <a:ea typeface="+mj-ea"/>
                        </a:rPr>
                        <a:t>朱庆鹏 </a:t>
                      </a:r>
                      <a:r>
                        <a:rPr lang="en-US" altLang="zh-CN" sz="1100" b="0">
                          <a:solidFill>
                            <a:schemeClr val="tx1"/>
                          </a:solidFill>
                          <a:effectLst/>
                          <a:latin typeface="+mj-ea"/>
                          <a:ea typeface="+mj-ea"/>
                        </a:rPr>
                        <a:t>| EHS</a:t>
                      </a:r>
                      <a:r>
                        <a:rPr lang="zh-CN" altLang="en-US" sz="1100" b="0">
                          <a:solidFill>
                            <a:schemeClr val="tx1"/>
                          </a:solidFill>
                          <a:effectLst/>
                          <a:latin typeface="+mj-ea"/>
                          <a:ea typeface="+mj-ea"/>
                        </a:rPr>
                        <a:t>主管 </a:t>
                      </a:r>
                      <a:r>
                        <a:rPr lang="en-US" altLang="zh-CN" sz="1100" b="0">
                          <a:solidFill>
                            <a:schemeClr val="tx1"/>
                          </a:solidFill>
                          <a:effectLst/>
                          <a:latin typeface="+mj-ea"/>
                          <a:ea typeface="+mj-ea"/>
                        </a:rPr>
                        <a:t>| </a:t>
                      </a:r>
                      <a:r>
                        <a:rPr lang="zh-CN" altLang="en-US" sz="1100" b="0">
                          <a:solidFill>
                            <a:schemeClr val="tx1"/>
                          </a:solidFill>
                          <a:effectLst/>
                          <a:latin typeface="+mj-ea"/>
                          <a:ea typeface="+mj-ea"/>
                        </a:rPr>
                        <a:t>康龙化成（天津）药物制备技术有限公司 </a:t>
                      </a:r>
                      <a:r>
                        <a:rPr lang="en-GB" altLang="zh-CN" sz="1100" b="0">
                          <a:solidFill>
                            <a:schemeClr val="tx1"/>
                          </a:solidFill>
                          <a:effectLst/>
                          <a:latin typeface="+mj-ea"/>
                          <a:ea typeface="+mj-ea"/>
                        </a:rPr>
                        <a:t>Qingpeng Zhu | Environment protection supervisor | Pharmaron</a:t>
                      </a:r>
                    </a:p>
                  </a:txBody>
                  <a:tcPr marL="83297" marR="83297" marT="41649" marB="41649" anchor="ctr">
                    <a:solidFill>
                      <a:schemeClr val="bg1">
                        <a:lumMod val="95000"/>
                      </a:schemeClr>
                    </a:solidFill>
                  </a:tcPr>
                </a:tc>
                <a:extLst>
                  <a:ext uri="{0D108BD9-81ED-4DB2-BD59-A6C34878D82A}">
                    <a16:rowId xmlns:a16="http://schemas.microsoft.com/office/drawing/2014/main" val="37639636"/>
                  </a:ext>
                </a:extLst>
              </a:tr>
              <a:tr h="674518">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16</a:t>
                      </a:r>
                      <a:r>
                        <a:rPr lang="en-US" sz="1100" b="1" kern="1200">
                          <a:solidFill>
                            <a:srgbClr val="000000"/>
                          </a:solidFill>
                          <a:effectLst/>
                          <a:latin typeface="+mj-ea"/>
                          <a:ea typeface="+mj-ea"/>
                          <a:cs typeface="+mn-cs"/>
                        </a:rPr>
                        <a:t>:25 </a:t>
                      </a:r>
                      <a:r>
                        <a:rPr lang="en-GB" altLang="zh-CN" sz="1100" b="1" kern="1200">
                          <a:solidFill>
                            <a:srgbClr val="000000"/>
                          </a:solidFill>
                          <a:effectLst/>
                          <a:latin typeface="+mj-ea"/>
                          <a:ea typeface="+mj-ea"/>
                          <a:cs typeface="+mn-cs"/>
                        </a:rPr>
                        <a:t>–</a:t>
                      </a:r>
                      <a:r>
                        <a:rPr lang="en-US" altLang="zh-CN" sz="1100" b="1" kern="1200">
                          <a:solidFill>
                            <a:srgbClr val="000000"/>
                          </a:solidFill>
                          <a:effectLst/>
                          <a:latin typeface="+mj-ea"/>
                          <a:ea typeface="+mj-ea"/>
                          <a:cs typeface="+mn-cs"/>
                        </a:rPr>
                        <a:t> 16:35</a:t>
                      </a:r>
                      <a:endParaRPr lang="en-GB" altLang="zh-CN" sz="1100" b="1" kern="1200">
                        <a:solidFill>
                          <a:srgbClr val="000000"/>
                        </a:solidFill>
                        <a:effectLst/>
                        <a:latin typeface="+mj-ea"/>
                        <a:ea typeface="+mj-ea"/>
                        <a:cs typeface="+mn-cs"/>
                      </a:endParaRP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10 mins </a:t>
                      </a:r>
                      <a:r>
                        <a:rPr lang="zh-CN" altLang="en-US" sz="1100" b="0" i="0" u="none" strike="noStrike" kern="1200" noProof="0">
                          <a:solidFill>
                            <a:schemeClr val="tx1"/>
                          </a:solidFill>
                          <a:effectLst/>
                          <a:latin typeface="Microsoft YaHei"/>
                        </a:rPr>
                        <a:t>分钟</a:t>
                      </a:r>
                      <a:endParaRPr lang="en-GB" sz="1100"/>
                    </a:p>
                  </a:txBody>
                  <a:tcPr marL="83297" marR="83297" marT="41649" marB="41649" anchor="ctr">
                    <a:solidFill>
                      <a:schemeClr val="bg1">
                        <a:lumMod val="95000"/>
                      </a:schemeClr>
                    </a:solidFill>
                  </a:tcPr>
                </a:tc>
                <a:tc>
                  <a:txBody>
                    <a:bodyPr/>
                    <a:lstStyle/>
                    <a:p>
                      <a:pPr marL="0" marR="0" lvl="0" indent="0" algn="l" rtl="0" eaLnBrk="1" fontAlgn="base" latinLnBrk="0" hangingPunct="1">
                        <a:lnSpc>
                          <a:spcPct val="90000"/>
                        </a:lnSpc>
                        <a:spcBef>
                          <a:spcPts val="200"/>
                        </a:spcBef>
                        <a:spcAft>
                          <a:spcPts val="0"/>
                        </a:spcAft>
                        <a:buClrTx/>
                        <a:buSzTx/>
                        <a:buFontTx/>
                        <a:buNone/>
                      </a:pPr>
                      <a:r>
                        <a:rPr lang="en-US" altLang="zh-CN" sz="1100" b="1" kern="1200" dirty="0">
                          <a:solidFill>
                            <a:schemeClr val="tx1"/>
                          </a:solidFill>
                          <a:effectLst/>
                          <a:latin typeface="+mj-ea"/>
                          <a:ea typeface="+mj-ea"/>
                          <a:cs typeface="+mn-cs"/>
                        </a:rPr>
                        <a:t>ESG</a:t>
                      </a:r>
                      <a:r>
                        <a:rPr lang="zh-CN" altLang="en-US" sz="1100" b="1" kern="1200" dirty="0">
                          <a:solidFill>
                            <a:schemeClr val="tx1"/>
                          </a:solidFill>
                          <a:effectLst/>
                          <a:latin typeface="+mj-ea"/>
                          <a:ea typeface="+mj-ea"/>
                          <a:cs typeface="+mn-cs"/>
                        </a:rPr>
                        <a:t>与可持续发展报告分享 </a:t>
                      </a:r>
                      <a:r>
                        <a:rPr lang="en-US" altLang="zh-CN" sz="1100" b="0" kern="1200" dirty="0">
                          <a:solidFill>
                            <a:schemeClr val="tx1"/>
                          </a:solidFill>
                          <a:effectLst/>
                          <a:latin typeface="+mj-ea"/>
                          <a:ea typeface="+mj-ea"/>
                          <a:cs typeface="+mn-cs"/>
                        </a:rPr>
                        <a:t>ESG and sustainability reporting</a:t>
                      </a:r>
                      <a:endParaRPr lang="en-GB" altLang="zh-CN" sz="1100" b="0" dirty="0">
                        <a:solidFill>
                          <a:schemeClr val="tx1"/>
                        </a:solidFill>
                        <a:effectLst/>
                        <a:latin typeface="+mj-ea"/>
                        <a:ea typeface="+mj-ea"/>
                      </a:endParaRPr>
                    </a:p>
                    <a:p>
                      <a:pPr marL="0" marR="0" lvl="0" indent="0" algn="l">
                        <a:lnSpc>
                          <a:spcPct val="90000"/>
                        </a:lnSpc>
                        <a:spcBef>
                          <a:spcPts val="200"/>
                        </a:spcBef>
                        <a:spcAft>
                          <a:spcPts val="0"/>
                        </a:spcAft>
                        <a:buClrTx/>
                        <a:buSzTx/>
                        <a:buFontTx/>
                        <a:buNone/>
                      </a:pPr>
                      <a:r>
                        <a:rPr lang="zh-CN" altLang="en-US" sz="1100" b="0" dirty="0">
                          <a:solidFill>
                            <a:schemeClr val="tx1"/>
                          </a:solidFill>
                          <a:effectLst/>
                          <a:latin typeface="+mj-ea"/>
                          <a:ea typeface="+mj-ea"/>
                        </a:rPr>
                        <a:t>张赟 </a:t>
                      </a:r>
                      <a:r>
                        <a:rPr lang="en-US" altLang="zh-CN" sz="1100" b="0" dirty="0">
                          <a:solidFill>
                            <a:schemeClr val="tx1"/>
                          </a:solidFill>
                          <a:effectLst/>
                          <a:latin typeface="+mj-ea"/>
                          <a:ea typeface="+mj-ea"/>
                        </a:rPr>
                        <a:t>| </a:t>
                      </a:r>
                      <a:r>
                        <a:rPr lang="zh-CN" altLang="en-US" sz="1100" b="0" dirty="0">
                          <a:solidFill>
                            <a:schemeClr val="tx1"/>
                          </a:solidFill>
                          <a:effectLst/>
                          <a:latin typeface="+mj-ea"/>
                          <a:ea typeface="+mj-ea"/>
                        </a:rPr>
                        <a:t>专家支持服务高级经理，中国办公室负责人 </a:t>
                      </a:r>
                      <a:r>
                        <a:rPr lang="en-US" altLang="zh-CN" sz="1100" b="0" dirty="0">
                          <a:solidFill>
                            <a:schemeClr val="tx1"/>
                          </a:solidFill>
                          <a:effectLst/>
                          <a:latin typeface="+mj-ea"/>
                          <a:ea typeface="+mj-ea"/>
                        </a:rPr>
                        <a:t>| </a:t>
                      </a:r>
                      <a:r>
                        <a:rPr lang="zh-CN" altLang="en-US" sz="1100" dirty="0">
                          <a:solidFill>
                            <a:schemeClr val="tx1"/>
                          </a:solidFill>
                          <a:latin typeface="+mj-ea"/>
                          <a:ea typeface="+mj-ea"/>
                        </a:rPr>
                        <a:t>音和环保咨询（上海）有限公司</a:t>
                      </a:r>
                      <a:endParaRPr lang="en-US" altLang="zh-CN" sz="1100" dirty="0">
                        <a:solidFill>
                          <a:schemeClr val="tx1"/>
                        </a:solidFill>
                        <a:latin typeface="+mj-ea"/>
                        <a:ea typeface="+mj-ea"/>
                      </a:endParaRPr>
                    </a:p>
                    <a:p>
                      <a:pPr marL="0" marR="0" lvl="0" indent="0" algn="l">
                        <a:lnSpc>
                          <a:spcPct val="90000"/>
                        </a:lnSpc>
                        <a:spcBef>
                          <a:spcPts val="200"/>
                        </a:spcBef>
                        <a:spcAft>
                          <a:spcPts val="0"/>
                        </a:spcAft>
                        <a:buClrTx/>
                        <a:buSzTx/>
                        <a:buFontTx/>
                        <a:buNone/>
                      </a:pPr>
                      <a:r>
                        <a:rPr lang="en-US" altLang="zh-CN" sz="1100" dirty="0">
                          <a:solidFill>
                            <a:schemeClr val="tx1"/>
                          </a:solidFill>
                          <a:latin typeface="+mj-ea"/>
                          <a:ea typeface="+mj-ea"/>
                        </a:rPr>
                        <a:t>Ellen Zhang | Senior manager of expert support services, head of China Office | </a:t>
                      </a:r>
                      <a:r>
                        <a:rPr lang="en-US" altLang="zh-CN" sz="1100" dirty="0" err="1">
                          <a:solidFill>
                            <a:schemeClr val="tx1"/>
                          </a:solidFill>
                          <a:latin typeface="+mj-ea"/>
                          <a:ea typeface="+mj-ea"/>
                        </a:rPr>
                        <a:t>Enhesa</a:t>
                      </a:r>
                      <a:endParaRPr lang="en-GB" altLang="zh-CN" sz="1100" b="0" dirty="0">
                        <a:solidFill>
                          <a:schemeClr val="tx1"/>
                        </a:solidFill>
                        <a:effectLst/>
                        <a:latin typeface="+mj-ea"/>
                        <a:ea typeface="+mj-ea"/>
                      </a:endParaRPr>
                    </a:p>
                  </a:txBody>
                  <a:tcPr marL="83297" marR="83297" marT="41649" marB="41649" anchor="ctr">
                    <a:solidFill>
                      <a:schemeClr val="bg1">
                        <a:lumMod val="95000"/>
                      </a:schemeClr>
                    </a:solidFill>
                  </a:tcPr>
                </a:tc>
                <a:extLst>
                  <a:ext uri="{0D108BD9-81ED-4DB2-BD59-A6C34878D82A}">
                    <a16:rowId xmlns:a16="http://schemas.microsoft.com/office/drawing/2014/main" val="1466847257"/>
                  </a:ext>
                </a:extLst>
              </a:tr>
              <a:tr h="482419">
                <a:tc>
                  <a:txBody>
                    <a:bodyPr/>
                    <a:lstStyle/>
                    <a:p>
                      <a:pPr marL="0" marR="0" lvl="0" indent="0" algn="l">
                        <a:lnSpc>
                          <a:spcPct val="100000"/>
                        </a:lnSpc>
                        <a:spcBef>
                          <a:spcPts val="0"/>
                        </a:spcBef>
                        <a:spcAft>
                          <a:spcPts val="0"/>
                        </a:spcAft>
                        <a:buNone/>
                      </a:pPr>
                      <a:r>
                        <a:rPr lang="en-GB" sz="1100" b="1" i="0" u="none" strike="noStrike" kern="1200" noProof="0">
                          <a:solidFill>
                            <a:srgbClr val="000000"/>
                          </a:solidFill>
                          <a:effectLst/>
                          <a:latin typeface="Microsoft YaHei"/>
                        </a:rPr>
                        <a:t>16</a:t>
                      </a:r>
                      <a:r>
                        <a:rPr lang="en-US" sz="1100" b="1" i="0" u="none" strike="noStrike" kern="1200" noProof="0">
                          <a:solidFill>
                            <a:srgbClr val="000000"/>
                          </a:solidFill>
                          <a:effectLst/>
                          <a:latin typeface="Microsoft YaHei"/>
                        </a:rPr>
                        <a:t>:35 </a:t>
                      </a:r>
                      <a:r>
                        <a:rPr lang="en-GB" sz="1100" b="1" i="0" u="none" strike="noStrike" kern="1200" noProof="0">
                          <a:solidFill>
                            <a:srgbClr val="000000"/>
                          </a:solidFill>
                          <a:effectLst/>
                        </a:rPr>
                        <a:t>–</a:t>
                      </a:r>
                      <a:r>
                        <a:rPr lang="en-US" sz="1100" b="1" i="0" u="none" strike="noStrike" kern="1200" noProof="0">
                          <a:solidFill>
                            <a:srgbClr val="000000"/>
                          </a:solidFill>
                          <a:effectLst/>
                        </a:rPr>
                        <a:t> 17:10</a:t>
                      </a:r>
                      <a:endParaRPr lang="en-GB" sz="1100" b="0" i="0" u="none" strike="noStrike" kern="1200" noProof="0">
                        <a:effectLst/>
                      </a:endParaRPr>
                    </a:p>
                    <a:p>
                      <a:pPr marL="0" marR="0" lvl="0" indent="0" algn="l">
                        <a:lnSpc>
                          <a:spcPct val="100000"/>
                        </a:lnSpc>
                        <a:spcBef>
                          <a:spcPts val="0"/>
                        </a:spcBef>
                        <a:spcAft>
                          <a:spcPts val="0"/>
                        </a:spcAft>
                        <a:buNone/>
                      </a:pPr>
                      <a:r>
                        <a:rPr lang="en-GB" sz="1100" b="0" i="0" u="none" strike="noStrike" kern="1200" noProof="0">
                          <a:solidFill>
                            <a:schemeClr val="tx1"/>
                          </a:solidFill>
                          <a:effectLst/>
                        </a:rPr>
                        <a:t>35 mins </a:t>
                      </a:r>
                      <a:r>
                        <a:rPr lang="zh-CN" altLang="en-US" sz="1100" b="0" i="0" u="none" strike="noStrike" kern="1200" noProof="0">
                          <a:solidFill>
                            <a:schemeClr val="tx1"/>
                          </a:solidFill>
                          <a:effectLst/>
                        </a:rPr>
                        <a:t>分钟</a:t>
                      </a:r>
                      <a:endParaRPr lang="en-GB" sz="1100"/>
                    </a:p>
                  </a:txBody>
                  <a:tcPr marL="83296" marR="83296" marT="41649" marB="41649">
                    <a:solidFill>
                      <a:schemeClr val="bg1">
                        <a:lumMod val="95000"/>
                      </a:schemeClr>
                    </a:solidFill>
                  </a:tcPr>
                </a:tc>
                <a:tc>
                  <a:txBody>
                    <a:bodyPr/>
                    <a:lstStyle/>
                    <a:p>
                      <a:pPr lvl="0" algn="l">
                        <a:lnSpc>
                          <a:spcPct val="100000"/>
                        </a:lnSpc>
                        <a:spcBef>
                          <a:spcPts val="0"/>
                        </a:spcBef>
                        <a:spcAft>
                          <a:spcPts val="0"/>
                        </a:spcAft>
                        <a:buNone/>
                      </a:pPr>
                      <a:r>
                        <a:rPr lang="zh-CN" sz="1100" b="1" i="0" u="none" strike="noStrike" noProof="0">
                          <a:solidFill>
                            <a:schemeClr val="tx1"/>
                          </a:solidFill>
                          <a:effectLst/>
                        </a:rPr>
                        <a:t>温室气体核算 </a:t>
                      </a:r>
                      <a:r>
                        <a:rPr lang="en-US" sz="1100" b="0" i="0" u="none" strike="noStrike" noProof="0">
                          <a:solidFill>
                            <a:schemeClr val="tx1"/>
                          </a:solidFill>
                          <a:effectLst/>
                        </a:rPr>
                        <a:t>GHG emissions accounting (Supplier Scope 1 &amp; 2)</a:t>
                      </a:r>
                      <a:endParaRPr lang="en-US" sz="1100"/>
                    </a:p>
                    <a:p>
                      <a:pPr lvl="0" algn="l">
                        <a:lnSpc>
                          <a:spcPct val="100000"/>
                        </a:lnSpc>
                        <a:spcBef>
                          <a:spcPts val="0"/>
                        </a:spcBef>
                        <a:spcAft>
                          <a:spcPts val="0"/>
                        </a:spcAft>
                        <a:buNone/>
                      </a:pPr>
                      <a:r>
                        <a:rPr lang="zh-CN" sz="1100" b="0" i="0" u="none" strike="noStrike" noProof="0">
                          <a:solidFill>
                            <a:schemeClr val="tx1"/>
                          </a:solidFill>
                          <a:effectLst/>
                        </a:rPr>
                        <a:t>汤淋麟</a:t>
                      </a:r>
                      <a:r>
                        <a:rPr lang="en-US" altLang="zh-CN" sz="1100" b="0" i="0" u="none" strike="noStrike" noProof="0">
                          <a:solidFill>
                            <a:schemeClr val="tx1"/>
                          </a:solidFill>
                          <a:effectLst/>
                        </a:rPr>
                        <a:t> | </a:t>
                      </a:r>
                      <a:r>
                        <a:rPr lang="en-US" sz="1100" b="0" i="0" u="none" strike="noStrike" noProof="0">
                          <a:solidFill>
                            <a:schemeClr val="tx1"/>
                          </a:solidFill>
                          <a:effectLst/>
                        </a:rPr>
                        <a:t>EHS</a:t>
                      </a:r>
                      <a:r>
                        <a:rPr lang="zh-CN" sz="1100" b="0" i="0" u="none" strike="noStrike" noProof="0">
                          <a:solidFill>
                            <a:schemeClr val="tx1"/>
                          </a:solidFill>
                          <a:effectLst/>
                        </a:rPr>
                        <a:t>咨询顾问 </a:t>
                      </a:r>
                      <a:r>
                        <a:rPr lang="en-US" sz="1100" b="0" i="0" u="none" strike="noStrike" noProof="0">
                          <a:solidFill>
                            <a:schemeClr val="tx1"/>
                          </a:solidFill>
                          <a:effectLst/>
                        </a:rPr>
                        <a:t>| WSP Golder Zoey Tang | EHS Consultant | Golder</a:t>
                      </a:r>
                    </a:p>
                  </a:txBody>
                  <a:tcPr marL="83296" marR="83296" marT="41649" marB="41649">
                    <a:solidFill>
                      <a:schemeClr val="bg1">
                        <a:lumMod val="95000"/>
                      </a:schemeClr>
                    </a:solidFill>
                  </a:tcPr>
                </a:tc>
                <a:extLst>
                  <a:ext uri="{0D108BD9-81ED-4DB2-BD59-A6C34878D82A}">
                    <a16:rowId xmlns:a16="http://schemas.microsoft.com/office/drawing/2014/main" val="139587036"/>
                  </a:ext>
                </a:extLst>
              </a:tr>
              <a:tr h="482419">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​17:10 </a:t>
                      </a:r>
                      <a:r>
                        <a:rPr lang="en-GB" altLang="zh-CN" sz="1100" b="1" kern="1200">
                          <a:solidFill>
                            <a:srgbClr val="000000"/>
                          </a:solidFill>
                          <a:effectLst/>
                          <a:latin typeface="+mj-ea"/>
                          <a:ea typeface="+mj-ea"/>
                          <a:cs typeface="+mn-cs"/>
                        </a:rPr>
                        <a:t>– </a:t>
                      </a:r>
                      <a:r>
                        <a:rPr lang="en-GB" sz="1100" b="1" kern="1200">
                          <a:solidFill>
                            <a:srgbClr val="000000"/>
                          </a:solidFill>
                          <a:effectLst/>
                          <a:latin typeface="+mj-ea"/>
                          <a:ea typeface="+mj-ea"/>
                          <a:cs typeface="+mn-cs"/>
                        </a:rPr>
                        <a:t>17:25</a:t>
                      </a:r>
                    </a:p>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0" kern="1200">
                          <a:solidFill>
                            <a:schemeClr val="tx1"/>
                          </a:solidFill>
                          <a:effectLst/>
                          <a:latin typeface="+mj-ea"/>
                          <a:ea typeface="+mn-ea"/>
                          <a:cs typeface="+mn-cs"/>
                        </a:rPr>
                        <a:t>15 mins </a:t>
                      </a:r>
                      <a:r>
                        <a:rPr lang="zh-CN" altLang="en-US" sz="1100" b="0" kern="1200">
                          <a:solidFill>
                            <a:schemeClr val="tx1"/>
                          </a:solidFill>
                          <a:effectLst/>
                          <a:latin typeface="+mj-ea"/>
                          <a:ea typeface="+mn-ea"/>
                          <a:cs typeface="+mn-cs"/>
                        </a:rPr>
                        <a:t>分钟</a:t>
                      </a:r>
                      <a:endParaRPr lang="en-GB" altLang="zh-CN" sz="1100" b="0" kern="1200">
                        <a:solidFill>
                          <a:schemeClr val="tx1"/>
                        </a:solidFill>
                        <a:effectLst/>
                        <a:latin typeface="+mj-ea"/>
                        <a:ea typeface="+mn-ea"/>
                        <a:cs typeface="+mn-cs"/>
                      </a:endParaRPr>
                    </a:p>
                  </a:txBody>
                  <a:tcPr marL="83297" marR="83297" marT="41649" marB="41649" anchor="ctr">
                    <a:solidFill>
                      <a:schemeClr val="bg1">
                        <a:lumMod val="85000"/>
                      </a:schemeClr>
                    </a:solidFill>
                  </a:tcPr>
                </a:tc>
                <a:tc>
                  <a:txBody>
                    <a:bodyPr/>
                    <a:lstStyle/>
                    <a:p>
                      <a:pPr marL="0" marR="0" lvl="0" indent="0" algn="l" defTabSz="914400" rtl="0" eaLnBrk="1" fontAlgn="base" latinLnBrk="0" hangingPunct="1">
                        <a:lnSpc>
                          <a:spcPct val="100000"/>
                        </a:lnSpc>
                        <a:spcBef>
                          <a:spcPts val="0"/>
                        </a:spcBef>
                        <a:spcAft>
                          <a:spcPts val="0"/>
                        </a:spcAft>
                        <a:buClrTx/>
                        <a:buSzTx/>
                        <a:buFontTx/>
                        <a:buNone/>
                      </a:pPr>
                      <a:r>
                        <a:rPr lang="en-US" sz="1100" b="1" kern="1200" dirty="0">
                          <a:solidFill>
                            <a:srgbClr val="848484"/>
                          </a:solidFill>
                          <a:effectLst/>
                          <a:latin typeface="+mj-ea"/>
                          <a:ea typeface="+mj-ea"/>
                          <a:cs typeface="+mn-cs"/>
                        </a:rPr>
                        <a:t>End of Day 2 </a:t>
                      </a:r>
                      <a:r>
                        <a:rPr lang="zh-CN" altLang="en-US" sz="1100" b="0" kern="1200" dirty="0">
                          <a:solidFill>
                            <a:srgbClr val="848484"/>
                          </a:solidFill>
                          <a:effectLst/>
                          <a:latin typeface="+mj-ea"/>
                          <a:ea typeface="+mj-ea"/>
                          <a:cs typeface="+mn-cs"/>
                        </a:rPr>
                        <a:t>会议第二场结束</a:t>
                      </a:r>
                      <a:endParaRPr lang="en-US" sz="1100" b="0" kern="1200" dirty="0">
                        <a:solidFill>
                          <a:srgbClr val="848484"/>
                        </a:solidFill>
                        <a:effectLst/>
                        <a:latin typeface="+mj-ea"/>
                        <a:ea typeface="+mj-ea"/>
                        <a:cs typeface="+mn-cs"/>
                      </a:endParaRPr>
                    </a:p>
                  </a:txBody>
                  <a:tcPr marL="83297" marR="83297" marT="41649" marB="41649" anchor="ctr">
                    <a:solidFill>
                      <a:schemeClr val="bg1">
                        <a:lumMod val="85000"/>
                      </a:schemeClr>
                    </a:solidFill>
                  </a:tcPr>
                </a:tc>
                <a:extLst>
                  <a:ext uri="{0D108BD9-81ED-4DB2-BD59-A6C34878D82A}">
                    <a16:rowId xmlns:a16="http://schemas.microsoft.com/office/drawing/2014/main" val="1627396381"/>
                  </a:ext>
                </a:extLst>
              </a:tr>
            </a:tbl>
          </a:graphicData>
        </a:graphic>
      </p:graphicFrame>
    </p:spTree>
    <p:extLst>
      <p:ext uri="{BB962C8B-B14F-4D97-AF65-F5344CB8AC3E}">
        <p14:creationId xmlns:p14="http://schemas.microsoft.com/office/powerpoint/2010/main" val="2487984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p:txBody>
          <a:bodyPr/>
          <a:lstStyle/>
          <a:p>
            <a:r>
              <a:rPr lang="en-US" altLang="zh-CN" i="0" u="none">
                <a:solidFill>
                  <a:srgbClr val="F8652E"/>
                </a:solidFill>
                <a:latin typeface="微软雅黑" panose="020B0503020204020204" pitchFamily="34" charset="-122"/>
                <a:ea typeface="微软雅黑" panose="020B0503020204020204" pitchFamily="34" charset="-122"/>
              </a:rPr>
              <a:t>PSCI </a:t>
            </a:r>
            <a:r>
              <a:rPr lang="zh-CN" altLang="en-US" i="0" u="none">
                <a:solidFill>
                  <a:srgbClr val="F8652E"/>
                </a:solidFill>
                <a:latin typeface="微软雅黑" panose="020B0503020204020204" pitchFamily="34" charset="-122"/>
                <a:ea typeface="微软雅黑" panose="020B0503020204020204" pitchFamily="34" charset="-122"/>
              </a:rPr>
              <a:t>开场致词</a:t>
            </a:r>
            <a:br>
              <a:rPr lang="en-US" altLang="zh-CN" sz="8800" i="0" u="none">
                <a:solidFill>
                  <a:srgbClr val="F8652E"/>
                </a:solidFill>
                <a:latin typeface="微软雅黑" panose="020B0503020204020204" pitchFamily="34" charset="-122"/>
                <a:ea typeface="微软雅黑" panose="020B0503020204020204" pitchFamily="34" charset="-122"/>
              </a:rPr>
            </a:br>
            <a:r>
              <a:rPr lang="en-US" altLang="zh-CN" sz="2400" i="0" u="none">
                <a:solidFill>
                  <a:srgbClr val="F8652E"/>
                </a:solidFill>
                <a:latin typeface="微软雅黑" panose="020B0503020204020204" pitchFamily="34" charset="-122"/>
                <a:ea typeface="微软雅黑" panose="020B0503020204020204" pitchFamily="34" charset="-122"/>
              </a:rPr>
              <a:t>Opening remark</a:t>
            </a:r>
            <a:endParaRPr lang="en-GB" sz="2400"/>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8"/>
            <a:ext cx="10029825" cy="2649906"/>
          </a:xfrm>
        </p:spPr>
        <p:txBody>
          <a:bodyPr vert="horz" lIns="91440" tIns="45720" rIns="91440" bIns="45720" rtlCol="0" anchor="t">
            <a:normAutofit/>
          </a:bodyPr>
          <a:lstStyle/>
          <a:p>
            <a:pPr marL="0" marR="0" lvl="0" indent="0" algn="l">
              <a:lnSpc>
                <a:spcPct val="100000"/>
              </a:lnSpc>
              <a:spcBef>
                <a:spcPts val="200"/>
              </a:spcBef>
              <a:spcAft>
                <a:spcPts val="0"/>
              </a:spcAft>
              <a:buNone/>
            </a:pPr>
            <a:r>
              <a:rPr lang="zh-CN" altLang="en-US" sz="1800" b="0" kern="1200" noProof="0">
                <a:effectLst/>
                <a:latin typeface="+mj-ea"/>
                <a:ea typeface="+mj-ea"/>
                <a:cs typeface="+mn-cs"/>
              </a:rPr>
              <a:t>劳拉</a:t>
            </a:r>
            <a:r>
              <a:rPr lang="en-US" altLang="zh-CN" sz="1800" b="0" kern="1200" noProof="0">
                <a:effectLst/>
                <a:latin typeface="+mj-ea"/>
                <a:ea typeface="+mj-ea"/>
                <a:cs typeface="+mn-cs"/>
              </a:rPr>
              <a:t> | </a:t>
            </a:r>
            <a:r>
              <a:rPr lang="zh-CN" altLang="en-US" sz="1800" b="0" kern="1200" noProof="0">
                <a:effectLst/>
                <a:latin typeface="+mj-ea"/>
                <a:ea typeface="+mj-ea"/>
                <a:cs typeface="+mn-cs"/>
              </a:rPr>
              <a:t>品牌经理 </a:t>
            </a:r>
            <a:r>
              <a:rPr lang="en-US" altLang="zh-CN" sz="1800" b="0" kern="1200" noProof="0">
                <a:effectLst/>
                <a:latin typeface="+mj-ea"/>
                <a:ea typeface="+mj-ea"/>
                <a:cs typeface="+mn-cs"/>
              </a:rPr>
              <a:t>|</a:t>
            </a:r>
            <a:r>
              <a:rPr lang="zh-CN" altLang="en-US" sz="1800" b="0" kern="1200" noProof="0">
                <a:effectLst/>
                <a:latin typeface="+mj-ea"/>
                <a:ea typeface="+mn-ea"/>
                <a:cs typeface="+mn-cs"/>
              </a:rPr>
              <a:t>世界制药原料展</a:t>
            </a:r>
            <a:endParaRPr lang="en-US" altLang="zh-CN" sz="1800" b="0" kern="1200" noProof="0">
              <a:effectLst/>
              <a:latin typeface="+mj-ea"/>
              <a:ea typeface="+mn-ea"/>
              <a:cs typeface="+mn-cs"/>
            </a:endParaRPr>
          </a:p>
          <a:p>
            <a:pPr marL="0" marR="0" lvl="0" indent="0" algn="l">
              <a:lnSpc>
                <a:spcPct val="100000"/>
              </a:lnSpc>
              <a:spcBef>
                <a:spcPts val="200"/>
              </a:spcBef>
              <a:spcAft>
                <a:spcPts val="0"/>
              </a:spcAft>
              <a:buNone/>
            </a:pPr>
            <a:r>
              <a:rPr lang="en-US" altLang="zh-CN" sz="1800" b="0" kern="1200" noProof="0">
                <a:effectLst/>
                <a:latin typeface="+mj-ea"/>
                <a:ea typeface="+mj-ea"/>
                <a:cs typeface="+mn-cs"/>
              </a:rPr>
              <a:t>Laura | Brand manager of CPHI &amp; PMEC China | CPHI</a:t>
            </a:r>
            <a:endParaRPr lang="en-GB" altLang="zh-CN" sz="1800" b="0" kern="1200" noProof="0">
              <a:effectLst/>
              <a:latin typeface="+mj-ea"/>
              <a:ea typeface="+mj-ea"/>
              <a:cs typeface="+mn-cs"/>
            </a:endParaRPr>
          </a:p>
        </p:txBody>
      </p:sp>
    </p:spTree>
    <p:extLst>
      <p:ext uri="{BB962C8B-B14F-4D97-AF65-F5344CB8AC3E}">
        <p14:creationId xmlns:p14="http://schemas.microsoft.com/office/powerpoint/2010/main" val="3870597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8F2441F-E3E7-4FFE-8B32-4F88F028756B}"/>
              </a:ext>
            </a:extLst>
          </p:cNvPr>
          <p:cNvSpPr>
            <a:spLocks noGrp="1"/>
          </p:cNvSpPr>
          <p:nvPr>
            <p:ph type="body" sz="quarter" idx="10"/>
          </p:nvPr>
        </p:nvSpPr>
        <p:spPr/>
        <p:txBody>
          <a:bodyPr/>
          <a:lstStyle/>
          <a:p>
            <a:r>
              <a:rPr lang="en-US" altLang="zh-CN" b="0">
                <a:latin typeface="Calibri"/>
              </a:rPr>
              <a:t>PSCI</a:t>
            </a:r>
            <a:r>
              <a:rPr lang="zh-CN" altLang="en-US" b="0" i="0" u="none">
                <a:solidFill>
                  <a:srgbClr val="848484"/>
                </a:solidFill>
                <a:latin typeface="微软雅黑" panose="020B0503020204020204" pitchFamily="34" charset="-122"/>
                <a:ea typeface="微软雅黑" panose="020B0503020204020204" pitchFamily="34" charset="-122"/>
              </a:rPr>
              <a:t>开场致词</a:t>
            </a:r>
            <a:r>
              <a:rPr lang="zh-CN" altLang="en-US" b="0" i="0" u="none">
                <a:solidFill>
                  <a:srgbClr val="848484"/>
                </a:solidFill>
                <a:ea typeface="Calibri"/>
              </a:rPr>
              <a:t> </a:t>
            </a:r>
            <a:r>
              <a:rPr lang="en-US" altLang="zh-CN" b="0">
                <a:ea typeface="Calibri"/>
              </a:rPr>
              <a:t>Opening remark</a:t>
            </a:r>
            <a:endParaRPr lang="en-GB" altLang="zh-CN" b="0"/>
          </a:p>
        </p:txBody>
      </p:sp>
      <p:sp>
        <p:nvSpPr>
          <p:cNvPr id="5" name="Text Placeholder 4">
            <a:extLst>
              <a:ext uri="{FF2B5EF4-FFF2-40B4-BE49-F238E27FC236}">
                <a16:creationId xmlns:a16="http://schemas.microsoft.com/office/drawing/2014/main" id="{3BC8849B-7730-E8BD-2A38-D53355E6CEE9}"/>
              </a:ext>
            </a:extLst>
          </p:cNvPr>
          <p:cNvSpPr>
            <a:spLocks noGrp="1"/>
          </p:cNvSpPr>
          <p:nvPr>
            <p:ph type="body" sz="quarter" idx="11"/>
          </p:nvPr>
        </p:nvSpPr>
        <p:spPr/>
        <p:txBody>
          <a:bodyPr/>
          <a:lstStyle/>
          <a:p>
            <a:r>
              <a:rPr lang="zh-CN" altLang="en-US">
                <a:latin typeface="微软雅黑" panose="020B0503020204020204" pitchFamily="34" charset="-122"/>
                <a:ea typeface="微软雅黑" panose="020B0503020204020204" pitchFamily="34" charset="-122"/>
              </a:rPr>
              <a:t>合作伙伴 </a:t>
            </a:r>
            <a:r>
              <a:rPr lang="en-GB" altLang="zh-CN">
                <a:latin typeface="微软雅黑" panose="020B0503020204020204" pitchFamily="34" charset="-122"/>
                <a:ea typeface="Calibri"/>
              </a:rPr>
              <a:t>O</a:t>
            </a:r>
            <a:r>
              <a:rPr lang="en-US" altLang="zh-CN" err="1">
                <a:latin typeface="微软雅黑" panose="020B0503020204020204" pitchFamily="34" charset="-122"/>
                <a:ea typeface="Calibri"/>
              </a:rPr>
              <a:t>ur</a:t>
            </a:r>
            <a:r>
              <a:rPr lang="en-GB" altLang="zh-CN">
                <a:latin typeface="微软雅黑" panose="020B0503020204020204" pitchFamily="34" charset="-122"/>
                <a:ea typeface="Calibri"/>
              </a:rPr>
              <a:t> partnerships</a:t>
            </a:r>
          </a:p>
        </p:txBody>
      </p:sp>
      <p:sp>
        <p:nvSpPr>
          <p:cNvPr id="7" name="Text Placeholder 6">
            <a:extLst>
              <a:ext uri="{FF2B5EF4-FFF2-40B4-BE49-F238E27FC236}">
                <a16:creationId xmlns:a16="http://schemas.microsoft.com/office/drawing/2014/main" id="{E0DAF9B2-B50D-4F2F-B48C-2436E82D04B0}"/>
              </a:ext>
            </a:extLst>
          </p:cNvPr>
          <p:cNvSpPr>
            <a:spLocks noGrp="1"/>
          </p:cNvSpPr>
          <p:nvPr>
            <p:ph type="body" sz="quarter" idx="14"/>
          </p:nvPr>
        </p:nvSpPr>
        <p:spPr/>
        <p:txBody>
          <a:bodyPr vert="horz" lIns="91440" tIns="45720" rIns="91440" bIns="45720" rtlCol="0" anchor="t">
            <a:noAutofit/>
          </a:bodyPr>
          <a:lstStyle/>
          <a:p>
            <a:r>
              <a:rPr lang="zh-CN" altLang="en-US">
                <a:latin typeface="微软雅黑"/>
                <a:ea typeface="微软雅黑"/>
                <a:cs typeface="Calibri"/>
              </a:rPr>
              <a:t>供应商成熟度模型</a:t>
            </a:r>
            <a:r>
              <a:rPr lang="zh-CN" altLang="en-US" b="0" i="0" u="none">
                <a:solidFill>
                  <a:srgbClr val="848484"/>
                </a:solidFill>
                <a:latin typeface="Calibri"/>
                <a:ea typeface="Calibri"/>
                <a:cs typeface="Calibri"/>
              </a:rPr>
              <a:t> </a:t>
            </a:r>
            <a:r>
              <a:rPr lang="en-US" altLang="zh-CN">
                <a:latin typeface="微软雅黑" panose="020B0503020204020204" pitchFamily="34" charset="-122"/>
                <a:ea typeface="Calibri"/>
              </a:rPr>
              <a:t>Supplier </a:t>
            </a:r>
            <a:r>
              <a:rPr lang="en-GB" altLang="zh-CN">
                <a:latin typeface="微软雅黑" panose="020B0503020204020204" pitchFamily="34" charset="-122"/>
                <a:ea typeface="Calibri"/>
              </a:rPr>
              <a:t>maturity </a:t>
            </a:r>
            <a:r>
              <a:rPr lang="en-US" altLang="zh-CN">
                <a:latin typeface="微软雅黑" panose="020B0503020204020204" pitchFamily="34" charset="-122"/>
                <a:ea typeface="Calibri"/>
              </a:rPr>
              <a:t>model</a:t>
            </a:r>
            <a:endParaRPr lang="en-GB" altLang="zh-CN">
              <a:latin typeface="微软雅黑" panose="020B0503020204020204" pitchFamily="34" charset="-122"/>
              <a:ea typeface="Calibri"/>
            </a:endParaRPr>
          </a:p>
        </p:txBody>
      </p:sp>
      <p:sp>
        <p:nvSpPr>
          <p:cNvPr id="9" name="Text Placeholder 8">
            <a:extLst>
              <a:ext uri="{FF2B5EF4-FFF2-40B4-BE49-F238E27FC236}">
                <a16:creationId xmlns:a16="http://schemas.microsoft.com/office/drawing/2014/main" id="{3C207CB5-0D08-94ED-1077-C6751FB9BDF2}"/>
              </a:ext>
            </a:extLst>
          </p:cNvPr>
          <p:cNvSpPr>
            <a:spLocks noGrp="1"/>
          </p:cNvSpPr>
          <p:nvPr>
            <p:ph type="body" sz="quarter" idx="15"/>
          </p:nvPr>
        </p:nvSpPr>
        <p:spPr>
          <a:xfrm>
            <a:off x="450850" y="3619133"/>
            <a:ext cx="7574564" cy="400050"/>
          </a:xfrm>
        </p:spPr>
        <p:txBody>
          <a:bodyPr vert="horz" lIns="91440" tIns="45720" rIns="91440" bIns="45720" rtlCol="0" anchor="t">
            <a:noAutofit/>
          </a:bodyPr>
          <a:lstStyle/>
          <a:p>
            <a:r>
              <a:rPr lang="zh-CN" altLang="en-US" dirty="0"/>
              <a:t>环境中的药</a:t>
            </a:r>
            <a:r>
              <a:rPr lang="en-US" altLang="zh-CN" dirty="0"/>
              <a:t>/</a:t>
            </a:r>
            <a:r>
              <a:rPr lang="zh-CN" altLang="en-US" dirty="0"/>
              <a:t>抗生素药性专题小组近况更新 </a:t>
            </a:r>
            <a:r>
              <a:rPr lang="en-US" altLang="zh-CN" dirty="0">
                <a:latin typeface="微软雅黑" panose="020B0503020204020204" pitchFamily="34" charset="-122"/>
                <a:ea typeface="Calibri"/>
              </a:rPr>
              <a:t>PIE/AMR update</a:t>
            </a:r>
            <a:endParaRPr lang="zh-CN" altLang="en-US" dirty="0">
              <a:latin typeface="微软雅黑" panose="020B0503020204020204" pitchFamily="34" charset="-122"/>
            </a:endParaRPr>
          </a:p>
        </p:txBody>
      </p:sp>
      <p:sp>
        <p:nvSpPr>
          <p:cNvPr id="2" name="Title 1">
            <a:extLst>
              <a:ext uri="{FF2B5EF4-FFF2-40B4-BE49-F238E27FC236}">
                <a16:creationId xmlns:a16="http://schemas.microsoft.com/office/drawing/2014/main" id="{7D8D68FE-6BF3-93DA-386E-569D494BC060}"/>
              </a:ext>
            </a:extLst>
          </p:cNvPr>
          <p:cNvSpPr>
            <a:spLocks noGrp="1"/>
          </p:cNvSpPr>
          <p:nvPr>
            <p:ph type="title"/>
          </p:nvPr>
        </p:nvSpPr>
        <p:spPr/>
        <p:txBody>
          <a:bodyPr/>
          <a:lstStyle/>
          <a:p>
            <a:r>
              <a:rPr lang="zh-CN" altLang="en-US">
                <a:latin typeface="+mj-ea"/>
              </a:rPr>
              <a:t>议程 </a:t>
            </a:r>
            <a:r>
              <a:rPr lang="en-US" altLang="zh-CN" sz="2400">
                <a:latin typeface="+mn-lt"/>
              </a:rPr>
              <a:t>Agenda</a:t>
            </a:r>
            <a:endParaRPr lang="zh-CN" altLang="en-US" sz="2400">
              <a:latin typeface="+mn-lt"/>
            </a:endParaRPr>
          </a:p>
        </p:txBody>
      </p:sp>
    </p:spTree>
    <p:extLst>
      <p:ext uri="{BB962C8B-B14F-4D97-AF65-F5344CB8AC3E}">
        <p14:creationId xmlns:p14="http://schemas.microsoft.com/office/powerpoint/2010/main" val="2725935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D41E5-4BF0-0A3F-CCEB-083A0F6800E4}"/>
              </a:ext>
            </a:extLst>
          </p:cNvPr>
          <p:cNvSpPr>
            <a:spLocks noGrp="1"/>
          </p:cNvSpPr>
          <p:nvPr>
            <p:ph type="title"/>
          </p:nvPr>
        </p:nvSpPr>
        <p:spPr/>
        <p:txBody>
          <a:bodyPr/>
          <a:lstStyle/>
          <a:p>
            <a:r>
              <a:rPr lang="en-US" altLang="zh-CN"/>
              <a:t>Opening remarks – CPHI</a:t>
            </a:r>
            <a:endParaRPr lang="zh-CN" altLang="en-US"/>
          </a:p>
        </p:txBody>
      </p:sp>
      <p:sp>
        <p:nvSpPr>
          <p:cNvPr id="11" name="Text Placeholder 10">
            <a:extLst>
              <a:ext uri="{FF2B5EF4-FFF2-40B4-BE49-F238E27FC236}">
                <a16:creationId xmlns:a16="http://schemas.microsoft.com/office/drawing/2014/main" id="{14568238-C360-0B40-6267-512F66AC5CEC}"/>
              </a:ext>
            </a:extLst>
          </p:cNvPr>
          <p:cNvSpPr>
            <a:spLocks noGrp="1"/>
          </p:cNvSpPr>
          <p:nvPr>
            <p:ph type="body" sz="quarter" idx="14"/>
          </p:nvPr>
        </p:nvSpPr>
        <p:spPr/>
        <p:txBody>
          <a:bodyPr vert="horz" lIns="91440" tIns="45720" rIns="91440" bIns="45720" rtlCol="0" anchor="t">
            <a:noAutofit/>
          </a:bodyPr>
          <a:lstStyle/>
          <a:p>
            <a:r>
              <a:rPr lang="zh-CN" altLang="en-US">
                <a:latin typeface="微软雅黑"/>
                <a:ea typeface="微软雅黑"/>
                <a:cs typeface="Calibri"/>
              </a:rPr>
              <a:t>欢</a:t>
            </a:r>
            <a:r>
              <a:rPr lang="en-US" altLang="zh-CN">
                <a:latin typeface="微软雅黑"/>
                <a:ea typeface="微软雅黑"/>
                <a:cs typeface="Calibri"/>
              </a:rPr>
              <a:t>CPHI</a:t>
            </a:r>
            <a:r>
              <a:rPr lang="zh-CN" altLang="en-US">
                <a:latin typeface="微软雅黑"/>
                <a:ea typeface="微软雅黑"/>
                <a:cs typeface="Calibri"/>
              </a:rPr>
              <a:t>中国品牌经理</a:t>
            </a:r>
            <a:r>
              <a:rPr lang="en-US" altLang="zh-CN">
                <a:latin typeface="微软雅黑"/>
                <a:ea typeface="微软雅黑"/>
                <a:cs typeface="Calibri"/>
              </a:rPr>
              <a:t>Laura</a:t>
            </a:r>
            <a:r>
              <a:rPr lang="zh-CN" altLang="en-US">
                <a:latin typeface="微软雅黑"/>
                <a:ea typeface="微软雅黑"/>
                <a:cs typeface="Calibri"/>
              </a:rPr>
              <a:t>对</a:t>
            </a:r>
            <a:r>
              <a:rPr lang="en-US" altLang="zh-CN">
                <a:latin typeface="微软雅黑"/>
                <a:ea typeface="微软雅黑"/>
                <a:cs typeface="Calibri"/>
              </a:rPr>
              <a:t>PSCI 2022</a:t>
            </a:r>
            <a:r>
              <a:rPr lang="zh-CN" altLang="en-US">
                <a:latin typeface="微软雅黑"/>
                <a:ea typeface="微软雅黑"/>
                <a:cs typeface="Calibri"/>
              </a:rPr>
              <a:t>供应商大会顺利召开进行简短致词。</a:t>
            </a:r>
          </a:p>
        </p:txBody>
      </p:sp>
      <p:sp>
        <p:nvSpPr>
          <p:cNvPr id="13" name="Slide Number Placeholder 4">
            <a:extLst>
              <a:ext uri="{FF2B5EF4-FFF2-40B4-BE49-F238E27FC236}">
                <a16:creationId xmlns:a16="http://schemas.microsoft.com/office/drawing/2014/main" id="{2CB8D25C-CC1C-A2B0-D695-4E6E2BEE6790}"/>
              </a:ext>
            </a:extLst>
          </p:cNvPr>
          <p:cNvSpPr>
            <a:spLocks noGrp="1"/>
          </p:cNvSpPr>
          <p:nvPr>
            <p:ph type="sldNum" sz="quarter" idx="4"/>
          </p:nvPr>
        </p:nvSpPr>
        <p:spPr>
          <a:xfrm>
            <a:off x="11098306" y="6382975"/>
            <a:ext cx="615158" cy="277000"/>
          </a:xfrm>
        </p:spPr>
        <p:txBody>
          <a:bodyPr/>
          <a:lstStyle/>
          <a:p>
            <a:fld id="{1A91ABBD-BE70-492B-BBD8-7AF5442A9E89}" type="slidenum">
              <a:rPr lang="en-GB" smtClean="0"/>
              <a:pPr/>
              <a:t>8</a:t>
            </a:fld>
            <a:endParaRPr lang="en-GB"/>
          </a:p>
        </p:txBody>
      </p:sp>
      <p:pic>
        <p:nvPicPr>
          <p:cNvPr id="6" name="Picture 5">
            <a:extLst>
              <a:ext uri="{FF2B5EF4-FFF2-40B4-BE49-F238E27FC236}">
                <a16:creationId xmlns:a16="http://schemas.microsoft.com/office/drawing/2014/main" id="{63C5CE85-55F8-6A2E-B106-2446642D2A92}"/>
              </a:ext>
            </a:extLst>
          </p:cNvPr>
          <p:cNvPicPr>
            <a:picLocks noChangeAspect="1"/>
          </p:cNvPicPr>
          <p:nvPr/>
        </p:nvPicPr>
        <p:blipFill>
          <a:blip r:embed="rId2"/>
          <a:stretch>
            <a:fillRect/>
          </a:stretch>
        </p:blipFill>
        <p:spPr>
          <a:xfrm>
            <a:off x="2623065" y="2101864"/>
            <a:ext cx="6945869" cy="2932699"/>
          </a:xfrm>
          <a:prstGeom prst="rect">
            <a:avLst/>
          </a:prstGeom>
        </p:spPr>
      </p:pic>
    </p:spTree>
    <p:extLst>
      <p:ext uri="{BB962C8B-B14F-4D97-AF65-F5344CB8AC3E}">
        <p14:creationId xmlns:p14="http://schemas.microsoft.com/office/powerpoint/2010/main" val="3289572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81994-7F2F-C0F0-E293-51A143672DEA}"/>
              </a:ext>
            </a:extLst>
          </p:cNvPr>
          <p:cNvSpPr>
            <a:spLocks noGrp="1"/>
          </p:cNvSpPr>
          <p:nvPr>
            <p:ph type="title"/>
          </p:nvPr>
        </p:nvSpPr>
        <p:spPr/>
        <p:txBody>
          <a:bodyPr/>
          <a:lstStyle/>
          <a:p>
            <a:r>
              <a:rPr lang="zh-CN" altLang="en-US">
                <a:latin typeface="+mj-ea"/>
              </a:rPr>
              <a:t>供应商成熟度模型 </a:t>
            </a:r>
            <a:r>
              <a:rPr lang="en-GB" altLang="zh-CN" sz="2400"/>
              <a:t>Supplier </a:t>
            </a:r>
            <a:r>
              <a:rPr lang="en-US" altLang="zh-CN" sz="2400"/>
              <a:t>m</a:t>
            </a:r>
            <a:r>
              <a:rPr lang="en-GB" altLang="zh-CN" sz="2400" err="1"/>
              <a:t>aturity</a:t>
            </a:r>
            <a:r>
              <a:rPr lang="en-GB" altLang="zh-CN" sz="2400"/>
              <a:t> model</a:t>
            </a:r>
            <a:endParaRPr lang="zh-CN" altLang="en-US" sz="2400"/>
          </a:p>
        </p:txBody>
      </p:sp>
      <p:pic>
        <p:nvPicPr>
          <p:cNvPr id="5" name="Picture 4">
            <a:extLst>
              <a:ext uri="{FF2B5EF4-FFF2-40B4-BE49-F238E27FC236}">
                <a16:creationId xmlns:a16="http://schemas.microsoft.com/office/drawing/2014/main" id="{D552ADC3-10F5-ED2E-2645-2584A57C0DC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22053"/>
          <a:stretch/>
        </p:blipFill>
        <p:spPr>
          <a:xfrm>
            <a:off x="673613" y="1436802"/>
            <a:ext cx="6623132" cy="4828825"/>
          </a:xfrm>
          <a:prstGeom prst="rect">
            <a:avLst/>
          </a:prstGeom>
        </p:spPr>
      </p:pic>
      <p:sp>
        <p:nvSpPr>
          <p:cNvPr id="6" name="Slide Number Placeholder 3">
            <a:extLst>
              <a:ext uri="{FF2B5EF4-FFF2-40B4-BE49-F238E27FC236}">
                <a16:creationId xmlns:a16="http://schemas.microsoft.com/office/drawing/2014/main" id="{E2A4ADA4-5936-E834-D15D-D2EDD820E58F}"/>
              </a:ext>
            </a:extLst>
          </p:cNvPr>
          <p:cNvSpPr>
            <a:spLocks noGrp="1"/>
          </p:cNvSpPr>
          <p:nvPr>
            <p:ph type="sldNum" sz="quarter" idx="4"/>
          </p:nvPr>
        </p:nvSpPr>
        <p:spPr>
          <a:xfrm>
            <a:off x="11098306" y="6382975"/>
            <a:ext cx="615158" cy="277000"/>
          </a:xfrm>
        </p:spPr>
        <p:txBody>
          <a:bodyPr/>
          <a:lstStyle/>
          <a:p>
            <a:fld id="{1A91ABBD-BE70-492B-BBD8-7AF5442A9E89}" type="slidenum">
              <a:rPr lang="en-GB" smtClean="0"/>
              <a:t>9</a:t>
            </a:fld>
            <a:endParaRPr lang="en-GB"/>
          </a:p>
        </p:txBody>
      </p:sp>
      <p:sp>
        <p:nvSpPr>
          <p:cNvPr id="7" name="TextBox 6">
            <a:extLst>
              <a:ext uri="{FF2B5EF4-FFF2-40B4-BE49-F238E27FC236}">
                <a16:creationId xmlns:a16="http://schemas.microsoft.com/office/drawing/2014/main" id="{0A9E03A8-7DDF-DB37-1C73-92FB20035723}"/>
              </a:ext>
            </a:extLst>
          </p:cNvPr>
          <p:cNvSpPr txBox="1"/>
          <p:nvPr/>
        </p:nvSpPr>
        <p:spPr>
          <a:xfrm>
            <a:off x="5129401" y="1610139"/>
            <a:ext cx="1440000" cy="367748"/>
          </a:xfrm>
          <a:prstGeom prst="rect">
            <a:avLst/>
          </a:prstGeom>
          <a:solidFill>
            <a:srgbClr val="FCBD1B"/>
          </a:solidFill>
        </p:spPr>
        <p:txBody>
          <a:bodyPr wrap="square" rtlCol="0">
            <a:spAutoFit/>
          </a:bodyPr>
          <a:lstStyle/>
          <a:p>
            <a:pPr algn="ctr"/>
            <a:r>
              <a:rPr lang="zh-CN" altLang="en-US">
                <a:solidFill>
                  <a:schemeClr val="bg1"/>
                </a:solidFill>
              </a:rPr>
              <a:t>伦理</a:t>
            </a:r>
          </a:p>
        </p:txBody>
      </p:sp>
      <p:sp>
        <p:nvSpPr>
          <p:cNvPr id="9" name="TextBox 8">
            <a:extLst>
              <a:ext uri="{FF2B5EF4-FFF2-40B4-BE49-F238E27FC236}">
                <a16:creationId xmlns:a16="http://schemas.microsoft.com/office/drawing/2014/main" id="{297D338E-22A6-7D74-23D1-077183B531C0}"/>
              </a:ext>
            </a:extLst>
          </p:cNvPr>
          <p:cNvSpPr txBox="1"/>
          <p:nvPr/>
        </p:nvSpPr>
        <p:spPr>
          <a:xfrm>
            <a:off x="5129401" y="2179957"/>
            <a:ext cx="1440000" cy="369332"/>
          </a:xfrm>
          <a:prstGeom prst="rect">
            <a:avLst/>
          </a:prstGeom>
          <a:solidFill>
            <a:srgbClr val="70C2B4"/>
          </a:solidFill>
        </p:spPr>
        <p:txBody>
          <a:bodyPr wrap="square" rtlCol="0">
            <a:spAutoFit/>
          </a:bodyPr>
          <a:lstStyle/>
          <a:p>
            <a:pPr algn="ctr"/>
            <a:r>
              <a:rPr lang="zh-CN" altLang="en-US">
                <a:solidFill>
                  <a:schemeClr val="bg1"/>
                </a:solidFill>
              </a:rPr>
              <a:t>劳工</a:t>
            </a:r>
          </a:p>
        </p:txBody>
      </p:sp>
      <p:sp>
        <p:nvSpPr>
          <p:cNvPr id="11" name="TextBox 10">
            <a:extLst>
              <a:ext uri="{FF2B5EF4-FFF2-40B4-BE49-F238E27FC236}">
                <a16:creationId xmlns:a16="http://schemas.microsoft.com/office/drawing/2014/main" id="{9CEF6DDA-DBA7-D83C-BA8E-1936BA0F012E}"/>
              </a:ext>
            </a:extLst>
          </p:cNvPr>
          <p:cNvSpPr txBox="1"/>
          <p:nvPr/>
        </p:nvSpPr>
        <p:spPr>
          <a:xfrm>
            <a:off x="5129401" y="2751359"/>
            <a:ext cx="1440000" cy="369332"/>
          </a:xfrm>
          <a:prstGeom prst="rect">
            <a:avLst/>
          </a:prstGeom>
          <a:solidFill>
            <a:srgbClr val="C53308"/>
          </a:solidFill>
        </p:spPr>
        <p:txBody>
          <a:bodyPr wrap="square" rtlCol="0">
            <a:spAutoFit/>
          </a:bodyPr>
          <a:lstStyle/>
          <a:p>
            <a:pPr algn="ctr"/>
            <a:r>
              <a:rPr lang="zh-CN" altLang="en-US">
                <a:solidFill>
                  <a:schemeClr val="bg1"/>
                </a:solidFill>
              </a:rPr>
              <a:t>安全</a:t>
            </a:r>
          </a:p>
        </p:txBody>
      </p:sp>
      <p:sp>
        <p:nvSpPr>
          <p:cNvPr id="13" name="TextBox 12">
            <a:extLst>
              <a:ext uri="{FF2B5EF4-FFF2-40B4-BE49-F238E27FC236}">
                <a16:creationId xmlns:a16="http://schemas.microsoft.com/office/drawing/2014/main" id="{80C166BC-978C-EC66-81B5-9FBD9714E871}"/>
              </a:ext>
            </a:extLst>
          </p:cNvPr>
          <p:cNvSpPr txBox="1"/>
          <p:nvPr/>
        </p:nvSpPr>
        <p:spPr>
          <a:xfrm>
            <a:off x="5129401" y="3365689"/>
            <a:ext cx="1440000" cy="369332"/>
          </a:xfrm>
          <a:prstGeom prst="rect">
            <a:avLst/>
          </a:prstGeom>
          <a:solidFill>
            <a:srgbClr val="C53308"/>
          </a:solidFill>
        </p:spPr>
        <p:txBody>
          <a:bodyPr wrap="square" rtlCol="0">
            <a:spAutoFit/>
          </a:bodyPr>
          <a:lstStyle/>
          <a:p>
            <a:pPr algn="ctr"/>
            <a:r>
              <a:rPr lang="zh-CN" altLang="en-US">
                <a:solidFill>
                  <a:schemeClr val="bg1"/>
                </a:solidFill>
              </a:rPr>
              <a:t>工业卫生</a:t>
            </a:r>
          </a:p>
        </p:txBody>
      </p:sp>
      <p:sp>
        <p:nvSpPr>
          <p:cNvPr id="15" name="TextBox 14">
            <a:extLst>
              <a:ext uri="{FF2B5EF4-FFF2-40B4-BE49-F238E27FC236}">
                <a16:creationId xmlns:a16="http://schemas.microsoft.com/office/drawing/2014/main" id="{097705A4-5AE8-B457-88ED-6E60608CAF54}"/>
              </a:ext>
            </a:extLst>
          </p:cNvPr>
          <p:cNvSpPr txBox="1"/>
          <p:nvPr/>
        </p:nvSpPr>
        <p:spPr>
          <a:xfrm>
            <a:off x="5129401" y="3936390"/>
            <a:ext cx="1440000" cy="369332"/>
          </a:xfrm>
          <a:prstGeom prst="rect">
            <a:avLst/>
          </a:prstGeom>
          <a:solidFill>
            <a:srgbClr val="C53308"/>
          </a:solidFill>
        </p:spPr>
        <p:txBody>
          <a:bodyPr wrap="square" rtlCol="0">
            <a:spAutoFit/>
          </a:bodyPr>
          <a:lstStyle/>
          <a:p>
            <a:pPr algn="ctr"/>
            <a:r>
              <a:rPr lang="zh-CN" altLang="en-US">
                <a:solidFill>
                  <a:schemeClr val="bg1"/>
                </a:solidFill>
              </a:rPr>
              <a:t>过程安全</a:t>
            </a:r>
          </a:p>
        </p:txBody>
      </p:sp>
      <p:sp>
        <p:nvSpPr>
          <p:cNvPr id="17" name="TextBox 16">
            <a:extLst>
              <a:ext uri="{FF2B5EF4-FFF2-40B4-BE49-F238E27FC236}">
                <a16:creationId xmlns:a16="http://schemas.microsoft.com/office/drawing/2014/main" id="{30D334B8-75DC-AB2D-7B36-9FEE0851DDAA}"/>
              </a:ext>
            </a:extLst>
          </p:cNvPr>
          <p:cNvSpPr txBox="1"/>
          <p:nvPr/>
        </p:nvSpPr>
        <p:spPr>
          <a:xfrm>
            <a:off x="5129401" y="4539635"/>
            <a:ext cx="1440000" cy="369332"/>
          </a:xfrm>
          <a:prstGeom prst="rect">
            <a:avLst/>
          </a:prstGeom>
          <a:solidFill>
            <a:srgbClr val="2D9BBC"/>
          </a:solidFill>
        </p:spPr>
        <p:txBody>
          <a:bodyPr wrap="square" rtlCol="0">
            <a:spAutoFit/>
          </a:bodyPr>
          <a:lstStyle/>
          <a:p>
            <a:pPr algn="ctr"/>
            <a:r>
              <a:rPr lang="zh-CN" altLang="en-US">
                <a:solidFill>
                  <a:schemeClr val="bg1"/>
                </a:solidFill>
              </a:rPr>
              <a:t>环境</a:t>
            </a:r>
          </a:p>
        </p:txBody>
      </p:sp>
      <p:sp>
        <p:nvSpPr>
          <p:cNvPr id="19" name="TextBox 18">
            <a:extLst>
              <a:ext uri="{FF2B5EF4-FFF2-40B4-BE49-F238E27FC236}">
                <a16:creationId xmlns:a16="http://schemas.microsoft.com/office/drawing/2014/main" id="{F2FA57CD-98BB-F6BE-3EB3-C1AD4D67F232}"/>
              </a:ext>
            </a:extLst>
          </p:cNvPr>
          <p:cNvSpPr txBox="1"/>
          <p:nvPr/>
        </p:nvSpPr>
        <p:spPr>
          <a:xfrm>
            <a:off x="4940560" y="5121421"/>
            <a:ext cx="1872000" cy="369332"/>
          </a:xfrm>
          <a:prstGeom prst="rect">
            <a:avLst/>
          </a:prstGeom>
          <a:solidFill>
            <a:srgbClr val="2D9BBC"/>
          </a:solidFill>
        </p:spPr>
        <p:txBody>
          <a:bodyPr wrap="square" rtlCol="0">
            <a:spAutoFit/>
          </a:bodyPr>
          <a:lstStyle/>
          <a:p>
            <a:pPr algn="ctr"/>
            <a:r>
              <a:rPr lang="zh-CN" altLang="en-US">
                <a:solidFill>
                  <a:schemeClr val="bg1"/>
                </a:solidFill>
              </a:rPr>
              <a:t>范围三（碳排放）</a:t>
            </a:r>
          </a:p>
        </p:txBody>
      </p:sp>
      <p:sp>
        <p:nvSpPr>
          <p:cNvPr id="21" name="TextBox 20">
            <a:extLst>
              <a:ext uri="{FF2B5EF4-FFF2-40B4-BE49-F238E27FC236}">
                <a16:creationId xmlns:a16="http://schemas.microsoft.com/office/drawing/2014/main" id="{0FC93B3B-FE03-CB77-F807-2591ED6B43D4}"/>
              </a:ext>
            </a:extLst>
          </p:cNvPr>
          <p:cNvSpPr txBox="1"/>
          <p:nvPr/>
        </p:nvSpPr>
        <p:spPr>
          <a:xfrm>
            <a:off x="5129401" y="5722111"/>
            <a:ext cx="1440000" cy="369332"/>
          </a:xfrm>
          <a:prstGeom prst="rect">
            <a:avLst/>
          </a:prstGeom>
          <a:solidFill>
            <a:srgbClr val="CC006A"/>
          </a:solidFill>
        </p:spPr>
        <p:txBody>
          <a:bodyPr wrap="square" rtlCol="0">
            <a:spAutoFit/>
          </a:bodyPr>
          <a:lstStyle/>
          <a:p>
            <a:pPr algn="ctr"/>
            <a:r>
              <a:rPr lang="zh-CN" altLang="en-US" dirty="0">
                <a:solidFill>
                  <a:schemeClr val="bg1"/>
                </a:solidFill>
              </a:rPr>
              <a:t>管理体系</a:t>
            </a:r>
          </a:p>
        </p:txBody>
      </p:sp>
      <p:sp>
        <p:nvSpPr>
          <p:cNvPr id="8" name="TextBox 7">
            <a:extLst>
              <a:ext uri="{FF2B5EF4-FFF2-40B4-BE49-F238E27FC236}">
                <a16:creationId xmlns:a16="http://schemas.microsoft.com/office/drawing/2014/main" id="{F9AA60F7-5826-45E0-7AD1-91C7F2998FFF}"/>
              </a:ext>
            </a:extLst>
          </p:cNvPr>
          <p:cNvSpPr txBox="1"/>
          <p:nvPr/>
        </p:nvSpPr>
        <p:spPr>
          <a:xfrm>
            <a:off x="7753109" y="2660248"/>
            <a:ext cx="3408744" cy="128830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a:solidFill>
                  <a:srgbClr val="848484"/>
                </a:solidFill>
              </a:rPr>
              <a:t>PSCI</a:t>
            </a:r>
            <a:r>
              <a:rPr lang="zh-CN" altLang="en-US">
                <a:solidFill>
                  <a:srgbClr val="848484"/>
                </a:solidFill>
              </a:rPr>
              <a:t>成熟度模型可以帮助</a:t>
            </a:r>
            <a:r>
              <a:rPr lang="zh-CN" altLang="en-US">
                <a:solidFill>
                  <a:srgbClr val="F86524"/>
                </a:solidFill>
              </a:rPr>
              <a:t>供应商识别企业现状，参照</a:t>
            </a:r>
            <a:r>
              <a:rPr lang="en-US">
                <a:solidFill>
                  <a:srgbClr val="F86524"/>
                </a:solidFill>
              </a:rPr>
              <a:t>PSCI</a:t>
            </a:r>
            <a:r>
              <a:rPr lang="zh-CN" altLang="en-US">
                <a:solidFill>
                  <a:srgbClr val="F86524"/>
                </a:solidFill>
              </a:rPr>
              <a:t>原则的各项要求制定展计划。</a:t>
            </a:r>
            <a:endParaRPr lang="en-GB"/>
          </a:p>
        </p:txBody>
      </p:sp>
    </p:spTree>
    <p:extLst>
      <p:ext uri="{BB962C8B-B14F-4D97-AF65-F5344CB8AC3E}">
        <p14:creationId xmlns:p14="http://schemas.microsoft.com/office/powerpoint/2010/main" val="3191953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B332F-C30C-C9B7-EF49-F1361F60464C}"/>
              </a:ext>
            </a:extLst>
          </p:cNvPr>
          <p:cNvSpPr>
            <a:spLocks noGrp="1"/>
          </p:cNvSpPr>
          <p:nvPr>
            <p:ph type="title"/>
          </p:nvPr>
        </p:nvSpPr>
        <p:spPr/>
        <p:txBody>
          <a:bodyPr/>
          <a:lstStyle/>
          <a:p>
            <a:r>
              <a:rPr lang="zh-CN" altLang="en-US">
                <a:latin typeface="+mj-ea"/>
              </a:rPr>
              <a:t>供应商成熟度模型 </a:t>
            </a:r>
            <a:r>
              <a:rPr lang="en-GB" sz="2400"/>
              <a:t>Supplier </a:t>
            </a:r>
            <a:r>
              <a:rPr lang="en-US" altLang="zh-CN" sz="2400"/>
              <a:t>m</a:t>
            </a:r>
            <a:r>
              <a:rPr lang="en-GB" sz="2400" err="1"/>
              <a:t>aturity</a:t>
            </a:r>
            <a:r>
              <a:rPr lang="en-GB" sz="2400"/>
              <a:t> model</a:t>
            </a:r>
          </a:p>
        </p:txBody>
      </p:sp>
      <p:sp>
        <p:nvSpPr>
          <p:cNvPr id="36" name="Slide Number Placeholder 4">
            <a:extLst>
              <a:ext uri="{FF2B5EF4-FFF2-40B4-BE49-F238E27FC236}">
                <a16:creationId xmlns:a16="http://schemas.microsoft.com/office/drawing/2014/main" id="{1229C833-7C7D-568B-9FCA-5E792F91A5CE}"/>
              </a:ext>
            </a:extLst>
          </p:cNvPr>
          <p:cNvSpPr>
            <a:spLocks noGrp="1"/>
          </p:cNvSpPr>
          <p:nvPr>
            <p:ph type="sldNum" sz="quarter" idx="4"/>
          </p:nvPr>
        </p:nvSpPr>
        <p:spPr>
          <a:xfrm>
            <a:off x="11098306" y="6382975"/>
            <a:ext cx="615158" cy="277000"/>
          </a:xfrm>
        </p:spPr>
        <p:txBody>
          <a:bodyPr/>
          <a:lstStyle/>
          <a:p>
            <a:fld id="{1A91ABBD-BE70-492B-BBD8-7AF5442A9E89}" type="slidenum">
              <a:rPr lang="en-GB" smtClean="0"/>
              <a:pPr/>
              <a:t>10</a:t>
            </a:fld>
            <a:endParaRPr lang="en-GB"/>
          </a:p>
        </p:txBody>
      </p:sp>
      <p:sp>
        <p:nvSpPr>
          <p:cNvPr id="6" name="Text Placeholder 5">
            <a:extLst>
              <a:ext uri="{FF2B5EF4-FFF2-40B4-BE49-F238E27FC236}">
                <a16:creationId xmlns:a16="http://schemas.microsoft.com/office/drawing/2014/main" id="{7DA5B65E-A2C6-2ACD-CDEE-08BAC1216DC5}"/>
              </a:ext>
            </a:extLst>
          </p:cNvPr>
          <p:cNvSpPr>
            <a:spLocks noGrp="1"/>
          </p:cNvSpPr>
          <p:nvPr>
            <p:ph type="body" sz="quarter" idx="14"/>
          </p:nvPr>
        </p:nvSpPr>
        <p:spPr/>
        <p:txBody>
          <a:bodyPr vert="horz" lIns="91440" tIns="45720" rIns="91440" bIns="45720" rtlCol="0" anchor="t">
            <a:noAutofit/>
          </a:bodyPr>
          <a:lstStyle/>
          <a:p>
            <a:r>
              <a:rPr lang="zh-CN" altLang="en-US">
                <a:latin typeface="微软雅黑"/>
                <a:ea typeface="微软雅黑"/>
                <a:cs typeface="Calibri"/>
              </a:rPr>
              <a:t>针对</a:t>
            </a:r>
            <a:r>
              <a:rPr lang="zh-CN" altLang="en-US" b="1">
                <a:solidFill>
                  <a:srgbClr val="2D9BBC"/>
                </a:solidFill>
                <a:latin typeface="微软雅黑"/>
                <a:ea typeface="微软雅黑"/>
                <a:cs typeface="Calibri"/>
              </a:rPr>
              <a:t>环境</a:t>
            </a:r>
            <a:r>
              <a:rPr lang="zh-CN" altLang="en-US">
                <a:latin typeface="微软雅黑"/>
                <a:ea typeface="微软雅黑"/>
                <a:cs typeface="Calibri"/>
              </a:rPr>
              <a:t>专题，</a:t>
            </a:r>
            <a:r>
              <a:rPr lang="en-US" altLang="zh-CN">
                <a:latin typeface="微软雅黑"/>
                <a:ea typeface="微软雅黑"/>
                <a:cs typeface="Calibri"/>
              </a:rPr>
              <a:t>PSCI</a:t>
            </a:r>
            <a:r>
              <a:rPr lang="zh-CN" altLang="en-US">
                <a:latin typeface="微软雅黑"/>
                <a:ea typeface="微软雅黑"/>
                <a:cs typeface="Calibri"/>
              </a:rPr>
              <a:t>成员可以访问</a:t>
            </a:r>
            <a:r>
              <a:rPr lang="en-US" altLang="zh-CN">
                <a:latin typeface="微软雅黑"/>
                <a:ea typeface="微软雅黑"/>
                <a:cs typeface="Calibri"/>
                <a:hlinkClick r:id="rId4"/>
              </a:rPr>
              <a:t>PSCI</a:t>
            </a:r>
            <a:r>
              <a:rPr lang="zh-CN" altLang="en-US">
                <a:latin typeface="微软雅黑"/>
                <a:ea typeface="微软雅黑"/>
                <a:cs typeface="Calibri"/>
                <a:hlinkClick r:id="rId4"/>
              </a:rPr>
              <a:t>官网</a:t>
            </a:r>
            <a:r>
              <a:rPr lang="zh-CN" altLang="en-US">
                <a:latin typeface="微软雅黑"/>
                <a:ea typeface="微软雅黑"/>
                <a:cs typeface="Calibri"/>
              </a:rPr>
              <a:t>查询详细的成熟度模型分类。</a:t>
            </a:r>
          </a:p>
        </p:txBody>
      </p:sp>
      <p:graphicFrame>
        <p:nvGraphicFramePr>
          <p:cNvPr id="3" name="Table 4">
            <a:extLst>
              <a:ext uri="{FF2B5EF4-FFF2-40B4-BE49-F238E27FC236}">
                <a16:creationId xmlns:a16="http://schemas.microsoft.com/office/drawing/2014/main" id="{435A68FE-CD23-116B-5F78-928002CCD771}"/>
              </a:ext>
            </a:extLst>
          </p:cNvPr>
          <p:cNvGraphicFramePr>
            <a:graphicFrameLocks noGrp="1"/>
          </p:cNvGraphicFramePr>
          <p:nvPr>
            <p:extLst>
              <p:ext uri="{D42A27DB-BD31-4B8C-83A1-F6EECF244321}">
                <p14:modId xmlns:p14="http://schemas.microsoft.com/office/powerpoint/2010/main" val="2193344797"/>
              </p:ext>
            </p:extLst>
          </p:nvPr>
        </p:nvGraphicFramePr>
        <p:xfrm>
          <a:off x="259425" y="1999857"/>
          <a:ext cx="2170331" cy="4208099"/>
        </p:xfrm>
        <a:graphic>
          <a:graphicData uri="http://schemas.openxmlformats.org/drawingml/2006/table">
            <a:tbl>
              <a:tblPr firstRow="1" bandRow="1">
                <a:tableStyleId>{5C22544A-7EE6-4342-B048-85BDC9FD1C3A}</a:tableStyleId>
              </a:tblPr>
              <a:tblGrid>
                <a:gridCol w="2170331">
                  <a:extLst>
                    <a:ext uri="{9D8B030D-6E8A-4147-A177-3AD203B41FA5}">
                      <a16:colId xmlns:a16="http://schemas.microsoft.com/office/drawing/2014/main" val="2560148337"/>
                    </a:ext>
                  </a:extLst>
                </a:gridCol>
              </a:tblGrid>
              <a:tr h="601157">
                <a:tc>
                  <a:txBody>
                    <a:bodyPr/>
                    <a:lstStyle/>
                    <a:p>
                      <a:pPr algn="ctr"/>
                      <a:r>
                        <a:rPr lang="en-US" sz="2400" b="0">
                          <a:solidFill>
                            <a:schemeClr val="bg1"/>
                          </a:solidFill>
                          <a:latin typeface="+mj-lt"/>
                        </a:rPr>
                        <a:t>     </a:t>
                      </a:r>
                      <a:r>
                        <a:rPr lang="zh-CN" altLang="en-US" sz="2400" b="0">
                          <a:solidFill>
                            <a:schemeClr val="bg1"/>
                          </a:solidFill>
                          <a:latin typeface="+mj-lt"/>
                        </a:rPr>
                        <a:t>环境</a:t>
                      </a:r>
                      <a:endParaRPr lang="en-GB" sz="2400" b="0">
                        <a:solidFill>
                          <a:schemeClr val="bg1"/>
                        </a:solidFill>
                        <a:latin typeface="+mj-lt"/>
                      </a:endParaRP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solidFill>
                      <a:srgbClr val="2D9BBC"/>
                    </a:solidFill>
                  </a:tcPr>
                </a:tc>
                <a:extLst>
                  <a:ext uri="{0D108BD9-81ED-4DB2-BD59-A6C34878D82A}">
                    <a16:rowId xmlns:a16="http://schemas.microsoft.com/office/drawing/2014/main" val="3882908602"/>
                  </a:ext>
                </a:extLst>
              </a:tr>
              <a:tr h="601157">
                <a:tc>
                  <a:txBody>
                    <a:bodyPr/>
                    <a:lstStyle/>
                    <a:p>
                      <a:pPr algn="ctr"/>
                      <a:r>
                        <a:rPr lang="zh-CN" altLang="en-US" sz="1400" b="0" kern="1200">
                          <a:solidFill>
                            <a:srgbClr val="2D9BBC"/>
                          </a:solidFill>
                          <a:latin typeface="+mj-lt"/>
                          <a:ea typeface="+mn-ea"/>
                          <a:cs typeface="+mn-cs"/>
                        </a:rPr>
                        <a:t>环境认证及报告</a:t>
                      </a: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3604198593"/>
                  </a:ext>
                </a:extLst>
              </a:tr>
              <a:tr h="601157">
                <a:tc>
                  <a:txBody>
                    <a:bodyPr/>
                    <a:lstStyle/>
                    <a:p>
                      <a:pPr algn="ctr"/>
                      <a:r>
                        <a:rPr lang="zh-CN" altLang="en-US" sz="1400" b="0" kern="1200">
                          <a:solidFill>
                            <a:srgbClr val="2D9BBC"/>
                          </a:solidFill>
                          <a:latin typeface="+mj-lt"/>
                          <a:ea typeface="+mn-ea"/>
                          <a:cs typeface="+mn-cs"/>
                        </a:rPr>
                        <a:t>环境中的药物</a:t>
                      </a:r>
                      <a:endParaRPr lang="en-US" altLang="zh-CN" sz="1400" b="0" kern="1200">
                        <a:solidFill>
                          <a:srgbClr val="2D9BBC"/>
                        </a:solidFill>
                        <a:latin typeface="+mj-lt"/>
                        <a:ea typeface="+mn-ea"/>
                        <a:cs typeface="+mn-cs"/>
                      </a:endParaRPr>
                    </a:p>
                    <a:p>
                      <a:pPr algn="ctr"/>
                      <a:r>
                        <a:rPr lang="zh-CN" altLang="en-US" sz="1400" b="0" kern="1200">
                          <a:solidFill>
                            <a:srgbClr val="2D9BBC"/>
                          </a:solidFill>
                          <a:latin typeface="+mj-lt"/>
                          <a:ea typeface="+mn-ea"/>
                          <a:cs typeface="+mn-cs"/>
                        </a:rPr>
                        <a:t>抗生素抗药性</a:t>
                      </a: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2159116205"/>
                  </a:ext>
                </a:extLst>
              </a:tr>
              <a:tr h="601157">
                <a:tc>
                  <a:txBody>
                    <a:bodyPr/>
                    <a:lstStyle/>
                    <a:p>
                      <a:pPr algn="ctr"/>
                      <a:r>
                        <a:rPr lang="zh-CN" altLang="en-US" sz="1400">
                          <a:solidFill>
                            <a:srgbClr val="2D9BBC"/>
                          </a:solidFill>
                        </a:rPr>
                        <a:t>资源效率</a:t>
                      </a: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1986569824"/>
                  </a:ext>
                </a:extLst>
              </a:tr>
              <a:tr h="601157">
                <a:tc>
                  <a:txBody>
                    <a:bodyPr/>
                    <a:lstStyle/>
                    <a:p>
                      <a:pPr algn="ctr">
                        <a:spcBef>
                          <a:spcPts val="750"/>
                        </a:spcBef>
                        <a:buClr>
                          <a:srgbClr val="2D9BBC"/>
                        </a:buClr>
                      </a:pPr>
                      <a:r>
                        <a:rPr lang="zh-CN" altLang="en-US" sz="1400" b="0" kern="1200">
                          <a:solidFill>
                            <a:srgbClr val="2D9BBC"/>
                          </a:solidFill>
                          <a:latin typeface="+mj-lt"/>
                          <a:ea typeface="+mn-ea"/>
                          <a:cs typeface="+mn-cs"/>
                        </a:rPr>
                        <a:t>污染物溢出及释放</a:t>
                      </a: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2474027351"/>
                  </a:ext>
                </a:extLst>
              </a:tr>
              <a:tr h="601157">
                <a:tc>
                  <a:txBody>
                    <a:bodyPr/>
                    <a:lstStyle/>
                    <a:p>
                      <a:pPr marL="0" marR="0" lvl="0" indent="0" algn="ctr" defTabSz="914400" rtl="0" eaLnBrk="1" fontAlgn="auto" latinLnBrk="0" hangingPunct="1">
                        <a:lnSpc>
                          <a:spcPct val="100000"/>
                        </a:lnSpc>
                        <a:spcBef>
                          <a:spcPts val="750"/>
                        </a:spcBef>
                        <a:spcAft>
                          <a:spcPts val="0"/>
                        </a:spcAft>
                        <a:buClr>
                          <a:srgbClr val="2D9BBC"/>
                        </a:buClr>
                        <a:buSzTx/>
                        <a:buFontTx/>
                        <a:buNone/>
                        <a:tabLst/>
                        <a:defRPr/>
                      </a:pPr>
                      <a:r>
                        <a:rPr lang="zh-CN" altLang="en-US" sz="1400" b="0" kern="1200">
                          <a:solidFill>
                            <a:srgbClr val="2D9BBC"/>
                          </a:solidFill>
                          <a:latin typeface="+mj-lt"/>
                          <a:ea typeface="+mn-ea"/>
                          <a:cs typeface="+mn-cs"/>
                        </a:rPr>
                        <a:t>可持续资源及可追溯性</a:t>
                      </a: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1262689943"/>
                  </a:ext>
                </a:extLst>
              </a:tr>
              <a:tr h="601157">
                <a:tc>
                  <a:txBody>
                    <a:bodyPr/>
                    <a:lstStyle/>
                    <a:p>
                      <a:pPr algn="ctr"/>
                      <a:r>
                        <a:rPr lang="zh-CN" altLang="en-US" sz="1400">
                          <a:solidFill>
                            <a:srgbClr val="2D9BBC"/>
                          </a:solidFill>
                        </a:rPr>
                        <a:t>废弃物处理及排放</a:t>
                      </a: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3252695479"/>
                  </a:ext>
                </a:extLst>
              </a:tr>
            </a:tbl>
          </a:graphicData>
        </a:graphic>
      </p:graphicFrame>
      <p:pic>
        <p:nvPicPr>
          <p:cNvPr id="4" name="Picture 3">
            <a:extLst>
              <a:ext uri="{FF2B5EF4-FFF2-40B4-BE49-F238E27FC236}">
                <a16:creationId xmlns:a16="http://schemas.microsoft.com/office/drawing/2014/main" id="{67A8FD89-1137-43A9-75D2-B6059E6F94B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2144" y="1999857"/>
            <a:ext cx="612000" cy="603131"/>
          </a:xfrm>
          <a:prstGeom prst="rect">
            <a:avLst/>
          </a:prstGeom>
        </p:spPr>
      </p:pic>
      <p:pic>
        <p:nvPicPr>
          <p:cNvPr id="5" name="Picture 4">
            <a:extLst>
              <a:ext uri="{FF2B5EF4-FFF2-40B4-BE49-F238E27FC236}">
                <a16:creationId xmlns:a16="http://schemas.microsoft.com/office/drawing/2014/main" id="{30D9A08E-3754-C7C4-83B4-285E515BEF4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602476" y="2301422"/>
            <a:ext cx="9432316" cy="3571148"/>
          </a:xfrm>
          <a:prstGeom prst="rect">
            <a:avLst/>
          </a:prstGeom>
        </p:spPr>
      </p:pic>
    </p:spTree>
    <p:extLst>
      <p:ext uri="{BB962C8B-B14F-4D97-AF65-F5344CB8AC3E}">
        <p14:creationId xmlns:p14="http://schemas.microsoft.com/office/powerpoint/2010/main" val="3470839135"/>
      </p:ext>
    </p:extLst>
  </p:cSld>
  <p:clrMapOvr>
    <a:masterClrMapping/>
  </p:clrMapOvr>
  <p:extLst>
    <p:ext uri="{6950BFC3-D8DA-4A85-94F7-54DA5524770B}">
      <p188:commentRel xmlns:p188="http://schemas.microsoft.com/office/powerpoint/2018/8/main" r:id="rId3"/>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B332F-C30C-C9B7-EF49-F1361F60464C}"/>
              </a:ext>
            </a:extLst>
          </p:cNvPr>
          <p:cNvSpPr>
            <a:spLocks noGrp="1"/>
          </p:cNvSpPr>
          <p:nvPr>
            <p:ph type="title"/>
          </p:nvPr>
        </p:nvSpPr>
        <p:spPr/>
        <p:txBody>
          <a:bodyPr/>
          <a:lstStyle/>
          <a:p>
            <a:r>
              <a:rPr lang="zh-CN" altLang="en-US">
                <a:latin typeface="+mj-ea"/>
              </a:rPr>
              <a:t>供应商成熟度模型 </a:t>
            </a:r>
            <a:r>
              <a:rPr lang="en-GB" sz="2400"/>
              <a:t>Supplier </a:t>
            </a:r>
            <a:r>
              <a:rPr lang="en-US" altLang="zh-CN" sz="2400"/>
              <a:t>m</a:t>
            </a:r>
            <a:r>
              <a:rPr lang="en-GB" sz="2400" err="1"/>
              <a:t>aturity</a:t>
            </a:r>
            <a:r>
              <a:rPr lang="en-GB" sz="2400"/>
              <a:t> model</a:t>
            </a:r>
          </a:p>
        </p:txBody>
      </p:sp>
      <p:sp>
        <p:nvSpPr>
          <p:cNvPr id="36" name="Slide Number Placeholder 4">
            <a:extLst>
              <a:ext uri="{FF2B5EF4-FFF2-40B4-BE49-F238E27FC236}">
                <a16:creationId xmlns:a16="http://schemas.microsoft.com/office/drawing/2014/main" id="{1229C833-7C7D-568B-9FCA-5E792F91A5CE}"/>
              </a:ext>
            </a:extLst>
          </p:cNvPr>
          <p:cNvSpPr>
            <a:spLocks noGrp="1"/>
          </p:cNvSpPr>
          <p:nvPr>
            <p:ph type="sldNum" sz="quarter" idx="4"/>
          </p:nvPr>
        </p:nvSpPr>
        <p:spPr>
          <a:xfrm>
            <a:off x="11098306" y="6382975"/>
            <a:ext cx="615158" cy="277000"/>
          </a:xfrm>
        </p:spPr>
        <p:txBody>
          <a:bodyPr/>
          <a:lstStyle/>
          <a:p>
            <a:fld id="{1A91ABBD-BE70-492B-BBD8-7AF5442A9E89}" type="slidenum">
              <a:rPr lang="en-GB" smtClean="0"/>
              <a:pPr/>
              <a:t>11</a:t>
            </a:fld>
            <a:endParaRPr lang="en-GB"/>
          </a:p>
        </p:txBody>
      </p:sp>
      <p:sp>
        <p:nvSpPr>
          <p:cNvPr id="6" name="Text Placeholder 5">
            <a:extLst>
              <a:ext uri="{FF2B5EF4-FFF2-40B4-BE49-F238E27FC236}">
                <a16:creationId xmlns:a16="http://schemas.microsoft.com/office/drawing/2014/main" id="{7DA5B65E-A2C6-2ACD-CDEE-08BAC1216DC5}"/>
              </a:ext>
            </a:extLst>
          </p:cNvPr>
          <p:cNvSpPr>
            <a:spLocks noGrp="1"/>
          </p:cNvSpPr>
          <p:nvPr>
            <p:ph type="body" sz="quarter" idx="14"/>
          </p:nvPr>
        </p:nvSpPr>
        <p:spPr/>
        <p:txBody>
          <a:bodyPr vert="horz" lIns="91440" tIns="45720" rIns="91440" bIns="45720" rtlCol="0" anchor="t">
            <a:noAutofit/>
          </a:bodyPr>
          <a:lstStyle/>
          <a:p>
            <a:r>
              <a:rPr lang="zh-CN" altLang="en-US">
                <a:latin typeface="微软雅黑"/>
                <a:ea typeface="微软雅黑"/>
                <a:cs typeface="Calibri"/>
              </a:rPr>
              <a:t>针对</a:t>
            </a:r>
            <a:r>
              <a:rPr lang="zh-CN" altLang="en-US" b="1">
                <a:solidFill>
                  <a:srgbClr val="2D9BBC"/>
                </a:solidFill>
                <a:latin typeface="微软雅黑"/>
                <a:ea typeface="微软雅黑"/>
                <a:cs typeface="Calibri"/>
              </a:rPr>
              <a:t>范围三（碳排放）</a:t>
            </a:r>
            <a:r>
              <a:rPr lang="zh-CN" altLang="en-US">
                <a:latin typeface="微软雅黑"/>
                <a:ea typeface="微软雅黑"/>
                <a:cs typeface="Calibri"/>
              </a:rPr>
              <a:t>专题，</a:t>
            </a:r>
            <a:r>
              <a:rPr lang="en-US" altLang="zh-CN">
                <a:latin typeface="微软雅黑"/>
                <a:ea typeface="微软雅黑"/>
                <a:cs typeface="Calibri"/>
              </a:rPr>
              <a:t>PSCI</a:t>
            </a:r>
            <a:r>
              <a:rPr lang="zh-CN" altLang="en-US">
                <a:latin typeface="微软雅黑"/>
                <a:ea typeface="微软雅黑"/>
                <a:cs typeface="Calibri"/>
              </a:rPr>
              <a:t>成员可以访问</a:t>
            </a:r>
            <a:r>
              <a:rPr lang="en-US" altLang="zh-CN">
                <a:latin typeface="微软雅黑"/>
                <a:ea typeface="微软雅黑"/>
                <a:cs typeface="Calibri"/>
                <a:hlinkClick r:id="rId4"/>
              </a:rPr>
              <a:t>PSCI</a:t>
            </a:r>
            <a:r>
              <a:rPr lang="zh-CN" altLang="en-US">
                <a:latin typeface="微软雅黑"/>
                <a:ea typeface="微软雅黑"/>
                <a:cs typeface="Calibri"/>
                <a:hlinkClick r:id="rId4"/>
              </a:rPr>
              <a:t>官网</a:t>
            </a:r>
            <a:r>
              <a:rPr lang="zh-CN" altLang="en-US">
                <a:latin typeface="微软雅黑"/>
                <a:ea typeface="微软雅黑"/>
                <a:cs typeface="Calibri"/>
              </a:rPr>
              <a:t>查询详细的成熟度模型分类。</a:t>
            </a:r>
          </a:p>
        </p:txBody>
      </p:sp>
      <p:graphicFrame>
        <p:nvGraphicFramePr>
          <p:cNvPr id="3" name="Table 4">
            <a:extLst>
              <a:ext uri="{FF2B5EF4-FFF2-40B4-BE49-F238E27FC236}">
                <a16:creationId xmlns:a16="http://schemas.microsoft.com/office/drawing/2014/main" id="{CF7E73E0-DDBB-783F-F00A-F3ACCB7424FB}"/>
              </a:ext>
            </a:extLst>
          </p:cNvPr>
          <p:cNvGraphicFramePr>
            <a:graphicFrameLocks noGrp="1"/>
          </p:cNvGraphicFramePr>
          <p:nvPr>
            <p:extLst>
              <p:ext uri="{D42A27DB-BD31-4B8C-83A1-F6EECF244321}">
                <p14:modId xmlns:p14="http://schemas.microsoft.com/office/powerpoint/2010/main" val="3543822315"/>
              </p:ext>
            </p:extLst>
          </p:nvPr>
        </p:nvGraphicFramePr>
        <p:xfrm>
          <a:off x="157208" y="2228716"/>
          <a:ext cx="2331992" cy="3823264"/>
        </p:xfrm>
        <a:graphic>
          <a:graphicData uri="http://schemas.openxmlformats.org/drawingml/2006/table">
            <a:tbl>
              <a:tblPr firstRow="1" bandRow="1">
                <a:tableStyleId>{5C22544A-7EE6-4342-B048-85BDC9FD1C3A}</a:tableStyleId>
              </a:tblPr>
              <a:tblGrid>
                <a:gridCol w="2331992">
                  <a:extLst>
                    <a:ext uri="{9D8B030D-6E8A-4147-A177-3AD203B41FA5}">
                      <a16:colId xmlns:a16="http://schemas.microsoft.com/office/drawing/2014/main" val="2560148337"/>
                    </a:ext>
                  </a:extLst>
                </a:gridCol>
              </a:tblGrid>
              <a:tr h="750076">
                <a:tc>
                  <a:txBody>
                    <a:bodyPr/>
                    <a:lstStyle/>
                    <a:p>
                      <a:pPr algn="ctr"/>
                      <a:r>
                        <a:rPr lang="zh-CN" altLang="en-US" sz="2400" b="0">
                          <a:solidFill>
                            <a:schemeClr val="bg1"/>
                          </a:solidFill>
                          <a:latin typeface="+mj-lt"/>
                        </a:rPr>
                        <a:t> 范围三</a:t>
                      </a:r>
                      <a:endParaRPr lang="en-US" altLang="zh-CN" sz="2400" b="0">
                        <a:solidFill>
                          <a:schemeClr val="bg1"/>
                        </a:solidFill>
                        <a:latin typeface="+mj-lt"/>
                      </a:endParaRPr>
                    </a:p>
                    <a:p>
                      <a:pPr algn="ctr"/>
                      <a:r>
                        <a:rPr lang="zh-CN" altLang="en-US" sz="2400" b="0">
                          <a:solidFill>
                            <a:schemeClr val="bg1"/>
                          </a:solidFill>
                          <a:latin typeface="+mj-lt"/>
                        </a:rPr>
                        <a:t> （碳排放）</a:t>
                      </a:r>
                      <a:endParaRPr lang="en-GB" sz="2400" b="0">
                        <a:solidFill>
                          <a:schemeClr val="bg1"/>
                        </a:solidFill>
                        <a:latin typeface="+mj-lt"/>
                      </a:endParaRP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solidFill>
                      <a:srgbClr val="2D9BBC"/>
                    </a:solidFill>
                  </a:tcPr>
                </a:tc>
                <a:extLst>
                  <a:ext uri="{0D108BD9-81ED-4DB2-BD59-A6C34878D82A}">
                    <a16:rowId xmlns:a16="http://schemas.microsoft.com/office/drawing/2014/main" val="3882908602"/>
                  </a:ext>
                </a:extLst>
              </a:tr>
              <a:tr h="750076">
                <a:tc>
                  <a:txBody>
                    <a:bodyPr/>
                    <a:lstStyle/>
                    <a:p>
                      <a:pPr algn="ctr"/>
                      <a:r>
                        <a:rPr lang="zh-CN" altLang="en-US" sz="1400">
                          <a:solidFill>
                            <a:srgbClr val="2D9BBC"/>
                          </a:solidFill>
                        </a:rPr>
                        <a:t>减排措施及机制</a:t>
                      </a: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3604198593"/>
                  </a:ext>
                </a:extLst>
              </a:tr>
              <a:tr h="750076">
                <a:tc>
                  <a:txBody>
                    <a:bodyPr/>
                    <a:lstStyle/>
                    <a:p>
                      <a:pPr algn="ctr"/>
                      <a:r>
                        <a:rPr lang="zh-CN" altLang="en-US" sz="1400">
                          <a:solidFill>
                            <a:srgbClr val="2D9BBC"/>
                          </a:solidFill>
                        </a:rPr>
                        <a:t>报告及披露</a:t>
                      </a: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2159116205"/>
                  </a:ext>
                </a:extLst>
              </a:tr>
              <a:tr h="750076">
                <a:tc>
                  <a:txBody>
                    <a:bodyPr/>
                    <a:lstStyle/>
                    <a:p>
                      <a:pPr algn="ctr"/>
                      <a:r>
                        <a:rPr lang="zh-CN" altLang="en-US" sz="1400">
                          <a:solidFill>
                            <a:srgbClr val="2D9BBC"/>
                          </a:solidFill>
                        </a:rPr>
                        <a:t>策略及治理</a:t>
                      </a: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1986569824"/>
                  </a:ext>
                </a:extLst>
              </a:tr>
              <a:tr h="750076">
                <a:tc>
                  <a:txBody>
                    <a:bodyPr/>
                    <a:lstStyle/>
                    <a:p>
                      <a:pPr algn="ctr"/>
                      <a:r>
                        <a:rPr lang="zh-CN" altLang="en-US" sz="1400" b="0">
                          <a:solidFill>
                            <a:srgbClr val="2D9BBC"/>
                          </a:solidFill>
                          <a:latin typeface="+mj-lt"/>
                        </a:rPr>
                        <a:t>目标</a:t>
                      </a:r>
                      <a:endParaRPr lang="en-GB" sz="1400" b="0">
                        <a:solidFill>
                          <a:srgbClr val="2D9BBC"/>
                        </a:solidFill>
                        <a:latin typeface="+mj-lt"/>
                      </a:endParaRP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2474027351"/>
                  </a:ext>
                </a:extLst>
              </a:tr>
            </a:tbl>
          </a:graphicData>
        </a:graphic>
      </p:graphicFrame>
      <p:pic>
        <p:nvPicPr>
          <p:cNvPr id="4" name="Picture 3">
            <a:extLst>
              <a:ext uri="{FF2B5EF4-FFF2-40B4-BE49-F238E27FC236}">
                <a16:creationId xmlns:a16="http://schemas.microsoft.com/office/drawing/2014/main" id="{26C84332-CBC6-D0F4-0007-3BA9B2B6FEB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7208" y="2308228"/>
            <a:ext cx="624793" cy="615738"/>
          </a:xfrm>
          <a:prstGeom prst="rect">
            <a:avLst/>
          </a:prstGeom>
        </p:spPr>
      </p:pic>
      <p:pic>
        <p:nvPicPr>
          <p:cNvPr id="5" name="Picture 4">
            <a:extLst>
              <a:ext uri="{FF2B5EF4-FFF2-40B4-BE49-F238E27FC236}">
                <a16:creationId xmlns:a16="http://schemas.microsoft.com/office/drawing/2014/main" id="{02183FEB-F57A-D1DD-C3AB-BC98C0E831A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602476" y="2318332"/>
            <a:ext cx="9432316" cy="3571148"/>
          </a:xfrm>
          <a:prstGeom prst="rect">
            <a:avLst/>
          </a:prstGeom>
        </p:spPr>
      </p:pic>
    </p:spTree>
    <p:extLst>
      <p:ext uri="{BB962C8B-B14F-4D97-AF65-F5344CB8AC3E}">
        <p14:creationId xmlns:p14="http://schemas.microsoft.com/office/powerpoint/2010/main" val="3705427055"/>
      </p:ext>
    </p:extLst>
  </p:cSld>
  <p:clrMapOvr>
    <a:masterClrMapping/>
  </p:clrMapOvr>
  <p:extLst>
    <p:ext uri="{6950BFC3-D8DA-4A85-94F7-54DA5524770B}">
      <p188:commentRel xmlns:p188="http://schemas.microsoft.com/office/powerpoint/2018/8/main" r:id="rId3"/>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05A84-10DA-464D-B8D0-F39564A1935E}"/>
              </a:ext>
            </a:extLst>
          </p:cNvPr>
          <p:cNvSpPr>
            <a:spLocks noGrp="1"/>
          </p:cNvSpPr>
          <p:nvPr>
            <p:ph type="title"/>
          </p:nvPr>
        </p:nvSpPr>
        <p:spPr/>
        <p:txBody>
          <a:bodyPr/>
          <a:lstStyle/>
          <a:p>
            <a:r>
              <a:rPr lang="zh-CN" altLang="en-US" i="0" u="none">
                <a:solidFill>
                  <a:srgbClr val="F8652E"/>
                </a:solidFill>
                <a:latin typeface="+mn-ea"/>
                <a:ea typeface="+mn-ea"/>
              </a:rPr>
              <a:t>全球合作伙伴</a:t>
            </a:r>
            <a:r>
              <a:rPr lang="en-US" altLang="zh-CN">
                <a:latin typeface="+mn-ea"/>
                <a:ea typeface="+mn-ea"/>
              </a:rPr>
              <a:t> </a:t>
            </a:r>
            <a:r>
              <a:rPr lang="en-GB" altLang="zh-CN" sz="2400">
                <a:ea typeface="+mn-ea"/>
              </a:rPr>
              <a:t>G</a:t>
            </a:r>
            <a:r>
              <a:rPr lang="en-US" altLang="zh-CN" sz="2400">
                <a:ea typeface="+mn-ea"/>
              </a:rPr>
              <a:t>lobal</a:t>
            </a:r>
            <a:r>
              <a:rPr lang="en-GB" sz="2400">
                <a:ea typeface="+mn-ea"/>
              </a:rPr>
              <a:t> partnerships</a:t>
            </a:r>
            <a:endParaRPr lang="en-GB" sz="3800">
              <a:ea typeface="+mn-ea"/>
            </a:endParaRPr>
          </a:p>
        </p:txBody>
      </p:sp>
      <p:sp>
        <p:nvSpPr>
          <p:cNvPr id="43" name="Slide Number Placeholder 4">
            <a:extLst>
              <a:ext uri="{FF2B5EF4-FFF2-40B4-BE49-F238E27FC236}">
                <a16:creationId xmlns:a16="http://schemas.microsoft.com/office/drawing/2014/main" id="{BD4123DD-43CC-056C-B7EC-62248B99CE97}"/>
              </a:ext>
            </a:extLst>
          </p:cNvPr>
          <p:cNvSpPr>
            <a:spLocks noGrp="1"/>
          </p:cNvSpPr>
          <p:nvPr>
            <p:ph type="sldNum" sz="quarter" idx="4"/>
          </p:nvPr>
        </p:nvSpPr>
        <p:spPr>
          <a:xfrm>
            <a:off x="11713464" y="5599204"/>
            <a:ext cx="615158" cy="277000"/>
          </a:xfrm>
        </p:spPr>
        <p:txBody>
          <a:bodyPr/>
          <a:lstStyle/>
          <a:p>
            <a:fld id="{1A91ABBD-BE70-492B-BBD8-7AF5442A9E89}" type="slidenum">
              <a:rPr lang="en-GB" smtClean="0"/>
              <a:pPr/>
              <a:t>12</a:t>
            </a:fld>
            <a:endParaRPr lang="en-GB"/>
          </a:p>
        </p:txBody>
      </p:sp>
      <p:sp>
        <p:nvSpPr>
          <p:cNvPr id="40" name="TextBox 39"/>
          <p:cNvSpPr txBox="1"/>
          <p:nvPr/>
        </p:nvSpPr>
        <p:spPr>
          <a:xfrm>
            <a:off x="6529278" y="2341605"/>
            <a:ext cx="1317852" cy="276999"/>
          </a:xfrm>
          <a:prstGeom prst="rect">
            <a:avLst/>
          </a:prstGeom>
          <a:noFill/>
        </p:spPr>
        <p:txBody>
          <a:bodyPr wrap="square" rtlCol="0">
            <a:spAutoFit/>
          </a:bodyPr>
          <a:lstStyle/>
          <a:p>
            <a:pPr algn="ctr" defTabSz="914354">
              <a:spcAft>
                <a:spcPts val="800"/>
              </a:spcAft>
              <a:defRPr/>
            </a:pPr>
            <a:r>
              <a:rPr lang="zh-CN" altLang="en-US" sz="1200" b="1">
                <a:solidFill>
                  <a:srgbClr val="000000"/>
                </a:solidFill>
                <a:latin typeface="微软雅黑" panose="020B0503020204020204" pitchFamily="34" charset="-122"/>
                <a:ea typeface="微软雅黑" panose="020B0503020204020204" pitchFamily="34" charset="-122"/>
                <a:hlinkClick r:id="rId3"/>
              </a:rPr>
              <a:t>世界制药原料展</a:t>
            </a:r>
            <a:endParaRPr lang="en-US" altLang="zh-CN" sz="1200" b="1" i="0" u="none">
              <a:solidFill>
                <a:srgbClr val="000000"/>
              </a:solidFill>
              <a:latin typeface="微软雅黑" panose="020B0503020204020204" pitchFamily="34" charset="-122"/>
              <a:ea typeface="微软雅黑" panose="020B0503020204020204" pitchFamily="34" charset="-122"/>
            </a:endParaRPr>
          </a:p>
        </p:txBody>
      </p:sp>
      <p:sp>
        <p:nvSpPr>
          <p:cNvPr id="9" name="TextBox 8">
            <a:extLst>
              <a:ext uri="{FF2B5EF4-FFF2-40B4-BE49-F238E27FC236}">
                <a16:creationId xmlns:a16="http://schemas.microsoft.com/office/drawing/2014/main" id="{8F89423D-3096-42FB-A087-833C5AA4E5DE}"/>
              </a:ext>
            </a:extLst>
          </p:cNvPr>
          <p:cNvSpPr txBox="1"/>
          <p:nvPr/>
        </p:nvSpPr>
        <p:spPr>
          <a:xfrm>
            <a:off x="1150233" y="4116286"/>
            <a:ext cx="1234730" cy="276999"/>
          </a:xfrm>
          <a:prstGeom prst="rect">
            <a:avLst/>
          </a:prstGeom>
          <a:noFill/>
        </p:spPr>
        <p:txBody>
          <a:bodyPr wrap="square" rtlCol="0">
            <a:spAutoFit/>
          </a:bodyPr>
          <a:lstStyle/>
          <a:p>
            <a:pPr algn="ctr" defTabSz="914354">
              <a:spcAft>
                <a:spcPts val="800"/>
              </a:spcAft>
              <a:defRPr/>
            </a:pPr>
            <a:r>
              <a:rPr lang="zh-CN" altLang="en-US" sz="1200" b="1" i="0">
                <a:solidFill>
                  <a:srgbClr val="333232"/>
                </a:solidFill>
                <a:effectLst/>
                <a:latin typeface="微软雅黑" panose="020B0503020204020204" pitchFamily="34" charset="-122"/>
                <a:ea typeface="微软雅黑" panose="020B0503020204020204" pitchFamily="34" charset="-122"/>
                <a:hlinkClick r:id="rId4"/>
              </a:rPr>
              <a:t>艾赛思</a:t>
            </a:r>
            <a:endParaRPr lang="en-US" altLang="zh-CN" sz="1200" b="1" i="0">
              <a:solidFill>
                <a:srgbClr val="333232"/>
              </a:solidFill>
              <a:effectLst/>
              <a:latin typeface="微软雅黑" panose="020B0503020204020204" pitchFamily="34" charset="-122"/>
              <a:ea typeface="微软雅黑" panose="020B0503020204020204" pitchFamily="34" charset="-122"/>
            </a:endParaRPr>
          </a:p>
        </p:txBody>
      </p:sp>
      <p:pic>
        <p:nvPicPr>
          <p:cNvPr id="1026" name="Picture 2" descr="International Safety Systems">
            <a:extLst>
              <a:ext uri="{FF2B5EF4-FFF2-40B4-BE49-F238E27FC236}">
                <a16:creationId xmlns:a16="http://schemas.microsoft.com/office/drawing/2014/main" id="{F7111309-E0A8-8D1D-997F-3602016EE174}"/>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83129" y="3025244"/>
            <a:ext cx="1524000" cy="857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C6E98CE-1135-E41D-1637-EFDB4BDD7D82}"/>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449520" y="1400843"/>
            <a:ext cx="1317851" cy="556426"/>
          </a:xfrm>
          <a:prstGeom prst="rect">
            <a:avLst/>
          </a:prstGeom>
        </p:spPr>
      </p:pic>
      <p:pic>
        <p:nvPicPr>
          <p:cNvPr id="4" name="Picture 3">
            <a:extLst>
              <a:ext uri="{FF2B5EF4-FFF2-40B4-BE49-F238E27FC236}">
                <a16:creationId xmlns:a16="http://schemas.microsoft.com/office/drawing/2014/main" id="{43C58172-EF11-D65F-0E35-B8B05157C6D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05598" y="1234727"/>
            <a:ext cx="2124000" cy="960163"/>
          </a:xfrm>
          <a:prstGeom prst="rect">
            <a:avLst/>
          </a:prstGeom>
        </p:spPr>
      </p:pic>
      <p:sp>
        <p:nvSpPr>
          <p:cNvPr id="6" name="TextBox 5">
            <a:extLst>
              <a:ext uri="{FF2B5EF4-FFF2-40B4-BE49-F238E27FC236}">
                <a16:creationId xmlns:a16="http://schemas.microsoft.com/office/drawing/2014/main" id="{8BC3DF4B-BBB0-65AC-E8EA-4510BF47CC1A}"/>
              </a:ext>
            </a:extLst>
          </p:cNvPr>
          <p:cNvSpPr txBox="1"/>
          <p:nvPr/>
        </p:nvSpPr>
        <p:spPr>
          <a:xfrm>
            <a:off x="1178189" y="2341605"/>
            <a:ext cx="1412612" cy="276999"/>
          </a:xfrm>
          <a:prstGeom prst="rect">
            <a:avLst/>
          </a:prstGeom>
          <a:noFill/>
        </p:spPr>
        <p:txBody>
          <a:bodyPr wrap="square" rtlCol="0">
            <a:spAutoFit/>
          </a:bodyPr>
          <a:lstStyle/>
          <a:p>
            <a:pPr algn="ctr" defTabSz="914354">
              <a:spcAft>
                <a:spcPts val="800"/>
              </a:spcAft>
              <a:defRPr/>
            </a:pPr>
            <a:r>
              <a:rPr lang="en-US" altLang="zh-CN" sz="1200" b="1">
                <a:solidFill>
                  <a:srgbClr val="000000"/>
                </a:solidFill>
                <a:latin typeface="Calibri" panose="020F0502020204030204" pitchFamily="34" charset="0"/>
                <a:ea typeface="微软雅黑" panose="020B0503020204020204" pitchFamily="34" charset="-122"/>
                <a:cs typeface="Calibri" panose="020F0502020204030204" pitchFamily="34" charset="0"/>
                <a:hlinkClick r:id="rId8"/>
              </a:rPr>
              <a:t>ACS </a:t>
            </a:r>
            <a:r>
              <a:rPr lang="zh-CN" altLang="en-US" sz="1200" b="1">
                <a:solidFill>
                  <a:srgbClr val="000000"/>
                </a:solidFill>
                <a:latin typeface="Calibri" panose="020F0502020204030204" pitchFamily="34" charset="0"/>
                <a:ea typeface="微软雅黑" panose="020B0503020204020204" pitchFamily="34" charset="-122"/>
                <a:cs typeface="Calibri" panose="020F0502020204030204" pitchFamily="34" charset="0"/>
                <a:hlinkClick r:id="rId8"/>
              </a:rPr>
              <a:t>绿色化学组织</a:t>
            </a:r>
            <a:endParaRPr lang="en-US" altLang="zh-CN" sz="1200" b="1" i="0" u="none">
              <a:solidFill>
                <a:srgbClr val="000000"/>
              </a:solidFill>
              <a:latin typeface="Calibri" panose="020F0502020204030204" pitchFamily="34" charset="0"/>
              <a:ea typeface="微软雅黑" panose="020B0503020204020204" pitchFamily="34" charset="-122"/>
              <a:cs typeface="Calibri" panose="020F0502020204030204" pitchFamily="34" charset="0"/>
            </a:endParaRPr>
          </a:p>
        </p:txBody>
      </p:sp>
      <p:pic>
        <p:nvPicPr>
          <p:cNvPr id="8" name="Picture 7">
            <a:extLst>
              <a:ext uri="{FF2B5EF4-FFF2-40B4-BE49-F238E27FC236}">
                <a16:creationId xmlns:a16="http://schemas.microsoft.com/office/drawing/2014/main" id="{6538E2D8-2419-4F06-1434-27538CCBF37A}"/>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r="32322"/>
          <a:stretch/>
        </p:blipFill>
        <p:spPr>
          <a:xfrm>
            <a:off x="3560987" y="1413415"/>
            <a:ext cx="2160000" cy="625246"/>
          </a:xfrm>
          <a:prstGeom prst="rect">
            <a:avLst/>
          </a:prstGeom>
        </p:spPr>
      </p:pic>
      <p:pic>
        <p:nvPicPr>
          <p:cNvPr id="13" name="Picture 12">
            <a:extLst>
              <a:ext uri="{FF2B5EF4-FFF2-40B4-BE49-F238E27FC236}">
                <a16:creationId xmlns:a16="http://schemas.microsoft.com/office/drawing/2014/main" id="{7A4FF9FE-3CD8-CC0C-8E41-1E0FB1ECA37C}"/>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8844572" y="1400843"/>
            <a:ext cx="2160000" cy="736720"/>
          </a:xfrm>
          <a:prstGeom prst="rect">
            <a:avLst/>
          </a:prstGeom>
        </p:spPr>
      </p:pic>
      <p:sp>
        <p:nvSpPr>
          <p:cNvPr id="30" name="TextBox 29">
            <a:extLst>
              <a:ext uri="{FF2B5EF4-FFF2-40B4-BE49-F238E27FC236}">
                <a16:creationId xmlns:a16="http://schemas.microsoft.com/office/drawing/2014/main" id="{99DE8619-CA1E-BB7B-AC41-161A1F26A676}"/>
              </a:ext>
            </a:extLst>
          </p:cNvPr>
          <p:cNvSpPr txBox="1"/>
          <p:nvPr/>
        </p:nvSpPr>
        <p:spPr>
          <a:xfrm>
            <a:off x="4195783" y="2341605"/>
            <a:ext cx="914221" cy="276999"/>
          </a:xfrm>
          <a:prstGeom prst="rect">
            <a:avLst/>
          </a:prstGeom>
          <a:noFill/>
        </p:spPr>
        <p:txBody>
          <a:bodyPr wrap="square" rtlCol="0">
            <a:spAutoFit/>
          </a:bodyPr>
          <a:lstStyle/>
          <a:p>
            <a:pPr algn="ctr" defTabSz="914354">
              <a:spcAft>
                <a:spcPts val="800"/>
              </a:spcAft>
              <a:defRPr/>
            </a:pPr>
            <a:r>
              <a:rPr lang="zh-CN" altLang="en-US" sz="1200" b="1">
                <a:solidFill>
                  <a:srgbClr val="000000"/>
                </a:solidFill>
                <a:latin typeface="Calibri" panose="020F0502020204030204" pitchFamily="34" charset="0"/>
                <a:ea typeface="微软雅黑" panose="020B0503020204020204" pitchFamily="34" charset="-122"/>
                <a:cs typeface="Calibri" panose="020F0502020204030204" pitchFamily="34" charset="0"/>
                <a:hlinkClick r:id="rId11"/>
              </a:rPr>
              <a:t>凯迪斯   </a:t>
            </a:r>
            <a:endParaRPr lang="en-US" altLang="zh-CN" sz="1200" b="1">
              <a:solidFill>
                <a:srgbClr val="000000"/>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32" name="TextBox 31">
            <a:extLst>
              <a:ext uri="{FF2B5EF4-FFF2-40B4-BE49-F238E27FC236}">
                <a16:creationId xmlns:a16="http://schemas.microsoft.com/office/drawing/2014/main" id="{3B768079-9A99-A221-21F5-D796F4D6AFAF}"/>
              </a:ext>
            </a:extLst>
          </p:cNvPr>
          <p:cNvSpPr txBox="1"/>
          <p:nvPr/>
        </p:nvSpPr>
        <p:spPr>
          <a:xfrm>
            <a:off x="9513588" y="2351251"/>
            <a:ext cx="914221" cy="276999"/>
          </a:xfrm>
          <a:prstGeom prst="rect">
            <a:avLst/>
          </a:prstGeom>
          <a:noFill/>
        </p:spPr>
        <p:txBody>
          <a:bodyPr wrap="square" rtlCol="0">
            <a:spAutoFit/>
          </a:bodyPr>
          <a:lstStyle/>
          <a:p>
            <a:pPr algn="ctr" defTabSz="914354">
              <a:spcAft>
                <a:spcPts val="800"/>
              </a:spcAft>
              <a:defRPr/>
            </a:pPr>
            <a:r>
              <a:rPr lang="zh-CN" altLang="en-US" sz="1200" b="1">
                <a:solidFill>
                  <a:srgbClr val="000000"/>
                </a:solidFill>
                <a:latin typeface="Calibri" panose="020F0502020204030204" pitchFamily="34" charset="0"/>
                <a:ea typeface="微软雅黑" panose="020B0503020204020204" pitchFamily="34" charset="-122"/>
                <a:cs typeface="Calibri" panose="020F0502020204030204" pitchFamily="34" charset="0"/>
                <a:hlinkClick r:id="rId11"/>
              </a:rPr>
              <a:t>德凯  </a:t>
            </a:r>
            <a:endParaRPr lang="en-US" altLang="zh-CN" sz="1200" b="1">
              <a:solidFill>
                <a:srgbClr val="000000"/>
              </a:solidFill>
              <a:latin typeface="Calibri" panose="020F0502020204030204" pitchFamily="34" charset="0"/>
              <a:ea typeface="微软雅黑" panose="020B0503020204020204" pitchFamily="34" charset="-122"/>
              <a:cs typeface="Calibri" panose="020F0502020204030204" pitchFamily="34" charset="0"/>
            </a:endParaRPr>
          </a:p>
        </p:txBody>
      </p:sp>
      <p:pic>
        <p:nvPicPr>
          <p:cNvPr id="33" name="Picture 32">
            <a:extLst>
              <a:ext uri="{FF2B5EF4-FFF2-40B4-BE49-F238E27FC236}">
                <a16:creationId xmlns:a16="http://schemas.microsoft.com/office/drawing/2014/main" id="{5D125820-EC1F-F0BE-1C85-5A012683E09A}"/>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4162476" y="3027974"/>
            <a:ext cx="1028090" cy="851790"/>
          </a:xfrm>
          <a:prstGeom prst="rect">
            <a:avLst/>
          </a:prstGeom>
        </p:spPr>
      </p:pic>
      <p:pic>
        <p:nvPicPr>
          <p:cNvPr id="34" name="Picture 33">
            <a:extLst>
              <a:ext uri="{FF2B5EF4-FFF2-40B4-BE49-F238E27FC236}">
                <a16:creationId xmlns:a16="http://schemas.microsoft.com/office/drawing/2014/main" id="{730BEC0C-04ED-CA6B-6834-7E03ADE3E862}"/>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6241307" y="3042832"/>
            <a:ext cx="1735856" cy="822075"/>
          </a:xfrm>
          <a:prstGeom prst="rect">
            <a:avLst/>
          </a:prstGeom>
        </p:spPr>
      </p:pic>
      <p:sp>
        <p:nvSpPr>
          <p:cNvPr id="35" name="TextBox 34">
            <a:extLst>
              <a:ext uri="{FF2B5EF4-FFF2-40B4-BE49-F238E27FC236}">
                <a16:creationId xmlns:a16="http://schemas.microsoft.com/office/drawing/2014/main" id="{61DDD131-147C-130E-FD16-6B09AE419D54}"/>
              </a:ext>
            </a:extLst>
          </p:cNvPr>
          <p:cNvSpPr txBox="1"/>
          <p:nvPr/>
        </p:nvSpPr>
        <p:spPr>
          <a:xfrm>
            <a:off x="9197872" y="4038187"/>
            <a:ext cx="2114336" cy="461665"/>
          </a:xfrm>
          <a:prstGeom prst="rect">
            <a:avLst/>
          </a:prstGeom>
          <a:noFill/>
        </p:spPr>
        <p:txBody>
          <a:bodyPr wrap="square" rtlCol="0">
            <a:spAutoFit/>
          </a:bodyPr>
          <a:lstStyle/>
          <a:p>
            <a:pPr algn="ctr" defTabSz="914354">
              <a:spcAft>
                <a:spcPts val="800"/>
              </a:spcAft>
              <a:defRPr/>
            </a:pPr>
            <a:r>
              <a:rPr lang="zh-CN" altLang="en-US" sz="1200" b="1">
                <a:solidFill>
                  <a:srgbClr val="333232"/>
                </a:solidFill>
                <a:latin typeface="微软雅黑" panose="020B0503020204020204" pitchFamily="34" charset="-122"/>
                <a:ea typeface="微软雅黑" panose="020B0503020204020204" pitchFamily="34" charset="-122"/>
                <a:hlinkClick r:id="rId14"/>
              </a:rPr>
              <a:t>中国外商投资企业协会药品研制和开发行业委员会 </a:t>
            </a:r>
            <a:endParaRPr lang="en-US" altLang="zh-CN" sz="1200" b="1">
              <a:solidFill>
                <a:srgbClr val="333232"/>
              </a:solidFill>
              <a:latin typeface="微软雅黑" panose="020B0503020204020204" pitchFamily="34" charset="-122"/>
              <a:ea typeface="微软雅黑" panose="020B0503020204020204" pitchFamily="34" charset="-122"/>
            </a:endParaRPr>
          </a:p>
        </p:txBody>
      </p:sp>
      <p:pic>
        <p:nvPicPr>
          <p:cNvPr id="36" name="Picture 35">
            <a:extLst>
              <a:ext uri="{FF2B5EF4-FFF2-40B4-BE49-F238E27FC236}">
                <a16:creationId xmlns:a16="http://schemas.microsoft.com/office/drawing/2014/main" id="{020F8418-C0C9-8104-2D9C-C9885330BE18}"/>
              </a:ext>
            </a:extLst>
          </p:cNvPr>
          <p:cNvPicPr>
            <a:picLocks noChangeAspect="1"/>
          </p:cNvPicPr>
          <p:nvPr/>
        </p:nvPicPr>
        <p:blipFill rotWithShape="1">
          <a:blip r:embed="rId15"/>
          <a:srcRect l="8275" t="8737"/>
          <a:stretch/>
        </p:blipFill>
        <p:spPr>
          <a:xfrm>
            <a:off x="9471364" y="2925102"/>
            <a:ext cx="1497019" cy="1057535"/>
          </a:xfrm>
          <a:prstGeom prst="rect">
            <a:avLst/>
          </a:prstGeom>
        </p:spPr>
      </p:pic>
      <p:pic>
        <p:nvPicPr>
          <p:cNvPr id="39" name="Picture 38">
            <a:extLst>
              <a:ext uri="{FF2B5EF4-FFF2-40B4-BE49-F238E27FC236}">
                <a16:creationId xmlns:a16="http://schemas.microsoft.com/office/drawing/2014/main" id="{EF19DDAC-FCFD-EE9B-A707-1344F9A1874A}"/>
              </a:ext>
            </a:extLst>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1541867" y="4996189"/>
            <a:ext cx="2160000" cy="823620"/>
          </a:xfrm>
          <a:prstGeom prst="rect">
            <a:avLst/>
          </a:prstGeom>
        </p:spPr>
      </p:pic>
      <p:pic>
        <p:nvPicPr>
          <p:cNvPr id="41" name="Picture 40">
            <a:extLst>
              <a:ext uri="{FF2B5EF4-FFF2-40B4-BE49-F238E27FC236}">
                <a16:creationId xmlns:a16="http://schemas.microsoft.com/office/drawing/2014/main" id="{9825305C-58C4-CCBB-EF51-79DCE7D0FB0E}"/>
              </a:ext>
            </a:extLst>
          </p:cNvPr>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4705197" y="4824938"/>
            <a:ext cx="2160000" cy="1133400"/>
          </a:xfrm>
          <a:prstGeom prst="rect">
            <a:avLst/>
          </a:prstGeom>
        </p:spPr>
      </p:pic>
      <p:pic>
        <p:nvPicPr>
          <p:cNvPr id="42" name="Picture 41">
            <a:extLst>
              <a:ext uri="{FF2B5EF4-FFF2-40B4-BE49-F238E27FC236}">
                <a16:creationId xmlns:a16="http://schemas.microsoft.com/office/drawing/2014/main" id="{03EAD6A9-4BFB-8631-B4C8-30B5C90D45F9}"/>
              </a:ext>
            </a:extLst>
          </p:cNvPr>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7808046" y="4972833"/>
            <a:ext cx="2160000" cy="930120"/>
          </a:xfrm>
          <a:prstGeom prst="rect">
            <a:avLst/>
          </a:prstGeom>
        </p:spPr>
      </p:pic>
      <p:pic>
        <p:nvPicPr>
          <p:cNvPr id="44" name="Graphic 43" descr="Badge 1 with solid fill">
            <a:extLst>
              <a:ext uri="{FF2B5EF4-FFF2-40B4-BE49-F238E27FC236}">
                <a16:creationId xmlns:a16="http://schemas.microsoft.com/office/drawing/2014/main" id="{D2A43826-B2CB-223F-F58A-9F35CB046416}"/>
              </a:ext>
            </a:extLst>
          </p:cNvPr>
          <p:cNvPicPr>
            <a:picLocks noChangeAspect="1"/>
          </p:cNvPicPr>
          <p:nvPr/>
        </p:nvPicPr>
        <p:blipFill>
          <a:blip r:embed="rId19" cstate="email">
            <a:extLst>
              <a:ext uri="{28A0092B-C50C-407E-A947-70E740481C1C}">
                <a14:useLocalDpi xmlns:a14="http://schemas.microsoft.com/office/drawing/2010/main"/>
              </a:ext>
              <a:ext uri="{96DAC541-7B7A-43D3-8B79-37D633B846F1}">
                <asvg:svgBlip xmlns:asvg="http://schemas.microsoft.com/office/drawing/2016/SVG/main" r:embed="rId20"/>
              </a:ext>
            </a:extLst>
          </a:blip>
          <a:stretch>
            <a:fillRect/>
          </a:stretch>
        </p:blipFill>
        <p:spPr>
          <a:xfrm>
            <a:off x="825598" y="2300104"/>
            <a:ext cx="360000" cy="360000"/>
          </a:xfrm>
          <a:prstGeom prst="rect">
            <a:avLst/>
          </a:prstGeom>
        </p:spPr>
      </p:pic>
      <p:pic>
        <p:nvPicPr>
          <p:cNvPr id="48" name="Graphic 47" descr="Badge with solid fill">
            <a:extLst>
              <a:ext uri="{FF2B5EF4-FFF2-40B4-BE49-F238E27FC236}">
                <a16:creationId xmlns:a16="http://schemas.microsoft.com/office/drawing/2014/main" id="{BF092E56-82F4-B7CC-CC0A-C5B093CEA713}"/>
              </a:ext>
            </a:extLst>
          </p:cNvPr>
          <p:cNvPicPr>
            <a:picLocks noChangeAspect="1"/>
          </p:cNvPicPr>
          <p:nvPr/>
        </p:nvPicPr>
        <p:blipFill>
          <a:blip r:embed="rId21" cstate="email">
            <a:extLst>
              <a:ext uri="{28A0092B-C50C-407E-A947-70E740481C1C}">
                <a14:useLocalDpi xmlns:a14="http://schemas.microsoft.com/office/drawing/2010/main"/>
              </a:ext>
              <a:ext uri="{96DAC541-7B7A-43D3-8B79-37D633B846F1}">
                <asvg:svgBlip xmlns:asvg="http://schemas.microsoft.com/office/drawing/2016/SVG/main" r:embed="rId22"/>
              </a:ext>
            </a:extLst>
          </a:blip>
          <a:stretch>
            <a:fillRect/>
          </a:stretch>
        </p:blipFill>
        <p:spPr>
          <a:xfrm>
            <a:off x="3560987" y="2300104"/>
            <a:ext cx="360000" cy="360000"/>
          </a:xfrm>
          <a:prstGeom prst="rect">
            <a:avLst/>
          </a:prstGeom>
        </p:spPr>
      </p:pic>
      <p:pic>
        <p:nvPicPr>
          <p:cNvPr id="50" name="Graphic 49" descr="Badge 3 with solid fill">
            <a:extLst>
              <a:ext uri="{FF2B5EF4-FFF2-40B4-BE49-F238E27FC236}">
                <a16:creationId xmlns:a16="http://schemas.microsoft.com/office/drawing/2014/main" id="{CEA21679-7550-A37A-8D9B-FC7479F33DB1}"/>
              </a:ext>
            </a:extLst>
          </p:cNvPr>
          <p:cNvPicPr>
            <a:picLocks noChangeAspect="1"/>
          </p:cNvPicPr>
          <p:nvPr/>
        </p:nvPicPr>
        <p:blipFill>
          <a:blip r:embed="rId23" cstate="email">
            <a:extLst>
              <a:ext uri="{28A0092B-C50C-407E-A947-70E740481C1C}">
                <a14:useLocalDpi xmlns:a14="http://schemas.microsoft.com/office/drawing/2010/main"/>
              </a:ext>
              <a:ext uri="{96DAC541-7B7A-43D3-8B79-37D633B846F1}">
                <asvg:svgBlip xmlns:asvg="http://schemas.microsoft.com/office/drawing/2016/SVG/main" r:embed="rId24"/>
              </a:ext>
            </a:extLst>
          </a:blip>
          <a:stretch>
            <a:fillRect/>
          </a:stretch>
        </p:blipFill>
        <p:spPr>
          <a:xfrm>
            <a:off x="6192069" y="2300104"/>
            <a:ext cx="360000" cy="360000"/>
          </a:xfrm>
          <a:prstGeom prst="rect">
            <a:avLst/>
          </a:prstGeom>
        </p:spPr>
      </p:pic>
      <p:pic>
        <p:nvPicPr>
          <p:cNvPr id="52" name="Graphic 51" descr="Badge 4 with solid fill">
            <a:extLst>
              <a:ext uri="{FF2B5EF4-FFF2-40B4-BE49-F238E27FC236}">
                <a16:creationId xmlns:a16="http://schemas.microsoft.com/office/drawing/2014/main" id="{5DA8FD07-7E83-848A-B94C-E05EF94A9CAB}"/>
              </a:ext>
            </a:extLst>
          </p:cNvPr>
          <p:cNvPicPr>
            <a:picLocks noChangeAspect="1"/>
          </p:cNvPicPr>
          <p:nvPr/>
        </p:nvPicPr>
        <p:blipFill>
          <a:blip r:embed="rId25" cstate="email">
            <a:extLst>
              <a:ext uri="{28A0092B-C50C-407E-A947-70E740481C1C}">
                <a14:useLocalDpi xmlns:a14="http://schemas.microsoft.com/office/drawing/2010/main"/>
              </a:ext>
              <a:ext uri="{96DAC541-7B7A-43D3-8B79-37D633B846F1}">
                <asvg:svgBlip xmlns:asvg="http://schemas.microsoft.com/office/drawing/2016/SVG/main" r:embed="rId26"/>
              </a:ext>
            </a:extLst>
          </a:blip>
          <a:stretch>
            <a:fillRect/>
          </a:stretch>
        </p:blipFill>
        <p:spPr>
          <a:xfrm>
            <a:off x="8785857" y="2300104"/>
            <a:ext cx="360000" cy="360000"/>
          </a:xfrm>
          <a:prstGeom prst="rect">
            <a:avLst/>
          </a:prstGeom>
        </p:spPr>
      </p:pic>
      <p:pic>
        <p:nvPicPr>
          <p:cNvPr id="59" name="Graphic 58" descr="Badge 5 with solid fill">
            <a:extLst>
              <a:ext uri="{FF2B5EF4-FFF2-40B4-BE49-F238E27FC236}">
                <a16:creationId xmlns:a16="http://schemas.microsoft.com/office/drawing/2014/main" id="{A6CD124B-7CA8-7EF0-C2E8-44AF8F7A27F1}"/>
              </a:ext>
            </a:extLst>
          </p:cNvPr>
          <p:cNvPicPr>
            <a:picLocks noChangeAspect="1"/>
          </p:cNvPicPr>
          <p:nvPr/>
        </p:nvPicPr>
        <p:blipFill>
          <a:blip r:embed="rId27" cstate="email">
            <a:extLst>
              <a:ext uri="{28A0092B-C50C-407E-A947-70E740481C1C}">
                <a14:useLocalDpi xmlns:a14="http://schemas.microsoft.com/office/drawing/2010/main"/>
              </a:ext>
              <a:ext uri="{96DAC541-7B7A-43D3-8B79-37D633B846F1}">
                <asvg:svgBlip xmlns:asvg="http://schemas.microsoft.com/office/drawing/2016/SVG/main" r:embed="rId28"/>
              </a:ext>
            </a:extLst>
          </a:blip>
          <a:stretch>
            <a:fillRect/>
          </a:stretch>
        </p:blipFill>
        <p:spPr>
          <a:xfrm>
            <a:off x="825598" y="4074785"/>
            <a:ext cx="360000" cy="360000"/>
          </a:xfrm>
          <a:prstGeom prst="rect">
            <a:avLst/>
          </a:prstGeom>
        </p:spPr>
      </p:pic>
      <p:pic>
        <p:nvPicPr>
          <p:cNvPr id="61" name="Graphic 60" descr="Badge 6 with solid fill">
            <a:extLst>
              <a:ext uri="{FF2B5EF4-FFF2-40B4-BE49-F238E27FC236}">
                <a16:creationId xmlns:a16="http://schemas.microsoft.com/office/drawing/2014/main" id="{2639F40F-8C73-AD42-6947-7AE0660F204F}"/>
              </a:ext>
            </a:extLst>
          </p:cNvPr>
          <p:cNvPicPr>
            <a:picLocks noChangeAspect="1"/>
          </p:cNvPicPr>
          <p:nvPr/>
        </p:nvPicPr>
        <p:blipFill>
          <a:blip r:embed="rId29" cstate="email">
            <a:extLst>
              <a:ext uri="{28A0092B-C50C-407E-A947-70E740481C1C}">
                <a14:useLocalDpi xmlns:a14="http://schemas.microsoft.com/office/drawing/2010/main"/>
              </a:ext>
              <a:ext uri="{96DAC541-7B7A-43D3-8B79-37D633B846F1}">
                <asvg:svgBlip xmlns:asvg="http://schemas.microsoft.com/office/drawing/2016/SVG/main" r:embed="rId30"/>
              </a:ext>
            </a:extLst>
          </a:blip>
          <a:stretch>
            <a:fillRect/>
          </a:stretch>
        </p:blipFill>
        <p:spPr>
          <a:xfrm>
            <a:off x="3560987" y="4074785"/>
            <a:ext cx="360000" cy="360000"/>
          </a:xfrm>
          <a:prstGeom prst="rect">
            <a:avLst/>
          </a:prstGeom>
        </p:spPr>
      </p:pic>
      <p:pic>
        <p:nvPicPr>
          <p:cNvPr id="63" name="Graphic 62" descr="Badge 7 with solid fill">
            <a:extLst>
              <a:ext uri="{FF2B5EF4-FFF2-40B4-BE49-F238E27FC236}">
                <a16:creationId xmlns:a16="http://schemas.microsoft.com/office/drawing/2014/main" id="{A1C4148A-8DB9-B3BC-F28D-6628B88C38B0}"/>
              </a:ext>
            </a:extLst>
          </p:cNvPr>
          <p:cNvPicPr>
            <a:picLocks noChangeAspect="1"/>
          </p:cNvPicPr>
          <p:nvPr/>
        </p:nvPicPr>
        <p:blipFill>
          <a:blip r:embed="rId31" cstate="email">
            <a:extLst>
              <a:ext uri="{28A0092B-C50C-407E-A947-70E740481C1C}">
                <a14:useLocalDpi xmlns:a14="http://schemas.microsoft.com/office/drawing/2010/main"/>
              </a:ext>
              <a:ext uri="{96DAC541-7B7A-43D3-8B79-37D633B846F1}">
                <asvg:svgBlip xmlns:asvg="http://schemas.microsoft.com/office/drawing/2016/SVG/main" r:embed="rId32"/>
              </a:ext>
            </a:extLst>
          </a:blip>
          <a:stretch>
            <a:fillRect/>
          </a:stretch>
        </p:blipFill>
        <p:spPr>
          <a:xfrm>
            <a:off x="6192069" y="4074785"/>
            <a:ext cx="360000" cy="360000"/>
          </a:xfrm>
          <a:prstGeom prst="rect">
            <a:avLst/>
          </a:prstGeom>
        </p:spPr>
      </p:pic>
      <p:pic>
        <p:nvPicPr>
          <p:cNvPr id="1025" name="Graphic 1024" descr="Badge 8 with solid fill">
            <a:extLst>
              <a:ext uri="{FF2B5EF4-FFF2-40B4-BE49-F238E27FC236}">
                <a16:creationId xmlns:a16="http://schemas.microsoft.com/office/drawing/2014/main" id="{EB711B38-1B37-73AE-661A-E72844150798}"/>
              </a:ext>
            </a:extLst>
          </p:cNvPr>
          <p:cNvPicPr>
            <a:picLocks noChangeAspect="1"/>
          </p:cNvPicPr>
          <p:nvPr/>
        </p:nvPicPr>
        <p:blipFill>
          <a:blip r:embed="rId33" cstate="email">
            <a:extLst>
              <a:ext uri="{28A0092B-C50C-407E-A947-70E740481C1C}">
                <a14:useLocalDpi xmlns:a14="http://schemas.microsoft.com/office/drawing/2010/main"/>
              </a:ext>
              <a:ext uri="{96DAC541-7B7A-43D3-8B79-37D633B846F1}">
                <asvg:svgBlip xmlns:asvg="http://schemas.microsoft.com/office/drawing/2016/SVG/main" r:embed="rId34"/>
              </a:ext>
            </a:extLst>
          </a:blip>
          <a:stretch>
            <a:fillRect/>
          </a:stretch>
        </p:blipFill>
        <p:spPr>
          <a:xfrm>
            <a:off x="8785857" y="4074785"/>
            <a:ext cx="360000" cy="360000"/>
          </a:xfrm>
          <a:prstGeom prst="rect">
            <a:avLst/>
          </a:prstGeom>
        </p:spPr>
      </p:pic>
      <p:sp>
        <p:nvSpPr>
          <p:cNvPr id="1027" name="TextBox 1026">
            <a:extLst>
              <a:ext uri="{FF2B5EF4-FFF2-40B4-BE49-F238E27FC236}">
                <a16:creationId xmlns:a16="http://schemas.microsoft.com/office/drawing/2014/main" id="{7F05B58B-0341-5CE9-D0F0-EC7DE7436788}"/>
              </a:ext>
            </a:extLst>
          </p:cNvPr>
          <p:cNvSpPr txBox="1"/>
          <p:nvPr/>
        </p:nvSpPr>
        <p:spPr>
          <a:xfrm>
            <a:off x="3944556" y="4131802"/>
            <a:ext cx="1497020" cy="276999"/>
          </a:xfrm>
          <a:prstGeom prst="rect">
            <a:avLst/>
          </a:prstGeom>
          <a:noFill/>
        </p:spPr>
        <p:txBody>
          <a:bodyPr wrap="square" rtlCol="0">
            <a:spAutoFit/>
          </a:bodyPr>
          <a:lstStyle/>
          <a:p>
            <a:pPr algn="ctr" defTabSz="914354">
              <a:spcAft>
                <a:spcPts val="800"/>
              </a:spcAft>
              <a:defRPr/>
            </a:pPr>
            <a:r>
              <a:rPr lang="zh-CN" altLang="en-US" sz="1200" b="1">
                <a:solidFill>
                  <a:srgbClr val="000000"/>
                </a:solidFill>
                <a:latin typeface="Calibri" panose="020F0502020204030204" pitchFamily="34" charset="0"/>
                <a:ea typeface="微软雅黑" panose="020B0503020204020204" pitchFamily="34" charset="-122"/>
                <a:cs typeface="Calibri" panose="020F0502020204030204" pitchFamily="34" charset="0"/>
                <a:hlinkClick r:id="rId35"/>
              </a:rPr>
              <a:t>世界工业绿色化学</a:t>
            </a:r>
            <a:endParaRPr lang="en-US" altLang="zh-CN" sz="1200" b="1">
              <a:solidFill>
                <a:srgbClr val="000000"/>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1028" name="TextBox 1027">
            <a:extLst>
              <a:ext uri="{FF2B5EF4-FFF2-40B4-BE49-F238E27FC236}">
                <a16:creationId xmlns:a16="http://schemas.microsoft.com/office/drawing/2014/main" id="{4D23AA15-835C-7E7B-D593-8BC5953154F6}"/>
              </a:ext>
            </a:extLst>
          </p:cNvPr>
          <p:cNvSpPr txBox="1"/>
          <p:nvPr/>
        </p:nvSpPr>
        <p:spPr>
          <a:xfrm>
            <a:off x="6592979" y="4132712"/>
            <a:ext cx="1497020" cy="276999"/>
          </a:xfrm>
          <a:prstGeom prst="rect">
            <a:avLst/>
          </a:prstGeom>
          <a:noFill/>
        </p:spPr>
        <p:txBody>
          <a:bodyPr wrap="square" rtlCol="0">
            <a:spAutoFit/>
          </a:bodyPr>
          <a:lstStyle/>
          <a:p>
            <a:pPr algn="ctr" defTabSz="914354">
              <a:spcAft>
                <a:spcPts val="800"/>
              </a:spcAft>
              <a:defRPr/>
            </a:pPr>
            <a:r>
              <a:rPr lang="zh-CN" altLang="en-US" sz="1200" b="1">
                <a:solidFill>
                  <a:srgbClr val="000000"/>
                </a:solidFill>
                <a:latin typeface="微软雅黑" panose="020B0503020204020204" pitchFamily="34" charset="-122"/>
                <a:ea typeface="微软雅黑" panose="020B0503020204020204" pitchFamily="34" charset="-122"/>
                <a:hlinkClick r:id="rId36"/>
              </a:rPr>
              <a:t>公众环境研究中心</a:t>
            </a:r>
            <a:endParaRPr lang="en-US" altLang="zh-CN" sz="1200" b="1" i="0" u="none">
              <a:solidFill>
                <a:srgbClr val="000000"/>
              </a:solidFill>
              <a:latin typeface="微软雅黑" panose="020B0503020204020204" pitchFamily="34" charset="-122"/>
              <a:ea typeface="微软雅黑" panose="020B0503020204020204" pitchFamily="34" charset="-122"/>
            </a:endParaRPr>
          </a:p>
        </p:txBody>
      </p:sp>
      <p:sp>
        <p:nvSpPr>
          <p:cNvPr id="1029" name="TextBox 1028">
            <a:extLst>
              <a:ext uri="{FF2B5EF4-FFF2-40B4-BE49-F238E27FC236}">
                <a16:creationId xmlns:a16="http://schemas.microsoft.com/office/drawing/2014/main" id="{D1614C3D-E09F-329A-8786-11ACDD4DB3E9}"/>
              </a:ext>
            </a:extLst>
          </p:cNvPr>
          <p:cNvSpPr txBox="1"/>
          <p:nvPr/>
        </p:nvSpPr>
        <p:spPr>
          <a:xfrm>
            <a:off x="1775955" y="5956987"/>
            <a:ext cx="1234730" cy="276999"/>
          </a:xfrm>
          <a:prstGeom prst="rect">
            <a:avLst/>
          </a:prstGeom>
          <a:noFill/>
        </p:spPr>
        <p:txBody>
          <a:bodyPr wrap="square" rtlCol="0">
            <a:spAutoFit/>
          </a:bodyPr>
          <a:lstStyle/>
          <a:p>
            <a:pPr algn="ctr" defTabSz="914354">
              <a:spcAft>
                <a:spcPts val="800"/>
              </a:spcAft>
              <a:defRPr/>
            </a:pPr>
            <a:r>
              <a:rPr lang="en-US" altLang="zh-CN" sz="1200" b="1" i="0" err="1">
                <a:solidFill>
                  <a:srgbClr val="333232"/>
                </a:solidFill>
                <a:effectLst/>
                <a:latin typeface="微软雅黑" panose="020B0503020204020204" pitchFamily="34" charset="-122"/>
                <a:ea typeface="微软雅黑" panose="020B0503020204020204" pitchFamily="34" charset="-122"/>
                <a:hlinkClick r:id="rId37"/>
              </a:rPr>
              <a:t>SafeBridge</a:t>
            </a:r>
            <a:endParaRPr lang="en-US" altLang="zh-CN" sz="1200" b="1">
              <a:solidFill>
                <a:srgbClr val="333232"/>
              </a:solidFill>
              <a:latin typeface="微软雅黑" panose="020B0503020204020204" pitchFamily="34" charset="-122"/>
              <a:ea typeface="微软雅黑" panose="020B0503020204020204" pitchFamily="34" charset="-122"/>
            </a:endParaRPr>
          </a:p>
        </p:txBody>
      </p:sp>
      <p:sp>
        <p:nvSpPr>
          <p:cNvPr id="1030" name="TextBox 1029">
            <a:extLst>
              <a:ext uri="{FF2B5EF4-FFF2-40B4-BE49-F238E27FC236}">
                <a16:creationId xmlns:a16="http://schemas.microsoft.com/office/drawing/2014/main" id="{95BFEE7C-F3B2-F960-089E-8885547F132D}"/>
              </a:ext>
            </a:extLst>
          </p:cNvPr>
          <p:cNvSpPr txBox="1"/>
          <p:nvPr/>
        </p:nvSpPr>
        <p:spPr>
          <a:xfrm>
            <a:off x="5167832" y="5956987"/>
            <a:ext cx="1234730" cy="276999"/>
          </a:xfrm>
          <a:prstGeom prst="rect">
            <a:avLst/>
          </a:prstGeom>
          <a:noFill/>
        </p:spPr>
        <p:txBody>
          <a:bodyPr wrap="square" rtlCol="0">
            <a:spAutoFit/>
          </a:bodyPr>
          <a:lstStyle/>
          <a:p>
            <a:pPr algn="ctr" defTabSz="914354">
              <a:spcAft>
                <a:spcPts val="800"/>
              </a:spcAft>
              <a:defRPr/>
            </a:pPr>
            <a:r>
              <a:rPr lang="en-US" altLang="zh-CN" sz="1200" b="1">
                <a:solidFill>
                  <a:srgbClr val="333232"/>
                </a:solidFill>
                <a:latin typeface="微软雅黑" panose="020B0503020204020204" pitchFamily="34" charset="-122"/>
                <a:ea typeface="微软雅黑" panose="020B0503020204020204" pitchFamily="34" charset="-122"/>
                <a:hlinkClick r:id="rId38"/>
              </a:rPr>
              <a:t>NSF WET</a:t>
            </a:r>
            <a:endParaRPr lang="en-US" altLang="zh-CN" sz="1200" b="1">
              <a:solidFill>
                <a:srgbClr val="333232"/>
              </a:solidFill>
              <a:latin typeface="微软雅黑" panose="020B0503020204020204" pitchFamily="34" charset="-122"/>
              <a:ea typeface="微软雅黑" panose="020B0503020204020204" pitchFamily="34" charset="-122"/>
            </a:endParaRPr>
          </a:p>
        </p:txBody>
      </p:sp>
      <p:sp>
        <p:nvSpPr>
          <p:cNvPr id="1031" name="TextBox 1030">
            <a:extLst>
              <a:ext uri="{FF2B5EF4-FFF2-40B4-BE49-F238E27FC236}">
                <a16:creationId xmlns:a16="http://schemas.microsoft.com/office/drawing/2014/main" id="{BB6C5248-25E5-DD75-CF76-B7DCBED358DE}"/>
              </a:ext>
            </a:extLst>
          </p:cNvPr>
          <p:cNvSpPr txBox="1"/>
          <p:nvPr/>
        </p:nvSpPr>
        <p:spPr>
          <a:xfrm>
            <a:off x="8318457" y="5956987"/>
            <a:ext cx="1234730" cy="276999"/>
          </a:xfrm>
          <a:prstGeom prst="rect">
            <a:avLst/>
          </a:prstGeom>
          <a:noFill/>
        </p:spPr>
        <p:txBody>
          <a:bodyPr wrap="square" rtlCol="0">
            <a:spAutoFit/>
          </a:bodyPr>
          <a:lstStyle/>
          <a:p>
            <a:pPr algn="ctr" defTabSz="914354">
              <a:spcAft>
                <a:spcPts val="800"/>
              </a:spcAft>
              <a:defRPr/>
            </a:pPr>
            <a:r>
              <a:rPr lang="en-US" altLang="zh-CN" sz="1200" b="1">
                <a:solidFill>
                  <a:srgbClr val="333232"/>
                </a:solidFill>
                <a:latin typeface="微软雅黑" panose="020B0503020204020204" pitchFamily="34" charset="-122"/>
                <a:ea typeface="微软雅黑" panose="020B0503020204020204" pitchFamily="34" charset="-122"/>
                <a:hlinkClick r:id="rId39"/>
              </a:rPr>
              <a:t>Maplecroft</a:t>
            </a:r>
            <a:endParaRPr lang="en-US" altLang="zh-CN" sz="1200" b="1">
              <a:solidFill>
                <a:srgbClr val="333232"/>
              </a:solidFill>
              <a:latin typeface="微软雅黑" panose="020B0503020204020204" pitchFamily="34" charset="-122"/>
              <a:ea typeface="微软雅黑" panose="020B0503020204020204" pitchFamily="34" charset="-122"/>
            </a:endParaRPr>
          </a:p>
        </p:txBody>
      </p:sp>
      <p:pic>
        <p:nvPicPr>
          <p:cNvPr id="1033" name="Graphic 1032" descr="Badge 9 with solid fill">
            <a:extLst>
              <a:ext uri="{FF2B5EF4-FFF2-40B4-BE49-F238E27FC236}">
                <a16:creationId xmlns:a16="http://schemas.microsoft.com/office/drawing/2014/main" id="{546477E2-86C0-A821-9129-C2B7B9C71B82}"/>
              </a:ext>
            </a:extLst>
          </p:cNvPr>
          <p:cNvPicPr>
            <a:picLocks noChangeAspect="1"/>
          </p:cNvPicPr>
          <p:nvPr/>
        </p:nvPicPr>
        <p:blipFill>
          <a:blip r:embed="rId40" cstate="email">
            <a:extLst>
              <a:ext uri="{28A0092B-C50C-407E-A947-70E740481C1C}">
                <a14:useLocalDpi xmlns:a14="http://schemas.microsoft.com/office/drawing/2010/main"/>
              </a:ext>
              <a:ext uri="{96DAC541-7B7A-43D3-8B79-37D633B846F1}">
                <asvg:svgBlip xmlns:asvg="http://schemas.microsoft.com/office/drawing/2016/SVG/main" r:embed="rId41"/>
              </a:ext>
            </a:extLst>
          </a:blip>
          <a:stretch>
            <a:fillRect/>
          </a:stretch>
        </p:blipFill>
        <p:spPr>
          <a:xfrm>
            <a:off x="1385129" y="5915486"/>
            <a:ext cx="360000" cy="360000"/>
          </a:xfrm>
          <a:prstGeom prst="rect">
            <a:avLst/>
          </a:prstGeom>
        </p:spPr>
      </p:pic>
      <p:pic>
        <p:nvPicPr>
          <p:cNvPr id="1035" name="Graphic 1034" descr="Badge 10 with solid fill">
            <a:extLst>
              <a:ext uri="{FF2B5EF4-FFF2-40B4-BE49-F238E27FC236}">
                <a16:creationId xmlns:a16="http://schemas.microsoft.com/office/drawing/2014/main" id="{32409D8F-00C0-FDB0-BA64-22BA60D07095}"/>
              </a:ext>
            </a:extLst>
          </p:cNvPr>
          <p:cNvPicPr>
            <a:picLocks noChangeAspect="1"/>
          </p:cNvPicPr>
          <p:nvPr/>
        </p:nvPicPr>
        <p:blipFill>
          <a:blip r:embed="rId42" cstate="email">
            <a:extLst>
              <a:ext uri="{28A0092B-C50C-407E-A947-70E740481C1C}">
                <a14:useLocalDpi xmlns:a14="http://schemas.microsoft.com/office/drawing/2010/main"/>
              </a:ext>
              <a:ext uri="{96DAC541-7B7A-43D3-8B79-37D633B846F1}">
                <asvg:svgBlip xmlns:asvg="http://schemas.microsoft.com/office/drawing/2016/SVG/main" r:embed="rId43"/>
              </a:ext>
            </a:extLst>
          </a:blip>
          <a:stretch>
            <a:fillRect/>
          </a:stretch>
        </p:blipFill>
        <p:spPr>
          <a:xfrm>
            <a:off x="4840749" y="5901939"/>
            <a:ext cx="360000" cy="360000"/>
          </a:xfrm>
          <a:prstGeom prst="rect">
            <a:avLst/>
          </a:prstGeom>
        </p:spPr>
      </p:pic>
      <p:pic>
        <p:nvPicPr>
          <p:cNvPr id="1037" name="Graphic 1036" descr="Badge 10 with solid fill">
            <a:extLst>
              <a:ext uri="{FF2B5EF4-FFF2-40B4-BE49-F238E27FC236}">
                <a16:creationId xmlns:a16="http://schemas.microsoft.com/office/drawing/2014/main" id="{6D10CE7F-7B6F-78B2-3D5C-13372FC29029}"/>
              </a:ext>
            </a:extLst>
          </p:cNvPr>
          <p:cNvPicPr>
            <a:picLocks noChangeAspect="1"/>
          </p:cNvPicPr>
          <p:nvPr/>
        </p:nvPicPr>
        <p:blipFill>
          <a:blip r:embed="rId42" cstate="email">
            <a:extLst>
              <a:ext uri="{28A0092B-C50C-407E-A947-70E740481C1C}">
                <a14:useLocalDpi xmlns:a14="http://schemas.microsoft.com/office/drawing/2010/main"/>
              </a:ext>
              <a:ext uri="{96DAC541-7B7A-43D3-8B79-37D633B846F1}">
                <asvg:svgBlip xmlns:asvg="http://schemas.microsoft.com/office/drawing/2016/SVG/main" r:embed="rId43"/>
              </a:ext>
            </a:extLst>
          </a:blip>
          <a:stretch>
            <a:fillRect/>
          </a:stretch>
        </p:blipFill>
        <p:spPr>
          <a:xfrm>
            <a:off x="8104380" y="5916453"/>
            <a:ext cx="360000" cy="360000"/>
          </a:xfrm>
          <a:prstGeom prst="rect">
            <a:avLst/>
          </a:prstGeom>
        </p:spPr>
      </p:pic>
      <p:pic>
        <p:nvPicPr>
          <p:cNvPr id="1040" name="Picture 1039">
            <a:extLst>
              <a:ext uri="{FF2B5EF4-FFF2-40B4-BE49-F238E27FC236}">
                <a16:creationId xmlns:a16="http://schemas.microsoft.com/office/drawing/2014/main" id="{DAB1ED1F-AB49-69C4-7880-641E0A57286C}"/>
              </a:ext>
            </a:extLst>
          </p:cNvPr>
          <p:cNvPicPr>
            <a:picLocks noChangeAspect="1"/>
          </p:cNvPicPr>
          <p:nvPr/>
        </p:nvPicPr>
        <p:blipFill>
          <a:blip r:embed="rId44" cstate="email">
            <a:extLst>
              <a:ext uri="{28A0092B-C50C-407E-A947-70E740481C1C}">
                <a14:useLocalDpi xmlns:a14="http://schemas.microsoft.com/office/drawing/2010/main"/>
              </a:ext>
            </a:extLst>
          </a:blip>
          <a:stretch>
            <a:fillRect/>
          </a:stretch>
        </p:blipFill>
        <p:spPr>
          <a:xfrm>
            <a:off x="8277224" y="6012479"/>
            <a:ext cx="92870" cy="169200"/>
          </a:xfrm>
          <a:prstGeom prst="rect">
            <a:avLst/>
          </a:prstGeom>
        </p:spPr>
      </p:pic>
      <p:pic>
        <p:nvPicPr>
          <p:cNvPr id="1042" name="Graphic 1041" descr="New with solid fill">
            <a:extLst>
              <a:ext uri="{FF2B5EF4-FFF2-40B4-BE49-F238E27FC236}">
                <a16:creationId xmlns:a16="http://schemas.microsoft.com/office/drawing/2014/main" id="{BE2B4278-BD56-6B2E-200D-0CEC22108F8C}"/>
              </a:ext>
            </a:extLst>
          </p:cNvPr>
          <p:cNvPicPr>
            <a:picLocks noChangeAspect="1"/>
          </p:cNvPicPr>
          <p:nvPr/>
        </p:nvPicPr>
        <p:blipFill>
          <a:blip r:embed="rId45" cstate="email">
            <a:extLst>
              <a:ext uri="{28A0092B-C50C-407E-A947-70E740481C1C}">
                <a14:useLocalDpi xmlns:a14="http://schemas.microsoft.com/office/drawing/2010/main"/>
              </a:ext>
              <a:ext uri="{96DAC541-7B7A-43D3-8B79-37D633B846F1}">
                <asvg:svgBlip xmlns:asvg="http://schemas.microsoft.com/office/drawing/2016/SVG/main" r:embed="rId46"/>
              </a:ext>
            </a:extLst>
          </a:blip>
          <a:stretch>
            <a:fillRect/>
          </a:stretch>
        </p:blipFill>
        <p:spPr>
          <a:xfrm>
            <a:off x="7726982" y="2233009"/>
            <a:ext cx="453699" cy="453699"/>
          </a:xfrm>
          <a:prstGeom prst="rect">
            <a:avLst/>
          </a:prstGeom>
        </p:spPr>
      </p:pic>
      <p:pic>
        <p:nvPicPr>
          <p:cNvPr id="1043" name="Graphic 1042" descr="New with solid fill">
            <a:extLst>
              <a:ext uri="{FF2B5EF4-FFF2-40B4-BE49-F238E27FC236}">
                <a16:creationId xmlns:a16="http://schemas.microsoft.com/office/drawing/2014/main" id="{669D345C-BEE5-D977-4451-AD21680DF147}"/>
              </a:ext>
            </a:extLst>
          </p:cNvPr>
          <p:cNvPicPr>
            <a:picLocks noChangeAspect="1"/>
          </p:cNvPicPr>
          <p:nvPr/>
        </p:nvPicPr>
        <p:blipFill>
          <a:blip r:embed="rId45" cstate="email">
            <a:extLst>
              <a:ext uri="{28A0092B-C50C-407E-A947-70E740481C1C}">
                <a14:useLocalDpi xmlns:a14="http://schemas.microsoft.com/office/drawing/2010/main"/>
              </a:ext>
              <a:ext uri="{96DAC541-7B7A-43D3-8B79-37D633B846F1}">
                <asvg:svgBlip xmlns:asvg="http://schemas.microsoft.com/office/drawing/2016/SVG/main" r:embed="rId46"/>
              </a:ext>
            </a:extLst>
          </a:blip>
          <a:stretch>
            <a:fillRect/>
          </a:stretch>
        </p:blipFill>
        <p:spPr>
          <a:xfrm>
            <a:off x="2068145" y="4042420"/>
            <a:ext cx="453699" cy="453699"/>
          </a:xfrm>
          <a:prstGeom prst="rect">
            <a:avLst/>
          </a:prstGeom>
        </p:spPr>
      </p:pic>
      <p:pic>
        <p:nvPicPr>
          <p:cNvPr id="1044" name="Graphic 1043" descr="New with solid fill">
            <a:extLst>
              <a:ext uri="{FF2B5EF4-FFF2-40B4-BE49-F238E27FC236}">
                <a16:creationId xmlns:a16="http://schemas.microsoft.com/office/drawing/2014/main" id="{CA2C4F30-133D-1916-660A-AD3762AD73BC}"/>
              </a:ext>
            </a:extLst>
          </p:cNvPr>
          <p:cNvPicPr>
            <a:picLocks noChangeAspect="1"/>
          </p:cNvPicPr>
          <p:nvPr/>
        </p:nvPicPr>
        <p:blipFill>
          <a:blip r:embed="rId45" cstate="email">
            <a:extLst>
              <a:ext uri="{28A0092B-C50C-407E-A947-70E740481C1C}">
                <a14:useLocalDpi xmlns:a14="http://schemas.microsoft.com/office/drawing/2010/main"/>
              </a:ext>
              <a:ext uri="{96DAC541-7B7A-43D3-8B79-37D633B846F1}">
                <asvg:svgBlip xmlns:asvg="http://schemas.microsoft.com/office/drawing/2016/SVG/main" r:embed="rId46"/>
              </a:ext>
            </a:extLst>
          </a:blip>
          <a:stretch>
            <a:fillRect/>
          </a:stretch>
        </p:blipFill>
        <p:spPr>
          <a:xfrm>
            <a:off x="10680871" y="6068809"/>
            <a:ext cx="252000" cy="252000"/>
          </a:xfrm>
          <a:prstGeom prst="rect">
            <a:avLst/>
          </a:prstGeom>
        </p:spPr>
      </p:pic>
      <p:sp>
        <p:nvSpPr>
          <p:cNvPr id="1046" name="TextBox 1045">
            <a:extLst>
              <a:ext uri="{FF2B5EF4-FFF2-40B4-BE49-F238E27FC236}">
                <a16:creationId xmlns:a16="http://schemas.microsoft.com/office/drawing/2014/main" id="{4ACB4F3B-CE9A-6127-78BC-96715FB2BB39}"/>
              </a:ext>
            </a:extLst>
          </p:cNvPr>
          <p:cNvSpPr txBox="1"/>
          <p:nvPr/>
        </p:nvSpPr>
        <p:spPr>
          <a:xfrm>
            <a:off x="10885248" y="6035759"/>
            <a:ext cx="1601597" cy="318100"/>
          </a:xfrm>
          <a:prstGeom prst="rect">
            <a:avLst/>
          </a:prstGeom>
          <a:noFill/>
        </p:spPr>
        <p:txBody>
          <a:bodyPr wrap="square" rtlCol="0">
            <a:spAutoFit/>
          </a:bodyPr>
          <a:lstStyle/>
          <a:p>
            <a:r>
              <a:rPr lang="en-US" sz="1067" i="1">
                <a:solidFill>
                  <a:schemeClr val="bg1">
                    <a:lumMod val="50000"/>
                  </a:schemeClr>
                </a:solidFill>
                <a:cs typeface="Arial" panose="020B0604020202020204" pitchFamily="34" charset="0"/>
              </a:rPr>
              <a:t>N</a:t>
            </a:r>
            <a:r>
              <a:rPr lang="en-US" altLang="zh-CN" sz="1067" i="1">
                <a:solidFill>
                  <a:schemeClr val="bg1">
                    <a:lumMod val="50000"/>
                  </a:schemeClr>
                </a:solidFill>
                <a:cs typeface="Arial" panose="020B0604020202020204" pitchFamily="34" charset="0"/>
              </a:rPr>
              <a:t>ew Partnerships</a:t>
            </a:r>
            <a:r>
              <a:rPr lang="en-US" sz="1467" i="1">
                <a:solidFill>
                  <a:schemeClr val="bg1">
                    <a:lumMod val="50000"/>
                  </a:schemeClr>
                </a:solidFill>
                <a:cs typeface="Arial" panose="020B0604020202020204" pitchFamily="34" charset="0"/>
              </a:rPr>
              <a:t>.</a:t>
            </a:r>
            <a:endParaRPr lang="en-US" sz="1600" i="1">
              <a:solidFill>
                <a:schemeClr val="bg1">
                  <a:lumMod val="50000"/>
                </a:schemeClr>
              </a:solidFill>
              <a:cs typeface="Arial" panose="020B0604020202020204" pitchFamily="34" charset="0"/>
            </a:endParaRPr>
          </a:p>
        </p:txBody>
      </p:sp>
    </p:spTree>
    <p:extLst>
      <p:ext uri="{BB962C8B-B14F-4D97-AF65-F5344CB8AC3E}">
        <p14:creationId xmlns:p14="http://schemas.microsoft.com/office/powerpoint/2010/main" val="2942501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05A84-10DA-464D-B8D0-F39564A1935E}"/>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中国合作</a:t>
            </a:r>
            <a:r>
              <a:rPr lang="zh-CN" altLang="en-US" i="0" u="none">
                <a:solidFill>
                  <a:srgbClr val="F8652E"/>
                </a:solidFill>
                <a:latin typeface="微软雅黑" panose="020B0503020204020204" pitchFamily="34" charset="-122"/>
                <a:ea typeface="微软雅黑" panose="020B0503020204020204" pitchFamily="34" charset="-122"/>
              </a:rPr>
              <a:t>伙伴</a:t>
            </a:r>
            <a:r>
              <a:rPr lang="en-US" altLang="zh-CN">
                <a:latin typeface="微软雅黑" panose="020B0503020204020204" pitchFamily="34" charset="-122"/>
                <a:ea typeface="微软雅黑" panose="020B0503020204020204" pitchFamily="34" charset="-122"/>
              </a:rPr>
              <a:t> </a:t>
            </a:r>
            <a:r>
              <a:rPr lang="en-GB" altLang="zh-CN" sz="2400"/>
              <a:t>L</a:t>
            </a:r>
            <a:r>
              <a:rPr lang="en-US" altLang="zh-CN" sz="2400" err="1"/>
              <a:t>ocal</a:t>
            </a:r>
            <a:r>
              <a:rPr lang="en-GB" sz="2400"/>
              <a:t> partnerships</a:t>
            </a:r>
            <a:endParaRPr lang="en-GB" sz="3800"/>
          </a:p>
        </p:txBody>
      </p:sp>
      <p:sp>
        <p:nvSpPr>
          <p:cNvPr id="42" name="Text Placeholder 41">
            <a:extLst>
              <a:ext uri="{FF2B5EF4-FFF2-40B4-BE49-F238E27FC236}">
                <a16:creationId xmlns:a16="http://schemas.microsoft.com/office/drawing/2014/main" id="{999BF32A-529C-0F29-E51F-DFDD6288CC10}"/>
              </a:ext>
            </a:extLst>
          </p:cNvPr>
          <p:cNvSpPr>
            <a:spLocks noGrp="1"/>
          </p:cNvSpPr>
          <p:nvPr>
            <p:ph type="body" sz="quarter" idx="14"/>
          </p:nvPr>
        </p:nvSpPr>
        <p:spPr>
          <a:xfrm>
            <a:off x="450000" y="1349372"/>
            <a:ext cx="11263464" cy="400050"/>
          </a:xfrm>
        </p:spPr>
        <p:txBody>
          <a:bodyPr/>
          <a:lstStyle/>
          <a:p>
            <a:endParaRPr lang="zh-CN" altLang="en-US">
              <a:latin typeface="+mj-ea"/>
              <a:ea typeface="+mj-ea"/>
            </a:endParaRPr>
          </a:p>
        </p:txBody>
      </p:sp>
      <p:cxnSp>
        <p:nvCxnSpPr>
          <p:cNvPr id="6" name="Straight Connector 5">
            <a:extLst>
              <a:ext uri="{FF2B5EF4-FFF2-40B4-BE49-F238E27FC236}">
                <a16:creationId xmlns:a16="http://schemas.microsoft.com/office/drawing/2014/main" id="{792341F8-2D1F-DA8C-D253-0F3AF283729A}"/>
              </a:ext>
            </a:extLst>
          </p:cNvPr>
          <p:cNvCxnSpPr>
            <a:cxnSpLocks/>
          </p:cNvCxnSpPr>
          <p:nvPr/>
        </p:nvCxnSpPr>
        <p:spPr>
          <a:xfrm>
            <a:off x="8667755" y="5710537"/>
            <a:ext cx="0" cy="37431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Pentagon 24">
            <a:extLst>
              <a:ext uri="{FF2B5EF4-FFF2-40B4-BE49-F238E27FC236}">
                <a16:creationId xmlns:a16="http://schemas.microsoft.com/office/drawing/2014/main" id="{C84C8DEC-0A4D-70CC-C4B8-8E3E065CC2C3}"/>
              </a:ext>
            </a:extLst>
          </p:cNvPr>
          <p:cNvSpPr/>
          <p:nvPr/>
        </p:nvSpPr>
        <p:spPr bwMode="auto">
          <a:xfrm>
            <a:off x="8437824" y="1331005"/>
            <a:ext cx="3500995" cy="674293"/>
          </a:xfrm>
          <a:prstGeom prst="homePlate">
            <a:avLst>
              <a:gd name="adj" fmla="val 0"/>
            </a:avLst>
          </a:prstGeom>
          <a:solidFill>
            <a:srgbClr val="AA1D11"/>
          </a:solidFill>
          <a:ln w="19050" cap="flat" cmpd="sng" algn="ctr">
            <a:noFill/>
            <a:prstDash val="solid"/>
            <a:round/>
            <a:headEnd type="none" w="med" len="med"/>
            <a:tailEnd type="none" w="med" len="med"/>
          </a:ln>
          <a:effectLst/>
        </p:spPr>
        <p:txBody>
          <a:bodyPr wrap="square" tIns="48000" bIns="48000" anchor="ctr">
            <a:spAutoFit/>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zh-CN" altLang="en-US" sz="1867" b="1" i="0" u="none" strike="noStrike" kern="1200" cap="none" spc="0" normalizeH="0" baseline="0" noProof="0">
                <a:ln>
                  <a:noFill/>
                </a:ln>
                <a:solidFill>
                  <a:srgbClr val="FFFFFF"/>
                </a:solidFill>
                <a:effectLst/>
                <a:uLnTx/>
                <a:uFillTx/>
                <a:latin typeface="+mj-ea"/>
                <a:ea typeface="+mj-ea"/>
                <a:cs typeface="+mn-cs"/>
              </a:rPr>
              <a:t>印度</a:t>
            </a:r>
            <a:r>
              <a:rPr kumimoji="0" lang="en-GB" sz="1867" b="1" i="0" u="none" strike="noStrike" kern="1200" cap="none" spc="0" normalizeH="0" baseline="0" noProof="0">
                <a:ln>
                  <a:noFill/>
                </a:ln>
                <a:solidFill>
                  <a:srgbClr val="FFFFFF"/>
                </a:solidFill>
                <a:effectLst/>
                <a:uLnTx/>
                <a:uFillTx/>
                <a:latin typeface="+mj-ea"/>
                <a:ea typeface="+mj-ea"/>
                <a:cs typeface="+mn-cs"/>
              </a:rPr>
              <a:t>:</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srgbClr val="FFFFFF"/>
                </a:solidFill>
                <a:effectLst/>
                <a:uLnTx/>
                <a:uFillTx/>
                <a:latin typeface="+mj-ea"/>
                <a:ea typeface="+mj-ea"/>
                <a:cs typeface="+mn-cs"/>
              </a:rPr>
              <a:t>KDPMA</a:t>
            </a:r>
          </a:p>
        </p:txBody>
      </p:sp>
      <p:sp>
        <p:nvSpPr>
          <p:cNvPr id="8" name="Rectangle 7">
            <a:extLst>
              <a:ext uri="{FF2B5EF4-FFF2-40B4-BE49-F238E27FC236}">
                <a16:creationId xmlns:a16="http://schemas.microsoft.com/office/drawing/2014/main" id="{DB09B0AA-9E7A-DE16-F4AF-52D1C2048FF6}"/>
              </a:ext>
            </a:extLst>
          </p:cNvPr>
          <p:cNvSpPr/>
          <p:nvPr/>
        </p:nvSpPr>
        <p:spPr>
          <a:xfrm>
            <a:off x="8426927" y="6202573"/>
            <a:ext cx="3500995" cy="46620"/>
          </a:xfrm>
          <a:prstGeom prst="rect">
            <a:avLst/>
          </a:prstGeom>
          <a:solidFill>
            <a:srgbClr val="AA1D1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FFFFFF"/>
              </a:solidFill>
              <a:effectLst/>
              <a:uLnTx/>
              <a:uFillTx/>
              <a:latin typeface="+mj-ea"/>
              <a:ea typeface="+mj-ea"/>
              <a:cs typeface="+mn-cs"/>
            </a:endParaRPr>
          </a:p>
        </p:txBody>
      </p:sp>
      <p:pic>
        <p:nvPicPr>
          <p:cNvPr id="13" name="Picture 17" descr="A picture containing drawing&#10;&#10;Description generated with very high confidence">
            <a:extLst>
              <a:ext uri="{FF2B5EF4-FFF2-40B4-BE49-F238E27FC236}">
                <a16:creationId xmlns:a16="http://schemas.microsoft.com/office/drawing/2014/main" id="{6D7E5C58-3439-865B-AF2C-14DEE73DD1C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137455" y="2141000"/>
            <a:ext cx="1054545" cy="722027"/>
          </a:xfrm>
          <a:prstGeom prst="rect">
            <a:avLst/>
          </a:prstGeom>
        </p:spPr>
      </p:pic>
      <p:sp>
        <p:nvSpPr>
          <p:cNvPr id="14" name="Rectangle 13">
            <a:extLst>
              <a:ext uri="{FF2B5EF4-FFF2-40B4-BE49-F238E27FC236}">
                <a16:creationId xmlns:a16="http://schemas.microsoft.com/office/drawing/2014/main" id="{FDA148F8-3BA6-D152-A1E7-F6DFE12C4819}"/>
              </a:ext>
            </a:extLst>
          </p:cNvPr>
          <p:cNvSpPr/>
          <p:nvPr/>
        </p:nvSpPr>
        <p:spPr>
          <a:xfrm>
            <a:off x="8428179" y="2081901"/>
            <a:ext cx="3048473" cy="2491009"/>
          </a:xfrm>
          <a:prstGeom prst="rect">
            <a:avLst/>
          </a:prstGeom>
          <a:noFill/>
        </p:spPr>
        <p:txBody>
          <a:bodyPr wrap="square" lIns="91440" tIns="45720" rIns="91440" bIns="45720" rtlCol="0" anchor="t">
            <a:noAutofit/>
          </a:bodyPr>
          <a:lstStyle/>
          <a:p>
            <a:pPr defTabSz="914354">
              <a:lnSpc>
                <a:spcPct val="110000"/>
              </a:lnSpc>
              <a:spcAft>
                <a:spcPts val="800"/>
              </a:spcAft>
              <a:defRPr/>
            </a:pPr>
            <a:r>
              <a:rPr lang="zh-CN" altLang="en-US" sz="1050" b="1">
                <a:solidFill>
                  <a:schemeClr val="tx1">
                    <a:lumMod val="65000"/>
                    <a:lumOff val="35000"/>
                  </a:schemeClr>
                </a:solidFill>
                <a:latin typeface="+mj-ea"/>
                <a:ea typeface="+mj-ea"/>
              </a:rPr>
              <a:t>卡纳塔克邦制药商协会 </a:t>
            </a:r>
            <a:r>
              <a:rPr lang="en-US" altLang="zh-CN" sz="1050" b="1" dirty="0">
                <a:solidFill>
                  <a:schemeClr val="tx1">
                    <a:lumMod val="65000"/>
                    <a:lumOff val="35000"/>
                  </a:schemeClr>
                </a:solidFill>
                <a:latin typeface="+mj-ea"/>
                <a:ea typeface="+mj-ea"/>
              </a:rPr>
              <a:t>KDPMA </a:t>
            </a:r>
            <a:r>
              <a:rPr lang="en-US" altLang="zh-CN" sz="1050" b="1" dirty="0">
                <a:solidFill>
                  <a:srgbClr val="000000"/>
                </a:solidFill>
                <a:latin typeface="+mj-ea"/>
                <a:ea typeface="+mj-ea"/>
              </a:rPr>
              <a:t>         </a:t>
            </a:r>
            <a:endParaRPr lang="de-CH" sz="1000" dirty="0">
              <a:solidFill>
                <a:srgbClr val="000000"/>
              </a:solidFill>
              <a:latin typeface="+mj-ea"/>
              <a:ea typeface="+mj-ea"/>
            </a:endParaRPr>
          </a:p>
          <a:p>
            <a:pPr defTabSz="914354">
              <a:lnSpc>
                <a:spcPct val="110000"/>
              </a:lnSpc>
              <a:spcAft>
                <a:spcPts val="800"/>
              </a:spcAft>
              <a:defRPr/>
            </a:pPr>
            <a:r>
              <a:rPr lang="de-CH" sz="1000" dirty="0">
                <a:solidFill>
                  <a:srgbClr val="000000"/>
                </a:solidFill>
                <a:latin typeface="+mj-ea"/>
                <a:ea typeface="+mj-ea"/>
                <a:hlinkClick r:id="rId4">
                  <a:extLst>
                    <a:ext uri="{A12FA001-AC4F-418D-AE19-62706E023703}">
                      <ahyp:hlinkClr xmlns:ahyp="http://schemas.microsoft.com/office/drawing/2018/hyperlinkcolor" val="tx"/>
                    </a:ext>
                  </a:extLst>
                </a:hlinkClick>
              </a:rPr>
              <a:t>Karnataka </a:t>
            </a:r>
            <a:r>
              <a:rPr lang="de-CH" sz="1000" dirty="0">
                <a:solidFill>
                  <a:srgbClr val="000000"/>
                </a:solidFill>
                <a:latin typeface="+mj-ea"/>
                <a:ea typeface="+mj-ea"/>
                <a:hlinkClick r:id="rId4"/>
              </a:rPr>
              <a:t>Drugs</a:t>
            </a:r>
            <a:r>
              <a:rPr lang="de-CH" sz="1000" dirty="0">
                <a:solidFill>
                  <a:srgbClr val="000000"/>
                </a:solidFill>
                <a:latin typeface="+mj-ea"/>
                <a:ea typeface="+mj-ea"/>
                <a:hlinkClick r:id="rId4">
                  <a:extLst>
                    <a:ext uri="{A12FA001-AC4F-418D-AE19-62706E023703}">
                      <ahyp:hlinkClr xmlns:ahyp="http://schemas.microsoft.com/office/drawing/2018/hyperlinkcolor" val="tx"/>
                    </a:ext>
                  </a:extLst>
                </a:hlinkClick>
              </a:rPr>
              <a:t> &amp; Pharma Manufacturers Association</a:t>
            </a:r>
            <a:endParaRPr lang="de-CH" sz="1000">
              <a:solidFill>
                <a:srgbClr val="000000"/>
              </a:solidFill>
              <a:latin typeface="+mj-ea"/>
              <a:ea typeface="+mj-ea"/>
            </a:endParaRPr>
          </a:p>
          <a:p>
            <a:pPr defTabSz="914354">
              <a:lnSpc>
                <a:spcPct val="110000"/>
              </a:lnSpc>
              <a:spcAft>
                <a:spcPts val="800"/>
              </a:spcAft>
              <a:defRPr/>
            </a:pPr>
            <a:r>
              <a:rPr lang="zh-CN" altLang="en-US" sz="1050">
                <a:solidFill>
                  <a:schemeClr val="tx1">
                    <a:lumMod val="65000"/>
                    <a:lumOff val="35000"/>
                  </a:schemeClr>
                </a:solidFill>
                <a:latin typeface="+mj-ea"/>
                <a:ea typeface="+mj-ea"/>
              </a:rPr>
              <a:t>合作谅解备忘录</a:t>
            </a:r>
            <a:r>
              <a:rPr lang="en-US" altLang="zh-CN" sz="1050" dirty="0">
                <a:solidFill>
                  <a:schemeClr val="tx1">
                    <a:lumMod val="65000"/>
                    <a:lumOff val="35000"/>
                  </a:schemeClr>
                </a:solidFill>
                <a:latin typeface="+mj-ea"/>
                <a:ea typeface="+mj-ea"/>
              </a:rPr>
              <a:t> | </a:t>
            </a:r>
            <a:r>
              <a:rPr lang="zh-CN" altLang="en-US" sz="1050">
                <a:solidFill>
                  <a:schemeClr val="tx1">
                    <a:lumMod val="65000"/>
                    <a:lumOff val="35000"/>
                  </a:schemeClr>
                </a:solidFill>
                <a:latin typeface="+mj-ea"/>
                <a:ea typeface="+mj-ea"/>
              </a:rPr>
              <a:t>良好合作关系</a:t>
            </a:r>
            <a:r>
              <a:rPr lang="en-GB" altLang="zh-CN" sz="1050" dirty="0">
                <a:solidFill>
                  <a:schemeClr val="tx1">
                    <a:lumMod val="65000"/>
                    <a:lumOff val="35000"/>
                  </a:schemeClr>
                </a:solidFill>
                <a:latin typeface="+mj-ea"/>
                <a:ea typeface="+mj-ea"/>
              </a:rPr>
              <a:t> | </a:t>
            </a:r>
            <a:r>
              <a:rPr lang="zh-CN" altLang="en-US" sz="1050">
                <a:solidFill>
                  <a:schemeClr val="tx1">
                    <a:lumMod val="65000"/>
                    <a:lumOff val="35000"/>
                  </a:schemeClr>
                </a:solidFill>
                <a:latin typeface="+mj-ea"/>
                <a:ea typeface="+mj-ea"/>
              </a:rPr>
              <a:t>互相宣传</a:t>
            </a:r>
            <a:r>
              <a:rPr lang="en-US" altLang="zh-CN" sz="1050" dirty="0">
                <a:solidFill>
                  <a:schemeClr val="tx1">
                    <a:lumMod val="65000"/>
                    <a:lumOff val="35000"/>
                  </a:schemeClr>
                </a:solidFill>
                <a:latin typeface="+mj-ea"/>
                <a:ea typeface="+mj-ea"/>
              </a:rPr>
              <a:t> | </a:t>
            </a:r>
            <a:r>
              <a:rPr lang="zh-CN" altLang="en-US" sz="1050">
                <a:solidFill>
                  <a:schemeClr val="tx1">
                    <a:lumMod val="65000"/>
                    <a:lumOff val="35000"/>
                  </a:schemeClr>
                </a:solidFill>
                <a:latin typeface="+mj-ea"/>
                <a:ea typeface="+mj-ea"/>
              </a:rPr>
              <a:t>受邀参加双方主要会议</a:t>
            </a:r>
            <a:endParaRPr lang="en-GB" sz="1050" dirty="0">
              <a:solidFill>
                <a:schemeClr val="tx1">
                  <a:lumMod val="65000"/>
                  <a:lumOff val="35000"/>
                </a:schemeClr>
              </a:solidFill>
              <a:latin typeface="+mj-ea"/>
              <a:ea typeface="+mj-ea"/>
            </a:endParaRPr>
          </a:p>
          <a:p>
            <a:pPr defTabSz="914354">
              <a:lnSpc>
                <a:spcPct val="110000"/>
              </a:lnSpc>
              <a:spcAft>
                <a:spcPts val="800"/>
              </a:spcAft>
              <a:defRPr/>
            </a:pPr>
            <a:r>
              <a:rPr lang="en-GB" sz="1050" dirty="0">
                <a:solidFill>
                  <a:schemeClr val="tx1">
                    <a:lumMod val="65000"/>
                    <a:lumOff val="35000"/>
                  </a:schemeClr>
                </a:solidFill>
                <a:latin typeface="+mj-ea"/>
                <a:ea typeface="+mj-ea"/>
              </a:rPr>
              <a:t>PSCI</a:t>
            </a:r>
            <a:r>
              <a:rPr lang="zh-CN" altLang="en-US" sz="1050">
                <a:solidFill>
                  <a:schemeClr val="tx1">
                    <a:lumMod val="65000"/>
                    <a:lumOff val="35000"/>
                  </a:schemeClr>
                </a:solidFill>
                <a:latin typeface="+mj-ea"/>
                <a:ea typeface="+mj-ea"/>
              </a:rPr>
              <a:t>正在与印度制药商协会（</a:t>
            </a:r>
            <a:r>
              <a:rPr lang="en-GB" altLang="zh-CN" sz="1050" dirty="0">
                <a:solidFill>
                  <a:srgbClr val="000000"/>
                </a:solidFill>
                <a:latin typeface="+mj-ea"/>
                <a:ea typeface="+mj-ea"/>
              </a:rPr>
              <a:t> </a:t>
            </a:r>
            <a:r>
              <a:rPr lang="en-GB" altLang="zh-CN" sz="1050" dirty="0">
                <a:solidFill>
                  <a:srgbClr val="000000"/>
                </a:solidFill>
                <a:latin typeface="+mj-ea"/>
                <a:ea typeface="+mj-ea"/>
                <a:hlinkClick r:id="rId5"/>
              </a:rPr>
              <a:t>IDMA</a:t>
            </a:r>
            <a:r>
              <a:rPr lang="en-GB" altLang="zh-CN" sz="1050" dirty="0">
                <a:solidFill>
                  <a:srgbClr val="000000"/>
                </a:solidFill>
                <a:latin typeface="+mj-ea"/>
                <a:ea typeface="+mj-ea"/>
              </a:rPr>
              <a:t> </a:t>
            </a:r>
            <a:r>
              <a:rPr lang="zh-CN" altLang="en-US" sz="1050">
                <a:solidFill>
                  <a:schemeClr val="tx1">
                    <a:lumMod val="65000"/>
                    <a:lumOff val="35000"/>
                  </a:schemeClr>
                </a:solidFill>
                <a:latin typeface="+mj-ea"/>
                <a:ea typeface="+mj-ea"/>
              </a:rPr>
              <a:t>）</a:t>
            </a:r>
            <a:r>
              <a:rPr lang="en-GB" sz="1050" dirty="0">
                <a:solidFill>
                  <a:schemeClr val="tx1">
                    <a:lumMod val="65000"/>
                    <a:lumOff val="35000"/>
                  </a:schemeClr>
                </a:solidFill>
                <a:latin typeface="+mj-ea"/>
                <a:ea typeface="+mj-ea"/>
              </a:rPr>
              <a:t> </a:t>
            </a:r>
            <a:r>
              <a:rPr lang="zh-CN" altLang="en-US" sz="1050">
                <a:solidFill>
                  <a:schemeClr val="tx1">
                    <a:lumMod val="65000"/>
                    <a:lumOff val="35000"/>
                  </a:schemeClr>
                </a:solidFill>
                <a:latin typeface="+mj-ea"/>
                <a:ea typeface="+mj-ea"/>
              </a:rPr>
              <a:t>国际绿色化学（</a:t>
            </a:r>
            <a:r>
              <a:rPr lang="en-GB" altLang="zh-CN" sz="1050" dirty="0">
                <a:solidFill>
                  <a:srgbClr val="000000"/>
                </a:solidFill>
                <a:latin typeface="+mj-ea"/>
                <a:ea typeface="+mj-ea"/>
              </a:rPr>
              <a:t> </a:t>
            </a:r>
            <a:r>
              <a:rPr lang="en-GB" altLang="zh-CN" sz="1050" dirty="0">
                <a:solidFill>
                  <a:srgbClr val="000000"/>
                </a:solidFill>
                <a:latin typeface="+mj-ea"/>
                <a:ea typeface="+mj-ea"/>
                <a:hlinkClick r:id="rId6"/>
              </a:rPr>
              <a:t>IGCW</a:t>
            </a:r>
            <a:r>
              <a:rPr lang="en-GB" altLang="zh-CN" sz="1050" dirty="0">
                <a:solidFill>
                  <a:srgbClr val="000000"/>
                </a:solidFill>
                <a:latin typeface="+mj-ea"/>
                <a:ea typeface="+mj-ea"/>
              </a:rPr>
              <a:t> </a:t>
            </a:r>
            <a:r>
              <a:rPr lang="zh-CN" altLang="en-US" sz="1050">
                <a:solidFill>
                  <a:srgbClr val="000000"/>
                </a:solidFill>
                <a:latin typeface="+mj-ea"/>
                <a:ea typeface="+mj-ea"/>
              </a:rPr>
              <a:t>）</a:t>
            </a:r>
            <a:r>
              <a:rPr lang="zh-CN" altLang="en-US" sz="1050">
                <a:solidFill>
                  <a:schemeClr val="tx1">
                    <a:lumMod val="65000"/>
                    <a:lumOff val="35000"/>
                  </a:schemeClr>
                </a:solidFill>
                <a:latin typeface="+mj-ea"/>
                <a:ea typeface="+mj-ea"/>
              </a:rPr>
              <a:t>接洽建立长期合作关系</a:t>
            </a:r>
            <a:endParaRPr lang="de-CH" sz="1050">
              <a:solidFill>
                <a:schemeClr val="tx1">
                  <a:lumMod val="65000"/>
                  <a:lumOff val="35000"/>
                </a:schemeClr>
              </a:solidFill>
              <a:latin typeface="+mj-ea"/>
              <a:ea typeface="+mj-ea"/>
            </a:endParaRPr>
          </a:p>
        </p:txBody>
      </p:sp>
      <p:pic>
        <p:nvPicPr>
          <p:cNvPr id="15" name="Picture 8" descr="Flag of India.svg">
            <a:extLst>
              <a:ext uri="{FF2B5EF4-FFF2-40B4-BE49-F238E27FC236}">
                <a16:creationId xmlns:a16="http://schemas.microsoft.com/office/drawing/2014/main" id="{CFD743B0-B8B2-886B-B558-D12878848A8D}"/>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1510020" y="1331005"/>
            <a:ext cx="428799" cy="291501"/>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a:extLst>
              <a:ext uri="{FF2B5EF4-FFF2-40B4-BE49-F238E27FC236}">
                <a16:creationId xmlns:a16="http://schemas.microsoft.com/office/drawing/2014/main" id="{CFE848A5-B605-5CEC-58F1-32400935B946}"/>
              </a:ext>
            </a:extLst>
          </p:cNvPr>
          <p:cNvSpPr/>
          <p:nvPr/>
        </p:nvSpPr>
        <p:spPr>
          <a:xfrm>
            <a:off x="8664616" y="2302759"/>
            <a:ext cx="2172052" cy="444955"/>
          </a:xfrm>
          <a:prstGeom prst="rect">
            <a:avLst/>
          </a:prstGeom>
          <a:noFill/>
        </p:spPr>
        <p:txBody>
          <a:bodyPr wrap="square" lIns="91440" tIns="45720" rIns="91440" bIns="45720" rtlCol="0" anchor="t">
            <a:noAutofit/>
          </a:bodyPr>
          <a:lstStyle/>
          <a:p>
            <a:pPr marR="0" lvl="0" algn="l" defTabSz="914354" rtl="0" eaLnBrk="1" fontAlgn="auto" latinLnBrk="0" hangingPunct="1">
              <a:lnSpc>
                <a:spcPct val="100000"/>
              </a:lnSpc>
              <a:spcBef>
                <a:spcPts val="0"/>
              </a:spcBef>
              <a:spcAft>
                <a:spcPts val="800"/>
              </a:spcAft>
              <a:buClrTx/>
              <a:buSzTx/>
              <a:tabLst/>
              <a:defRPr/>
            </a:pPr>
            <a:endParaRPr kumimoji="0" lang="en-US" sz="2800" b="0" i="0" u="none" strike="noStrike" kern="1200" cap="none" spc="0" normalizeH="0" baseline="0" noProof="0">
              <a:ln>
                <a:noFill/>
              </a:ln>
              <a:solidFill>
                <a:srgbClr val="000000"/>
              </a:solidFill>
              <a:effectLst/>
              <a:uLnTx/>
              <a:uFillTx/>
              <a:latin typeface="+mj-ea"/>
              <a:ea typeface="+mj-ea"/>
              <a:cs typeface="+mn-cs"/>
            </a:endParaRPr>
          </a:p>
        </p:txBody>
      </p:sp>
      <p:sp>
        <p:nvSpPr>
          <p:cNvPr id="35" name="Content Placeholder 2">
            <a:extLst>
              <a:ext uri="{FF2B5EF4-FFF2-40B4-BE49-F238E27FC236}">
                <a16:creationId xmlns:a16="http://schemas.microsoft.com/office/drawing/2014/main" id="{0A95E698-C2A3-78B6-0805-067ED02F5F59}"/>
              </a:ext>
            </a:extLst>
          </p:cNvPr>
          <p:cNvSpPr txBox="1">
            <a:spLocks/>
          </p:cNvSpPr>
          <p:nvPr/>
        </p:nvSpPr>
        <p:spPr>
          <a:xfrm>
            <a:off x="8481741" y="3820271"/>
            <a:ext cx="3349386" cy="2302439"/>
          </a:xfrm>
          <a:prstGeom prst="rect">
            <a:avLst/>
          </a:prstGeom>
          <a:solidFill>
            <a:schemeClr val="bg1">
              <a:lumMod val="95000"/>
            </a:schemeClr>
          </a:solidFill>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Wingdings" panose="05000000000000000000" pitchFamily="2" charset="2"/>
              <a:buNone/>
            </a:pPr>
            <a:r>
              <a:rPr lang="zh-CN" altLang="en-US" sz="1050" b="1">
                <a:solidFill>
                  <a:schemeClr val="accent1"/>
                </a:solidFill>
                <a:latin typeface="+mj-ea"/>
                <a:ea typeface="+mj-ea"/>
              </a:rPr>
              <a:t>穆西河项目</a:t>
            </a:r>
            <a:endParaRPr lang="en-GB" sz="1050" b="1">
              <a:solidFill>
                <a:schemeClr val="accent1"/>
              </a:solidFill>
              <a:latin typeface="+mj-ea"/>
              <a:ea typeface="+mj-ea"/>
            </a:endParaRPr>
          </a:p>
          <a:p>
            <a:pPr>
              <a:lnSpc>
                <a:spcPct val="110000"/>
              </a:lnSpc>
            </a:pPr>
            <a:r>
              <a:rPr lang="zh-CN" altLang="en-US" sz="1050">
                <a:latin typeface="+mj-ea"/>
                <a:ea typeface="+mj-ea"/>
              </a:rPr>
              <a:t>海得拉巴美丽的河流 ，非政府组织报告其污染与制药行业有潜在联系</a:t>
            </a:r>
            <a:endParaRPr lang="en-US" altLang="zh-CN" sz="1050">
              <a:latin typeface="+mj-ea"/>
              <a:ea typeface="+mj-ea"/>
            </a:endParaRPr>
          </a:p>
          <a:p>
            <a:pPr>
              <a:lnSpc>
                <a:spcPct val="110000"/>
              </a:lnSpc>
            </a:pPr>
            <a:r>
              <a:rPr lang="en-US" altLang="zh-CN" sz="1050" b="0" i="0" u="none" err="1">
                <a:solidFill>
                  <a:srgbClr val="848484"/>
                </a:solidFill>
                <a:latin typeface="+mj-ea"/>
                <a:ea typeface="+mj-ea"/>
              </a:rPr>
              <a:t>PSCI与报告作者Nordea进行了富有成果的讨论</a:t>
            </a:r>
            <a:endParaRPr lang="en-US" altLang="zh-CN" sz="1050" b="0" i="0" u="none">
              <a:solidFill>
                <a:srgbClr val="848484"/>
              </a:solidFill>
              <a:latin typeface="+mj-ea"/>
              <a:ea typeface="+mj-ea"/>
            </a:endParaRPr>
          </a:p>
          <a:p>
            <a:pPr>
              <a:lnSpc>
                <a:spcPct val="110000"/>
              </a:lnSpc>
            </a:pPr>
            <a:r>
              <a:rPr lang="zh-TW" altLang="en-US" sz="1050" b="0" i="0" u="none">
                <a:solidFill>
                  <a:srgbClr val="848484"/>
                </a:solidFill>
                <a:latin typeface="+mj-ea"/>
                <a:ea typeface="+mj-ea"/>
              </a:rPr>
              <a:t>首期</a:t>
            </a:r>
            <a:r>
              <a:rPr lang="zh-TW" altLang="en-CA" sz="1050">
                <a:latin typeface="+mj-ea"/>
                <a:ea typeface="+mj-ea"/>
              </a:rPr>
              <a:t>穆西</a:t>
            </a:r>
            <a:r>
              <a:rPr lang="zh-TW" altLang="en-CA" sz="1050" b="0" i="0" u="none">
                <a:solidFill>
                  <a:srgbClr val="848484"/>
                </a:solidFill>
                <a:latin typeface="+mj-ea"/>
                <a:ea typeface="+mj-ea"/>
              </a:rPr>
              <a:t>河</a:t>
            </a:r>
            <a:r>
              <a:rPr lang="en-US" altLang="zh-CN" sz="1050" b="0" i="0" u="none" dirty="0" err="1">
                <a:solidFill>
                  <a:srgbClr val="848484"/>
                </a:solidFill>
                <a:latin typeface="+mj-ea"/>
                <a:ea typeface="+mj-ea"/>
              </a:rPr>
              <a:t>项目</a:t>
            </a:r>
            <a:r>
              <a:rPr lang="en-US" altLang="zh-CN" sz="1050" b="0" i="0" u="none" dirty="0">
                <a:solidFill>
                  <a:srgbClr val="848484"/>
                </a:solidFill>
                <a:latin typeface="+mj-ea"/>
                <a:ea typeface="+mj-ea"/>
              </a:rPr>
              <a:t>：</a:t>
            </a:r>
            <a:r>
              <a:rPr lang="zh-TW" altLang="en-US" sz="1050">
                <a:latin typeface="+mj-ea"/>
                <a:ea typeface="+mj-ea"/>
              </a:rPr>
              <a:t>为</a:t>
            </a:r>
            <a:r>
              <a:rPr lang="en-US" altLang="zh-CN" sz="1050" b="0" i="0" u="none" dirty="0" err="1">
                <a:solidFill>
                  <a:srgbClr val="848484"/>
                </a:solidFill>
                <a:latin typeface="+mj-ea"/>
                <a:ea typeface="+mj-ea"/>
              </a:rPr>
              <a:t>供应商提供我们的资源，并</a:t>
            </a:r>
            <a:r>
              <a:rPr lang="zh-TW" altLang="en-US" sz="1050" b="0" i="0" u="none">
                <a:solidFill>
                  <a:srgbClr val="848484"/>
                </a:solidFill>
                <a:latin typeface="+mj-ea"/>
                <a:ea typeface="+mj-ea"/>
              </a:rPr>
              <a:t>公开</a:t>
            </a:r>
            <a:r>
              <a:rPr lang="en-US" altLang="zh-CN" sz="1050" b="0" i="0" u="none" dirty="0" err="1">
                <a:solidFill>
                  <a:srgbClr val="848484"/>
                </a:solidFill>
                <a:latin typeface="+mj-ea"/>
                <a:ea typeface="+mj-ea"/>
              </a:rPr>
              <a:t>声明支持特兰加纳州的复兴计划</a:t>
            </a:r>
            <a:endParaRPr lang="en-GB" altLang="zh-CN" sz="1050">
              <a:latin typeface="+mj-ea"/>
              <a:ea typeface="+mj-ea"/>
            </a:endParaRPr>
          </a:p>
          <a:p>
            <a:pPr marL="0" indent="0" fontAlgn="base">
              <a:lnSpc>
                <a:spcPct val="110000"/>
              </a:lnSpc>
              <a:buNone/>
            </a:pPr>
            <a:r>
              <a:rPr lang="en-US" altLang="zh-CN" sz="1050" b="1" dirty="0" err="1">
                <a:solidFill>
                  <a:schemeClr val="accent1"/>
                </a:solidFill>
                <a:latin typeface="+mj-ea"/>
                <a:ea typeface="+mj-ea"/>
              </a:rPr>
              <a:t>重启</a:t>
            </a:r>
            <a:r>
              <a:rPr lang="zh-TW" altLang="en-CA" sz="1050" b="1">
                <a:solidFill>
                  <a:schemeClr val="accent1"/>
                </a:solidFill>
                <a:latin typeface="+mj-ea"/>
                <a:ea typeface="+mj-ea"/>
              </a:rPr>
              <a:t>穆西</a:t>
            </a:r>
            <a:r>
              <a:rPr lang="zh-TW" altLang="en-US" sz="1050" b="1">
                <a:solidFill>
                  <a:schemeClr val="accent1"/>
                </a:solidFill>
                <a:latin typeface="+mj-ea"/>
                <a:ea typeface="+mj-ea"/>
              </a:rPr>
              <a:t>河</a:t>
            </a:r>
            <a:r>
              <a:rPr lang="en-US" altLang="zh-CN" sz="1050" b="1" dirty="0" err="1">
                <a:solidFill>
                  <a:schemeClr val="accent1"/>
                </a:solidFill>
                <a:latin typeface="+mj-ea"/>
                <a:ea typeface="+mj-ea"/>
              </a:rPr>
              <a:t>项目</a:t>
            </a:r>
            <a:r>
              <a:rPr lang="en-US" altLang="zh-CN" sz="1050" b="1" dirty="0">
                <a:solidFill>
                  <a:schemeClr val="accent1"/>
                </a:solidFill>
                <a:latin typeface="+mj-ea"/>
                <a:ea typeface="+mj-ea"/>
              </a:rPr>
              <a:t> </a:t>
            </a:r>
          </a:p>
          <a:p>
            <a:pPr lvl="1" fontAlgn="base">
              <a:lnSpc>
                <a:spcPct val="110000"/>
              </a:lnSpc>
              <a:buFont typeface="Arial" panose="020B0604020202020204" pitchFamily="34" charset="0"/>
              <a:buChar char="•"/>
            </a:pPr>
            <a:r>
              <a:rPr lang="en-US" altLang="zh-CN" sz="1050" dirty="0">
                <a:latin typeface="+mj-ea"/>
                <a:ea typeface="+mj-ea"/>
              </a:rPr>
              <a:t>海得拉巴100多家药品供应商的数据库</a:t>
            </a:r>
          </a:p>
          <a:p>
            <a:pPr lvl="1" fontAlgn="base">
              <a:lnSpc>
                <a:spcPct val="110000"/>
              </a:lnSpc>
              <a:buFont typeface="Arial" panose="020B0604020202020204" pitchFamily="34" charset="0"/>
              <a:buChar char="•"/>
            </a:pPr>
            <a:r>
              <a:rPr lang="en-US" altLang="zh-CN" sz="1050" dirty="0" err="1">
                <a:latin typeface="+mj-ea"/>
                <a:ea typeface="+mj-ea"/>
              </a:rPr>
              <a:t>现有废水处理技术的比较分析</a:t>
            </a:r>
            <a:endParaRPr lang="en-GB" altLang="zh-CN" sz="1050" dirty="0" err="1">
              <a:latin typeface="+mj-ea"/>
              <a:ea typeface="+mj-ea"/>
            </a:endParaRPr>
          </a:p>
        </p:txBody>
      </p:sp>
      <p:sp>
        <p:nvSpPr>
          <p:cNvPr id="36" name="Pentagon 24">
            <a:extLst>
              <a:ext uri="{FF2B5EF4-FFF2-40B4-BE49-F238E27FC236}">
                <a16:creationId xmlns:a16="http://schemas.microsoft.com/office/drawing/2014/main" id="{2F448DF0-9BF3-DBAC-45CB-A988712B432F}"/>
              </a:ext>
            </a:extLst>
          </p:cNvPr>
          <p:cNvSpPr/>
          <p:nvPr/>
        </p:nvSpPr>
        <p:spPr bwMode="auto">
          <a:xfrm>
            <a:off x="578061" y="5430456"/>
            <a:ext cx="7596000" cy="692037"/>
          </a:xfrm>
          <a:prstGeom prst="homePlate">
            <a:avLst>
              <a:gd name="adj" fmla="val 0"/>
            </a:avLst>
          </a:prstGeom>
          <a:solidFill>
            <a:srgbClr val="AA1D11"/>
          </a:solidFill>
          <a:ln w="19050" cap="flat" cmpd="sng" algn="ctr">
            <a:noFill/>
            <a:prstDash val="solid"/>
            <a:round/>
            <a:headEnd type="none" w="med" len="med"/>
            <a:tailEnd type="none" w="med" len="med"/>
          </a:ln>
          <a:effectLst/>
        </p:spPr>
        <p:txBody>
          <a:bodyPr wrap="square" lIns="91440" tIns="48000" rIns="91440" bIns="48000" anchor="ctr">
            <a:spAutoFit/>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GB" sz="1850" b="1" i="0" u="none" strike="noStrike" kern="1200" cap="none" spc="0" normalizeH="0" baseline="0" noProof="0">
                <a:ln>
                  <a:noFill/>
                </a:ln>
                <a:solidFill>
                  <a:srgbClr val="FFFFFF"/>
                </a:solidFill>
                <a:effectLst/>
                <a:uLnTx/>
                <a:uFillTx/>
                <a:latin typeface="+mj-ea"/>
                <a:ea typeface="+mj-ea"/>
              </a:rPr>
              <a:t>2022 </a:t>
            </a:r>
            <a:r>
              <a:rPr lang="zh-CN" altLang="en-US" sz="1850" b="1">
                <a:solidFill>
                  <a:srgbClr val="FFFFFF"/>
                </a:solidFill>
                <a:latin typeface="+mj-ea"/>
                <a:ea typeface="+mj-ea"/>
              </a:rPr>
              <a:t>新建</a:t>
            </a:r>
            <a:endParaRPr kumimoji="0" lang="en-GB" sz="1850" b="1" i="0" u="none" strike="noStrike" kern="1200" cap="none" spc="0" normalizeH="0" baseline="0" noProof="0">
              <a:ln>
                <a:noFill/>
              </a:ln>
              <a:solidFill>
                <a:srgbClr val="FFFFFF"/>
              </a:solidFill>
              <a:effectLst/>
              <a:uLnTx/>
              <a:uFillTx/>
              <a:latin typeface="+mj-ea"/>
              <a:ea typeface="+mj-ea"/>
            </a:endParaRPr>
          </a:p>
          <a:p>
            <a:r>
              <a:rPr lang="zh-CN" altLang="en-US" sz="2000" b="1" i="0" cap="all">
                <a:solidFill>
                  <a:srgbClr val="848484"/>
                </a:solidFill>
                <a:effectLst/>
                <a:latin typeface="+mj-ea"/>
                <a:ea typeface="+mj-ea"/>
              </a:rPr>
              <a:t>南美区域</a:t>
            </a:r>
            <a:r>
              <a:rPr lang="zh-CN" altLang="en-US" sz="2000" b="1" cap="all">
                <a:solidFill>
                  <a:srgbClr val="848484"/>
                </a:solidFill>
                <a:latin typeface="+mj-ea"/>
                <a:ea typeface="+mj-ea"/>
              </a:rPr>
              <a:t>工作</a:t>
            </a:r>
            <a:r>
              <a:rPr lang="zh-CN" altLang="en-US" sz="2000" b="1" i="0" cap="all">
                <a:solidFill>
                  <a:srgbClr val="848484"/>
                </a:solidFill>
                <a:effectLst/>
                <a:latin typeface="+mj-ea"/>
                <a:ea typeface="+mj-ea"/>
              </a:rPr>
              <a:t>组</a:t>
            </a:r>
            <a:endParaRPr lang="en-GB" sz="2000" b="1" i="0" cap="all">
              <a:solidFill>
                <a:srgbClr val="848484"/>
              </a:solidFill>
              <a:effectLst/>
              <a:latin typeface="+mj-ea"/>
              <a:ea typeface="+mj-ea"/>
            </a:endParaRPr>
          </a:p>
        </p:txBody>
      </p:sp>
      <p:sp>
        <p:nvSpPr>
          <p:cNvPr id="25" name="Slide Number Placeholder 3">
            <a:extLst>
              <a:ext uri="{FF2B5EF4-FFF2-40B4-BE49-F238E27FC236}">
                <a16:creationId xmlns:a16="http://schemas.microsoft.com/office/drawing/2014/main" id="{206D83DB-8BAE-1541-5A28-A93C8EC3595D}"/>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13</a:t>
            </a:fld>
            <a:endParaRPr lang="en-GB"/>
          </a:p>
        </p:txBody>
      </p:sp>
      <p:sp>
        <p:nvSpPr>
          <p:cNvPr id="27" name="TextBox 26">
            <a:extLst>
              <a:ext uri="{FF2B5EF4-FFF2-40B4-BE49-F238E27FC236}">
                <a16:creationId xmlns:a16="http://schemas.microsoft.com/office/drawing/2014/main" id="{57AB6696-68A6-72BE-9A9C-D118904347BB}"/>
              </a:ext>
            </a:extLst>
          </p:cNvPr>
          <p:cNvSpPr txBox="1"/>
          <p:nvPr/>
        </p:nvSpPr>
        <p:spPr>
          <a:xfrm>
            <a:off x="443962" y="2179251"/>
            <a:ext cx="3875984" cy="1825821"/>
          </a:xfrm>
          <a:prstGeom prst="rect">
            <a:avLst/>
          </a:prstGeom>
          <a:noFill/>
        </p:spPr>
        <p:txBody>
          <a:bodyPr wrap="square" lIns="91440" tIns="45720" rIns="91440" bIns="45720" rtlCol="0" anchor="t">
            <a:spAutoFit/>
          </a:bodyPr>
          <a:lstStyle/>
          <a:p>
            <a:pPr marR="0" lvl="0" algn="l" defTabSz="914354" rtl="0" eaLnBrk="1" fontAlgn="auto" latinLnBrk="0" hangingPunct="1">
              <a:lnSpc>
                <a:spcPct val="150000"/>
              </a:lnSpc>
              <a:spcBef>
                <a:spcPts val="0"/>
              </a:spcBef>
              <a:spcAft>
                <a:spcPts val="800"/>
              </a:spcAft>
              <a:buClrTx/>
              <a:buSzTx/>
              <a:tabLst/>
              <a:defRPr/>
            </a:pPr>
            <a:r>
              <a:rPr kumimoji="0" lang="zh-CN" altLang="en-US" sz="1050" b="1" i="0" u="none" strike="noStrike" kern="1200" cap="none" spc="0" normalizeH="0" baseline="0" noProof="0">
                <a:ln>
                  <a:noFill/>
                </a:ln>
                <a:solidFill>
                  <a:schemeClr val="tx1">
                    <a:lumMod val="65000"/>
                    <a:lumOff val="35000"/>
                  </a:schemeClr>
                </a:solidFill>
                <a:effectLst/>
                <a:uLnTx/>
                <a:uFillTx/>
                <a:latin typeface="+mj-ea"/>
                <a:ea typeface="+mj-ea"/>
                <a:cs typeface="+mn-cs"/>
              </a:rPr>
              <a:t>中国外商投资企业协会药品研制和开发行业委员会 </a:t>
            </a:r>
            <a:r>
              <a:rPr kumimoji="0" lang="en-US" altLang="zh-CN" sz="1050" b="1" i="0" u="none" strike="noStrike" kern="1200" cap="none" spc="0" normalizeH="0" baseline="0" noProof="0" dirty="0">
                <a:ln>
                  <a:noFill/>
                </a:ln>
                <a:solidFill>
                  <a:schemeClr val="tx1">
                    <a:lumMod val="65000"/>
                    <a:lumOff val="35000"/>
                  </a:schemeClr>
                </a:solidFill>
                <a:effectLst/>
                <a:uLnTx/>
                <a:uFillTx/>
                <a:latin typeface="+mj-ea"/>
                <a:ea typeface="+mj-ea"/>
                <a:cs typeface="+mn-cs"/>
              </a:rPr>
              <a:t>RDPAC</a:t>
            </a:r>
            <a:r>
              <a:rPr kumimoji="0" lang="zh-CN" altLang="en-US" sz="1050" b="1" i="0" u="none" strike="noStrike" kern="1200" cap="none" spc="0" normalizeH="0" baseline="0" noProof="0" dirty="0">
                <a:ln>
                  <a:noFill/>
                </a:ln>
                <a:solidFill>
                  <a:srgbClr val="000000"/>
                </a:solidFill>
                <a:effectLst/>
                <a:uLnTx/>
                <a:uFillTx/>
                <a:latin typeface="+mj-ea"/>
                <a:ea typeface="+mj-ea"/>
                <a:cs typeface="+mn-cs"/>
              </a:rPr>
              <a:t> </a:t>
            </a:r>
            <a:r>
              <a:rPr kumimoji="0" lang="en-GB" sz="1050" b="0" i="0" u="none" strike="noStrike" kern="1200" cap="none" spc="0" normalizeH="0" baseline="0" noProof="0" dirty="0">
                <a:ln>
                  <a:noFill/>
                </a:ln>
                <a:solidFill>
                  <a:srgbClr val="000000"/>
                </a:solidFill>
                <a:effectLst/>
                <a:uLnTx/>
                <a:uFillTx/>
                <a:latin typeface="+mj-ea"/>
                <a:ea typeface="+mj-ea"/>
                <a:cs typeface="+mn-cs"/>
                <a:hlinkClick r:id="rId8"/>
              </a:rPr>
              <a:t>Research &amp; Development based Pharmaceutical Association China</a:t>
            </a:r>
            <a:endParaRPr lang="en-GB" sz="1050" dirty="0">
              <a:solidFill>
                <a:srgbClr val="000000"/>
              </a:solidFill>
              <a:latin typeface="+mj-ea"/>
              <a:ea typeface="+mj-ea"/>
            </a:endParaRPr>
          </a:p>
          <a:p>
            <a:pPr marL="171450" marR="0" lvl="0" indent="-171450" algn="l" defTabSz="914354" rtl="0" eaLnBrk="1" fontAlgn="auto" latinLnBrk="0" hangingPunct="1">
              <a:lnSpc>
                <a:spcPct val="150000"/>
              </a:lnSpc>
              <a:spcBef>
                <a:spcPts val="0"/>
              </a:spcBef>
              <a:spcAft>
                <a:spcPts val="800"/>
              </a:spcAft>
              <a:buClrTx/>
              <a:buSzTx/>
              <a:buFont typeface="Arial" panose="020B0604020202020204" pitchFamily="34" charset="0"/>
              <a:buChar char="•"/>
              <a:tabLst/>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cs typeface="+mn-cs"/>
              </a:rPr>
              <a:t>互相签订同意书</a:t>
            </a:r>
            <a:endParaRPr lang="en-US" sz="1050" b="0" i="0" u="none" strike="noStrike" kern="1200" cap="none" spc="0" normalizeH="0" baseline="0" noProof="0">
              <a:ln>
                <a:noFill/>
              </a:ln>
              <a:solidFill>
                <a:schemeClr val="tx1">
                  <a:lumMod val="65000"/>
                  <a:lumOff val="35000"/>
                </a:schemeClr>
              </a:solidFill>
              <a:effectLst/>
              <a:uLnTx/>
              <a:uFillTx/>
              <a:latin typeface="+mj-ea"/>
              <a:ea typeface="+mj-ea"/>
            </a:endParaRPr>
          </a:p>
          <a:p>
            <a:pPr marL="171450" marR="0" lvl="0" indent="-171450" algn="l" defTabSz="914354" rtl="0" eaLnBrk="1" fontAlgn="auto" latinLnBrk="0" hangingPunct="1">
              <a:lnSpc>
                <a:spcPct val="150000"/>
              </a:lnSpc>
              <a:spcBef>
                <a:spcPts val="0"/>
              </a:spcBef>
              <a:spcAft>
                <a:spcPts val="800"/>
              </a:spcAft>
              <a:buClrTx/>
              <a:buSzTx/>
              <a:buFont typeface="Arial" panose="020B0604020202020204" pitchFamily="34" charset="0"/>
              <a:buChar char="•"/>
              <a:tabLst/>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cs typeface="+mn-cs"/>
              </a:rPr>
              <a:t>定期交流</a:t>
            </a:r>
            <a:endParaRPr lang="en-US" altLang="zh-CN" sz="1050" noProof="0">
              <a:solidFill>
                <a:schemeClr val="tx1">
                  <a:lumMod val="65000"/>
                  <a:lumOff val="35000"/>
                </a:schemeClr>
              </a:solidFill>
              <a:latin typeface="+mj-ea"/>
              <a:ea typeface="+mj-ea"/>
            </a:endParaRPr>
          </a:p>
          <a:p>
            <a:pPr marL="171450" marR="0" lvl="0" indent="-171450" algn="l" defTabSz="914354" rtl="0" eaLnBrk="1" fontAlgn="auto" latinLnBrk="0" hangingPunct="1">
              <a:lnSpc>
                <a:spcPct val="150000"/>
              </a:lnSpc>
              <a:spcBef>
                <a:spcPts val="0"/>
              </a:spcBef>
              <a:spcAft>
                <a:spcPts val="800"/>
              </a:spcAft>
              <a:buClrTx/>
              <a:buSzTx/>
              <a:buFont typeface="Arial" panose="020B0604020202020204" pitchFamily="34" charset="0"/>
              <a:buChar char="•"/>
              <a:tabLst/>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cs typeface="+mn-cs"/>
              </a:rPr>
              <a:t>参与互相的会议</a:t>
            </a:r>
            <a:endParaRPr kumimoji="0" lang="en-US" sz="1050" b="0" i="0" u="none" strike="noStrike" kern="1200" cap="none" spc="0" normalizeH="0" baseline="0">
              <a:ln>
                <a:noFill/>
              </a:ln>
              <a:solidFill>
                <a:schemeClr val="tx1">
                  <a:lumMod val="65000"/>
                  <a:lumOff val="35000"/>
                </a:schemeClr>
              </a:solidFill>
              <a:effectLst/>
              <a:uLnTx/>
              <a:uFillTx/>
              <a:latin typeface="+mj-ea"/>
              <a:ea typeface="+mj-ea"/>
              <a:cs typeface="+mn-cs"/>
            </a:endParaRPr>
          </a:p>
        </p:txBody>
      </p:sp>
      <p:sp>
        <p:nvSpPr>
          <p:cNvPr id="28" name="TextBox 27">
            <a:extLst>
              <a:ext uri="{FF2B5EF4-FFF2-40B4-BE49-F238E27FC236}">
                <a16:creationId xmlns:a16="http://schemas.microsoft.com/office/drawing/2014/main" id="{B916552F-5DBF-BED8-5EB4-8121A108DF61}"/>
              </a:ext>
            </a:extLst>
          </p:cNvPr>
          <p:cNvSpPr txBox="1"/>
          <p:nvPr/>
        </p:nvSpPr>
        <p:spPr>
          <a:xfrm>
            <a:off x="4158032" y="2179251"/>
            <a:ext cx="4061408" cy="2170787"/>
          </a:xfrm>
          <a:prstGeom prst="rect">
            <a:avLst/>
          </a:prstGeom>
          <a:noFill/>
        </p:spPr>
        <p:txBody>
          <a:bodyPr wrap="square" lIns="91440" tIns="45720" rIns="91440" bIns="45720" rtlCol="0" anchor="t">
            <a:spAutoFit/>
          </a:bodyPr>
          <a:lstStyle/>
          <a:p>
            <a:pPr defTabSz="914354">
              <a:lnSpc>
                <a:spcPct val="150000"/>
              </a:lnSpc>
              <a:spcAft>
                <a:spcPts val="800"/>
              </a:spcAft>
              <a:defRPr/>
            </a:pPr>
            <a:r>
              <a:rPr kumimoji="0" lang="zh-CN" altLang="en-US" sz="1050" b="1" i="0" u="none" strike="noStrike" kern="1200" cap="none" spc="0" normalizeH="0" baseline="0">
                <a:ln>
                  <a:noFill/>
                </a:ln>
                <a:solidFill>
                  <a:schemeClr val="tx1">
                    <a:lumMod val="65000"/>
                    <a:lumOff val="35000"/>
                  </a:schemeClr>
                </a:solidFill>
                <a:effectLst/>
                <a:uLnTx/>
                <a:uFillTx/>
                <a:latin typeface="+mj-ea"/>
                <a:ea typeface="+mj-ea"/>
              </a:rPr>
              <a:t>中国医药企业协会 </a:t>
            </a:r>
            <a:r>
              <a:rPr kumimoji="0" lang="en-US" altLang="zh-CN" sz="1050" b="1" i="0" u="none" strike="noStrike" kern="1200" cap="none" spc="0" normalizeH="0" baseline="0" dirty="0">
                <a:ln>
                  <a:noFill/>
                </a:ln>
                <a:solidFill>
                  <a:schemeClr val="tx1">
                    <a:lumMod val="65000"/>
                    <a:lumOff val="35000"/>
                  </a:schemeClr>
                </a:solidFill>
                <a:effectLst/>
                <a:uLnTx/>
                <a:uFillTx/>
                <a:latin typeface="+mj-ea"/>
                <a:ea typeface="+mj-ea"/>
              </a:rPr>
              <a:t>CPEA</a:t>
            </a:r>
            <a:r>
              <a:rPr lang="en-US" altLang="zh-CN" sz="1050" b="1" dirty="0">
                <a:solidFill>
                  <a:schemeClr val="tx1">
                    <a:lumMod val="65000"/>
                    <a:lumOff val="35000"/>
                  </a:schemeClr>
                </a:solidFill>
                <a:latin typeface="+mj-ea"/>
                <a:ea typeface="+mj-ea"/>
              </a:rPr>
              <a:t>  </a:t>
            </a:r>
            <a:r>
              <a:rPr lang="en-US" altLang="zh-CN" sz="1050" b="1" dirty="0">
                <a:solidFill>
                  <a:srgbClr val="000000"/>
                </a:solidFill>
                <a:latin typeface="+mj-ea"/>
                <a:ea typeface="+mj-ea"/>
              </a:rPr>
              <a:t>                                                      </a:t>
            </a:r>
            <a:r>
              <a:rPr kumimoji="0" lang="en-US" sz="1050" b="0" i="0" u="none" strike="noStrike" kern="1200" cap="none" spc="0" normalizeH="0" baseline="0" dirty="0">
                <a:ln>
                  <a:noFill/>
                </a:ln>
                <a:solidFill>
                  <a:srgbClr val="000000"/>
                </a:solidFill>
                <a:effectLst/>
                <a:uLnTx/>
                <a:uFillTx/>
                <a:latin typeface="+mj-ea"/>
                <a:ea typeface="+mj-ea"/>
                <a:hlinkClick r:id="rId9"/>
              </a:rPr>
              <a:t>China Pharmaceutical Enterprise Association</a:t>
            </a:r>
            <a:endParaRPr kumimoji="0" lang="en-US" sz="1050" b="0" i="0" u="none" strike="noStrike" kern="1200" cap="none" spc="0" normalizeH="0" baseline="0" dirty="0">
              <a:ln>
                <a:noFill/>
              </a:ln>
              <a:solidFill>
                <a:srgbClr val="000000"/>
              </a:solidFill>
              <a:effectLst/>
              <a:uLnTx/>
              <a:uFillTx/>
              <a:latin typeface="+mj-ea"/>
              <a:ea typeface="+mj-ea"/>
            </a:endParaRPr>
          </a:p>
          <a:p>
            <a:pPr marL="227965" indent="-227965" defTabSz="914354">
              <a:lnSpc>
                <a:spcPct val="150000"/>
              </a:lnSpc>
              <a:spcAft>
                <a:spcPts val="800"/>
              </a:spcAft>
              <a:buFont typeface="Wingdings" pitchFamily="2" charset="2"/>
              <a:buChar char="§"/>
              <a:defRPr/>
            </a:pPr>
            <a:r>
              <a:rPr lang="zh-CN" altLang="en-US" sz="1050">
                <a:solidFill>
                  <a:schemeClr val="tx1">
                    <a:lumMod val="65000"/>
                    <a:lumOff val="35000"/>
                  </a:schemeClr>
                </a:solidFill>
                <a:latin typeface="+mj-ea"/>
                <a:ea typeface="+mj-ea"/>
              </a:rPr>
              <a:t>合作谅解备忘录</a:t>
            </a:r>
            <a:r>
              <a:rPr kumimoji="0" lang="en-US" sz="1050" b="0" i="0" u="none" strike="noStrike" kern="1200" cap="none" spc="0" normalizeH="0" baseline="0" noProof="0" dirty="0">
                <a:ln>
                  <a:noFill/>
                </a:ln>
                <a:solidFill>
                  <a:schemeClr val="tx1">
                    <a:lumMod val="65000"/>
                    <a:lumOff val="35000"/>
                  </a:schemeClr>
                </a:solidFill>
                <a:effectLst/>
                <a:uLnTx/>
                <a:uFillTx/>
                <a:latin typeface="+mj-ea"/>
                <a:ea typeface="+mj-ea"/>
              </a:rPr>
              <a:t>;</a:t>
            </a:r>
            <a:r>
              <a:rPr lang="en-US" sz="1050" dirty="0">
                <a:solidFill>
                  <a:schemeClr val="tx1">
                    <a:lumMod val="65000"/>
                    <a:lumOff val="35000"/>
                  </a:schemeClr>
                </a:solidFill>
                <a:latin typeface="+mj-ea"/>
                <a:ea typeface="+mj-ea"/>
              </a:rPr>
              <a:t> </a:t>
            </a:r>
            <a:endParaRPr lang="en-US" sz="1050" b="0" i="0" u="none" strike="noStrike" kern="1200" cap="none" spc="0" normalizeH="0" baseline="0" noProof="0" dirty="0">
              <a:ln>
                <a:noFill/>
              </a:ln>
              <a:solidFill>
                <a:schemeClr val="tx1">
                  <a:lumMod val="65000"/>
                  <a:lumOff val="35000"/>
                </a:schemeClr>
              </a:solidFill>
              <a:effectLst/>
              <a:uLnTx/>
              <a:uFillTx/>
              <a:latin typeface="+mj-ea"/>
              <a:ea typeface="+mj-ea"/>
            </a:endParaRPr>
          </a:p>
          <a:p>
            <a:pPr marL="227965" marR="0" lvl="0" indent="-227965" algn="l" defTabSz="914354" rtl="0" eaLnBrk="1" fontAlgn="auto" latinLnBrk="0" hangingPunct="1">
              <a:lnSpc>
                <a:spcPct val="150000"/>
              </a:lnSpc>
              <a:spcBef>
                <a:spcPts val="0"/>
              </a:spcBef>
              <a:spcAft>
                <a:spcPts val="800"/>
              </a:spcAft>
              <a:buClrTx/>
              <a:buSzTx/>
              <a:buFont typeface="Wingdings" pitchFamily="2" charset="2"/>
              <a:buChar char="§"/>
              <a:tabLst/>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rPr>
              <a:t>定期交流</a:t>
            </a:r>
            <a:endParaRPr lang="en-US" altLang="zh-CN" sz="1050" b="0" i="0" u="none" strike="noStrike" kern="1200" cap="none" spc="0" normalizeH="0" baseline="0" noProof="0" dirty="0">
              <a:ln>
                <a:noFill/>
              </a:ln>
              <a:solidFill>
                <a:schemeClr val="tx1">
                  <a:lumMod val="65000"/>
                  <a:lumOff val="35000"/>
                </a:schemeClr>
              </a:solidFill>
              <a:effectLst/>
              <a:uLnTx/>
              <a:uFillTx/>
              <a:latin typeface="+mj-ea"/>
              <a:ea typeface="+mj-ea"/>
            </a:endParaRPr>
          </a:p>
          <a:p>
            <a:pPr marL="227965" marR="0" lvl="0" indent="-227965" algn="l" defTabSz="914354" rtl="0" eaLnBrk="1" fontAlgn="auto" latinLnBrk="0" hangingPunct="1">
              <a:lnSpc>
                <a:spcPct val="150000"/>
              </a:lnSpc>
              <a:spcBef>
                <a:spcPts val="0"/>
              </a:spcBef>
              <a:spcAft>
                <a:spcPts val="800"/>
              </a:spcAft>
              <a:buClrTx/>
              <a:buSzTx/>
              <a:buFont typeface="Wingdings" pitchFamily="2" charset="2"/>
              <a:buChar char="§"/>
              <a:tabLst/>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rPr>
              <a:t>开始使用</a:t>
            </a:r>
            <a:r>
              <a:rPr kumimoji="0" lang="en-US" altLang="zh-CN" sz="1050" b="0" i="0" u="none" strike="noStrike" kern="1200" cap="none" spc="0" normalizeH="0" baseline="0" noProof="0" dirty="0">
                <a:ln>
                  <a:noFill/>
                </a:ln>
                <a:solidFill>
                  <a:schemeClr val="tx1">
                    <a:lumMod val="65000"/>
                    <a:lumOff val="35000"/>
                  </a:schemeClr>
                </a:solidFill>
                <a:effectLst/>
                <a:uLnTx/>
                <a:uFillTx/>
                <a:latin typeface="+mj-ea"/>
                <a:ea typeface="+mj-ea"/>
              </a:rPr>
              <a:t>PSCI</a:t>
            </a: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rPr>
              <a:t>供应商自评问卷</a:t>
            </a:r>
            <a:endParaRPr lang="en-US" altLang="zh-CN" sz="1050" b="0" i="0" u="none" strike="noStrike" kern="1200" cap="none" spc="0" normalizeH="0" baseline="0" noProof="0" dirty="0">
              <a:ln>
                <a:noFill/>
              </a:ln>
              <a:solidFill>
                <a:schemeClr val="tx1">
                  <a:lumMod val="65000"/>
                  <a:lumOff val="35000"/>
                </a:schemeClr>
              </a:solidFill>
              <a:effectLst/>
              <a:uLnTx/>
              <a:uFillTx/>
              <a:latin typeface="+mj-ea"/>
              <a:ea typeface="+mj-ea"/>
            </a:endParaRPr>
          </a:p>
          <a:p>
            <a:pPr marL="227965" indent="-227965" defTabSz="914354">
              <a:lnSpc>
                <a:spcPct val="150000"/>
              </a:lnSpc>
              <a:spcAft>
                <a:spcPts val="800"/>
              </a:spcAft>
              <a:buFont typeface="Wingdings"/>
              <a:buChar char="§"/>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rPr>
              <a:t>会议</a:t>
            </a:r>
            <a:r>
              <a:rPr lang="zh-CN" altLang="en-US" sz="1050">
                <a:solidFill>
                  <a:schemeClr val="tx1">
                    <a:lumMod val="65000"/>
                    <a:lumOff val="35000"/>
                  </a:schemeClr>
                </a:solidFill>
                <a:latin typeface="+mj-ea"/>
                <a:ea typeface="+mj-ea"/>
              </a:rPr>
              <a:t>互动</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a:t>
            </a:r>
            <a:r>
              <a:rPr kumimoji="0" lang="en-US" altLang="zh-CN" sz="1050" b="0" i="0" u="none" strike="noStrike" kern="1200" cap="none" spc="0" normalizeH="0" baseline="0" dirty="0">
                <a:ln>
                  <a:noFill/>
                </a:ln>
                <a:solidFill>
                  <a:schemeClr val="tx1">
                    <a:lumMod val="65000"/>
                    <a:lumOff val="35000"/>
                  </a:schemeClr>
                </a:solidFill>
                <a:effectLst/>
                <a:uLnTx/>
                <a:uFillTx/>
                <a:latin typeface="+mj-ea"/>
                <a:ea typeface="+mj-ea"/>
              </a:rPr>
              <a:t>PSCI</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成员将作为演讲嘉宾参加</a:t>
            </a:r>
            <a:r>
              <a:rPr kumimoji="0" lang="en-US" altLang="zh-CN" sz="1050" b="0" i="0" u="none" strike="noStrike" kern="1200" cap="none" spc="0" normalizeH="0" baseline="0" dirty="0">
                <a:ln>
                  <a:noFill/>
                </a:ln>
                <a:solidFill>
                  <a:schemeClr val="tx1">
                    <a:lumMod val="65000"/>
                    <a:lumOff val="35000"/>
                  </a:schemeClr>
                </a:solidFill>
                <a:effectLst/>
                <a:uLnTx/>
                <a:uFillTx/>
                <a:latin typeface="+mj-ea"/>
                <a:ea typeface="+mj-ea"/>
              </a:rPr>
              <a:t>9</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月</a:t>
            </a:r>
            <a:r>
              <a:rPr kumimoji="0" lang="en-US" altLang="zh-CN" sz="1050" b="0" i="0" u="none" strike="noStrike" kern="1200" cap="none" spc="0" normalizeH="0" baseline="0" dirty="0">
                <a:ln>
                  <a:noFill/>
                </a:ln>
                <a:solidFill>
                  <a:schemeClr val="tx1">
                    <a:lumMod val="65000"/>
                    <a:lumOff val="35000"/>
                  </a:schemeClr>
                </a:solidFill>
                <a:effectLst/>
                <a:uLnTx/>
                <a:uFillTx/>
                <a:latin typeface="+mj-ea"/>
                <a:ea typeface="+mj-ea"/>
              </a:rPr>
              <a:t>CP</a:t>
            </a:r>
            <a:r>
              <a:rPr lang="en-US" altLang="zh-CN" sz="1050" dirty="0">
                <a:solidFill>
                  <a:schemeClr val="tx1">
                    <a:lumMod val="65000"/>
                    <a:lumOff val="35000"/>
                  </a:schemeClr>
                </a:solidFill>
                <a:latin typeface="+mj-ea"/>
                <a:ea typeface="+mj-ea"/>
              </a:rPr>
              <a:t>EA</a:t>
            </a:r>
            <a:r>
              <a:rPr lang="zh-CN" altLang="zh-CN" sz="1050">
                <a:solidFill>
                  <a:schemeClr val="tx1">
                    <a:lumMod val="65000"/>
                    <a:lumOff val="35000"/>
                  </a:schemeClr>
                </a:solidFill>
                <a:latin typeface="+mj-ea"/>
                <a:ea typeface="+mj-ea"/>
              </a:rPr>
              <a:t>会议）</a:t>
            </a:r>
            <a:endParaRPr lang="en-US" altLang="zh-CN" sz="1050">
              <a:solidFill>
                <a:schemeClr val="tx1">
                  <a:lumMod val="65000"/>
                  <a:lumOff val="35000"/>
                </a:schemeClr>
              </a:solidFill>
              <a:latin typeface="+mj-ea"/>
              <a:ea typeface="+mj-ea"/>
            </a:endParaRPr>
          </a:p>
        </p:txBody>
      </p:sp>
      <p:sp>
        <p:nvSpPr>
          <p:cNvPr id="29" name="Pentagon 24">
            <a:extLst>
              <a:ext uri="{FF2B5EF4-FFF2-40B4-BE49-F238E27FC236}">
                <a16:creationId xmlns:a16="http://schemas.microsoft.com/office/drawing/2014/main" id="{7FCC2FB1-4397-493C-BADD-8BA8AAD974A3}"/>
              </a:ext>
            </a:extLst>
          </p:cNvPr>
          <p:cNvSpPr/>
          <p:nvPr/>
        </p:nvSpPr>
        <p:spPr bwMode="auto">
          <a:xfrm>
            <a:off x="485872" y="1331005"/>
            <a:ext cx="7605401" cy="673200"/>
          </a:xfrm>
          <a:prstGeom prst="homePlate">
            <a:avLst>
              <a:gd name="adj" fmla="val 0"/>
            </a:avLst>
          </a:prstGeom>
          <a:solidFill>
            <a:schemeClr val="accent3"/>
          </a:solidFill>
          <a:ln w="19050" cap="flat" cmpd="sng" algn="ctr">
            <a:noFill/>
            <a:prstDash val="solid"/>
            <a:round/>
            <a:headEnd type="none" w="med" len="med"/>
            <a:tailEnd type="none" w="med" len="med"/>
          </a:ln>
          <a:effectLst/>
        </p:spPr>
        <p:txBody>
          <a:bodyPr wrap="square" tIns="48000" bIns="48000" anchor="ctr">
            <a:spAutoFit/>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lang="zh-CN" altLang="en-US" sz="1867" b="1">
                <a:solidFill>
                  <a:srgbClr val="FFFFFF"/>
                </a:solidFill>
                <a:latin typeface="+mj-ea"/>
                <a:ea typeface="+mj-ea"/>
              </a:rPr>
              <a:t>中国</a:t>
            </a:r>
            <a:r>
              <a:rPr lang="en-US" sz="1867" b="1">
                <a:solidFill>
                  <a:srgbClr val="FFFFFF"/>
                </a:solidFill>
                <a:latin typeface="+mj-ea"/>
                <a:ea typeface="+mj-ea"/>
              </a:rPr>
              <a:t>:</a:t>
            </a:r>
          </a:p>
          <a:p>
            <a:pPr defTabSz="914354">
              <a:defRPr/>
            </a:pPr>
            <a:r>
              <a:rPr kumimoji="0" lang="en-US" b="1" i="0" u="none" strike="noStrike" kern="1200" cap="none" spc="0" normalizeH="0" baseline="0" noProof="0">
                <a:ln>
                  <a:noFill/>
                </a:ln>
                <a:solidFill>
                  <a:srgbClr val="FFFFFF"/>
                </a:solidFill>
                <a:effectLst/>
                <a:uLnTx/>
                <a:uFillTx/>
                <a:latin typeface="+mj-ea"/>
                <a:ea typeface="+mj-ea"/>
              </a:rPr>
              <a:t>RDPAC </a:t>
            </a:r>
            <a:r>
              <a:rPr lang="en-US" b="1">
                <a:solidFill>
                  <a:srgbClr val="FFFFFF"/>
                </a:solidFill>
                <a:latin typeface="+mj-ea"/>
                <a:ea typeface="+mj-ea"/>
              </a:rPr>
              <a:t> </a:t>
            </a:r>
            <a:r>
              <a:rPr lang="en-US" altLang="zh-CN" b="1">
                <a:solidFill>
                  <a:srgbClr val="FFFFFF"/>
                </a:solidFill>
                <a:latin typeface="+mj-ea"/>
                <a:ea typeface="+mj-ea"/>
              </a:rPr>
              <a:t>&amp; </a:t>
            </a:r>
            <a:r>
              <a:rPr lang="en-US" b="1">
                <a:solidFill>
                  <a:srgbClr val="FFFFFF"/>
                </a:solidFill>
                <a:latin typeface="+mj-ea"/>
                <a:ea typeface="+mj-ea"/>
              </a:rPr>
              <a:t>CPEA </a:t>
            </a:r>
            <a:r>
              <a:rPr lang="en-US" altLang="zh-CN" b="1">
                <a:solidFill>
                  <a:srgbClr val="FFFFFF"/>
                </a:solidFill>
                <a:latin typeface="+mj-ea"/>
                <a:ea typeface="+mj-ea"/>
              </a:rPr>
              <a:t>&amp; </a:t>
            </a:r>
            <a:r>
              <a:rPr lang="en-US" b="1">
                <a:solidFill>
                  <a:srgbClr val="FFFFFF"/>
                </a:solidFill>
                <a:latin typeface="+mj-ea"/>
                <a:ea typeface="+mj-ea"/>
              </a:rPr>
              <a:t>CPHI</a:t>
            </a:r>
            <a:r>
              <a:rPr kumimoji="0" lang="en-US" b="1" i="0" u="none" strike="noStrike" kern="1200" cap="none" spc="0" normalizeH="0" baseline="0" noProof="0">
                <a:ln>
                  <a:noFill/>
                </a:ln>
                <a:solidFill>
                  <a:srgbClr val="FFFFFF"/>
                </a:solidFill>
                <a:effectLst/>
                <a:uLnTx/>
                <a:uFillTx/>
                <a:latin typeface="+mj-ea"/>
                <a:ea typeface="+mj-ea"/>
              </a:rPr>
              <a:t> </a:t>
            </a:r>
          </a:p>
        </p:txBody>
      </p:sp>
      <p:sp>
        <p:nvSpPr>
          <p:cNvPr id="32" name="Rectangle 31">
            <a:extLst>
              <a:ext uri="{FF2B5EF4-FFF2-40B4-BE49-F238E27FC236}">
                <a16:creationId xmlns:a16="http://schemas.microsoft.com/office/drawing/2014/main" id="{8D147D8D-5B8C-C439-62A1-77DBC20A7D6B}"/>
              </a:ext>
            </a:extLst>
          </p:cNvPr>
          <p:cNvSpPr/>
          <p:nvPr/>
        </p:nvSpPr>
        <p:spPr>
          <a:xfrm>
            <a:off x="485871" y="5208067"/>
            <a:ext cx="7596000" cy="457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FFFFFF"/>
              </a:solidFill>
              <a:effectLst/>
              <a:uLnTx/>
              <a:uFillTx/>
              <a:latin typeface="+mj-ea"/>
              <a:ea typeface="+mj-ea"/>
              <a:cs typeface="+mn-cs"/>
            </a:endParaRPr>
          </a:p>
        </p:txBody>
      </p:sp>
      <p:pic>
        <p:nvPicPr>
          <p:cNvPr id="33" name="Picture 32">
            <a:extLst>
              <a:ext uri="{FF2B5EF4-FFF2-40B4-BE49-F238E27FC236}">
                <a16:creationId xmlns:a16="http://schemas.microsoft.com/office/drawing/2014/main" id="{76F2B56B-B805-8A1E-E144-268A9CDE53A5}"/>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l="73000" t="70903" r="8727" b="12440"/>
          <a:stretch/>
        </p:blipFill>
        <p:spPr>
          <a:xfrm>
            <a:off x="2284248" y="2944684"/>
            <a:ext cx="1440000" cy="738360"/>
          </a:xfrm>
          <a:prstGeom prst="rect">
            <a:avLst/>
          </a:prstGeom>
        </p:spPr>
      </p:pic>
      <p:pic>
        <p:nvPicPr>
          <p:cNvPr id="37" name="Picture 36">
            <a:extLst>
              <a:ext uri="{FF2B5EF4-FFF2-40B4-BE49-F238E27FC236}">
                <a16:creationId xmlns:a16="http://schemas.microsoft.com/office/drawing/2014/main" id="{8232222C-6FF6-D384-5407-EB26C190FCBA}"/>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l="7363" t="67411" r="77455" b="11366"/>
          <a:stretch/>
        </p:blipFill>
        <p:spPr>
          <a:xfrm>
            <a:off x="6662692" y="2650063"/>
            <a:ext cx="1426460" cy="1121653"/>
          </a:xfrm>
          <a:prstGeom prst="rect">
            <a:avLst/>
          </a:prstGeom>
        </p:spPr>
      </p:pic>
      <p:pic>
        <p:nvPicPr>
          <p:cNvPr id="38" name="Picture 6" descr="Flag of the People's Republic of China.svg">
            <a:extLst>
              <a:ext uri="{FF2B5EF4-FFF2-40B4-BE49-F238E27FC236}">
                <a16:creationId xmlns:a16="http://schemas.microsoft.com/office/drawing/2014/main" id="{ACFDBA8C-C83A-7FDF-E819-A53821BD11B3}"/>
              </a:ext>
            </a:extLst>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7640818" y="1331005"/>
            <a:ext cx="450455" cy="300303"/>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8">
            <a:extLst>
              <a:ext uri="{FF2B5EF4-FFF2-40B4-BE49-F238E27FC236}">
                <a16:creationId xmlns:a16="http://schemas.microsoft.com/office/drawing/2014/main" id="{56EE32E8-ACE9-CAF7-BD11-38020FB2B1DB}"/>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4254934" y="4287173"/>
            <a:ext cx="2022739" cy="854045"/>
          </a:xfrm>
          <a:prstGeom prst="rect">
            <a:avLst/>
          </a:prstGeom>
        </p:spPr>
      </p:pic>
      <p:sp>
        <p:nvSpPr>
          <p:cNvPr id="3" name="TextBox 2">
            <a:extLst>
              <a:ext uri="{FF2B5EF4-FFF2-40B4-BE49-F238E27FC236}">
                <a16:creationId xmlns:a16="http://schemas.microsoft.com/office/drawing/2014/main" id="{FBA8036A-B933-A7D9-C18E-F01707C585E8}"/>
              </a:ext>
            </a:extLst>
          </p:cNvPr>
          <p:cNvSpPr txBox="1"/>
          <p:nvPr/>
        </p:nvSpPr>
        <p:spPr>
          <a:xfrm>
            <a:off x="464917" y="4149067"/>
            <a:ext cx="5546315" cy="996107"/>
          </a:xfrm>
          <a:prstGeom prst="rect">
            <a:avLst/>
          </a:prstGeom>
          <a:noFill/>
        </p:spPr>
        <p:txBody>
          <a:bodyPr wrap="square" lIns="91440" tIns="45720" rIns="91440" bIns="45720" rtlCol="0" anchor="t">
            <a:spAutoFit/>
          </a:bodyPr>
          <a:lstStyle/>
          <a:p>
            <a:pPr marR="0" lvl="0" algn="l" defTabSz="914354" rtl="0" eaLnBrk="1" fontAlgn="auto" latinLnBrk="0" hangingPunct="1">
              <a:lnSpc>
                <a:spcPct val="150000"/>
              </a:lnSpc>
              <a:spcBef>
                <a:spcPts val="0"/>
              </a:spcBef>
              <a:spcAft>
                <a:spcPts val="800"/>
              </a:spcAft>
              <a:buClrTx/>
              <a:buSzTx/>
              <a:tabLst/>
              <a:defRPr/>
            </a:pPr>
            <a:r>
              <a:rPr kumimoji="0" lang="en-US" altLang="zh-CN" sz="1050" b="1" i="0" u="none" strike="noStrike" kern="1200" cap="none" spc="0" normalizeH="0" baseline="0" dirty="0">
                <a:ln>
                  <a:noFill/>
                </a:ln>
                <a:solidFill>
                  <a:schemeClr val="tx1">
                    <a:lumMod val="65000"/>
                    <a:lumOff val="35000"/>
                  </a:schemeClr>
                </a:solidFill>
                <a:effectLst/>
                <a:uLnTx/>
                <a:uFillTx/>
                <a:latin typeface="+mj-ea"/>
                <a:ea typeface="+mj-ea"/>
              </a:rPr>
              <a:t>CPHI China </a:t>
            </a:r>
            <a:r>
              <a:rPr kumimoji="0" lang="zh-CN" altLang="en-US" sz="1050" b="1" i="0" u="none" strike="noStrike" kern="1200" cap="none" spc="0" normalizeH="0" baseline="0" dirty="0">
                <a:ln>
                  <a:noFill/>
                </a:ln>
                <a:solidFill>
                  <a:srgbClr val="000000"/>
                </a:solidFill>
                <a:effectLst/>
                <a:uLnTx/>
                <a:uFillTx/>
                <a:latin typeface="+mj-ea"/>
                <a:ea typeface="+mj-ea"/>
                <a:hlinkClick r:id="rId14"/>
              </a:rPr>
              <a:t>世界制药原料展</a:t>
            </a:r>
            <a:endParaRPr kumimoji="0" lang="en-US" altLang="zh-CN" sz="1050" b="1" i="0" u="none" strike="noStrike" kern="1200" cap="none" spc="0" normalizeH="0" baseline="0" dirty="0">
              <a:ln>
                <a:noFill/>
              </a:ln>
              <a:solidFill>
                <a:srgbClr val="000000"/>
              </a:solidFill>
              <a:effectLst/>
              <a:uLnTx/>
              <a:uFillTx/>
              <a:latin typeface="+mj-ea"/>
              <a:ea typeface="+mj-ea"/>
            </a:endParaRPr>
          </a:p>
          <a:p>
            <a:pPr marR="0" lvl="0" algn="l" defTabSz="914354" rtl="0" eaLnBrk="1" fontAlgn="auto" latinLnBrk="0" hangingPunct="1">
              <a:lnSpc>
                <a:spcPct val="150000"/>
              </a:lnSpc>
              <a:spcBef>
                <a:spcPts val="0"/>
              </a:spcBef>
              <a:spcAft>
                <a:spcPts val="800"/>
              </a:spcAft>
              <a:buClrTx/>
              <a:buSzTx/>
              <a:tabLst/>
              <a:defRPr/>
            </a:pPr>
            <a:r>
              <a:rPr kumimoji="0" lang="en-US" altLang="zh-CN" sz="1050" b="0" i="0" u="none" strike="noStrike" kern="1200" cap="none" spc="0" normalizeH="0" baseline="0" dirty="0">
                <a:ln>
                  <a:noFill/>
                </a:ln>
                <a:solidFill>
                  <a:schemeClr val="tx1">
                    <a:lumMod val="65000"/>
                    <a:lumOff val="35000"/>
                  </a:schemeClr>
                </a:solidFill>
                <a:effectLst/>
                <a:uLnTx/>
                <a:uFillTx/>
                <a:latin typeface="+mj-ea"/>
                <a:ea typeface="+mj-ea"/>
              </a:rPr>
              <a:t>PSCI</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成员在</a:t>
            </a:r>
            <a:r>
              <a:rPr kumimoji="0" lang="en-US" altLang="zh-CN" sz="1050" b="0" i="0" u="none" strike="noStrike" kern="1200" cap="none" spc="0" normalizeH="0" baseline="0" dirty="0">
                <a:ln>
                  <a:noFill/>
                </a:ln>
                <a:solidFill>
                  <a:schemeClr val="tx1">
                    <a:lumMod val="65000"/>
                    <a:lumOff val="35000"/>
                  </a:schemeClr>
                </a:solidFill>
                <a:effectLst/>
                <a:uLnTx/>
                <a:uFillTx/>
                <a:latin typeface="+mj-ea"/>
                <a:ea typeface="+mj-ea"/>
              </a:rPr>
              <a:t>4</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月的</a:t>
            </a:r>
            <a:r>
              <a:rPr kumimoji="0" lang="en-US" altLang="zh-CN" sz="1050" b="0" i="0" u="none" strike="noStrike" kern="1200" cap="none" spc="0" normalizeH="0" baseline="0" dirty="0">
                <a:ln>
                  <a:noFill/>
                </a:ln>
                <a:solidFill>
                  <a:schemeClr val="tx1">
                    <a:lumMod val="65000"/>
                    <a:lumOff val="35000"/>
                  </a:schemeClr>
                </a:solidFill>
                <a:effectLst/>
                <a:uLnTx/>
                <a:uFillTx/>
                <a:latin typeface="+mj-ea"/>
                <a:ea typeface="+mj-ea"/>
              </a:rPr>
              <a:t>PEPC</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论坛上对废水处理</a:t>
            </a:r>
            <a:r>
              <a:rPr lang="zh-CN" altLang="en-US" sz="1050">
                <a:solidFill>
                  <a:schemeClr val="tx1">
                    <a:lumMod val="65000"/>
                    <a:lumOff val="35000"/>
                  </a:schemeClr>
                </a:solidFill>
                <a:latin typeface="+mj-ea"/>
                <a:ea typeface="+mj-ea"/>
              </a:rPr>
              <a:t>相关议题进行演讲</a:t>
            </a:r>
            <a:endParaRPr lang="en-US" altLang="zh-CN" sz="1050" dirty="0">
              <a:solidFill>
                <a:schemeClr val="tx1">
                  <a:lumMod val="65000"/>
                  <a:lumOff val="35000"/>
                </a:schemeClr>
              </a:solidFill>
              <a:latin typeface="+mj-ea"/>
              <a:ea typeface="+mj-ea"/>
            </a:endParaRPr>
          </a:p>
          <a:p>
            <a:pPr marR="0" lvl="0" algn="l" defTabSz="914354" rtl="0" eaLnBrk="1" fontAlgn="auto" latinLnBrk="0" hangingPunct="1">
              <a:lnSpc>
                <a:spcPct val="150000"/>
              </a:lnSpc>
              <a:spcBef>
                <a:spcPts val="0"/>
              </a:spcBef>
              <a:spcAft>
                <a:spcPts val="800"/>
              </a:spcAft>
              <a:buClrTx/>
              <a:buSzTx/>
              <a:tabLst/>
              <a:defRPr/>
            </a:pPr>
            <a:r>
              <a:rPr lang="en-US" altLang="zh-CN" sz="1050" dirty="0">
                <a:solidFill>
                  <a:schemeClr val="tx1">
                    <a:lumMod val="65000"/>
                    <a:lumOff val="35000"/>
                  </a:schemeClr>
                </a:solidFill>
                <a:latin typeface="+mj-ea"/>
                <a:ea typeface="+mj-ea"/>
              </a:rPr>
              <a:t>11</a:t>
            </a:r>
            <a:r>
              <a:rPr lang="zh-CN" altLang="en-US" sz="1050">
                <a:solidFill>
                  <a:schemeClr val="tx1">
                    <a:lumMod val="65000"/>
                    <a:lumOff val="35000"/>
                  </a:schemeClr>
                </a:solidFill>
                <a:latin typeface="+mj-ea"/>
                <a:ea typeface="+mj-ea"/>
              </a:rPr>
              <a:t>月</a:t>
            </a:r>
            <a:r>
              <a:rPr lang="en-US" altLang="zh-CN" sz="1050" dirty="0">
                <a:solidFill>
                  <a:schemeClr val="tx1">
                    <a:lumMod val="65000"/>
                    <a:lumOff val="35000"/>
                  </a:schemeClr>
                </a:solidFill>
                <a:latin typeface="+mj-ea"/>
                <a:ea typeface="+mj-ea"/>
              </a:rPr>
              <a:t>PSCI</a:t>
            </a:r>
            <a:r>
              <a:rPr lang="zh-CN" altLang="en-US" sz="1050">
                <a:solidFill>
                  <a:schemeClr val="tx1">
                    <a:lumMod val="65000"/>
                    <a:lumOff val="35000"/>
                  </a:schemeClr>
                </a:solidFill>
                <a:latin typeface="+mj-ea"/>
                <a:ea typeface="+mj-ea"/>
              </a:rPr>
              <a:t>将参加</a:t>
            </a:r>
            <a:r>
              <a:rPr lang="en-US" altLang="zh-CN" sz="1050" dirty="0">
                <a:solidFill>
                  <a:schemeClr val="tx1">
                    <a:lumMod val="65000"/>
                    <a:lumOff val="35000"/>
                  </a:schemeClr>
                </a:solidFill>
                <a:latin typeface="+mj-ea"/>
                <a:ea typeface="+mj-ea"/>
              </a:rPr>
              <a:t>CPHI</a:t>
            </a:r>
            <a:r>
              <a:rPr lang="zh-CN" altLang="en-US" sz="1050">
                <a:solidFill>
                  <a:schemeClr val="tx1">
                    <a:lumMod val="65000"/>
                    <a:lumOff val="35000"/>
                  </a:schemeClr>
                </a:solidFill>
                <a:latin typeface="+mj-ea"/>
                <a:ea typeface="+mj-ea"/>
              </a:rPr>
              <a:t>法兰克福全球展</a:t>
            </a:r>
            <a:endParaRPr kumimoji="0" lang="en-US" altLang="zh-CN" sz="1050" b="0" i="0" u="none" strike="noStrike" kern="1200" cap="none" spc="0" normalizeH="0" baseline="0">
              <a:ln>
                <a:noFill/>
              </a:ln>
              <a:solidFill>
                <a:schemeClr val="tx1">
                  <a:lumMod val="65000"/>
                  <a:lumOff val="35000"/>
                </a:schemeClr>
              </a:solidFill>
              <a:effectLst/>
              <a:uLnTx/>
              <a:uFillTx/>
              <a:latin typeface="+mj-ea"/>
              <a:ea typeface="+mj-ea"/>
            </a:endParaRPr>
          </a:p>
        </p:txBody>
      </p:sp>
    </p:spTree>
    <p:extLst>
      <p:ext uri="{BB962C8B-B14F-4D97-AF65-F5344CB8AC3E}">
        <p14:creationId xmlns:p14="http://schemas.microsoft.com/office/powerpoint/2010/main" val="22212457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BC5D3C5-2E14-1A4D-5E12-1DDD70431D38}"/>
              </a:ext>
            </a:extLst>
          </p:cNvPr>
          <p:cNvSpPr/>
          <p:nvPr/>
        </p:nvSpPr>
        <p:spPr>
          <a:xfrm>
            <a:off x="325119" y="1341120"/>
            <a:ext cx="11531601" cy="485132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mj-ea"/>
              <a:ea typeface="+mj-ea"/>
              <a:cs typeface="+mn-cs"/>
            </a:endParaRPr>
          </a:p>
        </p:txBody>
      </p:sp>
      <p:sp>
        <p:nvSpPr>
          <p:cNvPr id="2" name="Title 1">
            <a:extLst>
              <a:ext uri="{FF2B5EF4-FFF2-40B4-BE49-F238E27FC236}">
                <a16:creationId xmlns:a16="http://schemas.microsoft.com/office/drawing/2014/main" id="{B8758EAF-709F-BA3F-3FD9-371EC4EFD1F8}"/>
              </a:ext>
            </a:extLst>
          </p:cNvPr>
          <p:cNvSpPr>
            <a:spLocks noGrp="1"/>
          </p:cNvSpPr>
          <p:nvPr>
            <p:ph type="title"/>
          </p:nvPr>
        </p:nvSpPr>
        <p:spPr/>
        <p:txBody>
          <a:bodyPr/>
          <a:lstStyle/>
          <a:p>
            <a:pPr algn="just">
              <a:lnSpc>
                <a:spcPct val="112000"/>
              </a:lnSpc>
            </a:pPr>
            <a:r>
              <a:rPr lang="en-GB" sz="3200">
                <a:solidFill>
                  <a:schemeClr val="accent1"/>
                </a:solidFill>
                <a:latin typeface="+mj-ea"/>
              </a:rPr>
              <a:t>PSCI</a:t>
            </a:r>
            <a:r>
              <a:rPr lang="zh-CN" altLang="en-US" sz="3200">
                <a:solidFill>
                  <a:schemeClr val="accent1"/>
                </a:solidFill>
                <a:latin typeface="+mj-ea"/>
              </a:rPr>
              <a:t>将与</a:t>
            </a:r>
            <a:r>
              <a:rPr lang="en-GB" altLang="zh-CN" sz="3200">
                <a:solidFill>
                  <a:schemeClr val="accent1"/>
                </a:solidFill>
                <a:latin typeface="+mj-ea"/>
              </a:rPr>
              <a:t>11</a:t>
            </a:r>
            <a:r>
              <a:rPr lang="zh-CN" altLang="en-US" sz="3200">
                <a:solidFill>
                  <a:schemeClr val="accent1"/>
                </a:solidFill>
                <a:latin typeface="+mj-ea"/>
              </a:rPr>
              <a:t>月</a:t>
            </a:r>
            <a:r>
              <a:rPr lang="en-GB" altLang="zh-CN" sz="3200">
                <a:solidFill>
                  <a:schemeClr val="accent1"/>
                </a:solidFill>
                <a:latin typeface="+mj-ea"/>
              </a:rPr>
              <a:t>1</a:t>
            </a:r>
            <a:r>
              <a:rPr lang="zh-CN" altLang="en-US" sz="3200">
                <a:solidFill>
                  <a:schemeClr val="accent1"/>
                </a:solidFill>
                <a:latin typeface="+mj-ea"/>
              </a:rPr>
              <a:t>日至</a:t>
            </a:r>
            <a:r>
              <a:rPr lang="en-GB" altLang="zh-CN" sz="3200">
                <a:solidFill>
                  <a:schemeClr val="accent1"/>
                </a:solidFill>
                <a:latin typeface="+mj-ea"/>
              </a:rPr>
              <a:t>3</a:t>
            </a:r>
            <a:r>
              <a:rPr lang="zh-CN" altLang="en-US" sz="3200">
                <a:solidFill>
                  <a:schemeClr val="accent1"/>
                </a:solidFill>
                <a:latin typeface="+mj-ea"/>
              </a:rPr>
              <a:t>日在法兰克福参加</a:t>
            </a:r>
            <a:r>
              <a:rPr lang="en-GB" sz="3200">
                <a:solidFill>
                  <a:schemeClr val="accent1"/>
                </a:solidFill>
                <a:latin typeface="+mj-ea"/>
              </a:rPr>
              <a:t>CPHI</a:t>
            </a:r>
            <a:r>
              <a:rPr lang="zh-CN" altLang="en-US" sz="3200">
                <a:solidFill>
                  <a:schemeClr val="accent1"/>
                </a:solidFill>
                <a:latin typeface="+mj-ea"/>
              </a:rPr>
              <a:t>全球展</a:t>
            </a:r>
            <a:endParaRPr lang="en-GB" sz="3200">
              <a:solidFill>
                <a:schemeClr val="accent1"/>
              </a:solidFill>
              <a:latin typeface="+mj-ea"/>
            </a:endParaRPr>
          </a:p>
        </p:txBody>
      </p:sp>
      <p:sp>
        <p:nvSpPr>
          <p:cNvPr id="8" name="Slide Number Placeholder 4">
            <a:extLst>
              <a:ext uri="{FF2B5EF4-FFF2-40B4-BE49-F238E27FC236}">
                <a16:creationId xmlns:a16="http://schemas.microsoft.com/office/drawing/2014/main" id="{3D832DBC-935A-061B-62C9-E7E5FE36D2B8}"/>
              </a:ext>
            </a:extLst>
          </p:cNvPr>
          <p:cNvSpPr>
            <a:spLocks noGrp="1"/>
          </p:cNvSpPr>
          <p:nvPr>
            <p:ph type="sldNum" sz="quarter" idx="4"/>
          </p:nvPr>
        </p:nvSpPr>
        <p:spPr>
          <a:xfrm>
            <a:off x="11713464" y="5599204"/>
            <a:ext cx="615158" cy="277000"/>
          </a:xfrm>
        </p:spPr>
        <p:txBody>
          <a:bodyPr/>
          <a:lstStyle/>
          <a:p>
            <a:fld id="{1A91ABBD-BE70-492B-BBD8-7AF5442A9E89}" type="slidenum">
              <a:rPr lang="en-GB" smtClean="0">
                <a:latin typeface="+mj-ea"/>
                <a:ea typeface="+mj-ea"/>
              </a:rPr>
              <a:pPr/>
              <a:t>14</a:t>
            </a:fld>
            <a:endParaRPr lang="en-GB">
              <a:latin typeface="+mj-ea"/>
              <a:ea typeface="+mj-ea"/>
            </a:endParaRPr>
          </a:p>
        </p:txBody>
      </p:sp>
      <p:sp>
        <p:nvSpPr>
          <p:cNvPr id="9" name="Text Placeholder 8">
            <a:extLst>
              <a:ext uri="{FF2B5EF4-FFF2-40B4-BE49-F238E27FC236}">
                <a16:creationId xmlns:a16="http://schemas.microsoft.com/office/drawing/2014/main" id="{69E0AF04-F605-38AC-5982-F9C2AB51A3EF}"/>
              </a:ext>
            </a:extLst>
          </p:cNvPr>
          <p:cNvSpPr>
            <a:spLocks noGrp="1"/>
          </p:cNvSpPr>
          <p:nvPr>
            <p:ph type="body" sz="quarter" idx="14"/>
          </p:nvPr>
        </p:nvSpPr>
        <p:spPr/>
        <p:txBody>
          <a:bodyPr/>
          <a:lstStyle/>
          <a:p>
            <a:pPr>
              <a:lnSpc>
                <a:spcPct val="150000"/>
              </a:lnSpc>
            </a:pPr>
            <a:r>
              <a:rPr lang="en-US" altLang="zh-CN" sz="1800" b="1">
                <a:solidFill>
                  <a:srgbClr val="0A3F40"/>
                </a:solidFill>
                <a:latin typeface="+mj-ea"/>
                <a:ea typeface="+mj-ea"/>
              </a:rPr>
              <a:t>PSCI</a:t>
            </a:r>
            <a:r>
              <a:rPr lang="zh-CN" altLang="en-US" sz="1800" b="1">
                <a:solidFill>
                  <a:srgbClr val="0A3F40"/>
                </a:solidFill>
                <a:latin typeface="+mj-ea"/>
                <a:ea typeface="+mj-ea"/>
              </a:rPr>
              <a:t>非常荣幸成为世界制药原料展</a:t>
            </a:r>
            <a:r>
              <a:rPr lang="en-US" altLang="zh-CN" sz="1800" b="1">
                <a:solidFill>
                  <a:srgbClr val="0A3F40"/>
                </a:solidFill>
                <a:latin typeface="+mj-ea"/>
                <a:ea typeface="+mj-ea"/>
              </a:rPr>
              <a:t>CPHI</a:t>
            </a:r>
            <a:r>
              <a:rPr lang="zh-CN" altLang="en-US" sz="1800" b="1">
                <a:solidFill>
                  <a:srgbClr val="0A3F40"/>
                </a:solidFill>
                <a:latin typeface="+mj-ea"/>
                <a:ea typeface="+mj-ea"/>
              </a:rPr>
              <a:t>的官方可持续发展合作伙伴。</a:t>
            </a:r>
            <a:r>
              <a:rPr lang="en-US" altLang="zh-CN" sz="1800" b="1">
                <a:solidFill>
                  <a:srgbClr val="0A3F40"/>
                </a:solidFill>
                <a:latin typeface="+mj-ea"/>
                <a:ea typeface="+mj-ea"/>
              </a:rPr>
              <a:t> </a:t>
            </a:r>
          </a:p>
        </p:txBody>
      </p:sp>
      <p:pic>
        <p:nvPicPr>
          <p:cNvPr id="5" name="Content Placeholder 4" descr="Logo&#10;&#10;Description automatically generated with medium confidence">
            <a:extLst>
              <a:ext uri="{FF2B5EF4-FFF2-40B4-BE49-F238E27FC236}">
                <a16:creationId xmlns:a16="http://schemas.microsoft.com/office/drawing/2014/main" id="{42737130-496D-C469-51BB-EC6726C7D857}"/>
              </a:ext>
            </a:extLst>
          </p:cNvPr>
          <p:cNvPicPr>
            <a:picLocks noGrp="1" noChangeAspect="1"/>
          </p:cNvPicPr>
          <p:nvPr>
            <p:ph idx="4294967295"/>
          </p:nvPr>
        </p:nvPicPr>
        <p:blipFill rotWithShape="1">
          <a:blip r:embed="rId3" cstate="email">
            <a:extLst>
              <a:ext uri="{28A0092B-C50C-407E-A947-70E740481C1C}">
                <a14:useLocalDpi xmlns:a14="http://schemas.microsoft.com/office/drawing/2010/main"/>
              </a:ext>
            </a:extLst>
          </a:blip>
          <a:srcRect t="3918"/>
          <a:stretch/>
        </p:blipFill>
        <p:spPr>
          <a:xfrm>
            <a:off x="6416675" y="2101850"/>
            <a:ext cx="5775325" cy="3414713"/>
          </a:xfrm>
        </p:spPr>
      </p:pic>
      <p:sp>
        <p:nvSpPr>
          <p:cNvPr id="15" name="Content Placeholder 2">
            <a:extLst>
              <a:ext uri="{FF2B5EF4-FFF2-40B4-BE49-F238E27FC236}">
                <a16:creationId xmlns:a16="http://schemas.microsoft.com/office/drawing/2014/main" id="{438ED22C-D5AE-4CF1-9973-53D422E81081}"/>
              </a:ext>
            </a:extLst>
          </p:cNvPr>
          <p:cNvSpPr txBox="1">
            <a:spLocks/>
          </p:cNvSpPr>
          <p:nvPr/>
        </p:nvSpPr>
        <p:spPr>
          <a:xfrm>
            <a:off x="449998" y="2165274"/>
            <a:ext cx="5646001" cy="1505929"/>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1000"/>
              </a:spcBef>
              <a:spcAft>
                <a:spcPts val="1000"/>
              </a:spcAft>
              <a:buClr>
                <a:srgbClr val="F8652E"/>
              </a:buClr>
              <a:buSzTx/>
              <a:buFont typeface="Wingdings" panose="05000000000000000000" pitchFamily="2" charset="2"/>
              <a:buNone/>
              <a:tabLst/>
              <a:defRPr/>
            </a:pPr>
            <a:r>
              <a:rPr kumimoji="0" lang="en-US" altLang="zh-CN" sz="1800" b="1" i="0" u="none" strike="noStrike" kern="1200" cap="none" spc="0" normalizeH="0" baseline="0" noProof="0">
                <a:ln>
                  <a:noFill/>
                </a:ln>
                <a:solidFill>
                  <a:srgbClr val="F86524"/>
                </a:solidFill>
                <a:effectLst/>
                <a:uLnTx/>
                <a:uFillTx/>
                <a:latin typeface="+mj-ea"/>
                <a:ea typeface="+mj-ea"/>
                <a:cs typeface="+mn-cs"/>
              </a:rPr>
              <a:t>PSCI 将</a:t>
            </a:r>
            <a:r>
              <a:rPr kumimoji="0" lang="zh-CN" altLang="en-US" sz="1800" b="1" i="0" u="none" strike="noStrike" kern="1200" cap="none" spc="0" normalizeH="0" baseline="0" noProof="0">
                <a:ln>
                  <a:noFill/>
                </a:ln>
                <a:solidFill>
                  <a:srgbClr val="F86524"/>
                </a:solidFill>
                <a:effectLst/>
                <a:uLnTx/>
                <a:uFillTx/>
                <a:latin typeface="+mj-ea"/>
                <a:ea typeface="+mj-ea"/>
                <a:cs typeface="+mn-cs"/>
              </a:rPr>
              <a:t>在 </a:t>
            </a:r>
            <a:r>
              <a:rPr kumimoji="0" lang="en-US" altLang="zh-CN" sz="1800" b="1" i="0" u="none" strike="noStrike" kern="1200" cap="none" spc="0" normalizeH="0" baseline="0" noProof="0">
                <a:ln>
                  <a:noFill/>
                </a:ln>
                <a:solidFill>
                  <a:srgbClr val="F86524"/>
                </a:solidFill>
                <a:effectLst/>
                <a:uLnTx/>
                <a:uFillTx/>
                <a:latin typeface="+mj-ea"/>
                <a:ea typeface="+mj-ea"/>
                <a:cs typeface="+mn-cs"/>
              </a:rPr>
              <a:t>3.0</a:t>
            </a:r>
            <a:r>
              <a:rPr kumimoji="0" lang="zh-CN" altLang="en-US" sz="1800" b="1" i="0" u="none" strike="noStrike" kern="1200" cap="none" spc="0" normalizeH="0" baseline="0" noProof="0">
                <a:ln>
                  <a:noFill/>
                </a:ln>
                <a:solidFill>
                  <a:srgbClr val="F86524"/>
                </a:solidFill>
                <a:effectLst/>
                <a:uLnTx/>
                <a:uFillTx/>
                <a:latin typeface="+mj-ea"/>
                <a:ea typeface="+mj-ea"/>
                <a:cs typeface="+mn-cs"/>
              </a:rPr>
              <a:t>号展厅 </a:t>
            </a:r>
            <a:r>
              <a:rPr kumimoji="0" lang="en-US" altLang="zh-CN" sz="1800" b="1" i="0" u="none" strike="noStrike" kern="1200" cap="none" spc="0" normalizeH="0" baseline="0" noProof="0">
                <a:ln>
                  <a:noFill/>
                </a:ln>
                <a:solidFill>
                  <a:srgbClr val="F86524"/>
                </a:solidFill>
                <a:effectLst/>
                <a:uLnTx/>
                <a:uFillTx/>
                <a:latin typeface="+mj-ea"/>
                <a:ea typeface="+mj-ea"/>
                <a:cs typeface="+mn-cs"/>
              </a:rPr>
              <a:t>30H21</a:t>
            </a:r>
            <a:r>
              <a:rPr kumimoji="0" lang="zh-CN" altLang="en-US" sz="1800" b="1" i="0" u="none" strike="noStrike" kern="1200" cap="none" spc="0" normalizeH="0" baseline="0" noProof="0">
                <a:ln>
                  <a:noFill/>
                </a:ln>
                <a:solidFill>
                  <a:srgbClr val="F86524"/>
                </a:solidFill>
                <a:effectLst/>
                <a:uLnTx/>
                <a:uFillTx/>
                <a:latin typeface="+mj-ea"/>
                <a:ea typeface="+mj-ea"/>
                <a:cs typeface="+mn-lt"/>
              </a:rPr>
              <a:t>位 与您见面</a:t>
            </a:r>
            <a:endParaRPr kumimoji="0" lang="en-US" altLang="zh-CN" sz="1800" b="1" i="0" u="none" strike="noStrike" kern="1200" cap="none" spc="0" normalizeH="0" baseline="0" noProof="0">
              <a:ln>
                <a:noFill/>
              </a:ln>
              <a:solidFill>
                <a:srgbClr val="F86524"/>
              </a:solidFill>
              <a:effectLst/>
              <a:uLnTx/>
              <a:uFillTx/>
              <a:latin typeface="+mj-ea"/>
              <a:ea typeface="+mj-ea"/>
              <a:cs typeface="+mn-lt"/>
            </a:endParaRPr>
          </a:p>
          <a:p>
            <a:pPr marL="0" marR="0" lvl="0" indent="0" algn="l" defTabSz="914400" rtl="0" eaLnBrk="1" fontAlgn="auto" latinLnBrk="0" hangingPunct="1">
              <a:lnSpc>
                <a:spcPct val="150000"/>
              </a:lnSpc>
              <a:spcBef>
                <a:spcPts val="1000"/>
              </a:spcBef>
              <a:spcAft>
                <a:spcPts val="1000"/>
              </a:spcAft>
              <a:buClr>
                <a:srgbClr val="F8652E"/>
              </a:buClr>
              <a:buSzTx/>
              <a:buFont typeface="Wingdings" panose="05000000000000000000" pitchFamily="2" charset="2"/>
              <a:buNone/>
              <a:tabLst/>
              <a:defRPr/>
            </a:pPr>
            <a:r>
              <a:rPr kumimoji="0" lang="zh-CN" altLang="en-US" sz="1800" b="1" i="0" u="sng" strike="noStrike" kern="1200" cap="none" spc="0" normalizeH="0" baseline="0" noProof="0">
                <a:ln>
                  <a:noFill/>
                </a:ln>
                <a:solidFill>
                  <a:srgbClr val="0A3F40"/>
                </a:solidFill>
                <a:effectLst/>
                <a:uLnTx/>
                <a:uFillTx/>
                <a:latin typeface="+mj-ea"/>
                <a:ea typeface="+mj-ea"/>
                <a:cs typeface="+mn-cs"/>
              </a:rPr>
              <a:t>如您计划到访</a:t>
            </a:r>
            <a:r>
              <a:rPr kumimoji="0" lang="en-US" altLang="zh-CN" sz="1800" b="1" i="0" u="sng" strike="noStrike" kern="1200" cap="none" spc="0" normalizeH="0" baseline="0" noProof="0">
                <a:ln>
                  <a:noFill/>
                </a:ln>
                <a:solidFill>
                  <a:srgbClr val="0A3F40"/>
                </a:solidFill>
                <a:effectLst/>
                <a:uLnTx/>
                <a:uFillTx/>
                <a:latin typeface="+mj-ea"/>
                <a:ea typeface="+mj-ea"/>
                <a:cs typeface="+mn-cs"/>
              </a:rPr>
              <a:t>CPHI</a:t>
            </a:r>
            <a:r>
              <a:rPr kumimoji="0" lang="zh-CN" altLang="en-US" sz="1800" b="1" i="0" u="sng" strike="noStrike" kern="1200" cap="none" spc="0" normalizeH="0" baseline="0" noProof="0">
                <a:ln>
                  <a:noFill/>
                </a:ln>
                <a:solidFill>
                  <a:srgbClr val="0A3F40"/>
                </a:solidFill>
                <a:effectLst/>
                <a:uLnTx/>
                <a:uFillTx/>
                <a:latin typeface="+mj-ea"/>
                <a:ea typeface="+mj-ea"/>
                <a:cs typeface="+mn-cs"/>
              </a:rPr>
              <a:t>法兰克福全球展会，请与我们联系。</a:t>
            </a:r>
            <a:endParaRPr kumimoji="0" lang="en-US" sz="1800" b="1" i="0" u="sng" strike="noStrike" kern="1200" cap="none" spc="0" normalizeH="0" baseline="0" noProof="0">
              <a:ln>
                <a:noFill/>
              </a:ln>
              <a:solidFill>
                <a:srgbClr val="0A3F40"/>
              </a:solidFill>
              <a:effectLst/>
              <a:uLnTx/>
              <a:uFillTx/>
              <a:latin typeface="+mj-ea"/>
              <a:ea typeface="+mj-ea"/>
              <a:cs typeface="Calibri Light"/>
            </a:endParaRPr>
          </a:p>
        </p:txBody>
      </p:sp>
      <p:sp>
        <p:nvSpPr>
          <p:cNvPr id="4" name="Content Placeholder 2">
            <a:extLst>
              <a:ext uri="{FF2B5EF4-FFF2-40B4-BE49-F238E27FC236}">
                <a16:creationId xmlns:a16="http://schemas.microsoft.com/office/drawing/2014/main" id="{BC798D4E-C280-FAEC-3C16-281A8CEC60F7}"/>
              </a:ext>
            </a:extLst>
          </p:cNvPr>
          <p:cNvSpPr txBox="1">
            <a:spLocks/>
          </p:cNvSpPr>
          <p:nvPr/>
        </p:nvSpPr>
        <p:spPr>
          <a:xfrm>
            <a:off x="449998" y="3342998"/>
            <a:ext cx="5775325" cy="2173565"/>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Aft>
                <a:spcPts val="1000"/>
              </a:spcAft>
              <a:buNone/>
              <a:defRPr/>
            </a:pPr>
            <a:r>
              <a:rPr kumimoji="0" lang="zh-CN" altLang="en-US" sz="1800" b="0" i="0" u="none" strike="noStrike" kern="1200" cap="none" spc="0" normalizeH="0" baseline="0" noProof="0">
                <a:ln>
                  <a:noFill/>
                </a:ln>
                <a:solidFill>
                  <a:srgbClr val="848484"/>
                </a:solidFill>
                <a:effectLst/>
                <a:uLnTx/>
                <a:uFillTx/>
                <a:latin typeface="+mj-ea"/>
                <a:ea typeface="+mj-ea"/>
                <a:cs typeface="+mn-cs"/>
              </a:rPr>
              <a:t>以“</a:t>
            </a:r>
            <a:r>
              <a:rPr kumimoji="0" lang="en-US" altLang="zh-CN" sz="1800" b="0" i="0" u="none" strike="noStrike" kern="1200" cap="none" spc="0" normalizeH="0" baseline="0" noProof="0" dirty="0">
                <a:ln>
                  <a:noFill/>
                </a:ln>
                <a:solidFill>
                  <a:srgbClr val="848484"/>
                </a:solidFill>
                <a:effectLst/>
                <a:uLnTx/>
                <a:uFillTx/>
                <a:latin typeface="+mj-ea"/>
                <a:ea typeface="+mj-ea"/>
                <a:cs typeface="+mn-cs"/>
              </a:rPr>
              <a:t>ESG</a:t>
            </a:r>
            <a:r>
              <a:rPr kumimoji="0" lang="zh-CN" altLang="en-US" sz="1800" b="0" i="0" u="none" strike="noStrike" kern="1200" cap="none" spc="0" normalizeH="0" baseline="0" noProof="0">
                <a:ln>
                  <a:noFill/>
                </a:ln>
                <a:solidFill>
                  <a:srgbClr val="848484"/>
                </a:solidFill>
                <a:effectLst/>
                <a:uLnTx/>
                <a:uFillTx/>
                <a:latin typeface="+mj-ea"/>
                <a:ea typeface="+mj-ea"/>
                <a:cs typeface="+mn-cs"/>
              </a:rPr>
              <a:t>理论与实践</a:t>
            </a:r>
            <a:r>
              <a:rPr kumimoji="0" lang="en-US" altLang="zh-CN" sz="1800" b="0" i="0" u="none" strike="noStrike" kern="1200" cap="none" spc="0" normalizeH="0" baseline="0" noProof="0" dirty="0">
                <a:ln>
                  <a:noFill/>
                </a:ln>
                <a:solidFill>
                  <a:srgbClr val="848484"/>
                </a:solidFill>
                <a:effectLst/>
                <a:uLnTx/>
                <a:uFillTx/>
                <a:latin typeface="+mj-ea"/>
                <a:ea typeface="+mj-ea"/>
                <a:cs typeface="+mn-cs"/>
              </a:rPr>
              <a:t>——</a:t>
            </a:r>
            <a:r>
              <a:rPr kumimoji="0" lang="zh-CN" altLang="en-US" sz="1800" b="0" i="0" u="none" strike="noStrike" kern="1200" cap="none" spc="0" normalizeH="0" baseline="0" noProof="0">
                <a:ln>
                  <a:noFill/>
                </a:ln>
                <a:solidFill>
                  <a:srgbClr val="848484"/>
                </a:solidFill>
                <a:effectLst/>
                <a:uLnTx/>
                <a:uFillTx/>
                <a:latin typeface="+mj-ea"/>
                <a:ea typeface="+mj-ea"/>
                <a:cs typeface="+mn-cs"/>
              </a:rPr>
              <a:t>医药行业如何创建负责任的</a:t>
            </a:r>
            <a:r>
              <a:rPr lang="zh-CN" altLang="en-US" sz="1800">
                <a:latin typeface="+mj-ea"/>
                <a:ea typeface="+mj-ea"/>
              </a:rPr>
              <a:t> </a:t>
            </a:r>
            <a:r>
              <a:rPr kumimoji="0" lang="zh-CN" altLang="en-US" sz="1800" b="0" i="0" u="none" strike="noStrike" kern="1200" cap="none" spc="0" normalizeH="0" baseline="0" noProof="0">
                <a:ln>
                  <a:noFill/>
                </a:ln>
                <a:solidFill>
                  <a:srgbClr val="848484"/>
                </a:solidFill>
                <a:effectLst/>
                <a:uLnTx/>
                <a:uFillTx/>
                <a:latin typeface="+mj-ea"/>
                <a:ea typeface="+mj-ea"/>
                <a:cs typeface="+mn-cs"/>
              </a:rPr>
              <a:t> 供应链”为主题的可持续发展讨论会，将于</a:t>
            </a:r>
            <a:r>
              <a:rPr kumimoji="0" lang="en-US" altLang="zh-CN" sz="1800" b="1" i="0" u="none" strike="noStrike" kern="1200" cap="none" spc="0" normalizeH="0" baseline="0" noProof="0" dirty="0">
                <a:ln>
                  <a:noFill/>
                </a:ln>
                <a:solidFill>
                  <a:srgbClr val="0A3F40"/>
                </a:solidFill>
                <a:effectLst/>
                <a:uLnTx/>
                <a:uFillTx/>
                <a:latin typeface="+mj-ea"/>
                <a:ea typeface="+mj-ea"/>
                <a:cs typeface="+mn-cs"/>
              </a:rPr>
              <a:t>11</a:t>
            </a:r>
            <a:r>
              <a:rPr kumimoji="0" lang="zh-CN" altLang="en-US" sz="1800" b="1" i="0" u="none" strike="noStrike" kern="1200" cap="none" spc="0" normalizeH="0" baseline="0" noProof="0">
                <a:ln>
                  <a:noFill/>
                </a:ln>
                <a:solidFill>
                  <a:srgbClr val="0A3F40"/>
                </a:solidFill>
                <a:effectLst/>
                <a:uLnTx/>
                <a:uFillTx/>
                <a:latin typeface="+mj-ea"/>
                <a:ea typeface="+mj-ea"/>
                <a:cs typeface="+mn-cs"/>
              </a:rPr>
              <a:t>月</a:t>
            </a:r>
            <a:r>
              <a:rPr kumimoji="0" lang="en-US" altLang="zh-CN" sz="1800" b="1" i="0" u="none" strike="noStrike" kern="1200" cap="none" spc="0" normalizeH="0" baseline="0" noProof="0" dirty="0">
                <a:ln>
                  <a:noFill/>
                </a:ln>
                <a:solidFill>
                  <a:srgbClr val="0A3F40"/>
                </a:solidFill>
                <a:effectLst/>
                <a:uLnTx/>
                <a:uFillTx/>
                <a:latin typeface="+mj-ea"/>
                <a:ea typeface="+mj-ea"/>
                <a:cs typeface="+mn-cs"/>
              </a:rPr>
              <a:t>3</a:t>
            </a:r>
            <a:r>
              <a:rPr kumimoji="0" lang="zh-CN" altLang="en-US" sz="1800" b="1" i="0" u="none" strike="noStrike" kern="1200" cap="none" spc="0" normalizeH="0" baseline="0" noProof="0">
                <a:ln>
                  <a:noFill/>
                </a:ln>
                <a:solidFill>
                  <a:srgbClr val="0A3F40"/>
                </a:solidFill>
                <a:effectLst/>
                <a:uLnTx/>
                <a:uFillTx/>
                <a:latin typeface="+mj-ea"/>
                <a:ea typeface="+mj-ea"/>
                <a:cs typeface="+mn-cs"/>
              </a:rPr>
              <a:t>号（周四）</a:t>
            </a:r>
            <a:r>
              <a:rPr kumimoji="0" lang="zh-CN" altLang="en-US" sz="1800" b="1" i="0" u="none" strike="noStrike" kern="1200" cap="none" spc="0" normalizeH="0" baseline="0" noProof="0">
                <a:ln>
                  <a:noFill/>
                </a:ln>
                <a:effectLst/>
                <a:uLnTx/>
                <a:uFillTx/>
                <a:latin typeface="+mj-ea"/>
                <a:ea typeface="+mj-ea"/>
                <a:cs typeface="+mn-cs"/>
              </a:rPr>
              <a:t>在</a:t>
            </a:r>
            <a:r>
              <a:rPr kumimoji="0" lang="en-US" altLang="zh-CN" sz="1800" b="1" i="0" u="none" strike="noStrike" kern="1200" cap="none" spc="0" normalizeH="0" baseline="0" noProof="0" dirty="0">
                <a:ln>
                  <a:noFill/>
                </a:ln>
                <a:solidFill>
                  <a:srgbClr val="0A3F40"/>
                </a:solidFill>
                <a:effectLst/>
                <a:uLnTx/>
                <a:uFillTx/>
                <a:latin typeface="+mj-ea"/>
                <a:ea typeface="+mj-ea"/>
                <a:cs typeface="+mn-cs"/>
              </a:rPr>
              <a:t>3.1</a:t>
            </a:r>
            <a:r>
              <a:rPr kumimoji="0" lang="zh-CN" altLang="en-US" sz="1800" b="1" i="0" u="none" strike="noStrike" kern="1200" cap="none" spc="0" normalizeH="0" baseline="0" noProof="0">
                <a:ln>
                  <a:noFill/>
                </a:ln>
                <a:solidFill>
                  <a:srgbClr val="0A3F40"/>
                </a:solidFill>
                <a:effectLst/>
                <a:uLnTx/>
                <a:uFillTx/>
                <a:latin typeface="+mj-ea"/>
                <a:ea typeface="+mj-ea"/>
                <a:cs typeface="+mn-cs"/>
              </a:rPr>
              <a:t>号展厅</a:t>
            </a:r>
            <a:r>
              <a:rPr lang="zh-CN" altLang="en-US" sz="1800" b="1">
                <a:solidFill>
                  <a:srgbClr val="0A3F40"/>
                </a:solidFill>
                <a:latin typeface="+mj-ea"/>
                <a:ea typeface="+mj-ea"/>
              </a:rPr>
              <a:t> </a:t>
            </a:r>
            <a:r>
              <a:rPr kumimoji="0" lang="en-US" altLang="zh-CN" sz="1800" b="1" i="0" u="none" strike="noStrike" kern="1200" cap="none" spc="0" normalizeH="0" baseline="0" noProof="0" dirty="0">
                <a:ln>
                  <a:noFill/>
                </a:ln>
                <a:solidFill>
                  <a:srgbClr val="0A3F40"/>
                </a:solidFill>
                <a:effectLst/>
                <a:uLnTx/>
                <a:uFillTx/>
                <a:latin typeface="+mj-ea"/>
                <a:ea typeface="+mj-ea"/>
                <a:cs typeface="+mn-cs"/>
              </a:rPr>
              <a:t>Product Innovation and Sustainability Theatre</a:t>
            </a:r>
            <a:r>
              <a:rPr lang="en-US" altLang="zh-CN" sz="1800" b="1" dirty="0">
                <a:solidFill>
                  <a:srgbClr val="0A3F40"/>
                </a:solidFill>
                <a:latin typeface="+mj-ea"/>
                <a:ea typeface="+mj-ea"/>
              </a:rPr>
              <a:t> </a:t>
            </a:r>
            <a:r>
              <a:rPr kumimoji="0" lang="zh-CN" altLang="en-US" sz="1800" b="1" i="0" u="none" strike="noStrike" kern="1200" cap="none" spc="0" normalizeH="0" baseline="0" noProof="0">
                <a:ln>
                  <a:noFill/>
                </a:ln>
                <a:solidFill>
                  <a:srgbClr val="0A3F40"/>
                </a:solidFill>
                <a:effectLst/>
                <a:uLnTx/>
                <a:uFillTx/>
                <a:latin typeface="+mj-ea"/>
                <a:ea typeface="+mj-ea"/>
                <a:cs typeface="+mn-cs"/>
              </a:rPr>
              <a:t>进行</a:t>
            </a:r>
            <a:r>
              <a:rPr kumimoji="0" lang="zh-CN" altLang="en-US" sz="1800" b="0" i="0" u="none" strike="noStrike" kern="1200" cap="none" spc="0" normalizeH="0" baseline="0" noProof="0">
                <a:ln>
                  <a:noFill/>
                </a:ln>
                <a:solidFill>
                  <a:srgbClr val="848484"/>
                </a:solidFill>
                <a:effectLst/>
                <a:uLnTx/>
                <a:uFillTx/>
                <a:latin typeface="+mj-ea"/>
                <a:ea typeface="+mj-ea"/>
                <a:cs typeface="+mn-cs"/>
              </a:rPr>
              <a:t>。</a:t>
            </a:r>
            <a:endParaRPr kumimoji="0" lang="en-US" sz="1800" b="0" i="0" u="none" strike="noStrike" kern="1200" cap="none" spc="0" normalizeH="0" baseline="0" noProof="0">
              <a:ln>
                <a:noFill/>
              </a:ln>
              <a:solidFill>
                <a:srgbClr val="848484"/>
              </a:solidFill>
              <a:effectLst/>
              <a:uLnTx/>
              <a:uFillTx/>
              <a:latin typeface="+mj-ea"/>
              <a:ea typeface="+mj-ea"/>
              <a:cs typeface="+mn-cs"/>
            </a:endParaRPr>
          </a:p>
        </p:txBody>
      </p:sp>
    </p:spTree>
    <p:extLst>
      <p:ext uri="{BB962C8B-B14F-4D97-AF65-F5344CB8AC3E}">
        <p14:creationId xmlns:p14="http://schemas.microsoft.com/office/powerpoint/2010/main" val="35425485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1778D-4B05-416E-8BAC-FDBBDA47D530}"/>
              </a:ext>
            </a:extLst>
          </p:cNvPr>
          <p:cNvSpPr>
            <a:spLocks noGrp="1"/>
          </p:cNvSpPr>
          <p:nvPr>
            <p:ph type="title"/>
          </p:nvPr>
        </p:nvSpPr>
        <p:spPr/>
        <p:txBody>
          <a:bodyPr/>
          <a:lstStyle/>
          <a:p>
            <a:r>
              <a:rPr lang="zh-CN" altLang="en-US">
                <a:latin typeface="+mj-ea"/>
              </a:rPr>
              <a:t>环境 </a:t>
            </a:r>
            <a:r>
              <a:rPr lang="en-GB" sz="2400"/>
              <a:t>Environment</a:t>
            </a:r>
          </a:p>
        </p:txBody>
      </p:sp>
      <p:sp>
        <p:nvSpPr>
          <p:cNvPr id="5" name="Slide Number Placeholder 4">
            <a:extLst>
              <a:ext uri="{FF2B5EF4-FFF2-40B4-BE49-F238E27FC236}">
                <a16:creationId xmlns:a16="http://schemas.microsoft.com/office/drawing/2014/main" id="{373CC6FB-8567-4B75-B5AB-B3B540987972}"/>
              </a:ext>
            </a:extLst>
          </p:cNvPr>
          <p:cNvSpPr>
            <a:spLocks noGrp="1"/>
          </p:cNvSpPr>
          <p:nvPr>
            <p:ph type="sldNum" sz="quarter" idx="4"/>
          </p:nvPr>
        </p:nvSpPr>
        <p:spPr>
          <a:xfrm>
            <a:off x="11713464" y="5599204"/>
            <a:ext cx="615158" cy="277000"/>
          </a:xfrm>
        </p:spPr>
        <p:txBody>
          <a:bodyPr/>
          <a:lstStyle/>
          <a:p>
            <a:fld id="{1A91ABBD-BE70-492B-BBD8-7AF5442A9E89}" type="slidenum">
              <a:rPr lang="en-GB" smtClean="0"/>
              <a:t>15</a:t>
            </a:fld>
            <a:endParaRPr lang="en-GB"/>
          </a:p>
        </p:txBody>
      </p:sp>
      <p:sp>
        <p:nvSpPr>
          <p:cNvPr id="3" name="Content Placeholder 2">
            <a:extLst>
              <a:ext uri="{FF2B5EF4-FFF2-40B4-BE49-F238E27FC236}">
                <a16:creationId xmlns:a16="http://schemas.microsoft.com/office/drawing/2014/main" id="{CF2D993D-1AC0-485B-8F95-1AD038DB7351}"/>
              </a:ext>
            </a:extLst>
          </p:cNvPr>
          <p:cNvSpPr>
            <a:spLocks noGrp="1"/>
          </p:cNvSpPr>
          <p:nvPr>
            <p:ph type="body" sz="quarter" idx="14"/>
          </p:nvPr>
        </p:nvSpPr>
        <p:spPr>
          <a:xfrm>
            <a:off x="450000" y="1424787"/>
            <a:ext cx="7078560" cy="2853695"/>
          </a:xfrm>
        </p:spPr>
        <p:txBody>
          <a:bodyPr>
            <a:normAutofit/>
          </a:bodyPr>
          <a:lstStyle/>
          <a:p>
            <a:pPr>
              <a:lnSpc>
                <a:spcPct val="100000"/>
              </a:lnSpc>
            </a:pPr>
            <a:r>
              <a:rPr lang="zh-CN" altLang="en-US" sz="1800"/>
              <a:t>环境问卷</a:t>
            </a:r>
            <a:r>
              <a:rPr lang="zh-CN" altLang="en-US" sz="1800">
                <a:solidFill>
                  <a:schemeClr val="accent1"/>
                </a:solidFill>
              </a:rPr>
              <a:t>由</a:t>
            </a:r>
            <a:r>
              <a:rPr lang="en-US" altLang="zh-CN" sz="1800">
                <a:solidFill>
                  <a:schemeClr val="accent1"/>
                </a:solidFill>
              </a:rPr>
              <a:t>PSCI</a:t>
            </a:r>
            <a:r>
              <a:rPr lang="zh-CN" altLang="en-US" sz="1800">
                <a:solidFill>
                  <a:schemeClr val="accent1"/>
                </a:solidFill>
              </a:rPr>
              <a:t>环境小组开发</a:t>
            </a:r>
            <a:r>
              <a:rPr lang="zh-CN" altLang="en-US" sz="1800" b="1">
                <a:solidFill>
                  <a:schemeClr val="accent1"/>
                </a:solidFill>
              </a:rPr>
              <a:t>，</a:t>
            </a:r>
            <a:r>
              <a:rPr lang="zh-CN" altLang="en-US"/>
              <a:t>并在</a:t>
            </a:r>
            <a:r>
              <a:rPr lang="en-US" altLang="zh-CN"/>
              <a:t>2021</a:t>
            </a:r>
            <a:r>
              <a:rPr lang="zh-CN" altLang="en-US"/>
              <a:t>年</a:t>
            </a:r>
            <a:r>
              <a:rPr lang="en-US" altLang="zh-CN"/>
              <a:t>4</a:t>
            </a:r>
            <a:r>
              <a:rPr lang="zh-CN" altLang="en-US"/>
              <a:t>月发布</a:t>
            </a:r>
            <a:endParaRPr lang="en-US" altLang="zh-CN"/>
          </a:p>
          <a:p>
            <a:pPr>
              <a:lnSpc>
                <a:spcPct val="100000"/>
              </a:lnSpc>
            </a:pPr>
            <a:r>
              <a:rPr lang="zh-CN" altLang="en-US" sz="1800"/>
              <a:t>问卷设置在</a:t>
            </a:r>
            <a:r>
              <a:rPr lang="en-GB" sz="1800" err="1"/>
              <a:t>Ecodesk</a:t>
            </a:r>
            <a:r>
              <a:rPr lang="zh-CN" altLang="en-US" sz="1800"/>
              <a:t>平台上</a:t>
            </a:r>
            <a:r>
              <a:rPr lang="zh-CN" altLang="en-US"/>
              <a:t>，但目前</a:t>
            </a:r>
            <a:r>
              <a:rPr lang="zh-CN" altLang="en-US">
                <a:solidFill>
                  <a:schemeClr val="accent1"/>
                </a:solidFill>
              </a:rPr>
              <a:t>并没有被</a:t>
            </a:r>
            <a:r>
              <a:rPr lang="en-US" altLang="zh-CN">
                <a:solidFill>
                  <a:schemeClr val="accent1"/>
                </a:solidFill>
              </a:rPr>
              <a:t>PSCI</a:t>
            </a:r>
            <a:r>
              <a:rPr lang="zh-CN" altLang="en-US">
                <a:solidFill>
                  <a:schemeClr val="accent1"/>
                </a:solidFill>
              </a:rPr>
              <a:t>成员广泛使用</a:t>
            </a:r>
            <a:endParaRPr lang="en-GB" sz="1800">
              <a:solidFill>
                <a:schemeClr val="accent1"/>
              </a:solidFill>
            </a:endParaRPr>
          </a:p>
          <a:p>
            <a:pPr>
              <a:lnSpc>
                <a:spcPct val="100000"/>
              </a:lnSpc>
            </a:pPr>
            <a:r>
              <a:rPr lang="zh-CN" altLang="en-US" b="1">
                <a:solidFill>
                  <a:schemeClr val="accent1"/>
                </a:solidFill>
                <a:hlinkClick r:id="rId2">
                  <a:extLst>
                    <a:ext uri="{A12FA001-AC4F-418D-AE19-62706E023703}">
                      <ahyp:hlinkClr xmlns:ahyp="http://schemas.microsoft.com/office/drawing/2018/hyperlinkcolor" val="tx"/>
                    </a:ext>
                  </a:extLst>
                </a:hlinkClick>
              </a:rPr>
              <a:t>环境问卷</a:t>
            </a:r>
            <a:r>
              <a:rPr lang="zh-CN" altLang="en-US" b="1">
                <a:solidFill>
                  <a:schemeClr val="accent1"/>
                </a:solidFill>
              </a:rPr>
              <a:t>及相关指引免费对</a:t>
            </a:r>
            <a:r>
              <a:rPr lang="en-US" altLang="zh-CN" b="1">
                <a:solidFill>
                  <a:schemeClr val="accent1"/>
                </a:solidFill>
              </a:rPr>
              <a:t>PSCI</a:t>
            </a:r>
            <a:r>
              <a:rPr lang="zh-CN" altLang="en-US" b="1">
                <a:solidFill>
                  <a:schemeClr val="accent1"/>
                </a:solidFill>
              </a:rPr>
              <a:t>成员及其供应商开放</a:t>
            </a:r>
            <a:endParaRPr lang="en-US" altLang="zh-CN" b="1">
              <a:solidFill>
                <a:schemeClr val="accent1"/>
              </a:solidFill>
            </a:endParaRPr>
          </a:p>
          <a:p>
            <a:pPr>
              <a:lnSpc>
                <a:spcPct val="100000"/>
              </a:lnSpc>
            </a:pPr>
            <a:r>
              <a:rPr lang="zh-CN" altLang="en-US" sz="1800"/>
              <a:t>目的：所有供应商可以统一数据收集的维度，同时减少数据重复收集造成的额外工作量</a:t>
            </a:r>
            <a:endParaRPr lang="en-GB" sz="1800"/>
          </a:p>
          <a:p>
            <a:pPr>
              <a:lnSpc>
                <a:spcPct val="100000"/>
              </a:lnSpc>
            </a:pPr>
            <a:endParaRPr lang="en-US" altLang="zh-CN" b="1">
              <a:solidFill>
                <a:schemeClr val="accent1"/>
              </a:solidFill>
            </a:endParaRPr>
          </a:p>
          <a:p>
            <a:pPr>
              <a:lnSpc>
                <a:spcPct val="100000"/>
              </a:lnSpc>
            </a:pPr>
            <a:r>
              <a:rPr lang="zh-CN" altLang="en-US" b="1">
                <a:solidFill>
                  <a:schemeClr val="accent1"/>
                </a:solidFill>
              </a:rPr>
              <a:t>供应商可以自行确定环境问卷结果的共享对象</a:t>
            </a:r>
            <a:endParaRPr lang="en-GB" sz="1800" b="1">
              <a:solidFill>
                <a:schemeClr val="accent1"/>
              </a:solidFill>
            </a:endParaRPr>
          </a:p>
        </p:txBody>
      </p:sp>
      <p:pic>
        <p:nvPicPr>
          <p:cNvPr id="7" name="Picture 6">
            <a:extLst>
              <a:ext uri="{FF2B5EF4-FFF2-40B4-BE49-F238E27FC236}">
                <a16:creationId xmlns:a16="http://schemas.microsoft.com/office/drawing/2014/main" id="{A24EF0D5-92E0-40B8-BB3F-C412A4A652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273" y="4278483"/>
            <a:ext cx="3194024" cy="1760298"/>
          </a:xfrm>
          <a:prstGeom prst="rect">
            <a:avLst/>
          </a:prstGeom>
        </p:spPr>
      </p:pic>
      <p:graphicFrame>
        <p:nvGraphicFramePr>
          <p:cNvPr id="8" name="Diagram 7">
            <a:extLst>
              <a:ext uri="{FF2B5EF4-FFF2-40B4-BE49-F238E27FC236}">
                <a16:creationId xmlns:a16="http://schemas.microsoft.com/office/drawing/2014/main" id="{BD7CF8E3-B446-4ADC-B2C9-2468C3EBB8F6}"/>
              </a:ext>
            </a:extLst>
          </p:cNvPr>
          <p:cNvGraphicFramePr/>
          <p:nvPr/>
        </p:nvGraphicFramePr>
        <p:xfrm>
          <a:off x="7950454" y="1412038"/>
          <a:ext cx="3890093" cy="47066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Rectangle 9">
            <a:extLst>
              <a:ext uri="{FF2B5EF4-FFF2-40B4-BE49-F238E27FC236}">
                <a16:creationId xmlns:a16="http://schemas.microsoft.com/office/drawing/2014/main" id="{0FAB727A-43CE-44E8-AAD8-AC422C1BF818}"/>
              </a:ext>
            </a:extLst>
          </p:cNvPr>
          <p:cNvSpPr/>
          <p:nvPr/>
        </p:nvSpPr>
        <p:spPr>
          <a:xfrm>
            <a:off x="449999" y="4329404"/>
            <a:ext cx="3194024" cy="169310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200" b="1"/>
              <a:t>目的</a:t>
            </a:r>
            <a:r>
              <a:rPr lang="en-GB" sz="1200" b="1"/>
              <a:t>:</a:t>
            </a:r>
          </a:p>
          <a:p>
            <a:pPr marL="171450" indent="-171450">
              <a:buFont typeface="Arial" panose="020B0604020202020204" pitchFamily="34" charset="0"/>
              <a:buChar char="•"/>
            </a:pPr>
            <a:r>
              <a:rPr lang="zh-CN" altLang="en-US" sz="1200"/>
              <a:t>希望所有</a:t>
            </a:r>
            <a:r>
              <a:rPr lang="en-US" altLang="zh-CN" sz="1200"/>
              <a:t>PSCI</a:t>
            </a:r>
            <a:r>
              <a:rPr lang="zh-CN" altLang="en-US" sz="1200"/>
              <a:t>成员都可以免费使用环境问卷</a:t>
            </a:r>
            <a:endParaRPr lang="en-US" altLang="zh-CN" sz="1200"/>
          </a:p>
          <a:p>
            <a:pPr marL="171450" indent="-171450">
              <a:buFont typeface="Arial" panose="020B0604020202020204" pitchFamily="34" charset="0"/>
              <a:buChar char="•"/>
            </a:pPr>
            <a:r>
              <a:rPr lang="zh-CN" altLang="en-US" sz="1200"/>
              <a:t>除了问卷调查及数据收集工作，希望所有成员对所有环境管理控制点更加熟悉</a:t>
            </a:r>
            <a:endParaRPr lang="en-US" altLang="zh-CN" sz="1200"/>
          </a:p>
          <a:p>
            <a:pPr marL="171450" indent="-171450">
              <a:buFont typeface="Arial" panose="020B0604020202020204" pitchFamily="34" charset="0"/>
              <a:buChar char="•"/>
            </a:pPr>
            <a:r>
              <a:rPr lang="zh-CN" altLang="en-US" sz="1200"/>
              <a:t>通过共享问卷答案，与供应商共同分担环境改善的责任</a:t>
            </a:r>
            <a:endParaRPr lang="en-GB" sz="1200"/>
          </a:p>
        </p:txBody>
      </p:sp>
      <p:pic>
        <p:nvPicPr>
          <p:cNvPr id="12" name="Graphic 11" descr="Checkmark with solid fill">
            <a:extLst>
              <a:ext uri="{FF2B5EF4-FFF2-40B4-BE49-F238E27FC236}">
                <a16:creationId xmlns:a16="http://schemas.microsoft.com/office/drawing/2014/main" id="{095A722E-9F8F-43F1-B8FE-D00C48224C35}"/>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19810" y="4875636"/>
            <a:ext cx="183507" cy="183507"/>
          </a:xfrm>
          <a:prstGeom prst="rect">
            <a:avLst/>
          </a:prstGeom>
        </p:spPr>
      </p:pic>
      <p:pic>
        <p:nvPicPr>
          <p:cNvPr id="13" name="Graphic 12" descr="Checkmark with solid fill">
            <a:extLst>
              <a:ext uri="{FF2B5EF4-FFF2-40B4-BE49-F238E27FC236}">
                <a16:creationId xmlns:a16="http://schemas.microsoft.com/office/drawing/2014/main" id="{6F79E3D7-6CB3-4AAD-8809-AD21552BDD5C}"/>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2870362" y="5249706"/>
            <a:ext cx="183507" cy="183507"/>
          </a:xfrm>
          <a:prstGeom prst="rect">
            <a:avLst/>
          </a:prstGeom>
        </p:spPr>
      </p:pic>
      <p:pic>
        <p:nvPicPr>
          <p:cNvPr id="14" name="Graphic 13" descr="Checkmark with solid fill">
            <a:extLst>
              <a:ext uri="{FF2B5EF4-FFF2-40B4-BE49-F238E27FC236}">
                <a16:creationId xmlns:a16="http://schemas.microsoft.com/office/drawing/2014/main" id="{833AC1D0-6EB7-4589-8C1F-95D8E8B11676}"/>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1658020" y="5647123"/>
            <a:ext cx="183507" cy="183507"/>
          </a:xfrm>
          <a:prstGeom prst="rect">
            <a:avLst/>
          </a:prstGeom>
        </p:spPr>
      </p:pic>
      <p:sp>
        <p:nvSpPr>
          <p:cNvPr id="4" name="Rectangle 3">
            <a:extLst>
              <a:ext uri="{FF2B5EF4-FFF2-40B4-BE49-F238E27FC236}">
                <a16:creationId xmlns:a16="http://schemas.microsoft.com/office/drawing/2014/main" id="{9512D03D-34FE-2E7E-9E9D-C13ACA5CD846}"/>
              </a:ext>
            </a:extLst>
          </p:cNvPr>
          <p:cNvSpPr/>
          <p:nvPr/>
        </p:nvSpPr>
        <p:spPr>
          <a:xfrm>
            <a:off x="8935770" y="4065006"/>
            <a:ext cx="1883121" cy="264398"/>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a:t>减排目标及进程</a:t>
            </a:r>
          </a:p>
        </p:txBody>
      </p:sp>
      <p:sp>
        <p:nvSpPr>
          <p:cNvPr id="16" name="Rectangle 15">
            <a:extLst>
              <a:ext uri="{FF2B5EF4-FFF2-40B4-BE49-F238E27FC236}">
                <a16:creationId xmlns:a16="http://schemas.microsoft.com/office/drawing/2014/main" id="{DDBA0C84-F403-8003-C247-8DCC9E9DD991}"/>
              </a:ext>
            </a:extLst>
          </p:cNvPr>
          <p:cNvSpPr/>
          <p:nvPr/>
        </p:nvSpPr>
        <p:spPr>
          <a:xfrm>
            <a:off x="8833330" y="1508817"/>
            <a:ext cx="2088000" cy="264398"/>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a:t>项目启动</a:t>
            </a:r>
          </a:p>
        </p:txBody>
      </p:sp>
      <p:sp>
        <p:nvSpPr>
          <p:cNvPr id="17" name="Rectangle 16">
            <a:extLst>
              <a:ext uri="{FF2B5EF4-FFF2-40B4-BE49-F238E27FC236}">
                <a16:creationId xmlns:a16="http://schemas.microsoft.com/office/drawing/2014/main" id="{644DC389-0D41-66A5-908F-724796BF2930}"/>
              </a:ext>
            </a:extLst>
          </p:cNvPr>
          <p:cNvSpPr/>
          <p:nvPr/>
        </p:nvSpPr>
        <p:spPr>
          <a:xfrm>
            <a:off x="8953939" y="2794484"/>
            <a:ext cx="1883121" cy="264398"/>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a:t>挖掘现存环境问题</a:t>
            </a:r>
          </a:p>
        </p:txBody>
      </p:sp>
      <p:sp>
        <p:nvSpPr>
          <p:cNvPr id="6" name="TextBox 5">
            <a:extLst>
              <a:ext uri="{FF2B5EF4-FFF2-40B4-BE49-F238E27FC236}">
                <a16:creationId xmlns:a16="http://schemas.microsoft.com/office/drawing/2014/main" id="{5B8ECFE9-0AD1-9563-D8EF-E4A990464C9B}"/>
              </a:ext>
            </a:extLst>
          </p:cNvPr>
          <p:cNvSpPr txBox="1"/>
          <p:nvPr/>
        </p:nvSpPr>
        <p:spPr>
          <a:xfrm>
            <a:off x="7950453" y="4411376"/>
            <a:ext cx="3890093" cy="430887"/>
          </a:xfrm>
          <a:prstGeom prst="rect">
            <a:avLst/>
          </a:prstGeom>
          <a:solidFill>
            <a:srgbClr val="FBC8BC"/>
          </a:solidFill>
        </p:spPr>
        <p:txBody>
          <a:bodyPr wrap="square" rtlCol="0">
            <a:spAutoFit/>
          </a:bodyPr>
          <a:lstStyle/>
          <a:p>
            <a:r>
              <a:rPr lang="zh-CN" altLang="en-US" sz="1100"/>
              <a:t>问卷问题包含温室效应气体的减排目标（</a:t>
            </a:r>
            <a:r>
              <a:rPr lang="en-US" altLang="zh-CN" sz="1100"/>
              <a:t>SBTi</a:t>
            </a:r>
            <a:r>
              <a:rPr lang="zh-CN" altLang="en-US" sz="1100"/>
              <a:t>）及当前进程，同时也包含能源，水资源，废水处理等方面的目标及进程</a:t>
            </a:r>
          </a:p>
        </p:txBody>
      </p:sp>
      <p:sp>
        <p:nvSpPr>
          <p:cNvPr id="18" name="TextBox 17">
            <a:extLst>
              <a:ext uri="{FF2B5EF4-FFF2-40B4-BE49-F238E27FC236}">
                <a16:creationId xmlns:a16="http://schemas.microsoft.com/office/drawing/2014/main" id="{0383D785-AC91-97A3-0724-BD832693CB77}"/>
              </a:ext>
            </a:extLst>
          </p:cNvPr>
          <p:cNvSpPr txBox="1"/>
          <p:nvPr/>
        </p:nvSpPr>
        <p:spPr>
          <a:xfrm>
            <a:off x="7950452" y="3159484"/>
            <a:ext cx="3890093" cy="430887"/>
          </a:xfrm>
          <a:prstGeom prst="rect">
            <a:avLst/>
          </a:prstGeom>
          <a:solidFill>
            <a:srgbClr val="FBC8BC"/>
          </a:solidFill>
        </p:spPr>
        <p:txBody>
          <a:bodyPr wrap="square" rtlCol="0">
            <a:spAutoFit/>
          </a:bodyPr>
          <a:lstStyle/>
          <a:p>
            <a:r>
              <a:rPr lang="zh-CN" altLang="en-US" sz="1100"/>
              <a:t>挖掘能源，温室效应气体，水资源及废水处理等方面的现存问题</a:t>
            </a:r>
          </a:p>
        </p:txBody>
      </p:sp>
      <p:sp>
        <p:nvSpPr>
          <p:cNvPr id="19" name="TextBox 18">
            <a:extLst>
              <a:ext uri="{FF2B5EF4-FFF2-40B4-BE49-F238E27FC236}">
                <a16:creationId xmlns:a16="http://schemas.microsoft.com/office/drawing/2014/main" id="{1C5FFB82-90BC-BC4A-EAD7-9609F91B9EA4}"/>
              </a:ext>
            </a:extLst>
          </p:cNvPr>
          <p:cNvSpPr txBox="1"/>
          <p:nvPr/>
        </p:nvSpPr>
        <p:spPr>
          <a:xfrm>
            <a:off x="7950452" y="1861090"/>
            <a:ext cx="3890093" cy="430887"/>
          </a:xfrm>
          <a:prstGeom prst="rect">
            <a:avLst/>
          </a:prstGeom>
          <a:solidFill>
            <a:srgbClr val="FBC8BC"/>
          </a:solidFill>
        </p:spPr>
        <p:txBody>
          <a:bodyPr wrap="square" rtlCol="0">
            <a:spAutoFit/>
          </a:bodyPr>
          <a:lstStyle/>
          <a:p>
            <a:r>
              <a:rPr lang="zh-CN" altLang="en-US" sz="1100"/>
              <a:t>开始着手基于环境可持续目标的方案（</a:t>
            </a:r>
            <a:r>
              <a:rPr lang="en-US" altLang="zh-CN" sz="1100"/>
              <a:t>4</a:t>
            </a:r>
            <a:r>
              <a:rPr lang="zh-CN" altLang="en-US" sz="1100"/>
              <a:t>个方面），了解</a:t>
            </a:r>
            <a:r>
              <a:rPr lang="en-US" altLang="zh-CN" sz="1100"/>
              <a:t>PSCI</a:t>
            </a:r>
            <a:r>
              <a:rPr lang="zh-CN" altLang="en-US" sz="1100"/>
              <a:t>基本处理准则</a:t>
            </a:r>
            <a:r>
              <a:rPr lang="en-US" altLang="zh-CN" sz="1100"/>
              <a:t>/</a:t>
            </a:r>
            <a:r>
              <a:rPr lang="zh-CN" altLang="en-US" sz="1100"/>
              <a:t>原则</a:t>
            </a:r>
          </a:p>
        </p:txBody>
      </p:sp>
      <p:sp>
        <p:nvSpPr>
          <p:cNvPr id="20" name="TextBox 19">
            <a:extLst>
              <a:ext uri="{FF2B5EF4-FFF2-40B4-BE49-F238E27FC236}">
                <a16:creationId xmlns:a16="http://schemas.microsoft.com/office/drawing/2014/main" id="{FEAC03C0-93F0-66BC-7E76-03517D57BF3D}"/>
              </a:ext>
            </a:extLst>
          </p:cNvPr>
          <p:cNvSpPr txBox="1"/>
          <p:nvPr/>
        </p:nvSpPr>
        <p:spPr>
          <a:xfrm>
            <a:off x="7950452" y="5494326"/>
            <a:ext cx="3890093" cy="307777"/>
          </a:xfrm>
          <a:prstGeom prst="rect">
            <a:avLst/>
          </a:prstGeom>
          <a:solidFill>
            <a:srgbClr val="FBA37C"/>
          </a:solidFill>
        </p:spPr>
        <p:txBody>
          <a:bodyPr wrap="square" rtlCol="0">
            <a:spAutoFit/>
          </a:bodyPr>
          <a:lstStyle/>
          <a:p>
            <a:pPr algn="ctr"/>
            <a:r>
              <a:rPr lang="zh-CN" altLang="en-US" sz="1400">
                <a:solidFill>
                  <a:schemeClr val="bg1"/>
                </a:solidFill>
              </a:rPr>
              <a:t>制定下一步减排计划，考虑减排方向</a:t>
            </a:r>
          </a:p>
        </p:txBody>
      </p:sp>
    </p:spTree>
    <p:extLst>
      <p:ext uri="{BB962C8B-B14F-4D97-AF65-F5344CB8AC3E}">
        <p14:creationId xmlns:p14="http://schemas.microsoft.com/office/powerpoint/2010/main" val="9554717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70CA7-B0B4-43BE-B4AE-3BC762129040}"/>
              </a:ext>
            </a:extLst>
          </p:cNvPr>
          <p:cNvSpPr>
            <a:spLocks noGrp="1"/>
          </p:cNvSpPr>
          <p:nvPr>
            <p:ph type="title"/>
          </p:nvPr>
        </p:nvSpPr>
        <p:spPr>
          <a:xfrm>
            <a:off x="450000" y="495299"/>
            <a:ext cx="11742000" cy="652463"/>
          </a:xfrm>
        </p:spPr>
        <p:txBody>
          <a:bodyPr/>
          <a:lstStyle/>
          <a:p>
            <a:r>
              <a:rPr lang="zh-CN" altLang="en-US">
                <a:latin typeface="+mn-ea"/>
                <a:ea typeface="+mn-ea"/>
              </a:rPr>
              <a:t>环境中的药物</a:t>
            </a:r>
            <a:r>
              <a:rPr lang="en-US" altLang="zh-CN">
                <a:latin typeface="+mn-ea"/>
                <a:ea typeface="+mn-ea"/>
              </a:rPr>
              <a:t>/</a:t>
            </a:r>
            <a:r>
              <a:rPr lang="zh-CN" altLang="en-US">
                <a:latin typeface="+mn-ea"/>
                <a:ea typeface="+mn-ea"/>
              </a:rPr>
              <a:t>抗生素药性近况更新 </a:t>
            </a:r>
            <a:r>
              <a:rPr lang="en-GB" sz="2400">
                <a:ea typeface="+mn-ea"/>
              </a:rPr>
              <a:t>P</a:t>
            </a:r>
            <a:r>
              <a:rPr lang="en-US" sz="2400">
                <a:ea typeface="+mn-ea"/>
              </a:rPr>
              <a:t>I</a:t>
            </a:r>
            <a:r>
              <a:rPr lang="en-GB" sz="2400">
                <a:ea typeface="+mn-ea"/>
              </a:rPr>
              <a:t>E/AMR </a:t>
            </a:r>
            <a:r>
              <a:rPr lang="en-US" altLang="zh-CN" sz="2400">
                <a:ea typeface="+mn-ea"/>
              </a:rPr>
              <a:t>update</a:t>
            </a:r>
            <a:endParaRPr lang="en-GB" sz="2400">
              <a:ea typeface="+mn-ea"/>
            </a:endParaRPr>
          </a:p>
        </p:txBody>
      </p:sp>
      <p:sp>
        <p:nvSpPr>
          <p:cNvPr id="3" name="Content Placeholder 2">
            <a:extLst>
              <a:ext uri="{FF2B5EF4-FFF2-40B4-BE49-F238E27FC236}">
                <a16:creationId xmlns:a16="http://schemas.microsoft.com/office/drawing/2014/main" id="{EDD42568-161C-490D-A917-0D0626EC66B0}"/>
              </a:ext>
            </a:extLst>
          </p:cNvPr>
          <p:cNvSpPr>
            <a:spLocks noGrp="1"/>
          </p:cNvSpPr>
          <p:nvPr>
            <p:ph type="body" sz="quarter" idx="14"/>
          </p:nvPr>
        </p:nvSpPr>
        <p:spPr>
          <a:xfrm>
            <a:off x="450000" y="1424788"/>
            <a:ext cx="4934800" cy="4559452"/>
          </a:xfrm>
        </p:spPr>
        <p:txBody>
          <a:bodyPr>
            <a:normAutofit/>
          </a:bodyPr>
          <a:lstStyle/>
          <a:p>
            <a:pPr marL="285750" indent="-285750">
              <a:lnSpc>
                <a:spcPct val="150000"/>
              </a:lnSpc>
              <a:buFont typeface="Arial" panose="020B0604020202020204" pitchFamily="34" charset="0"/>
              <a:buChar char="•"/>
            </a:pPr>
            <a:r>
              <a:rPr lang="en-US" altLang="zh-CN" sz="2000">
                <a:solidFill>
                  <a:schemeClr val="accent1"/>
                </a:solidFill>
                <a:latin typeface="+mn-ea"/>
                <a:ea typeface="+mn-ea"/>
              </a:rPr>
              <a:t>2022</a:t>
            </a:r>
            <a:r>
              <a:rPr lang="zh-CN" altLang="en-US" sz="2000">
                <a:solidFill>
                  <a:schemeClr val="accent1"/>
                </a:solidFill>
                <a:latin typeface="+mn-ea"/>
                <a:ea typeface="+mn-ea"/>
              </a:rPr>
              <a:t>年</a:t>
            </a:r>
            <a:r>
              <a:rPr lang="en-US" altLang="zh-CN" sz="2000">
                <a:solidFill>
                  <a:schemeClr val="accent1"/>
                </a:solidFill>
                <a:latin typeface="+mn-ea"/>
                <a:ea typeface="+mn-ea"/>
              </a:rPr>
              <a:t>PIE/AMR</a:t>
            </a:r>
            <a:r>
              <a:rPr lang="zh-CN" altLang="en-US" sz="2000">
                <a:solidFill>
                  <a:schemeClr val="accent1"/>
                </a:solidFill>
                <a:latin typeface="+mn-ea"/>
                <a:ea typeface="+mn-ea"/>
              </a:rPr>
              <a:t>小组已经完成：</a:t>
            </a:r>
            <a:endParaRPr lang="en-US" altLang="zh-CN" sz="2000">
              <a:solidFill>
                <a:schemeClr val="accent1"/>
              </a:solidFill>
              <a:latin typeface="+mn-ea"/>
              <a:ea typeface="+mn-ea"/>
            </a:endParaRPr>
          </a:p>
          <a:p>
            <a:pPr marL="684000" lvl="1" indent="-285750">
              <a:lnSpc>
                <a:spcPct val="150000"/>
              </a:lnSpc>
              <a:buFont typeface="Arial" panose="020B0604020202020204" pitchFamily="34" charset="0"/>
              <a:buChar char="•"/>
            </a:pPr>
            <a:r>
              <a:rPr lang="zh-CN" altLang="en-US" sz="2000">
                <a:latin typeface="+mn-ea"/>
                <a:cs typeface="Calibri" panose="020F0502020204030204" pitchFamily="34" charset="0"/>
              </a:rPr>
              <a:t>发布针对</a:t>
            </a:r>
            <a:r>
              <a:rPr lang="en-US" altLang="zh-CN" sz="2000">
                <a:latin typeface="+mn-ea"/>
                <a:cs typeface="Calibri" panose="020F0502020204030204" pitchFamily="34" charset="0"/>
              </a:rPr>
              <a:t>PIE/AMR</a:t>
            </a:r>
            <a:r>
              <a:rPr lang="zh-CN" altLang="en-US" sz="2000">
                <a:latin typeface="+mn-ea"/>
                <a:cs typeface="Calibri" panose="020F0502020204030204" pitchFamily="34" charset="0"/>
              </a:rPr>
              <a:t>重要性的意见书</a:t>
            </a:r>
            <a:endParaRPr lang="en-US" altLang="zh-CN" sz="2000">
              <a:latin typeface="+mn-ea"/>
              <a:cs typeface="Calibri" panose="020F0502020204030204" pitchFamily="34" charset="0"/>
            </a:endParaRPr>
          </a:p>
          <a:p>
            <a:pPr marL="684000" lvl="1" indent="-285750">
              <a:lnSpc>
                <a:spcPct val="150000"/>
              </a:lnSpc>
              <a:buFont typeface="Arial" panose="020B0604020202020204" pitchFamily="34" charset="0"/>
              <a:buChar char="•"/>
            </a:pPr>
            <a:r>
              <a:rPr lang="en-US" altLang="zh-CN" sz="2000">
                <a:latin typeface="+mn-ea"/>
                <a:cs typeface="Calibri" panose="020F0502020204030204" pitchFamily="34" charset="0"/>
              </a:rPr>
              <a:t>PIE/AMR </a:t>
            </a:r>
            <a:r>
              <a:rPr lang="zh-CN" altLang="en-US" sz="2000">
                <a:latin typeface="+mn-ea"/>
                <a:cs typeface="Calibri" panose="020F0502020204030204" pitchFamily="34" charset="0"/>
              </a:rPr>
              <a:t>供应商培训</a:t>
            </a:r>
            <a:r>
              <a:rPr lang="en-US" altLang="zh-CN" sz="2000">
                <a:latin typeface="+mn-ea"/>
                <a:cs typeface="Calibri" panose="020F0502020204030204" pitchFamily="34" charset="0"/>
              </a:rPr>
              <a:t> </a:t>
            </a:r>
            <a:endParaRPr lang="en-US" altLang="zh-CN" sz="2000" u="sng">
              <a:latin typeface="+mn-ea"/>
            </a:endParaRPr>
          </a:p>
          <a:p>
            <a:pPr marL="285750" indent="-285750">
              <a:lnSpc>
                <a:spcPct val="150000"/>
              </a:lnSpc>
              <a:buFont typeface="Arial" panose="020B0604020202020204" pitchFamily="34" charset="0"/>
              <a:buChar char="•"/>
            </a:pPr>
            <a:r>
              <a:rPr lang="zh-CN" altLang="en-US" sz="2000">
                <a:solidFill>
                  <a:schemeClr val="accent1"/>
                </a:solidFill>
                <a:latin typeface="+mn-ea"/>
                <a:ea typeface="+mn-ea"/>
              </a:rPr>
              <a:t>正在进行中的项目包含：</a:t>
            </a:r>
            <a:endParaRPr lang="en-US" altLang="zh-CN" sz="2000">
              <a:solidFill>
                <a:schemeClr val="accent1"/>
              </a:solidFill>
              <a:latin typeface="+mn-ea"/>
              <a:ea typeface="+mn-ea"/>
            </a:endParaRPr>
          </a:p>
          <a:p>
            <a:pPr marL="684000" lvl="1" indent="-285750">
              <a:lnSpc>
                <a:spcPct val="150000"/>
              </a:lnSpc>
              <a:buFont typeface="Arial" panose="020B0604020202020204" pitchFamily="34" charset="0"/>
              <a:buChar char="•"/>
            </a:pPr>
            <a:r>
              <a:rPr lang="zh-CN" altLang="en-US" sz="2000">
                <a:latin typeface="+mn-ea"/>
                <a:cs typeface="Calibri" panose="020F0502020204030204" pitchFamily="34" charset="0"/>
              </a:rPr>
              <a:t>开发可用于估算生产过程中原料药（</a:t>
            </a:r>
            <a:r>
              <a:rPr lang="en-US" altLang="zh-CN" sz="2000">
                <a:latin typeface="+mn-ea"/>
                <a:cs typeface="Calibri" panose="020F0502020204030204" pitchFamily="34" charset="0"/>
              </a:rPr>
              <a:t>API</a:t>
            </a:r>
            <a:r>
              <a:rPr lang="zh-CN" altLang="en-US" sz="2000">
                <a:latin typeface="+mn-ea"/>
                <a:cs typeface="Calibri" panose="020F0502020204030204" pitchFamily="34" charset="0"/>
              </a:rPr>
              <a:t>）</a:t>
            </a:r>
            <a:r>
              <a:rPr lang="en-US" altLang="zh-CN" sz="2000">
                <a:latin typeface="+mn-ea"/>
                <a:cs typeface="Calibri" panose="020F0502020204030204" pitchFamily="34" charset="0"/>
              </a:rPr>
              <a:t> </a:t>
            </a:r>
            <a:r>
              <a:rPr lang="zh-CN" altLang="en-US" sz="2000">
                <a:latin typeface="+mn-ea"/>
                <a:cs typeface="Calibri" panose="020F0502020204030204" pitchFamily="34" charset="0"/>
              </a:rPr>
              <a:t>损失以及排放到土壤和污泥中废水（含原料药）量的模型 </a:t>
            </a:r>
            <a:endParaRPr lang="en-US" altLang="zh-CN" sz="2000">
              <a:latin typeface="+mn-ea"/>
              <a:cs typeface="Calibri" panose="020F0502020204030204" pitchFamily="34" charset="0"/>
            </a:endParaRPr>
          </a:p>
          <a:p>
            <a:pPr marL="684000" lvl="1" indent="-285750">
              <a:lnSpc>
                <a:spcPct val="150000"/>
              </a:lnSpc>
              <a:buFont typeface="Arial" panose="020B0604020202020204" pitchFamily="34" charset="0"/>
              <a:buChar char="•"/>
            </a:pPr>
            <a:r>
              <a:rPr lang="zh-CN" altLang="en-US" sz="2000">
                <a:latin typeface="+mn-ea"/>
                <a:cs typeface="Calibri" panose="020F0502020204030204" pitchFamily="34" charset="0"/>
              </a:rPr>
              <a:t>就制造业在全球范围的排放情况以及</a:t>
            </a:r>
            <a:r>
              <a:rPr lang="en-US" altLang="zh-CN" sz="2000">
                <a:latin typeface="+mn-ea"/>
                <a:cs typeface="Calibri" panose="020F0502020204030204" pitchFamily="34" charset="0"/>
              </a:rPr>
              <a:t>PIE/AMR</a:t>
            </a:r>
            <a:r>
              <a:rPr lang="zh-CN" altLang="en-US" sz="2000">
                <a:latin typeface="+mn-ea"/>
                <a:cs typeface="Calibri" panose="020F0502020204030204" pitchFamily="34" charset="0"/>
              </a:rPr>
              <a:t>评估的重要性制定意见书</a:t>
            </a:r>
          </a:p>
        </p:txBody>
      </p:sp>
      <p:pic>
        <p:nvPicPr>
          <p:cNvPr id="4" name="Picture 3" descr="Diagram&#10;&#10;Description automatically generated">
            <a:extLst>
              <a:ext uri="{FF2B5EF4-FFF2-40B4-BE49-F238E27FC236}">
                <a16:creationId xmlns:a16="http://schemas.microsoft.com/office/drawing/2014/main" id="{96B1491F-C895-4869-8737-EE63BD403A0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704905" y="2160754"/>
            <a:ext cx="3324535" cy="3087520"/>
          </a:xfrm>
          <a:prstGeom prst="rect">
            <a:avLst/>
          </a:prstGeom>
        </p:spPr>
      </p:pic>
      <p:pic>
        <p:nvPicPr>
          <p:cNvPr id="5" name="Picture 4" descr="Diagram&#10;&#10;Description automatically generated">
            <a:extLst>
              <a:ext uri="{FF2B5EF4-FFF2-40B4-BE49-F238E27FC236}">
                <a16:creationId xmlns:a16="http://schemas.microsoft.com/office/drawing/2014/main" id="{17FB25AD-2B19-43CB-BD23-7A113D9339B6}"/>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508" t="-458"/>
          <a:stretch/>
        </p:blipFill>
        <p:spPr>
          <a:xfrm>
            <a:off x="5650501" y="1424788"/>
            <a:ext cx="2951262" cy="4754746"/>
          </a:xfrm>
          <a:prstGeom prst="rect">
            <a:avLst/>
          </a:prstGeom>
        </p:spPr>
      </p:pic>
      <p:sp>
        <p:nvSpPr>
          <p:cNvPr id="7" name="Slide Number Placeholder 3">
            <a:extLst>
              <a:ext uri="{FF2B5EF4-FFF2-40B4-BE49-F238E27FC236}">
                <a16:creationId xmlns:a16="http://schemas.microsoft.com/office/drawing/2014/main" id="{FB81A7AF-BD07-B12D-9F78-6391FA5B3E07}"/>
              </a:ext>
            </a:extLst>
          </p:cNvPr>
          <p:cNvSpPr>
            <a:spLocks noGrp="1"/>
          </p:cNvSpPr>
          <p:nvPr>
            <p:ph type="sldNum" sz="quarter" idx="4"/>
          </p:nvPr>
        </p:nvSpPr>
        <p:spPr>
          <a:xfrm>
            <a:off x="11098306" y="6382975"/>
            <a:ext cx="615158" cy="277000"/>
          </a:xfrm>
        </p:spPr>
        <p:txBody>
          <a:bodyPr/>
          <a:lstStyle/>
          <a:p>
            <a:fld id="{1A91ABBD-BE70-492B-BBD8-7AF5442A9E89}" type="slidenum">
              <a:rPr lang="en-GB" smtClean="0"/>
              <a:t>16</a:t>
            </a:fld>
            <a:endParaRPr lang="en-GB"/>
          </a:p>
        </p:txBody>
      </p:sp>
    </p:spTree>
    <p:extLst>
      <p:ext uri="{BB962C8B-B14F-4D97-AF65-F5344CB8AC3E}">
        <p14:creationId xmlns:p14="http://schemas.microsoft.com/office/powerpoint/2010/main" val="7103975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0AFE4-7950-4788-B385-9567AE301847}"/>
              </a:ext>
            </a:extLst>
          </p:cNvPr>
          <p:cNvSpPr>
            <a:spLocks noGrp="1"/>
          </p:cNvSpPr>
          <p:nvPr>
            <p:ph type="title"/>
          </p:nvPr>
        </p:nvSpPr>
        <p:spPr/>
        <p:txBody>
          <a:bodyPr/>
          <a:lstStyle/>
          <a:p>
            <a:r>
              <a:rPr lang="zh-CN" altLang="en-US"/>
              <a:t>环境中的药物</a:t>
            </a:r>
            <a:r>
              <a:rPr lang="en-US" altLang="zh-CN"/>
              <a:t>/</a:t>
            </a:r>
            <a:r>
              <a:rPr lang="zh-CN" altLang="en-US"/>
              <a:t>抗生素药性资源 </a:t>
            </a:r>
            <a:r>
              <a:rPr lang="en-GB" altLang="zh-CN" sz="2400"/>
              <a:t>P</a:t>
            </a:r>
            <a:r>
              <a:rPr lang="en-US" altLang="zh-CN" sz="2400"/>
              <a:t>I</a:t>
            </a:r>
            <a:r>
              <a:rPr lang="en-GB" altLang="zh-CN" sz="2400"/>
              <a:t>E/AMR </a:t>
            </a:r>
            <a:r>
              <a:rPr lang="en-US" altLang="zh-CN" sz="2400"/>
              <a:t>resources</a:t>
            </a:r>
            <a:endParaRPr lang="en-GB"/>
          </a:p>
        </p:txBody>
      </p:sp>
      <p:sp>
        <p:nvSpPr>
          <p:cNvPr id="3" name="Content Placeholder 2">
            <a:extLst>
              <a:ext uri="{FF2B5EF4-FFF2-40B4-BE49-F238E27FC236}">
                <a16:creationId xmlns:a16="http://schemas.microsoft.com/office/drawing/2014/main" id="{2CF5AA1B-04FC-44EF-AA83-178634B42B77}"/>
              </a:ext>
            </a:extLst>
          </p:cNvPr>
          <p:cNvSpPr>
            <a:spLocks noGrp="1"/>
          </p:cNvSpPr>
          <p:nvPr>
            <p:ph type="body" sz="quarter" idx="14"/>
          </p:nvPr>
        </p:nvSpPr>
        <p:spPr>
          <a:xfrm>
            <a:off x="366820" y="1288772"/>
            <a:ext cx="11458360" cy="5073929"/>
          </a:xfrm>
        </p:spPr>
        <p:txBody>
          <a:bodyPr>
            <a:noAutofit/>
          </a:bodyPr>
          <a:lstStyle/>
          <a:p>
            <a:pPr lvl="0">
              <a:lnSpc>
                <a:spcPct val="130000"/>
              </a:lnSpc>
            </a:pPr>
            <a:r>
              <a:rPr lang="en-GB" sz="1300">
                <a:hlinkClick r:id="rId3"/>
              </a:rPr>
              <a:t>PEC/PNEC </a:t>
            </a:r>
            <a:r>
              <a:rPr lang="zh-CN" altLang="en-US" sz="1300">
                <a:hlinkClick r:id="rId3"/>
              </a:rPr>
              <a:t>计算工具</a:t>
            </a:r>
            <a:r>
              <a:rPr lang="en-GB" sz="1300">
                <a:hlinkClick r:id="rId3"/>
              </a:rPr>
              <a:t> </a:t>
            </a:r>
            <a:r>
              <a:rPr lang="zh-CN" altLang="en-US" sz="1300"/>
              <a:t>用于计算原料药（</a:t>
            </a:r>
            <a:r>
              <a:rPr lang="en-US" altLang="zh-CN" sz="1300"/>
              <a:t>API</a:t>
            </a:r>
            <a:r>
              <a:rPr lang="zh-CN" altLang="en-US" sz="1300"/>
              <a:t>）损耗</a:t>
            </a:r>
            <a:endParaRPr lang="en-GB" sz="1300"/>
          </a:p>
          <a:p>
            <a:pPr lvl="0">
              <a:lnSpc>
                <a:spcPct val="130000"/>
              </a:lnSpc>
            </a:pPr>
            <a:r>
              <a:rPr lang="zh-CN" altLang="en-US" sz="1300"/>
              <a:t>培训资料包含</a:t>
            </a:r>
            <a:r>
              <a:rPr lang="en-GB" sz="1300"/>
              <a:t>:</a:t>
            </a:r>
          </a:p>
          <a:p>
            <a:pPr lvl="1">
              <a:lnSpc>
                <a:spcPct val="130000"/>
              </a:lnSpc>
            </a:pPr>
            <a:r>
              <a:rPr lang="zh-CN" altLang="en-US" sz="1300" u="sng">
                <a:hlinkClick r:id="rId4"/>
              </a:rPr>
              <a:t>管理生产过程中产生的废水（含原料药）第一部分</a:t>
            </a:r>
            <a:r>
              <a:rPr lang="en-GB" altLang="zh-CN" sz="1300" u="sng">
                <a:hlinkClick r:id="rId4"/>
              </a:rPr>
              <a:t> </a:t>
            </a:r>
            <a:r>
              <a:rPr lang="en-US" altLang="zh-CN" sz="1300" u="sng">
                <a:hlinkClick r:id="rId4"/>
              </a:rPr>
              <a:t>– </a:t>
            </a:r>
            <a:r>
              <a:rPr lang="en-GB" altLang="zh-CN" sz="1300" u="sng">
                <a:hlinkClick r:id="rId4"/>
              </a:rPr>
              <a:t>01</a:t>
            </a:r>
            <a:r>
              <a:rPr lang="en-US" altLang="zh-CN" sz="1300" u="sng">
                <a:hlinkClick r:id="rId4"/>
              </a:rPr>
              <a:t>/</a:t>
            </a:r>
            <a:r>
              <a:rPr lang="en-GB" altLang="zh-CN" sz="1300" u="sng">
                <a:hlinkClick r:id="rId4"/>
              </a:rPr>
              <a:t>27/</a:t>
            </a:r>
            <a:r>
              <a:rPr lang="en-GB" sz="1300" u="sng">
                <a:hlinkClick r:id="rId4"/>
              </a:rPr>
              <a:t>2016</a:t>
            </a:r>
            <a:r>
              <a:rPr lang="zh-CN" altLang="en-US" sz="1300" u="sng"/>
              <a:t>：</a:t>
            </a:r>
            <a:r>
              <a:rPr lang="zh-CN" altLang="en-US" sz="1300"/>
              <a:t>介绍废水处理背景，成熟度等级，如何计算排放浓度及减少原料药（</a:t>
            </a:r>
            <a:r>
              <a:rPr lang="en-US" altLang="zh-CN" sz="1300"/>
              <a:t>API</a:t>
            </a:r>
            <a:r>
              <a:rPr lang="zh-CN" altLang="en-US" sz="1300"/>
              <a:t>）损耗</a:t>
            </a:r>
            <a:endParaRPr lang="en-GB" sz="1300"/>
          </a:p>
          <a:p>
            <a:pPr lvl="1">
              <a:lnSpc>
                <a:spcPct val="130000"/>
              </a:lnSpc>
            </a:pPr>
            <a:r>
              <a:rPr lang="zh-CN" altLang="en-US" sz="1300" u="sng">
                <a:hlinkClick r:id="rId4"/>
              </a:rPr>
              <a:t>管理生产过程中产生的废水（含原料药）第二部分</a:t>
            </a:r>
            <a:r>
              <a:rPr lang="en-GB" altLang="zh-CN" sz="1300" u="sng">
                <a:hlinkClick r:id="rId4"/>
              </a:rPr>
              <a:t> </a:t>
            </a:r>
            <a:r>
              <a:rPr lang="en-GB" sz="1300" u="sng">
                <a:hlinkClick r:id="rId5"/>
              </a:rPr>
              <a:t>– 06/15/2016</a:t>
            </a:r>
            <a:r>
              <a:rPr lang="en-GB" sz="1300" u="sng"/>
              <a:t> </a:t>
            </a:r>
            <a:r>
              <a:rPr lang="zh-CN" altLang="en-US" sz="1300" u="sng"/>
              <a:t>：将理论</a:t>
            </a:r>
            <a:r>
              <a:rPr lang="zh-CN" altLang="en-US" sz="1300"/>
              <a:t>实践化的相关案例分享：估算原料药（</a:t>
            </a:r>
            <a:r>
              <a:rPr lang="en-US" altLang="zh-CN" sz="1300"/>
              <a:t>API</a:t>
            </a:r>
            <a:r>
              <a:rPr lang="zh-CN" altLang="en-US" sz="1300"/>
              <a:t>）在生产过程中的损耗；设立可接受的排放物浓度（</a:t>
            </a:r>
            <a:r>
              <a:rPr lang="en-US" altLang="zh-CN" sz="1300"/>
              <a:t>PNEC</a:t>
            </a:r>
            <a:r>
              <a:rPr lang="zh-CN" altLang="en-US" sz="1300"/>
              <a:t>）目标；采用低成本措施在厂内预处理含原料药（</a:t>
            </a:r>
            <a:r>
              <a:rPr lang="en-US" altLang="zh-CN" sz="1300"/>
              <a:t>API</a:t>
            </a:r>
            <a:r>
              <a:rPr lang="zh-CN" altLang="en-US" sz="1300"/>
              <a:t>）的废水，减少其排放</a:t>
            </a:r>
            <a:endParaRPr lang="en-GB" sz="1300"/>
          </a:p>
          <a:p>
            <a:pPr lvl="1">
              <a:lnSpc>
                <a:spcPct val="130000"/>
              </a:lnSpc>
            </a:pPr>
            <a:r>
              <a:rPr lang="zh-CN" altLang="en-US" sz="1300" u="sng">
                <a:hlinkClick r:id="rId4"/>
              </a:rPr>
              <a:t>管理生产过程中产生的废水（含原料药）第三部分</a:t>
            </a:r>
            <a:r>
              <a:rPr lang="en-GB" altLang="zh-CN" sz="1300" u="sng">
                <a:hlinkClick r:id="rId4"/>
              </a:rPr>
              <a:t> </a:t>
            </a:r>
            <a:r>
              <a:rPr lang="en-GB" sz="1300" u="sng">
                <a:hlinkClick r:id="rId6"/>
              </a:rPr>
              <a:t>– 10/25/2016</a:t>
            </a:r>
            <a:r>
              <a:rPr lang="zh-CN" altLang="en-US" sz="1300" u="sng"/>
              <a:t>：</a:t>
            </a:r>
            <a:r>
              <a:rPr lang="en-GB" sz="1300" u="sng"/>
              <a:t>  </a:t>
            </a:r>
            <a:r>
              <a:rPr lang="zh-CN" altLang="en-US" sz="1300"/>
              <a:t>减少废水中原料药（</a:t>
            </a:r>
            <a:r>
              <a:rPr lang="en-US" altLang="zh-CN" sz="1300"/>
              <a:t>API</a:t>
            </a:r>
            <a:r>
              <a:rPr lang="zh-CN" altLang="en-US" sz="1300"/>
              <a:t>）的进阶处理技术</a:t>
            </a:r>
            <a:endParaRPr lang="en-GB" sz="1300"/>
          </a:p>
          <a:p>
            <a:pPr lvl="1">
              <a:lnSpc>
                <a:spcPct val="130000"/>
              </a:lnSpc>
            </a:pPr>
            <a:r>
              <a:rPr lang="zh-CN" altLang="en-US" sz="1300" u="sng">
                <a:hlinkClick r:id="rId4"/>
              </a:rPr>
              <a:t>管理生产过程中产生的废水（含原料药）第四部分</a:t>
            </a:r>
            <a:r>
              <a:rPr lang="en-GB" altLang="zh-CN" sz="1300" u="sng">
                <a:hlinkClick r:id="rId4"/>
              </a:rPr>
              <a:t> </a:t>
            </a:r>
            <a:r>
              <a:rPr lang="en-GB" sz="1300" u="sng">
                <a:hlinkClick r:id="rId7"/>
              </a:rPr>
              <a:t>– 07/10/2018</a:t>
            </a:r>
            <a:r>
              <a:rPr lang="en-GB" sz="1300" u="sng"/>
              <a:t>:  </a:t>
            </a:r>
            <a:r>
              <a:rPr lang="en-GB" sz="1300"/>
              <a:t>PSCI</a:t>
            </a:r>
            <a:r>
              <a:rPr lang="zh-CN" altLang="en-US" sz="1300"/>
              <a:t>环境中的药物</a:t>
            </a:r>
            <a:r>
              <a:rPr lang="en-US" altLang="zh-CN" sz="1300"/>
              <a:t>/</a:t>
            </a:r>
            <a:r>
              <a:rPr lang="zh-CN" altLang="en-US" sz="1300"/>
              <a:t>抗生素药性（</a:t>
            </a:r>
            <a:r>
              <a:rPr lang="en-GB" sz="1300"/>
              <a:t>PIE/AMR</a:t>
            </a:r>
            <a:r>
              <a:rPr lang="zh-CN" altLang="en-US" sz="1300"/>
              <a:t>）处理准侧，介绍</a:t>
            </a:r>
            <a:r>
              <a:rPr lang="en-US" altLang="zh-CN" sz="1300"/>
              <a:t>PSCI</a:t>
            </a:r>
            <a:r>
              <a:rPr lang="zh-CN" altLang="en-US" sz="1300"/>
              <a:t>环境相关的资源（包含</a:t>
            </a:r>
            <a:r>
              <a:rPr lang="en-US" altLang="zh-CN" sz="1300"/>
              <a:t>PNEC</a:t>
            </a:r>
            <a:r>
              <a:rPr lang="zh-CN" altLang="en-US" sz="1300"/>
              <a:t>工具）</a:t>
            </a:r>
            <a:endParaRPr lang="en-GB" sz="1300"/>
          </a:p>
          <a:p>
            <a:pPr lvl="1">
              <a:lnSpc>
                <a:spcPct val="130000"/>
              </a:lnSpc>
            </a:pPr>
            <a:r>
              <a:rPr lang="zh-CN" altLang="en-US" sz="1300" u="sng">
                <a:hlinkClick r:id="rId8"/>
              </a:rPr>
              <a:t>抗生素耐药性 </a:t>
            </a:r>
            <a:r>
              <a:rPr lang="en-US" altLang="zh-CN" sz="1300" u="sng">
                <a:hlinkClick r:id="rId8"/>
              </a:rPr>
              <a:t>– </a:t>
            </a:r>
            <a:r>
              <a:rPr lang="en-GB" sz="1300" u="sng">
                <a:hlinkClick r:id="rId8"/>
              </a:rPr>
              <a:t>07/23/2019</a:t>
            </a:r>
            <a:r>
              <a:rPr lang="zh-CN" altLang="en-US" sz="1300" u="sng"/>
              <a:t>：</a:t>
            </a:r>
            <a:r>
              <a:rPr lang="zh-CN" altLang="en-US" sz="1300"/>
              <a:t>介绍抗生素耐药性，及如何预估原料药（</a:t>
            </a:r>
            <a:r>
              <a:rPr lang="en-US" altLang="zh-CN" sz="1300"/>
              <a:t> API</a:t>
            </a:r>
            <a:r>
              <a:rPr lang="zh-CN" altLang="en-US" sz="1300"/>
              <a:t>）排放至环境中的情况（在这次分享中，观众可以清晰了解</a:t>
            </a:r>
            <a:r>
              <a:rPr lang="en-US" altLang="zh-CN" sz="1300"/>
              <a:t>PNEC</a:t>
            </a:r>
            <a:r>
              <a:rPr lang="zh-CN" altLang="en-US" sz="1300"/>
              <a:t>对于原料药排放估算的价值）</a:t>
            </a:r>
            <a:endParaRPr lang="en-GB" sz="1300"/>
          </a:p>
          <a:p>
            <a:pPr lvl="1">
              <a:lnSpc>
                <a:spcPct val="130000"/>
              </a:lnSpc>
            </a:pPr>
            <a:r>
              <a:rPr lang="zh-CN" altLang="en-US" sz="1300">
                <a:hlinkClick r:id="rId9"/>
              </a:rPr>
              <a:t>废水处理技术</a:t>
            </a:r>
            <a:r>
              <a:rPr lang="en-GB" sz="1300">
                <a:hlinkClick r:id="rId9"/>
              </a:rPr>
              <a:t>– 09/10/2020</a:t>
            </a:r>
            <a:r>
              <a:rPr lang="en-GB" sz="1300"/>
              <a:t>: </a:t>
            </a:r>
            <a:r>
              <a:rPr lang="zh-CN" altLang="en-US" sz="1300"/>
              <a:t>通过最佳实践介绍如何管理制药厂流入环境中的废水（含原料药）</a:t>
            </a:r>
            <a:endParaRPr lang="en-GB" sz="1300"/>
          </a:p>
          <a:p>
            <a:pPr lvl="1">
              <a:lnSpc>
                <a:spcPct val="130000"/>
              </a:lnSpc>
            </a:pPr>
            <a:r>
              <a:rPr lang="zh-CN" altLang="en-US" sz="1300"/>
              <a:t>在</a:t>
            </a:r>
            <a:r>
              <a:rPr lang="en-US" altLang="zh-CN" sz="1300"/>
              <a:t>2019</a:t>
            </a:r>
            <a:r>
              <a:rPr lang="zh-CN" altLang="en-US" sz="1300"/>
              <a:t>年</a:t>
            </a:r>
            <a:r>
              <a:rPr lang="en-US" altLang="zh-CN" sz="1300"/>
              <a:t>9</a:t>
            </a:r>
            <a:r>
              <a:rPr lang="zh-CN" altLang="en-US" sz="1300"/>
              <a:t>月召开的印度供应商大会上提供针对制药厂如何对原料药排放进行管理的</a:t>
            </a:r>
            <a:r>
              <a:rPr lang="zh-CN" altLang="en-US" sz="1300">
                <a:hlinkClick r:id="rId10"/>
              </a:rPr>
              <a:t>深度培训</a:t>
            </a:r>
            <a:endParaRPr lang="en-US" altLang="zh-CN" sz="1300"/>
          </a:p>
          <a:p>
            <a:pPr lvl="1">
              <a:lnSpc>
                <a:spcPct val="130000"/>
              </a:lnSpc>
            </a:pPr>
            <a:r>
              <a:rPr lang="en-GB" sz="1300">
                <a:hlinkClick r:id="rId11"/>
              </a:rPr>
              <a:t>2018 PSCI </a:t>
            </a:r>
            <a:r>
              <a:rPr lang="zh-CN" altLang="en-US" sz="1300">
                <a:hlinkClick r:id="rId11"/>
              </a:rPr>
              <a:t>中国供应商大会</a:t>
            </a:r>
            <a:r>
              <a:rPr lang="en-GB" sz="1300">
                <a:hlinkClick r:id="rId11"/>
              </a:rPr>
              <a:t>:</a:t>
            </a:r>
            <a:r>
              <a:rPr lang="en-GB" sz="1300"/>
              <a:t>  </a:t>
            </a:r>
            <a:r>
              <a:rPr lang="zh-CN" altLang="en-US" sz="1300"/>
              <a:t>在第</a:t>
            </a:r>
            <a:r>
              <a:rPr lang="en-US" altLang="zh-CN" sz="1300"/>
              <a:t>127</a:t>
            </a:r>
            <a:r>
              <a:rPr lang="zh-CN" altLang="en-US" sz="1300"/>
              <a:t>页至</a:t>
            </a:r>
            <a:r>
              <a:rPr lang="en-US" altLang="zh-CN" sz="1300"/>
              <a:t>208</a:t>
            </a:r>
            <a:r>
              <a:rPr lang="zh-CN" altLang="en-US" sz="1300"/>
              <a:t>页中介绍了：环境风险评估，抗生素药性，预估排放浓度（</a:t>
            </a:r>
            <a:r>
              <a:rPr lang="en-US" altLang="zh-CN" sz="1300"/>
              <a:t> PNECs </a:t>
            </a:r>
            <a:r>
              <a:rPr lang="zh-CN" altLang="en-US" sz="1300"/>
              <a:t>）工具，工厂排放限制标准，含原料药废水的管控措施相关案例等内容</a:t>
            </a:r>
            <a:endParaRPr lang="en-GB" sz="1300"/>
          </a:p>
          <a:p>
            <a:pPr lvl="1">
              <a:lnSpc>
                <a:spcPct val="130000"/>
              </a:lnSpc>
            </a:pPr>
            <a:r>
              <a:rPr lang="en-GB" sz="1300"/>
              <a:t>2020</a:t>
            </a:r>
            <a:r>
              <a:rPr lang="zh-CN" altLang="en-US" sz="1300"/>
              <a:t>供应商大会：</a:t>
            </a:r>
            <a:r>
              <a:rPr lang="en-GB" sz="1300"/>
              <a:t> </a:t>
            </a:r>
            <a:r>
              <a:rPr lang="zh-CN" altLang="en-US" sz="1300"/>
              <a:t>环境中的药物</a:t>
            </a:r>
            <a:r>
              <a:rPr lang="en-US" altLang="zh-CN" sz="1300"/>
              <a:t>/</a:t>
            </a:r>
            <a:r>
              <a:rPr lang="zh-CN" altLang="en-US" sz="1300"/>
              <a:t>抗生素药性（</a:t>
            </a:r>
            <a:r>
              <a:rPr lang="en-GB" altLang="zh-CN" sz="1300"/>
              <a:t>PIE / AMR</a:t>
            </a:r>
            <a:r>
              <a:rPr lang="zh-CN" altLang="en-US" sz="1300"/>
              <a:t>）专题内容 </a:t>
            </a:r>
            <a:r>
              <a:rPr lang="zh-CN" altLang="en-US" sz="1300">
                <a:hlinkClick r:id="rId12"/>
              </a:rPr>
              <a:t>英文版</a:t>
            </a:r>
            <a:r>
              <a:rPr lang="en-GB" sz="1300">
                <a:hlinkClick r:id="rId12"/>
              </a:rPr>
              <a:t> </a:t>
            </a:r>
            <a:r>
              <a:rPr lang="zh-CN" altLang="en-US" sz="1300"/>
              <a:t>及</a:t>
            </a:r>
            <a:r>
              <a:rPr lang="en-GB" sz="1300"/>
              <a:t> </a:t>
            </a:r>
            <a:r>
              <a:rPr lang="zh-CN" altLang="en-US" sz="1300">
                <a:hlinkClick r:id="rId13"/>
              </a:rPr>
              <a:t>中文版</a:t>
            </a:r>
            <a:r>
              <a:rPr lang="en-GB" sz="1300"/>
              <a:t>. </a:t>
            </a:r>
            <a:r>
              <a:rPr lang="zh-CN" altLang="en-US" sz="1300"/>
              <a:t>专题中包含</a:t>
            </a:r>
            <a:r>
              <a:rPr lang="en-GB" sz="1300"/>
              <a:t>: </a:t>
            </a:r>
            <a:r>
              <a:rPr lang="zh-CN" altLang="en-US" sz="1300"/>
              <a:t>取样及分析</a:t>
            </a:r>
            <a:r>
              <a:rPr lang="en-GB" sz="1300"/>
              <a:t>, </a:t>
            </a:r>
            <a:r>
              <a:rPr lang="zh-CN" altLang="en-US" sz="1300"/>
              <a:t>质量平衡计算</a:t>
            </a:r>
            <a:r>
              <a:rPr lang="en-GB" sz="1300"/>
              <a:t>, WWT </a:t>
            </a:r>
            <a:r>
              <a:rPr lang="zh-CN" altLang="en-US" sz="1300"/>
              <a:t>技术及相关案例</a:t>
            </a:r>
            <a:endParaRPr lang="en-GB" sz="1300"/>
          </a:p>
        </p:txBody>
      </p:sp>
      <p:sp>
        <p:nvSpPr>
          <p:cNvPr id="6" name="Slide Number Placeholder 3">
            <a:extLst>
              <a:ext uri="{FF2B5EF4-FFF2-40B4-BE49-F238E27FC236}">
                <a16:creationId xmlns:a16="http://schemas.microsoft.com/office/drawing/2014/main" id="{B63F9238-219C-B8C7-2139-F192BE695959}"/>
              </a:ext>
            </a:extLst>
          </p:cNvPr>
          <p:cNvSpPr>
            <a:spLocks noGrp="1"/>
          </p:cNvSpPr>
          <p:nvPr>
            <p:ph type="sldNum" sz="quarter" idx="4"/>
          </p:nvPr>
        </p:nvSpPr>
        <p:spPr>
          <a:xfrm>
            <a:off x="11098306" y="6382975"/>
            <a:ext cx="615158" cy="277000"/>
          </a:xfrm>
        </p:spPr>
        <p:txBody>
          <a:bodyPr/>
          <a:lstStyle/>
          <a:p>
            <a:fld id="{1A91ABBD-BE70-492B-BBD8-7AF5442A9E89}" type="slidenum">
              <a:rPr lang="en-GB" smtClean="0"/>
              <a:t>17</a:t>
            </a:fld>
            <a:endParaRPr lang="en-GB"/>
          </a:p>
        </p:txBody>
      </p:sp>
    </p:spTree>
    <p:extLst>
      <p:ext uri="{BB962C8B-B14F-4D97-AF65-F5344CB8AC3E}">
        <p14:creationId xmlns:p14="http://schemas.microsoft.com/office/powerpoint/2010/main" val="17485931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1678159" cy="1812132"/>
          </a:xfrm>
        </p:spPr>
        <p:txBody>
          <a:bodyPr/>
          <a:lstStyle/>
          <a:p>
            <a:pPr lvl="0" algn="l">
              <a:lnSpc>
                <a:spcPct val="110000"/>
              </a:lnSpc>
              <a:spcBef>
                <a:spcPts val="0"/>
              </a:spcBef>
            </a:pPr>
            <a:r>
              <a:rPr lang="zh-CN" altLang="en-US" sz="4800" dirty="0"/>
              <a:t>确定药物生产过程</a:t>
            </a:r>
            <a:r>
              <a:rPr lang="en-US" altLang="zh-CN" sz="4800" dirty="0"/>
              <a:t>API</a:t>
            </a:r>
            <a:r>
              <a:rPr lang="zh-CN" altLang="en-US" sz="4800" dirty="0"/>
              <a:t>损失的预测环境浓度</a:t>
            </a:r>
            <a:br>
              <a:rPr lang="en-US" altLang="zh-CN" dirty="0">
                <a:latin typeface="微软雅黑" panose="020B0503020204020204" pitchFamily="34" charset="-122"/>
                <a:ea typeface="微软雅黑" panose="020B0503020204020204" pitchFamily="34" charset="-122"/>
              </a:rPr>
            </a:br>
            <a:r>
              <a:rPr lang="en-US" sz="2400" dirty="0">
                <a:latin typeface="微软雅黑" panose="020B0503020204020204" pitchFamily="34" charset="-122"/>
                <a:ea typeface="微软雅黑" panose="020B0503020204020204" pitchFamily="34" charset="-122"/>
                <a:cs typeface="Tahoma" panose="020B0604030504040204" pitchFamily="34" charset="0"/>
              </a:rPr>
              <a:t>Mass balance work tool</a:t>
            </a:r>
            <a:endParaRPr lang="en-US" sz="3200" dirty="0">
              <a:latin typeface="微软雅黑" panose="020B0503020204020204" pitchFamily="34" charset="-122"/>
              <a:ea typeface="微软雅黑" panose="020B0503020204020204" pitchFamily="34" charset="-122"/>
              <a:cs typeface="Tahoma" panose="020B0604030504040204" pitchFamily="34" charset="0"/>
            </a:endParaRP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13841" y="3704261"/>
            <a:ext cx="10029825" cy="1655762"/>
          </a:xfrm>
        </p:spPr>
        <p:txBody>
          <a:bodyPr/>
          <a:lstStyle/>
          <a:p>
            <a:pPr marL="0" lvl="0" indent="0" algn="l"/>
            <a:r>
              <a:rPr lang="zh-CN" altLang="en-US" sz="1800">
                <a:latin typeface="微软雅黑" panose="020B0503020204020204" pitchFamily="34" charset="-122"/>
                <a:ea typeface="微软雅黑" panose="020B0503020204020204" pitchFamily="34" charset="-122"/>
              </a:rPr>
              <a:t>冯婉华</a:t>
            </a:r>
            <a:r>
              <a:rPr lang="en-US" altLang="zh-CN" sz="1800">
                <a:latin typeface="微软雅黑" panose="020B0503020204020204" pitchFamily="34" charset="-122"/>
                <a:ea typeface="微软雅黑" panose="020B0503020204020204" pitchFamily="34" charset="-122"/>
              </a:rPr>
              <a:t> | </a:t>
            </a:r>
            <a:r>
              <a:rPr lang="zh-CN" altLang="en-US" sz="1800" b="0" i="0" u="none">
                <a:solidFill>
                  <a:srgbClr val="848484"/>
                </a:solidFill>
                <a:latin typeface="微软雅黑" panose="020B0503020204020204" pitchFamily="34" charset="-122"/>
                <a:ea typeface="微软雅黑" panose="020B0503020204020204" pitchFamily="34" charset="-122"/>
              </a:rPr>
              <a:t>首席顾问 </a:t>
            </a:r>
            <a:r>
              <a:rPr lang="en-GB" altLang="zh-CN" sz="1800" b="0" i="0" u="none">
                <a:solidFill>
                  <a:srgbClr val="848484"/>
                </a:solidFill>
                <a:latin typeface="微软雅黑" panose="020B0503020204020204" pitchFamily="34" charset="-122"/>
                <a:ea typeface="微软雅黑" panose="020B0503020204020204" pitchFamily="34" charset="-122"/>
              </a:rPr>
              <a:t>| </a:t>
            </a:r>
            <a:r>
              <a:rPr lang="zh-CN" altLang="en-US" sz="1800" b="0" i="0" u="none">
                <a:solidFill>
                  <a:srgbClr val="848484"/>
                </a:solidFill>
                <a:latin typeface="微软雅黑" panose="020B0503020204020204" pitchFamily="34" charset="-122"/>
                <a:ea typeface="微软雅黑" panose="020B0503020204020204" pitchFamily="34" charset="-122"/>
              </a:rPr>
              <a:t>凯谛思</a:t>
            </a:r>
          </a:p>
          <a:p>
            <a:pPr marL="0" lvl="0" indent="0" algn="l"/>
            <a:r>
              <a:rPr lang="en-US" sz="1800">
                <a:latin typeface="+mn-lt"/>
              </a:rPr>
              <a:t>Annie Feng</a:t>
            </a:r>
            <a:r>
              <a:rPr lang="en-US" altLang="zh-CN" sz="1800">
                <a:latin typeface="+mn-lt"/>
              </a:rPr>
              <a:t>|</a:t>
            </a:r>
            <a:r>
              <a:rPr lang="en-US" sz="1800">
                <a:latin typeface="+mn-lt"/>
              </a:rPr>
              <a:t> </a:t>
            </a:r>
            <a:r>
              <a:rPr lang="en-US" altLang="zh-CN" sz="1800">
                <a:latin typeface="微软雅黑" panose="020B0503020204020204" pitchFamily="34" charset="-122"/>
                <a:ea typeface="微软雅黑" panose="020B0503020204020204" pitchFamily="34" charset="-122"/>
              </a:rPr>
              <a:t>Principal Consultant </a:t>
            </a:r>
            <a:r>
              <a:rPr lang="en-US" sz="1800">
                <a:latin typeface="+mn-lt"/>
              </a:rPr>
              <a:t>| Arcadis</a:t>
            </a:r>
          </a:p>
          <a:p>
            <a:pPr marL="0" lvl="0" indent="0" algn="l"/>
            <a:endParaRPr lang="en-US" sz="2400" b="0" i="0" u="none">
              <a:solidFill>
                <a:srgbClr val="848484"/>
              </a:solidFill>
              <a:latin typeface="Calibri"/>
            </a:endParaRPr>
          </a:p>
        </p:txBody>
      </p:sp>
      <p:pic>
        <p:nvPicPr>
          <p:cNvPr id="6" name="Picture 5" descr="A picture containing text&#10;&#10;Description automatically generated">
            <a:extLst>
              <a:ext uri="{FF2B5EF4-FFF2-40B4-BE49-F238E27FC236}">
                <a16:creationId xmlns:a16="http://schemas.microsoft.com/office/drawing/2014/main" id="{E3C5E4D2-3853-D543-DEE1-89D7B818131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50300" y="0"/>
            <a:ext cx="3441700" cy="876300"/>
          </a:xfrm>
          <a:prstGeom prst="rect">
            <a:avLst/>
          </a:prstGeom>
        </p:spPr>
      </p:pic>
    </p:spTree>
    <p:extLst>
      <p:ext uri="{BB962C8B-B14F-4D97-AF65-F5344CB8AC3E}">
        <p14:creationId xmlns:p14="http://schemas.microsoft.com/office/powerpoint/2010/main" val="12456534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个人经历介绍 </a:t>
            </a:r>
            <a:r>
              <a:rPr lang="en-US" altLang="zh-CN" sz="2400" b="1"/>
              <a:t>Speaker Bio </a:t>
            </a:r>
            <a:endParaRPr lang="en-GB" sz="2400" b="1"/>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4294967295"/>
          </p:nvPr>
        </p:nvSpPr>
        <p:spPr>
          <a:xfrm>
            <a:off x="813112" y="6338913"/>
            <a:ext cx="41148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type="body" sz="quarter" idx="14"/>
          </p:nvPr>
        </p:nvSpPr>
        <p:spPr>
          <a:xfrm>
            <a:off x="450000" y="1424788"/>
            <a:ext cx="6875139" cy="4677838"/>
          </a:xfrm>
        </p:spPr>
        <p:txBody>
          <a:bodyPr>
            <a:normAutofit fontScale="92500"/>
          </a:bodyPr>
          <a:lstStyle/>
          <a:p>
            <a:r>
              <a:rPr lang="zh-CN" altLang="en-US" sz="2000">
                <a:latin typeface="微软雅黑" panose="020B0503020204020204" pitchFamily="34" charset="-122"/>
                <a:ea typeface="微软雅黑" panose="020B0503020204020204" pitchFamily="34" charset="-122"/>
              </a:rPr>
              <a:t>姓名：冯婉华博士  </a:t>
            </a:r>
            <a:r>
              <a:rPr lang="en-US" altLang="zh-CN" sz="2000">
                <a:latin typeface="微软雅黑" panose="020B0503020204020204" pitchFamily="34" charset="-122"/>
                <a:ea typeface="微软雅黑" panose="020B0503020204020204" pitchFamily="34" charset="-122"/>
              </a:rPr>
              <a:t>Dr. Annie Feng</a:t>
            </a:r>
            <a:endParaRPr lang="en-GB" sz="2000">
              <a:latin typeface="微软雅黑" panose="020B0503020204020204" pitchFamily="34" charset="-122"/>
              <a:ea typeface="微软雅黑" panose="020B0503020204020204" pitchFamily="34" charset="-122"/>
            </a:endParaRPr>
          </a:p>
          <a:p>
            <a:r>
              <a:rPr lang="zh-CN" altLang="en-US" sz="2000">
                <a:latin typeface="微软雅黑" panose="020B0503020204020204" pitchFamily="34" charset="-122"/>
                <a:ea typeface="微软雅黑" panose="020B0503020204020204" pitchFamily="34" charset="-122"/>
              </a:rPr>
              <a:t>职位：首席顾问 </a:t>
            </a:r>
            <a:r>
              <a:rPr lang="en-US" altLang="zh-CN" sz="2000">
                <a:latin typeface="微软雅黑" panose="020B0503020204020204" pitchFamily="34" charset="-122"/>
                <a:ea typeface="微软雅黑" panose="020B0503020204020204" pitchFamily="34" charset="-122"/>
              </a:rPr>
              <a:t>Principal Consultant</a:t>
            </a:r>
            <a:endParaRPr lang="en-GB" sz="2000">
              <a:latin typeface="微软雅黑" panose="020B0503020204020204" pitchFamily="34" charset="-122"/>
              <a:ea typeface="微软雅黑" panose="020B0503020204020204" pitchFamily="34" charset="-122"/>
            </a:endParaRPr>
          </a:p>
          <a:p>
            <a:r>
              <a:rPr lang="zh-CN" altLang="en-US" sz="2000">
                <a:latin typeface="微软雅黑" panose="020B0503020204020204" pitchFamily="34" charset="-122"/>
                <a:ea typeface="微软雅黑" panose="020B0503020204020204" pitchFamily="34" charset="-122"/>
              </a:rPr>
              <a:t>公司：</a:t>
            </a:r>
            <a:r>
              <a:rPr lang="en-GB" altLang="zh-CN" sz="2000">
                <a:latin typeface="微软雅黑" panose="020B0503020204020204" pitchFamily="34" charset="-122"/>
                <a:ea typeface="微软雅黑" panose="020B0503020204020204" pitchFamily="34" charset="-122"/>
              </a:rPr>
              <a:t>Arcadis </a:t>
            </a:r>
            <a:r>
              <a:rPr lang="zh-CN" altLang="en-US" sz="2000">
                <a:latin typeface="微软雅黑" panose="020B0503020204020204" pitchFamily="34" charset="-122"/>
                <a:ea typeface="微软雅黑" panose="020B0503020204020204" pitchFamily="34" charset="-122"/>
              </a:rPr>
              <a:t>凯谛思</a:t>
            </a:r>
            <a:endParaRPr lang="en-GB" altLang="zh-CN" sz="2000">
              <a:latin typeface="微软雅黑" panose="020B0503020204020204" pitchFamily="34" charset="-122"/>
              <a:ea typeface="微软雅黑" panose="020B0503020204020204" pitchFamily="34" charset="-122"/>
            </a:endParaRPr>
          </a:p>
          <a:p>
            <a:r>
              <a:rPr lang="zh-CN" altLang="en-US" sz="2000">
                <a:latin typeface="微软雅黑" panose="020B0503020204020204" pitchFamily="34" charset="-122"/>
                <a:ea typeface="微软雅黑" panose="020B0503020204020204" pitchFamily="34" charset="-122"/>
              </a:rPr>
              <a:t>联系方式</a:t>
            </a:r>
            <a:r>
              <a:rPr lang="en-GB" sz="2000">
                <a:latin typeface="微软雅黑" panose="020B0503020204020204" pitchFamily="34" charset="-122"/>
                <a:ea typeface="微软雅黑" panose="020B0503020204020204" pitchFamily="34" charset="-122"/>
              </a:rPr>
              <a:t> </a:t>
            </a:r>
            <a:r>
              <a:rPr lang="zh-CN" altLang="en-US" sz="2000">
                <a:latin typeface="微软雅黑" panose="020B0503020204020204" pitchFamily="34" charset="-122"/>
                <a:ea typeface="微软雅黑" panose="020B0503020204020204" pitchFamily="34" charset="-122"/>
              </a:rPr>
              <a:t>：</a:t>
            </a:r>
            <a:r>
              <a:rPr lang="en-US" altLang="zh-CN" sz="2000">
                <a:latin typeface="微软雅黑" panose="020B0503020204020204" pitchFamily="34" charset="-122"/>
                <a:ea typeface="微软雅黑" panose="020B0503020204020204" pitchFamily="34" charset="-122"/>
                <a:hlinkClick r:id="rId2"/>
              </a:rPr>
              <a:t>annie.feng@arcadis.com</a:t>
            </a:r>
            <a:endParaRPr lang="en-US" altLang="zh-CN" sz="2000">
              <a:latin typeface="微软雅黑" panose="020B0503020204020204" pitchFamily="34" charset="-122"/>
              <a:ea typeface="微软雅黑" panose="020B0503020204020204" pitchFamily="34" charset="-122"/>
            </a:endParaRPr>
          </a:p>
          <a:p>
            <a:pPr marL="0" indent="0">
              <a:buNone/>
            </a:pPr>
            <a:r>
              <a:rPr lang="en-GB" sz="2000">
                <a:latin typeface="微软雅黑" panose="020B0503020204020204" pitchFamily="34" charset="-122"/>
                <a:ea typeface="微软雅黑" panose="020B0503020204020204" pitchFamily="34" charset="-122"/>
              </a:rPr>
              <a:t>------------------------------------------------------</a:t>
            </a:r>
          </a:p>
          <a:p>
            <a:pPr>
              <a:lnSpc>
                <a:spcPct val="110000"/>
              </a:lnSpc>
            </a:pPr>
            <a:r>
              <a:rPr lang="zh-CN" altLang="en-US" sz="2000">
                <a:latin typeface="微软雅黑" panose="020B0503020204020204" pitchFamily="34" charset="-122"/>
                <a:ea typeface="微软雅黑" panose="020B0503020204020204" pitchFamily="34" charset="-122"/>
              </a:rPr>
              <a:t>背景：环境工程博士，超过</a:t>
            </a:r>
            <a:r>
              <a:rPr lang="en-US" altLang="zh-CN" sz="2000">
                <a:latin typeface="微软雅黑" panose="020B0503020204020204" pitchFamily="34" charset="-122"/>
                <a:ea typeface="微软雅黑" panose="020B0503020204020204" pitchFamily="34" charset="-122"/>
              </a:rPr>
              <a:t>15</a:t>
            </a:r>
            <a:r>
              <a:rPr lang="zh-CN" altLang="en-US" sz="2000">
                <a:latin typeface="微软雅黑" panose="020B0503020204020204" pitchFamily="34" charset="-122"/>
                <a:ea typeface="微软雅黑" panose="020B0503020204020204" pitchFamily="34" charset="-122"/>
              </a:rPr>
              <a:t>年的环境咨询经验，包括可持续发展，危害化学品零排放，废水处理评估，环境影响评价，供应链管理等。</a:t>
            </a:r>
            <a:endParaRPr lang="en-US" altLang="zh-CN" sz="2000">
              <a:latin typeface="微软雅黑" panose="020B0503020204020204" pitchFamily="34" charset="-122"/>
              <a:ea typeface="微软雅黑" panose="020B0503020204020204" pitchFamily="34" charset="-122"/>
            </a:endParaRPr>
          </a:p>
          <a:p>
            <a:r>
              <a:rPr lang="en-US" altLang="zh-CN" sz="2000">
                <a:latin typeface="微软雅黑" panose="020B0503020204020204" pitchFamily="34" charset="-122"/>
                <a:ea typeface="微软雅黑" panose="020B0503020204020204" pitchFamily="34" charset="-122"/>
              </a:rPr>
              <a:t>Background: PhD in environmental engineering, with over 15 years' experience in environmental consulting services, including sustainability program, zero discharge of hazardous chemicals program, wastewater treatment assessment, environmental impact assessment, supply chain management and so on. </a:t>
            </a:r>
          </a:p>
        </p:txBody>
      </p:sp>
      <p:sp>
        <p:nvSpPr>
          <p:cNvPr id="7" name="Rectangle 6">
            <a:extLst>
              <a:ext uri="{FF2B5EF4-FFF2-40B4-BE49-F238E27FC236}">
                <a16:creationId xmlns:a16="http://schemas.microsoft.com/office/drawing/2014/main" id="{A1F967D3-8A6E-450F-9B7C-9033021EB218}"/>
              </a:ext>
            </a:extLst>
          </p:cNvPr>
          <p:cNvSpPr/>
          <p:nvPr/>
        </p:nvSpPr>
        <p:spPr>
          <a:xfrm>
            <a:off x="8143037" y="1682826"/>
            <a:ext cx="2831335" cy="3492347"/>
          </a:xfrm>
          <a:prstGeom prst="rect">
            <a:avLst/>
          </a:prstGeom>
          <a:solidFill>
            <a:schemeClr val="bg1"/>
          </a:solid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tx1">
                    <a:lumMod val="50000"/>
                    <a:lumOff val="50000"/>
                  </a:schemeClr>
                </a:solidFill>
              </a:rPr>
              <a:t>请附上一张您的照片</a:t>
            </a:r>
            <a:endParaRPr lang="en-GB">
              <a:solidFill>
                <a:schemeClr val="tx1">
                  <a:lumMod val="50000"/>
                  <a:lumOff val="50000"/>
                </a:schemeClr>
              </a:solidFill>
            </a:endParaRPr>
          </a:p>
        </p:txBody>
      </p:sp>
      <p:pic>
        <p:nvPicPr>
          <p:cNvPr id="6" name="Picture 5">
            <a:extLst>
              <a:ext uri="{FF2B5EF4-FFF2-40B4-BE49-F238E27FC236}">
                <a16:creationId xmlns:a16="http://schemas.microsoft.com/office/drawing/2014/main" id="{3EF8CF7E-193E-BA34-2D32-2CACD79C959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143037" y="1682826"/>
            <a:ext cx="2831335" cy="3801330"/>
          </a:xfrm>
          <a:prstGeom prst="rect">
            <a:avLst/>
          </a:prstGeom>
        </p:spPr>
      </p:pic>
      <p:sp>
        <p:nvSpPr>
          <p:cNvPr id="8" name="Slide Number Placeholder 3">
            <a:extLst>
              <a:ext uri="{FF2B5EF4-FFF2-40B4-BE49-F238E27FC236}">
                <a16:creationId xmlns:a16="http://schemas.microsoft.com/office/drawing/2014/main" id="{C5BD5904-4075-F48F-91F3-4FC45BEDAB7B}"/>
              </a:ext>
            </a:extLst>
          </p:cNvPr>
          <p:cNvSpPr>
            <a:spLocks noGrp="1"/>
          </p:cNvSpPr>
          <p:nvPr>
            <p:ph type="sldNum" sz="quarter" idx="4"/>
          </p:nvPr>
        </p:nvSpPr>
        <p:spPr>
          <a:xfrm>
            <a:off x="11098306" y="6382975"/>
            <a:ext cx="615158" cy="277000"/>
          </a:xfrm>
        </p:spPr>
        <p:txBody>
          <a:bodyPr/>
          <a:lstStyle/>
          <a:p>
            <a:fld id="{1A91ABBD-BE70-492B-BBD8-7AF5442A9E89}" type="slidenum">
              <a:rPr lang="en-GB" smtClean="0"/>
              <a:t>19</a:t>
            </a:fld>
            <a:endParaRPr lang="en-GB"/>
          </a:p>
        </p:txBody>
      </p:sp>
    </p:spTree>
    <p:extLst>
      <p:ext uri="{BB962C8B-B14F-4D97-AF65-F5344CB8AC3E}">
        <p14:creationId xmlns:p14="http://schemas.microsoft.com/office/powerpoint/2010/main" val="41809912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简介</a:t>
            </a:r>
            <a:endParaRPr lang="en-GB"/>
          </a:p>
        </p:txBody>
      </p:sp>
      <p:sp>
        <p:nvSpPr>
          <p:cNvPr id="7" name="Text Placeholder 6">
            <a:extLst>
              <a:ext uri="{FF2B5EF4-FFF2-40B4-BE49-F238E27FC236}">
                <a16:creationId xmlns:a16="http://schemas.microsoft.com/office/drawing/2014/main" id="{82D6D7D0-32B1-A5CC-062D-DF74D4EDC285}"/>
              </a:ext>
            </a:extLst>
          </p:cNvPr>
          <p:cNvSpPr>
            <a:spLocks noGrp="1"/>
          </p:cNvSpPr>
          <p:nvPr>
            <p:ph type="body" sz="quarter" idx="14"/>
          </p:nvPr>
        </p:nvSpPr>
        <p:spPr>
          <a:xfrm>
            <a:off x="450000" y="1424787"/>
            <a:ext cx="11263464" cy="3561991"/>
          </a:xfrm>
        </p:spPr>
        <p:txBody>
          <a:bodyPr/>
          <a:lstStyle/>
          <a:p>
            <a:pPr marL="285750" indent="-285750">
              <a:lnSpc>
                <a:spcPct val="100000"/>
              </a:lnSpc>
              <a:buFont typeface="Arial" panose="020B0604020202020204" pitchFamily="34" charset="0"/>
              <a:buChar char="•"/>
            </a:pPr>
            <a:r>
              <a:rPr lang="zh-CN" altLang="en-US" dirty="0"/>
              <a:t>环境中的药物（</a:t>
            </a:r>
            <a:r>
              <a:rPr lang="en-US" altLang="zh-CN" dirty="0"/>
              <a:t>Pharmaceuticals in the Environment</a:t>
            </a:r>
            <a:r>
              <a:rPr lang="zh-CN" altLang="en-US" dirty="0"/>
              <a:t>；</a:t>
            </a:r>
            <a:r>
              <a:rPr lang="en-US" altLang="zh-CN" dirty="0" err="1"/>
              <a:t>PiE</a:t>
            </a:r>
            <a:r>
              <a:rPr lang="zh-CN" altLang="en-US" dirty="0"/>
              <a:t>）越来越受到公众的关注。</a:t>
            </a:r>
            <a:endParaRPr lang="en-US" altLang="zh-CN" dirty="0"/>
          </a:p>
          <a:p>
            <a:pPr marL="285750" indent="-285750">
              <a:lnSpc>
                <a:spcPct val="100000"/>
              </a:lnSpc>
              <a:buFont typeface="Arial" panose="020B0604020202020204" pitchFamily="34" charset="0"/>
              <a:buChar char="•"/>
            </a:pPr>
            <a:r>
              <a:rPr lang="zh-CN" altLang="en-US" dirty="0"/>
              <a:t>尽管生产过程中损失的</a:t>
            </a:r>
            <a:r>
              <a:rPr lang="en-US" altLang="zh-CN" dirty="0"/>
              <a:t>API</a:t>
            </a:r>
            <a:r>
              <a:rPr lang="zh-CN" altLang="en-US" dirty="0"/>
              <a:t>（原料药，即药物活性成分</a:t>
            </a:r>
            <a:r>
              <a:rPr lang="en-US" altLang="zh-CN" dirty="0"/>
              <a:t>/</a:t>
            </a:r>
            <a:r>
              <a:rPr lang="zh-CN" altLang="en-US" dirty="0"/>
              <a:t>活性药物成分）只占流入环境中的</a:t>
            </a:r>
            <a:r>
              <a:rPr lang="en-US" altLang="zh-CN" dirty="0"/>
              <a:t>API</a:t>
            </a:r>
            <a:r>
              <a:rPr lang="zh-CN" altLang="en-US" dirty="0"/>
              <a:t>的一小部分，但是制药行业和</a:t>
            </a:r>
            <a:r>
              <a:rPr lang="en-US" altLang="zh-CN" dirty="0"/>
              <a:t>PSCI</a:t>
            </a:r>
            <a:r>
              <a:rPr lang="zh-CN" altLang="en-US" dirty="0"/>
              <a:t>已承诺会解决药物生产过程导致</a:t>
            </a:r>
            <a:r>
              <a:rPr lang="en-US" altLang="zh-CN" dirty="0"/>
              <a:t>API</a:t>
            </a:r>
            <a:r>
              <a:rPr lang="zh-CN" altLang="en-US" dirty="0"/>
              <a:t>损失的环境风险。</a:t>
            </a:r>
            <a:endParaRPr lang="en-US" altLang="zh-CN" dirty="0"/>
          </a:p>
          <a:p>
            <a:pPr marL="285750" indent="-285750">
              <a:lnSpc>
                <a:spcPct val="100000"/>
              </a:lnSpc>
              <a:buFont typeface="Arial" panose="020B0604020202020204" pitchFamily="34" charset="0"/>
              <a:buChar char="•"/>
            </a:pPr>
            <a:r>
              <a:rPr lang="zh-CN" altLang="en-US" dirty="0"/>
              <a:t>许多公司要求他们的工厂及供应商估算生产过程中的质量损失，并确定预测环境浓度（</a:t>
            </a:r>
            <a:r>
              <a:rPr lang="en-US" altLang="zh-CN" dirty="0"/>
              <a:t> Predicted Environmental Concentration</a:t>
            </a:r>
            <a:r>
              <a:rPr lang="zh-CN" altLang="en-US" dirty="0"/>
              <a:t>；</a:t>
            </a:r>
            <a:r>
              <a:rPr lang="en-US" altLang="zh-CN" dirty="0"/>
              <a:t>PEC</a:t>
            </a:r>
            <a:r>
              <a:rPr lang="zh-CN" altLang="en-US" dirty="0"/>
              <a:t>）。</a:t>
            </a:r>
            <a:endParaRPr lang="en-US" altLang="zh-CN" dirty="0"/>
          </a:p>
          <a:p>
            <a:pPr marL="285750" indent="-285750">
              <a:lnSpc>
                <a:spcPct val="100000"/>
              </a:lnSpc>
              <a:buFont typeface="Arial" panose="020B0604020202020204" pitchFamily="34" charset="0"/>
              <a:buChar char="•"/>
            </a:pPr>
            <a:r>
              <a:rPr lang="zh-CN" altLang="en-US" dirty="0"/>
              <a:t>行业公认的估算</a:t>
            </a:r>
            <a:r>
              <a:rPr lang="en-US" altLang="zh-CN" dirty="0"/>
              <a:t>API</a:t>
            </a:r>
            <a:r>
              <a:rPr lang="zh-CN" altLang="en-US" dirty="0"/>
              <a:t>质量损失的方法是遵循物料平衡法。物料平衡法将输入、输出和损失纳入了考虑范畴以确定进入废水中的</a:t>
            </a:r>
            <a:r>
              <a:rPr lang="en-US" altLang="zh-CN" dirty="0"/>
              <a:t>API</a:t>
            </a:r>
            <a:r>
              <a:rPr lang="zh-CN" altLang="en-US" dirty="0"/>
              <a:t>质量。</a:t>
            </a:r>
            <a:endParaRPr lang="en-US" altLang="zh-CN" dirty="0"/>
          </a:p>
          <a:p>
            <a:pPr marL="285750" indent="-285750">
              <a:lnSpc>
                <a:spcPct val="100000"/>
              </a:lnSpc>
              <a:buFont typeface="Arial" panose="020B0604020202020204" pitchFamily="34" charset="0"/>
              <a:buChar char="•"/>
            </a:pPr>
            <a:r>
              <a:rPr lang="en-US" altLang="zh-CN" dirty="0"/>
              <a:t>PSCI</a:t>
            </a:r>
            <a:r>
              <a:rPr lang="zh-CN" altLang="en-US" dirty="0"/>
              <a:t>已经制定了一套关于如何执行</a:t>
            </a:r>
            <a:r>
              <a:rPr lang="en-US" altLang="zh-CN" dirty="0" err="1"/>
              <a:t>PiE</a:t>
            </a:r>
            <a:r>
              <a:rPr lang="zh-CN" altLang="en-US" dirty="0"/>
              <a:t>物料平衡计算的详细指导文件。本次演讲旨在概述该过程。</a:t>
            </a:r>
            <a:endParaRPr lang="en-US" altLang="zh-CN" dirty="0"/>
          </a:p>
          <a:p>
            <a:pPr marL="285750" indent="-285750">
              <a:lnSpc>
                <a:spcPct val="100000"/>
              </a:lnSpc>
              <a:buFont typeface="Arial" panose="020B0604020202020204" pitchFamily="34" charset="0"/>
              <a:buChar char="•"/>
            </a:pPr>
            <a:endParaRPr lang="en-US" altLang="zh-CN" dirty="0"/>
          </a:p>
        </p:txBody>
      </p:sp>
      <p:pic>
        <p:nvPicPr>
          <p:cNvPr id="8" name="Picture 7">
            <a:extLst>
              <a:ext uri="{FF2B5EF4-FFF2-40B4-BE49-F238E27FC236}">
                <a16:creationId xmlns:a16="http://schemas.microsoft.com/office/drawing/2014/main" id="{81FB7690-4E9A-4B82-9318-0DF8FD46C3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35014" y="4849930"/>
            <a:ext cx="2766684" cy="1488983"/>
          </a:xfrm>
          <a:prstGeom prst="rect">
            <a:avLst/>
          </a:prstGeom>
        </p:spPr>
      </p:pic>
      <p:sp>
        <p:nvSpPr>
          <p:cNvPr id="5" name="Slide Number Placeholder 3">
            <a:extLst>
              <a:ext uri="{FF2B5EF4-FFF2-40B4-BE49-F238E27FC236}">
                <a16:creationId xmlns:a16="http://schemas.microsoft.com/office/drawing/2014/main" id="{E77720E0-9AD4-0DDC-44D3-61B359C261A7}"/>
              </a:ext>
            </a:extLst>
          </p:cNvPr>
          <p:cNvSpPr>
            <a:spLocks noGrp="1"/>
          </p:cNvSpPr>
          <p:nvPr>
            <p:ph type="sldNum" sz="quarter" idx="4"/>
          </p:nvPr>
        </p:nvSpPr>
        <p:spPr>
          <a:xfrm>
            <a:off x="11098306" y="6382975"/>
            <a:ext cx="615158" cy="277000"/>
          </a:xfrm>
        </p:spPr>
        <p:txBody>
          <a:bodyPr/>
          <a:lstStyle/>
          <a:p>
            <a:fld id="{1A91ABBD-BE70-492B-BBD8-7AF5442A9E89}" type="slidenum">
              <a:rPr lang="en-GB" smtClean="0"/>
              <a:pPr/>
              <a:t>20</a:t>
            </a:fld>
            <a:endParaRPr lang="en-GB"/>
          </a:p>
        </p:txBody>
      </p:sp>
    </p:spTree>
    <p:extLst>
      <p:ext uri="{BB962C8B-B14F-4D97-AF65-F5344CB8AC3E}">
        <p14:creationId xmlns:p14="http://schemas.microsoft.com/office/powerpoint/2010/main" val="10103468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28969-8C33-AB65-540B-36C68014B0A5}"/>
              </a:ext>
            </a:extLst>
          </p:cNvPr>
          <p:cNvSpPr>
            <a:spLocks noGrp="1"/>
          </p:cNvSpPr>
          <p:nvPr>
            <p:ph type="title"/>
          </p:nvPr>
        </p:nvSpPr>
        <p:spPr/>
        <p:txBody>
          <a:bodyPr/>
          <a:lstStyle/>
          <a:p>
            <a:r>
              <a:rPr lang="zh-CN" altLang="en-US"/>
              <a:t>其他</a:t>
            </a:r>
            <a:r>
              <a:rPr lang="en-US" altLang="zh-CN"/>
              <a:t>PSCI</a:t>
            </a:r>
            <a:r>
              <a:rPr lang="zh-CN" altLang="en-US"/>
              <a:t>的</a:t>
            </a:r>
            <a:r>
              <a:rPr lang="en-US" altLang="zh-CN" err="1"/>
              <a:t>PiE</a:t>
            </a:r>
            <a:r>
              <a:rPr lang="zh-CN" altLang="en-US"/>
              <a:t>演讲及参考文件</a:t>
            </a:r>
          </a:p>
        </p:txBody>
      </p:sp>
      <p:sp>
        <p:nvSpPr>
          <p:cNvPr id="3" name="Text Placeholder 2">
            <a:extLst>
              <a:ext uri="{FF2B5EF4-FFF2-40B4-BE49-F238E27FC236}">
                <a16:creationId xmlns:a16="http://schemas.microsoft.com/office/drawing/2014/main" id="{EEA8E579-41CF-9018-92BA-A19ED138E38A}"/>
              </a:ext>
            </a:extLst>
          </p:cNvPr>
          <p:cNvSpPr>
            <a:spLocks noGrp="1"/>
          </p:cNvSpPr>
          <p:nvPr>
            <p:ph type="body" sz="quarter" idx="14"/>
          </p:nvPr>
        </p:nvSpPr>
        <p:spPr/>
        <p:txBody>
          <a:bodyPr/>
          <a:lstStyle/>
          <a:p>
            <a:r>
              <a:rPr lang="zh-CN" altLang="en-US"/>
              <a:t>五个关于</a:t>
            </a:r>
            <a:r>
              <a:rPr lang="en-US" altLang="zh-CN" err="1"/>
              <a:t>PiE</a:t>
            </a:r>
            <a:r>
              <a:rPr lang="zh-CN" altLang="en-US"/>
              <a:t>、</a:t>
            </a:r>
            <a:r>
              <a:rPr lang="en-US" altLang="zh-CN"/>
              <a:t>AMR</a:t>
            </a:r>
            <a:r>
              <a:rPr lang="zh-CN" altLang="en-US"/>
              <a:t>和最佳废水管理措施部分的网络研讨会系列内容</a:t>
            </a:r>
            <a:endParaRPr lang="en-US" altLang="zh-CN"/>
          </a:p>
          <a:p>
            <a:pPr marL="285750" indent="-285750">
              <a:buFont typeface="Arial" panose="020B0604020202020204" pitchFamily="34" charset="0"/>
              <a:buChar char="•"/>
            </a:pPr>
            <a:r>
              <a:rPr lang="en-US" altLang="zh-CN">
                <a:hlinkClick r:id="rId2"/>
              </a:rPr>
              <a:t>Part 1 - </a:t>
            </a:r>
            <a:r>
              <a:rPr lang="zh-CN" altLang="en-US">
                <a:hlinkClick r:id="rId2"/>
              </a:rPr>
              <a:t>管理生产废水中的</a:t>
            </a:r>
            <a:r>
              <a:rPr lang="en-US" altLang="zh-CN">
                <a:hlinkClick r:id="rId2"/>
              </a:rPr>
              <a:t>APIs</a:t>
            </a:r>
            <a:endParaRPr lang="en-GB" altLang="zh-CN"/>
          </a:p>
          <a:p>
            <a:pPr marL="285750" indent="-285750">
              <a:buFont typeface="Arial" panose="020B0604020202020204" pitchFamily="34" charset="0"/>
              <a:buChar char="•"/>
            </a:pPr>
            <a:r>
              <a:rPr lang="en-US" altLang="zh-CN">
                <a:hlinkClick r:id="rId3"/>
              </a:rPr>
              <a:t>Part 2 -</a:t>
            </a:r>
            <a:r>
              <a:rPr lang="en-US" altLang="zh-CN"/>
              <a:t> </a:t>
            </a:r>
            <a:r>
              <a:rPr lang="zh-CN" altLang="en-US">
                <a:hlinkClick r:id="rId2"/>
              </a:rPr>
              <a:t>管理生产废水中的</a:t>
            </a:r>
            <a:r>
              <a:rPr lang="en-US" altLang="zh-CN">
                <a:hlinkClick r:id="rId2"/>
              </a:rPr>
              <a:t>APIs</a:t>
            </a:r>
            <a:endParaRPr lang="en-GB" altLang="zh-CN"/>
          </a:p>
          <a:p>
            <a:pPr marL="285750" indent="-285750">
              <a:buFont typeface="Arial" panose="020B0604020202020204" pitchFamily="34" charset="0"/>
              <a:buChar char="•"/>
            </a:pPr>
            <a:r>
              <a:rPr lang="en-US" altLang="zh-CN">
                <a:hlinkClick r:id="rId4"/>
              </a:rPr>
              <a:t>Part 3 -</a:t>
            </a:r>
            <a:r>
              <a:rPr lang="en-US" altLang="zh-CN"/>
              <a:t> </a:t>
            </a:r>
            <a:r>
              <a:rPr lang="zh-CN" altLang="en-US">
                <a:hlinkClick r:id="rId2"/>
              </a:rPr>
              <a:t>管理生产废水中的</a:t>
            </a:r>
            <a:r>
              <a:rPr lang="en-US" altLang="zh-CN">
                <a:hlinkClick r:id="rId2"/>
              </a:rPr>
              <a:t>APIs</a:t>
            </a:r>
            <a:endParaRPr lang="en-GB" altLang="zh-CN"/>
          </a:p>
          <a:p>
            <a:pPr marL="285750" indent="-285750">
              <a:buFont typeface="Arial" panose="020B0604020202020204" pitchFamily="34" charset="0"/>
              <a:buChar char="•"/>
            </a:pPr>
            <a:r>
              <a:rPr lang="en-US" altLang="zh-CN">
                <a:hlinkClick r:id="rId5"/>
              </a:rPr>
              <a:t>Part 4 -</a:t>
            </a:r>
            <a:r>
              <a:rPr lang="en-US" altLang="zh-CN"/>
              <a:t> </a:t>
            </a:r>
            <a:r>
              <a:rPr lang="zh-CN" altLang="en-US">
                <a:hlinkClick r:id="rId2"/>
              </a:rPr>
              <a:t>管理生产废水中的</a:t>
            </a:r>
            <a:r>
              <a:rPr lang="en-US" altLang="zh-CN">
                <a:hlinkClick r:id="rId2"/>
              </a:rPr>
              <a:t>APIs</a:t>
            </a:r>
            <a:endParaRPr lang="en-GB" altLang="zh-CN"/>
          </a:p>
          <a:p>
            <a:pPr marL="285750" indent="-285750">
              <a:buFont typeface="Arial" panose="020B0604020202020204" pitchFamily="34" charset="0"/>
              <a:buChar char="•"/>
            </a:pPr>
            <a:r>
              <a:rPr lang="en-GB" altLang="zh-CN">
                <a:hlinkClick r:id="rId6"/>
              </a:rPr>
              <a:t>Part 5 - </a:t>
            </a:r>
            <a:r>
              <a:rPr lang="zh-CN" altLang="en-US">
                <a:hlinkClick r:id="rId6"/>
              </a:rPr>
              <a:t>抗菌素的耐药性</a:t>
            </a:r>
            <a:endParaRPr lang="en-US" altLang="zh-CN"/>
          </a:p>
          <a:p>
            <a:r>
              <a:rPr lang="en-US" altLang="zh-CN"/>
              <a:t>AMR</a:t>
            </a:r>
            <a:r>
              <a:rPr lang="zh-CN" altLang="en-US"/>
              <a:t>行业联盟 </a:t>
            </a:r>
            <a:r>
              <a:rPr lang="en-US" altLang="zh-CN"/>
              <a:t>– </a:t>
            </a:r>
            <a:r>
              <a:rPr lang="zh-CN" altLang="en-US"/>
              <a:t>管理抗生素废物的最佳措施</a:t>
            </a:r>
            <a:endParaRPr lang="en-US" altLang="zh-CN"/>
          </a:p>
          <a:p>
            <a:r>
              <a:rPr lang="en-US" altLang="zh-CN">
                <a:hlinkClick r:id="rId7"/>
              </a:rPr>
              <a:t>Link</a:t>
            </a:r>
            <a:r>
              <a:rPr lang="en-US" altLang="zh-CN"/>
              <a:t> </a:t>
            </a:r>
          </a:p>
          <a:p>
            <a:r>
              <a:rPr lang="zh-CN" altLang="en-US"/>
              <a:t>考虑了混合区因素后的稀释系数的计算指南</a:t>
            </a:r>
            <a:endParaRPr lang="en-US" altLang="zh-CN"/>
          </a:p>
          <a:p>
            <a:r>
              <a:rPr lang="en-US" altLang="zh-CN">
                <a:hlinkClick r:id="rId8"/>
              </a:rPr>
              <a:t>Link</a:t>
            </a:r>
            <a:endParaRPr lang="en-US" altLang="zh-CN"/>
          </a:p>
          <a:p>
            <a:r>
              <a:rPr lang="en-US" altLang="zh-CN"/>
              <a:t>PSCI</a:t>
            </a:r>
            <a:r>
              <a:rPr lang="zh-CN" altLang="en-US"/>
              <a:t>开发的</a:t>
            </a:r>
            <a:r>
              <a:rPr lang="en-US" altLang="zh-CN"/>
              <a:t>PEC:PNEC</a:t>
            </a:r>
            <a:r>
              <a:rPr lang="zh-CN" altLang="en-US"/>
              <a:t>计算工具</a:t>
            </a:r>
            <a:endParaRPr lang="en-US" altLang="zh-CN"/>
          </a:p>
          <a:p>
            <a:r>
              <a:rPr lang="en-US" altLang="zh-CN">
                <a:hlinkClick r:id="rId9"/>
              </a:rPr>
              <a:t>Link</a:t>
            </a:r>
            <a:endParaRPr lang="en-US" altLang="zh-CN"/>
          </a:p>
          <a:p>
            <a:endParaRPr lang="en-US" altLang="zh-CN"/>
          </a:p>
          <a:p>
            <a:endParaRPr lang="zh-CN" altLang="en-US"/>
          </a:p>
        </p:txBody>
      </p:sp>
      <p:sp>
        <p:nvSpPr>
          <p:cNvPr id="4" name="Slide Number Placeholder 3">
            <a:extLst>
              <a:ext uri="{FF2B5EF4-FFF2-40B4-BE49-F238E27FC236}">
                <a16:creationId xmlns:a16="http://schemas.microsoft.com/office/drawing/2014/main" id="{9B585EFC-1A99-8051-1F26-981927349F15}"/>
              </a:ext>
            </a:extLst>
          </p:cNvPr>
          <p:cNvSpPr>
            <a:spLocks noGrp="1"/>
          </p:cNvSpPr>
          <p:nvPr>
            <p:ph type="sldNum" sz="quarter" idx="4"/>
          </p:nvPr>
        </p:nvSpPr>
        <p:spPr/>
        <p:txBody>
          <a:bodyPr/>
          <a:lstStyle/>
          <a:p>
            <a:fld id="{1A91ABBD-BE70-492B-BBD8-7AF5442A9E89}" type="slidenum">
              <a:rPr lang="en-GB" smtClean="0"/>
              <a:pPr/>
              <a:t>21</a:t>
            </a:fld>
            <a:endParaRPr lang="en-GB"/>
          </a:p>
        </p:txBody>
      </p:sp>
    </p:spTree>
    <p:extLst>
      <p:ext uri="{BB962C8B-B14F-4D97-AF65-F5344CB8AC3E}">
        <p14:creationId xmlns:p14="http://schemas.microsoft.com/office/powerpoint/2010/main" val="27085244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9F6BE-F4D9-80EA-81D8-70AA2C749C27}"/>
              </a:ext>
            </a:extLst>
          </p:cNvPr>
          <p:cNvSpPr>
            <a:spLocks noGrp="1"/>
          </p:cNvSpPr>
          <p:nvPr>
            <p:ph type="title"/>
          </p:nvPr>
        </p:nvSpPr>
        <p:spPr/>
        <p:txBody>
          <a:bodyPr/>
          <a:lstStyle/>
          <a:p>
            <a:r>
              <a:rPr lang="zh-CN" altLang="en-US"/>
              <a:t>专业术语与首字母缩略词</a:t>
            </a:r>
          </a:p>
        </p:txBody>
      </p:sp>
      <p:sp>
        <p:nvSpPr>
          <p:cNvPr id="3" name="Text Placeholder 2">
            <a:extLst>
              <a:ext uri="{FF2B5EF4-FFF2-40B4-BE49-F238E27FC236}">
                <a16:creationId xmlns:a16="http://schemas.microsoft.com/office/drawing/2014/main" id="{C4FE8755-4BAF-A639-C349-34F9999D8E5F}"/>
              </a:ext>
            </a:extLst>
          </p:cNvPr>
          <p:cNvSpPr>
            <a:spLocks noGrp="1"/>
          </p:cNvSpPr>
          <p:nvPr>
            <p:ph type="body" sz="quarter" idx="14"/>
          </p:nvPr>
        </p:nvSpPr>
        <p:spPr/>
        <p:txBody>
          <a:bodyPr/>
          <a:lstStyle/>
          <a:p>
            <a:endParaRPr lang="en-US" altLang="zh-CN"/>
          </a:p>
          <a:p>
            <a:r>
              <a:rPr lang="en-US" altLang="zh-CN" err="1"/>
              <a:t>eMax</a:t>
            </a:r>
            <a:r>
              <a:rPr lang="en-US" altLang="zh-CN"/>
              <a:t> – Estimated maximum mass of API</a:t>
            </a:r>
            <a:r>
              <a:rPr lang="zh-CN" altLang="en-US"/>
              <a:t>，估算的在</a:t>
            </a:r>
            <a:r>
              <a:rPr lang="en-US" altLang="zh-CN"/>
              <a:t>24</a:t>
            </a:r>
            <a:r>
              <a:rPr lang="zh-CN" altLang="en-US"/>
              <a:t>小时内排放到环境中的</a:t>
            </a:r>
            <a:r>
              <a:rPr lang="en-US" altLang="zh-CN"/>
              <a:t>API</a:t>
            </a:r>
            <a:r>
              <a:rPr lang="zh-CN" altLang="en-US"/>
              <a:t>的最大质量。本指南的目标是计算和优化</a:t>
            </a:r>
            <a:r>
              <a:rPr lang="en-US" altLang="zh-CN" err="1"/>
              <a:t>eMax</a:t>
            </a:r>
            <a:r>
              <a:rPr lang="zh-CN" altLang="en-US"/>
              <a:t>值。</a:t>
            </a:r>
            <a:endParaRPr lang="en-US" altLang="zh-CN"/>
          </a:p>
          <a:p>
            <a:endParaRPr lang="en-US" altLang="zh-CN"/>
          </a:p>
          <a:p>
            <a:r>
              <a:rPr lang="en-US" altLang="zh-CN"/>
              <a:t>PEC – Predicted Environmental Concentration</a:t>
            </a:r>
            <a:r>
              <a:rPr lang="zh-CN" altLang="en-US"/>
              <a:t>，受纳水体中</a:t>
            </a:r>
            <a:r>
              <a:rPr lang="en-US" altLang="zh-CN"/>
              <a:t>API</a:t>
            </a:r>
            <a:r>
              <a:rPr lang="zh-CN" altLang="en-US"/>
              <a:t>的预测环境浓度（</a:t>
            </a:r>
            <a:r>
              <a:rPr lang="en-US" altLang="zh-CN"/>
              <a:t>µg/L</a:t>
            </a:r>
            <a:r>
              <a:rPr lang="zh-CN" altLang="en-US"/>
              <a:t>），即根据已有的关于</a:t>
            </a:r>
            <a:r>
              <a:rPr lang="en-US" altLang="zh-CN"/>
              <a:t>API</a:t>
            </a:r>
            <a:r>
              <a:rPr lang="zh-CN" altLang="en-US"/>
              <a:t>的化学物质特性、功能、排放方式及使用量的信息而预测出</a:t>
            </a:r>
            <a:r>
              <a:rPr lang="en-US" altLang="zh-CN"/>
              <a:t>API</a:t>
            </a:r>
            <a:r>
              <a:rPr lang="zh-CN" altLang="en-US"/>
              <a:t>的环境浓度。</a:t>
            </a:r>
            <a:endParaRPr lang="en-US" altLang="zh-CN"/>
          </a:p>
          <a:p>
            <a:endParaRPr lang="en-US" altLang="zh-CN"/>
          </a:p>
          <a:p>
            <a:r>
              <a:rPr lang="en-US" altLang="zh-CN"/>
              <a:t>PNEC – Predicted No Effect Concentration, API</a:t>
            </a:r>
            <a:r>
              <a:rPr lang="zh-CN" altLang="en-US"/>
              <a:t>的预测无效应浓度（</a:t>
            </a:r>
            <a:r>
              <a:rPr lang="en-US" altLang="zh-CN"/>
              <a:t>µg/L</a:t>
            </a:r>
            <a:r>
              <a:rPr lang="zh-CN" altLang="en-US"/>
              <a:t>），即在现有认知下，</a:t>
            </a:r>
            <a:r>
              <a:rPr lang="en-US" altLang="zh-CN"/>
              <a:t>API</a:t>
            </a:r>
            <a:r>
              <a:rPr lang="zh-CN" altLang="en-US"/>
              <a:t>不会对生物产生不利效应的最大暴露剂量或浓度。</a:t>
            </a:r>
            <a:endParaRPr lang="en-US" altLang="zh-CN"/>
          </a:p>
          <a:p>
            <a:r>
              <a:rPr lang="zh-CN" altLang="en-US"/>
              <a:t>在几个数值中，慢性环境毒性 </a:t>
            </a:r>
            <a:r>
              <a:rPr lang="en-US" altLang="zh-CN"/>
              <a:t>(chronic environmental toxicity) </a:t>
            </a:r>
            <a:r>
              <a:rPr lang="zh-CN" altLang="en-US"/>
              <a:t>通常是最低的。</a:t>
            </a:r>
            <a:r>
              <a:rPr lang="en-US" altLang="zh-CN"/>
              <a:t> </a:t>
            </a:r>
          </a:p>
          <a:p>
            <a:endParaRPr lang="en-US" altLang="zh-CN"/>
          </a:p>
          <a:p>
            <a:r>
              <a:rPr lang="en-US" altLang="zh-CN"/>
              <a:t>RQ – Risk Quotient, PEC</a:t>
            </a:r>
            <a:r>
              <a:rPr lang="zh-CN" altLang="en-US"/>
              <a:t>与</a:t>
            </a:r>
            <a:r>
              <a:rPr lang="en-US" altLang="zh-CN"/>
              <a:t>PNEC</a:t>
            </a:r>
            <a:r>
              <a:rPr lang="zh-CN" altLang="en-US"/>
              <a:t>的比率，即</a:t>
            </a:r>
            <a:r>
              <a:rPr lang="en-US" altLang="zh-CN"/>
              <a:t>PEC/PNEC</a:t>
            </a:r>
            <a:r>
              <a:rPr lang="zh-CN" altLang="en-US"/>
              <a:t>。如果 </a:t>
            </a:r>
            <a:r>
              <a:rPr lang="en-US" altLang="zh-CN"/>
              <a:t>RQ &gt;= 1</a:t>
            </a:r>
            <a:r>
              <a:rPr lang="zh-CN" altLang="en-US"/>
              <a:t>，则表明存在与</a:t>
            </a:r>
            <a:r>
              <a:rPr lang="en-US" altLang="zh-CN"/>
              <a:t>API</a:t>
            </a:r>
            <a:r>
              <a:rPr lang="zh-CN" altLang="en-US"/>
              <a:t>排放相关的风险。</a:t>
            </a:r>
            <a:r>
              <a:rPr lang="en-US" altLang="zh-CN"/>
              <a:t> </a:t>
            </a:r>
          </a:p>
          <a:p>
            <a:endParaRPr lang="en-US" altLang="zh-CN"/>
          </a:p>
          <a:p>
            <a:r>
              <a:rPr lang="en-US" altLang="zh-CN"/>
              <a:t> </a:t>
            </a:r>
          </a:p>
          <a:p>
            <a:endParaRPr lang="en-US" altLang="zh-CN"/>
          </a:p>
          <a:p>
            <a:endParaRPr lang="zh-CN" altLang="en-US"/>
          </a:p>
        </p:txBody>
      </p:sp>
      <p:sp>
        <p:nvSpPr>
          <p:cNvPr id="4" name="Slide Number Placeholder 3">
            <a:extLst>
              <a:ext uri="{FF2B5EF4-FFF2-40B4-BE49-F238E27FC236}">
                <a16:creationId xmlns:a16="http://schemas.microsoft.com/office/drawing/2014/main" id="{C33250C8-38DD-8549-5A11-4E34E274C9E5}"/>
              </a:ext>
            </a:extLst>
          </p:cNvPr>
          <p:cNvSpPr>
            <a:spLocks noGrp="1"/>
          </p:cNvSpPr>
          <p:nvPr>
            <p:ph type="sldNum" sz="quarter" idx="4"/>
          </p:nvPr>
        </p:nvSpPr>
        <p:spPr/>
        <p:txBody>
          <a:bodyPr/>
          <a:lstStyle/>
          <a:p>
            <a:fld id="{1A91ABBD-BE70-492B-BBD8-7AF5442A9E89}" type="slidenum">
              <a:rPr lang="en-GB" smtClean="0"/>
              <a:pPr/>
              <a:t>22</a:t>
            </a:fld>
            <a:endParaRPr lang="en-GB"/>
          </a:p>
        </p:txBody>
      </p:sp>
    </p:spTree>
    <p:extLst>
      <p:ext uri="{BB962C8B-B14F-4D97-AF65-F5344CB8AC3E}">
        <p14:creationId xmlns:p14="http://schemas.microsoft.com/office/powerpoint/2010/main" val="15609356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质量平衡过程概述</a:t>
            </a:r>
            <a:r>
              <a:rPr lang="en-GB"/>
              <a:t> – </a:t>
            </a:r>
            <a:r>
              <a:rPr lang="zh-CN" altLang="en-US"/>
              <a:t>背景信息</a:t>
            </a:r>
            <a:endParaRPr lang="en-GB"/>
          </a:p>
        </p:txBody>
      </p:sp>
      <p:sp>
        <p:nvSpPr>
          <p:cNvPr id="27" name="Slide Number Placeholder 3">
            <a:extLst>
              <a:ext uri="{FF2B5EF4-FFF2-40B4-BE49-F238E27FC236}">
                <a16:creationId xmlns:a16="http://schemas.microsoft.com/office/drawing/2014/main" id="{390C651B-987C-7DBE-A796-8D11678D3FEC}"/>
              </a:ext>
            </a:extLst>
          </p:cNvPr>
          <p:cNvSpPr>
            <a:spLocks noGrp="1"/>
          </p:cNvSpPr>
          <p:nvPr>
            <p:ph type="sldNum" sz="quarter" idx="4"/>
          </p:nvPr>
        </p:nvSpPr>
        <p:spPr/>
        <p:txBody>
          <a:bodyPr/>
          <a:lstStyle/>
          <a:p>
            <a:fld id="{1A91ABBD-BE70-492B-BBD8-7AF5442A9E89}" type="slidenum">
              <a:rPr lang="en-GB" smtClean="0"/>
              <a:pPr/>
              <a:t>23</a:t>
            </a:fld>
            <a:endParaRPr lang="en-GB"/>
          </a:p>
        </p:txBody>
      </p:sp>
      <p:pic>
        <p:nvPicPr>
          <p:cNvPr id="14" name="Picture 13">
            <a:extLst>
              <a:ext uri="{FF2B5EF4-FFF2-40B4-BE49-F238E27FC236}">
                <a16:creationId xmlns:a16="http://schemas.microsoft.com/office/drawing/2014/main" id="{4FE664A5-FA21-4BE0-A164-D7C51D9285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6933" y="1664583"/>
            <a:ext cx="7213901" cy="4299271"/>
          </a:xfrm>
          <a:prstGeom prst="rect">
            <a:avLst/>
          </a:prstGeom>
        </p:spPr>
      </p:pic>
      <p:sp>
        <p:nvSpPr>
          <p:cNvPr id="17" name="TextBox 16">
            <a:extLst>
              <a:ext uri="{FF2B5EF4-FFF2-40B4-BE49-F238E27FC236}">
                <a16:creationId xmlns:a16="http://schemas.microsoft.com/office/drawing/2014/main" id="{195F7525-7CA9-4A5B-8180-5D9B0B7E0CB9}"/>
              </a:ext>
            </a:extLst>
          </p:cNvPr>
          <p:cNvSpPr txBox="1"/>
          <p:nvPr/>
        </p:nvSpPr>
        <p:spPr>
          <a:xfrm>
            <a:off x="7911343" y="2655773"/>
            <a:ext cx="4280657" cy="1077218"/>
          </a:xfrm>
          <a:prstGeom prst="rect">
            <a:avLst/>
          </a:prstGeom>
          <a:noFill/>
        </p:spPr>
        <p:txBody>
          <a:bodyPr wrap="square" rtlCol="0">
            <a:spAutoFit/>
          </a:bodyPr>
          <a:lstStyle/>
          <a:p>
            <a:r>
              <a:rPr lang="en-US" sz="1600"/>
              <a:t>Step 2: Determine if API Losses can be discharged to the environment. </a:t>
            </a:r>
          </a:p>
          <a:p>
            <a:pPr marL="285750" indent="-285750">
              <a:buFont typeface="Arial" panose="020B0604020202020204" pitchFamily="34" charset="0"/>
              <a:buChar char="•"/>
            </a:pPr>
            <a:r>
              <a:rPr lang="en-US" sz="1600"/>
              <a:t>If possible, continue with assessment. </a:t>
            </a:r>
          </a:p>
          <a:p>
            <a:pPr marL="285750" indent="-285750">
              <a:buFont typeface="Arial" panose="020B0604020202020204" pitchFamily="34" charset="0"/>
              <a:buChar char="•"/>
            </a:pPr>
            <a:r>
              <a:rPr lang="en-US" sz="1600"/>
              <a:t>If not possible, skip to documentation. </a:t>
            </a:r>
          </a:p>
        </p:txBody>
      </p:sp>
      <p:sp>
        <p:nvSpPr>
          <p:cNvPr id="18" name="TextBox 17">
            <a:extLst>
              <a:ext uri="{FF2B5EF4-FFF2-40B4-BE49-F238E27FC236}">
                <a16:creationId xmlns:a16="http://schemas.microsoft.com/office/drawing/2014/main" id="{6BEE86D3-6B93-4EE8-8E01-B15B8F85A150}"/>
              </a:ext>
            </a:extLst>
          </p:cNvPr>
          <p:cNvSpPr txBox="1"/>
          <p:nvPr/>
        </p:nvSpPr>
        <p:spPr>
          <a:xfrm>
            <a:off x="7911343" y="3980765"/>
            <a:ext cx="4280657" cy="1323439"/>
          </a:xfrm>
          <a:prstGeom prst="rect">
            <a:avLst/>
          </a:prstGeom>
          <a:noFill/>
        </p:spPr>
        <p:txBody>
          <a:bodyPr wrap="square" rtlCol="0">
            <a:spAutoFit/>
          </a:bodyPr>
          <a:lstStyle/>
          <a:p>
            <a:r>
              <a:rPr lang="en-US" sz="1600"/>
              <a:t>Step 3: Obtain PNEC and River Flow Information</a:t>
            </a:r>
          </a:p>
          <a:p>
            <a:pPr marL="285750" indent="-285750">
              <a:buFont typeface="Arial" panose="020B0604020202020204" pitchFamily="34" charset="0"/>
              <a:buChar char="•"/>
            </a:pPr>
            <a:r>
              <a:rPr lang="en-US" sz="1600"/>
              <a:t>Select values based on company and/or PSCI guidance. </a:t>
            </a:r>
          </a:p>
          <a:p>
            <a:pPr marL="285750" indent="-285750">
              <a:buFont typeface="Arial" panose="020B0604020202020204" pitchFamily="34" charset="0"/>
              <a:buChar char="•"/>
            </a:pPr>
            <a:r>
              <a:rPr lang="en-US" sz="1600"/>
              <a:t>Not necessary to perform mass balance – optional step. </a:t>
            </a:r>
          </a:p>
        </p:txBody>
      </p:sp>
      <p:sp>
        <p:nvSpPr>
          <p:cNvPr id="19" name="Rectangle 18">
            <a:extLst>
              <a:ext uri="{FF2B5EF4-FFF2-40B4-BE49-F238E27FC236}">
                <a16:creationId xmlns:a16="http://schemas.microsoft.com/office/drawing/2014/main" id="{D654EA56-AAAB-4FA6-8E4B-A11FB717C60F}"/>
              </a:ext>
            </a:extLst>
          </p:cNvPr>
          <p:cNvSpPr/>
          <p:nvPr/>
        </p:nvSpPr>
        <p:spPr>
          <a:xfrm>
            <a:off x="696934" y="4847208"/>
            <a:ext cx="1566364" cy="11166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C6F6DA8-E116-452B-B271-7B2244402654}"/>
              </a:ext>
            </a:extLst>
          </p:cNvPr>
          <p:cNvSpPr/>
          <p:nvPr/>
        </p:nvSpPr>
        <p:spPr>
          <a:xfrm>
            <a:off x="2262018" y="5040226"/>
            <a:ext cx="7319303" cy="10127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6796D706-C391-4F39-ABFF-99D2D82BF9B6}"/>
              </a:ext>
            </a:extLst>
          </p:cNvPr>
          <p:cNvSpPr/>
          <p:nvPr/>
        </p:nvSpPr>
        <p:spPr>
          <a:xfrm>
            <a:off x="2262019" y="3283579"/>
            <a:ext cx="5276918" cy="17566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DE4CF3D-3855-4602-8A32-F9F1443E140B}"/>
              </a:ext>
            </a:extLst>
          </p:cNvPr>
          <p:cNvSpPr/>
          <p:nvPr/>
        </p:nvSpPr>
        <p:spPr>
          <a:xfrm>
            <a:off x="7759084" y="2668550"/>
            <a:ext cx="4267895" cy="10772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49F614E1-9F99-4617-B361-CF40B5321E71}"/>
              </a:ext>
            </a:extLst>
          </p:cNvPr>
          <p:cNvSpPr/>
          <p:nvPr/>
        </p:nvSpPr>
        <p:spPr>
          <a:xfrm>
            <a:off x="7835675" y="3993542"/>
            <a:ext cx="4267895" cy="132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
            <a:extLst>
              <a:ext uri="{FF2B5EF4-FFF2-40B4-BE49-F238E27FC236}">
                <a16:creationId xmlns:a16="http://schemas.microsoft.com/office/drawing/2014/main" id="{9D8F69D9-0D53-0837-DA77-8D9BEB674A01}"/>
              </a:ext>
            </a:extLst>
          </p:cNvPr>
          <p:cNvSpPr txBox="1"/>
          <p:nvPr/>
        </p:nvSpPr>
        <p:spPr>
          <a:xfrm>
            <a:off x="519379" y="1236896"/>
            <a:ext cx="9450244" cy="338554"/>
          </a:xfrm>
          <a:prstGeom prst="rect">
            <a:avLst/>
          </a:prstGeom>
          <a:noFill/>
        </p:spPr>
        <p:txBody>
          <a:bodyPr wrap="square" rtlCol="0">
            <a:spAutoFit/>
          </a:bodyPr>
          <a:lstStyle/>
          <a:p>
            <a:r>
              <a:rPr lang="zh-CN" altLang="en-US" sz="1600">
                <a:solidFill>
                  <a:srgbClr val="848484"/>
                </a:solidFill>
              </a:rPr>
              <a:t>详细指南包含</a:t>
            </a:r>
            <a:r>
              <a:rPr lang="en-US" altLang="zh-CN" sz="1600">
                <a:solidFill>
                  <a:srgbClr val="848484"/>
                </a:solidFill>
              </a:rPr>
              <a:t>8</a:t>
            </a:r>
            <a:r>
              <a:rPr lang="zh-CN" altLang="en-US" sz="1600">
                <a:solidFill>
                  <a:srgbClr val="848484"/>
                </a:solidFill>
              </a:rPr>
              <a:t>个步骤。步骤会随着您的进行而增加复杂性。</a:t>
            </a:r>
            <a:endParaRPr lang="en-US" sz="1600">
              <a:solidFill>
                <a:srgbClr val="848484"/>
              </a:solidFill>
            </a:endParaRPr>
          </a:p>
        </p:txBody>
      </p:sp>
      <p:sp>
        <p:nvSpPr>
          <p:cNvPr id="24" name="TextBox 15">
            <a:extLst>
              <a:ext uri="{FF2B5EF4-FFF2-40B4-BE49-F238E27FC236}">
                <a16:creationId xmlns:a16="http://schemas.microsoft.com/office/drawing/2014/main" id="{21BD8CDA-5D8E-1496-BB10-F1CA0790885F}"/>
              </a:ext>
            </a:extLst>
          </p:cNvPr>
          <p:cNvSpPr txBox="1"/>
          <p:nvPr/>
        </p:nvSpPr>
        <p:spPr>
          <a:xfrm>
            <a:off x="7910834" y="1823224"/>
            <a:ext cx="4280657" cy="584775"/>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1</a:t>
            </a:r>
            <a:r>
              <a:rPr lang="zh-CN" altLang="en-US" sz="1600">
                <a:solidFill>
                  <a:srgbClr val="848484"/>
                </a:solidFill>
              </a:rPr>
              <a:t>：选择待评估的产品和特定的</a:t>
            </a:r>
            <a:r>
              <a:rPr lang="en-US" altLang="zh-CN" sz="1600">
                <a:solidFill>
                  <a:srgbClr val="848484"/>
                </a:solidFill>
              </a:rPr>
              <a:t>SKU</a:t>
            </a:r>
            <a:r>
              <a:rPr lang="zh-CN" altLang="en-US" sz="1600">
                <a:solidFill>
                  <a:srgbClr val="848484"/>
                </a:solidFill>
              </a:rPr>
              <a:t>（库存量单位）。</a:t>
            </a:r>
            <a:endParaRPr lang="en-US" sz="1600">
              <a:solidFill>
                <a:srgbClr val="848484"/>
              </a:solidFill>
            </a:endParaRPr>
          </a:p>
        </p:txBody>
      </p:sp>
    </p:spTree>
    <p:extLst>
      <p:ext uri="{BB962C8B-B14F-4D97-AF65-F5344CB8AC3E}">
        <p14:creationId xmlns:p14="http://schemas.microsoft.com/office/powerpoint/2010/main" val="5036279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1">
            <a:extLst>
              <a:ext uri="{FF2B5EF4-FFF2-40B4-BE49-F238E27FC236}">
                <a16:creationId xmlns:a16="http://schemas.microsoft.com/office/drawing/2014/main" id="{634B3F5B-E402-1220-6E89-962972E332D5}"/>
              </a:ext>
            </a:extLst>
          </p:cNvPr>
          <p:cNvSpPr>
            <a:spLocks noGrp="1"/>
          </p:cNvSpPr>
          <p:nvPr>
            <p:ph type="title"/>
          </p:nvPr>
        </p:nvSpPr>
        <p:spPr/>
        <p:txBody>
          <a:bodyPr/>
          <a:lstStyle/>
          <a:p>
            <a:r>
              <a:rPr lang="zh-CN" altLang="en-US"/>
              <a:t>质量平衡过程概述</a:t>
            </a:r>
            <a:r>
              <a:rPr lang="en-GB"/>
              <a:t> – </a:t>
            </a:r>
            <a:r>
              <a:rPr lang="zh-CN" altLang="en-US"/>
              <a:t>背景信息</a:t>
            </a:r>
            <a:endParaRPr lang="en-GB"/>
          </a:p>
        </p:txBody>
      </p:sp>
      <p:sp>
        <p:nvSpPr>
          <p:cNvPr id="15" name="Slide Number Placeholder 3">
            <a:extLst>
              <a:ext uri="{FF2B5EF4-FFF2-40B4-BE49-F238E27FC236}">
                <a16:creationId xmlns:a16="http://schemas.microsoft.com/office/drawing/2014/main" id="{7AA4110F-2712-F8CF-B12A-33E98B214022}"/>
              </a:ext>
            </a:extLst>
          </p:cNvPr>
          <p:cNvSpPr>
            <a:spLocks noGrp="1"/>
          </p:cNvSpPr>
          <p:nvPr>
            <p:ph type="sldNum" sz="quarter" idx="4"/>
          </p:nvPr>
        </p:nvSpPr>
        <p:spPr/>
        <p:txBody>
          <a:bodyPr/>
          <a:lstStyle/>
          <a:p>
            <a:fld id="{1A91ABBD-BE70-492B-BBD8-7AF5442A9E89}" type="slidenum">
              <a:rPr lang="en-GB" smtClean="0"/>
              <a:pPr/>
              <a:t>24</a:t>
            </a:fld>
            <a:endParaRPr lang="en-GB"/>
          </a:p>
        </p:txBody>
      </p:sp>
      <p:pic>
        <p:nvPicPr>
          <p:cNvPr id="14" name="Picture 13">
            <a:extLst>
              <a:ext uri="{FF2B5EF4-FFF2-40B4-BE49-F238E27FC236}">
                <a16:creationId xmlns:a16="http://schemas.microsoft.com/office/drawing/2014/main" id="{4FE664A5-FA21-4BE0-A164-D7C51D9285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6933" y="1664583"/>
            <a:ext cx="7213901" cy="4299271"/>
          </a:xfrm>
          <a:prstGeom prst="rect">
            <a:avLst/>
          </a:prstGeom>
        </p:spPr>
      </p:pic>
      <p:sp>
        <p:nvSpPr>
          <p:cNvPr id="18" name="TextBox 17">
            <a:extLst>
              <a:ext uri="{FF2B5EF4-FFF2-40B4-BE49-F238E27FC236}">
                <a16:creationId xmlns:a16="http://schemas.microsoft.com/office/drawing/2014/main" id="{6BEE86D3-6B93-4EE8-8E01-B15B8F85A150}"/>
              </a:ext>
            </a:extLst>
          </p:cNvPr>
          <p:cNvSpPr txBox="1"/>
          <p:nvPr/>
        </p:nvSpPr>
        <p:spPr>
          <a:xfrm>
            <a:off x="7911343" y="3980765"/>
            <a:ext cx="4280657" cy="1323439"/>
          </a:xfrm>
          <a:prstGeom prst="rect">
            <a:avLst/>
          </a:prstGeom>
          <a:noFill/>
        </p:spPr>
        <p:txBody>
          <a:bodyPr wrap="square" rtlCol="0">
            <a:spAutoFit/>
          </a:bodyPr>
          <a:lstStyle/>
          <a:p>
            <a:r>
              <a:rPr lang="en-US" sz="1600"/>
              <a:t>Step 3: Obtain PNEC and River Flow Information</a:t>
            </a:r>
          </a:p>
          <a:p>
            <a:pPr marL="285750" indent="-285750">
              <a:buFont typeface="Arial" panose="020B0604020202020204" pitchFamily="34" charset="0"/>
              <a:buChar char="•"/>
            </a:pPr>
            <a:r>
              <a:rPr lang="en-US" sz="1600"/>
              <a:t>Select values based on company and/or PSCI guidance. </a:t>
            </a:r>
          </a:p>
          <a:p>
            <a:pPr marL="285750" indent="-285750">
              <a:buFont typeface="Arial" panose="020B0604020202020204" pitchFamily="34" charset="0"/>
              <a:buChar char="•"/>
            </a:pPr>
            <a:r>
              <a:rPr lang="en-US" sz="1600"/>
              <a:t>Not necessary to perform mass balance – optional step. </a:t>
            </a:r>
          </a:p>
        </p:txBody>
      </p:sp>
      <p:sp>
        <p:nvSpPr>
          <p:cNvPr id="19" name="Rectangle 18">
            <a:extLst>
              <a:ext uri="{FF2B5EF4-FFF2-40B4-BE49-F238E27FC236}">
                <a16:creationId xmlns:a16="http://schemas.microsoft.com/office/drawing/2014/main" id="{D654EA56-AAAB-4FA6-8E4B-A11FB717C60F}"/>
              </a:ext>
            </a:extLst>
          </p:cNvPr>
          <p:cNvSpPr/>
          <p:nvPr/>
        </p:nvSpPr>
        <p:spPr>
          <a:xfrm>
            <a:off x="696934" y="4847208"/>
            <a:ext cx="1566364" cy="11166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C6F6DA8-E116-452B-B271-7B2244402654}"/>
              </a:ext>
            </a:extLst>
          </p:cNvPr>
          <p:cNvSpPr/>
          <p:nvPr/>
        </p:nvSpPr>
        <p:spPr>
          <a:xfrm>
            <a:off x="2263806" y="5040226"/>
            <a:ext cx="4083728" cy="10127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49F614E1-9F99-4617-B361-CF40B5321E71}"/>
              </a:ext>
            </a:extLst>
          </p:cNvPr>
          <p:cNvSpPr/>
          <p:nvPr/>
        </p:nvSpPr>
        <p:spPr>
          <a:xfrm>
            <a:off x="7835675" y="3993542"/>
            <a:ext cx="4267895" cy="16275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
            <a:extLst>
              <a:ext uri="{FF2B5EF4-FFF2-40B4-BE49-F238E27FC236}">
                <a16:creationId xmlns:a16="http://schemas.microsoft.com/office/drawing/2014/main" id="{0CB00CE4-56A7-4150-1543-C4A5493FC22A}"/>
              </a:ext>
            </a:extLst>
          </p:cNvPr>
          <p:cNvSpPr txBox="1"/>
          <p:nvPr/>
        </p:nvSpPr>
        <p:spPr>
          <a:xfrm>
            <a:off x="519379" y="1236896"/>
            <a:ext cx="9450244" cy="338554"/>
          </a:xfrm>
          <a:prstGeom prst="rect">
            <a:avLst/>
          </a:prstGeom>
          <a:noFill/>
        </p:spPr>
        <p:txBody>
          <a:bodyPr wrap="square" rtlCol="0">
            <a:spAutoFit/>
          </a:bodyPr>
          <a:lstStyle/>
          <a:p>
            <a:r>
              <a:rPr lang="zh-CN" altLang="en-US" sz="1600">
                <a:solidFill>
                  <a:srgbClr val="848484"/>
                </a:solidFill>
              </a:rPr>
              <a:t>详细指南包含</a:t>
            </a:r>
            <a:r>
              <a:rPr lang="en-US" altLang="zh-CN" sz="1600">
                <a:solidFill>
                  <a:srgbClr val="848484"/>
                </a:solidFill>
              </a:rPr>
              <a:t>8</a:t>
            </a:r>
            <a:r>
              <a:rPr lang="zh-CN" altLang="en-US" sz="1600">
                <a:solidFill>
                  <a:srgbClr val="848484"/>
                </a:solidFill>
              </a:rPr>
              <a:t>个步骤。步骤会随着您的进行而增加复杂性。</a:t>
            </a:r>
            <a:endParaRPr lang="en-US" sz="1600">
              <a:solidFill>
                <a:srgbClr val="848484"/>
              </a:solidFill>
            </a:endParaRPr>
          </a:p>
        </p:txBody>
      </p:sp>
      <p:sp>
        <p:nvSpPr>
          <p:cNvPr id="25" name="TextBox 15">
            <a:extLst>
              <a:ext uri="{FF2B5EF4-FFF2-40B4-BE49-F238E27FC236}">
                <a16:creationId xmlns:a16="http://schemas.microsoft.com/office/drawing/2014/main" id="{F6BF711C-E25D-B6DA-61FD-50B585CB07F2}"/>
              </a:ext>
            </a:extLst>
          </p:cNvPr>
          <p:cNvSpPr txBox="1"/>
          <p:nvPr/>
        </p:nvSpPr>
        <p:spPr>
          <a:xfrm>
            <a:off x="7910834" y="1823224"/>
            <a:ext cx="4280657" cy="584775"/>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1</a:t>
            </a:r>
            <a:r>
              <a:rPr lang="zh-CN" altLang="en-US" sz="1600">
                <a:solidFill>
                  <a:srgbClr val="848484"/>
                </a:solidFill>
              </a:rPr>
              <a:t>：选择待评估的产品和特定的</a:t>
            </a:r>
            <a:r>
              <a:rPr lang="en-US" altLang="zh-CN" sz="1600">
                <a:solidFill>
                  <a:srgbClr val="848484"/>
                </a:solidFill>
              </a:rPr>
              <a:t>SKU</a:t>
            </a:r>
            <a:r>
              <a:rPr lang="zh-CN" altLang="en-US" sz="1600">
                <a:solidFill>
                  <a:srgbClr val="848484"/>
                </a:solidFill>
              </a:rPr>
              <a:t>（库存量单位）。</a:t>
            </a:r>
            <a:endParaRPr lang="en-US" sz="1600">
              <a:solidFill>
                <a:srgbClr val="848484"/>
              </a:solidFill>
            </a:endParaRPr>
          </a:p>
        </p:txBody>
      </p:sp>
      <p:sp>
        <p:nvSpPr>
          <p:cNvPr id="27" name="TextBox 16">
            <a:extLst>
              <a:ext uri="{FF2B5EF4-FFF2-40B4-BE49-F238E27FC236}">
                <a16:creationId xmlns:a16="http://schemas.microsoft.com/office/drawing/2014/main" id="{3FC0EF07-A9AF-1FB1-CF50-7B249A4FF0D0}"/>
              </a:ext>
            </a:extLst>
          </p:cNvPr>
          <p:cNvSpPr txBox="1"/>
          <p:nvPr/>
        </p:nvSpPr>
        <p:spPr>
          <a:xfrm>
            <a:off x="7911343" y="2655773"/>
            <a:ext cx="4280657" cy="830997"/>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2</a:t>
            </a:r>
            <a:r>
              <a:rPr lang="zh-CN" altLang="en-US" sz="1600">
                <a:solidFill>
                  <a:srgbClr val="848484"/>
                </a:solidFill>
              </a:rPr>
              <a:t>：确定损失的</a:t>
            </a:r>
            <a:r>
              <a:rPr lang="en-US" altLang="zh-CN" sz="1600">
                <a:solidFill>
                  <a:srgbClr val="848484"/>
                </a:solidFill>
              </a:rPr>
              <a:t>API</a:t>
            </a:r>
            <a:r>
              <a:rPr lang="zh-CN" altLang="en-US" sz="1600">
                <a:solidFill>
                  <a:srgbClr val="848484"/>
                </a:solidFill>
              </a:rPr>
              <a:t>是否可以排放到环境中。</a:t>
            </a:r>
            <a:r>
              <a:rPr lang="en-US" sz="1600">
                <a:solidFill>
                  <a:srgbClr val="848484"/>
                </a:solidFill>
              </a:rPr>
              <a:t> </a:t>
            </a:r>
          </a:p>
          <a:p>
            <a:pPr marL="285750" indent="-285750">
              <a:buFont typeface="Arial" panose="020B0604020202020204" pitchFamily="34" charset="0"/>
              <a:buChar char="•"/>
            </a:pPr>
            <a:r>
              <a:rPr lang="zh-CN" altLang="en-US" sz="1600">
                <a:solidFill>
                  <a:srgbClr val="848484"/>
                </a:solidFill>
              </a:rPr>
              <a:t>如果可以，则继续评估。</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如果不可以，则跳至归档。</a:t>
            </a:r>
            <a:endParaRPr lang="en-US" sz="1600">
              <a:solidFill>
                <a:srgbClr val="848484"/>
              </a:solidFill>
            </a:endParaRPr>
          </a:p>
        </p:txBody>
      </p:sp>
    </p:spTree>
    <p:extLst>
      <p:ext uri="{BB962C8B-B14F-4D97-AF65-F5344CB8AC3E}">
        <p14:creationId xmlns:p14="http://schemas.microsoft.com/office/powerpoint/2010/main" val="7093909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4DCEC010-4E86-56AF-D588-4AF2638AB1A4}"/>
              </a:ext>
            </a:extLst>
          </p:cNvPr>
          <p:cNvSpPr>
            <a:spLocks noGrp="1"/>
          </p:cNvSpPr>
          <p:nvPr>
            <p:ph type="title"/>
          </p:nvPr>
        </p:nvSpPr>
        <p:spPr/>
        <p:txBody>
          <a:bodyPr/>
          <a:lstStyle/>
          <a:p>
            <a:r>
              <a:rPr lang="zh-CN" altLang="en-US"/>
              <a:t>质量平衡过程概述</a:t>
            </a:r>
            <a:r>
              <a:rPr lang="en-GB"/>
              <a:t> – </a:t>
            </a:r>
            <a:r>
              <a:rPr lang="zh-CN" altLang="en-US"/>
              <a:t>背景信息</a:t>
            </a:r>
            <a:endParaRPr lang="en-GB"/>
          </a:p>
        </p:txBody>
      </p:sp>
      <p:sp>
        <p:nvSpPr>
          <p:cNvPr id="3" name="TextBox 2">
            <a:extLst>
              <a:ext uri="{FF2B5EF4-FFF2-40B4-BE49-F238E27FC236}">
                <a16:creationId xmlns:a16="http://schemas.microsoft.com/office/drawing/2014/main" id="{86A61E70-06C0-4736-AC57-A49A25138462}"/>
              </a:ext>
            </a:extLst>
          </p:cNvPr>
          <p:cNvSpPr txBox="1"/>
          <p:nvPr/>
        </p:nvSpPr>
        <p:spPr>
          <a:xfrm>
            <a:off x="519379" y="1236896"/>
            <a:ext cx="9450244" cy="338554"/>
          </a:xfrm>
          <a:prstGeom prst="rect">
            <a:avLst/>
          </a:prstGeom>
          <a:noFill/>
        </p:spPr>
        <p:txBody>
          <a:bodyPr wrap="square" rtlCol="0">
            <a:spAutoFit/>
          </a:bodyPr>
          <a:lstStyle/>
          <a:p>
            <a:r>
              <a:rPr lang="zh-CN" altLang="en-US" sz="1600">
                <a:solidFill>
                  <a:srgbClr val="848484"/>
                </a:solidFill>
              </a:rPr>
              <a:t>详细指南包含</a:t>
            </a:r>
            <a:r>
              <a:rPr lang="en-US" altLang="zh-CN" sz="1600">
                <a:solidFill>
                  <a:srgbClr val="848484"/>
                </a:solidFill>
              </a:rPr>
              <a:t>8</a:t>
            </a:r>
            <a:r>
              <a:rPr lang="zh-CN" altLang="en-US" sz="1600">
                <a:solidFill>
                  <a:srgbClr val="848484"/>
                </a:solidFill>
              </a:rPr>
              <a:t>个步骤。步骤会随着您的进行而增加复杂性。</a:t>
            </a:r>
            <a:endParaRPr lang="en-US" sz="1600">
              <a:solidFill>
                <a:srgbClr val="848484"/>
              </a:solidFill>
            </a:endParaRPr>
          </a:p>
        </p:txBody>
      </p:sp>
      <p:pic>
        <p:nvPicPr>
          <p:cNvPr id="14" name="Picture 13">
            <a:extLst>
              <a:ext uri="{FF2B5EF4-FFF2-40B4-BE49-F238E27FC236}">
                <a16:creationId xmlns:a16="http://schemas.microsoft.com/office/drawing/2014/main" id="{4FE664A5-FA21-4BE0-A164-D7C51D9285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6933" y="1664583"/>
            <a:ext cx="7213901" cy="4299271"/>
          </a:xfrm>
          <a:prstGeom prst="rect">
            <a:avLst/>
          </a:prstGeom>
        </p:spPr>
      </p:pic>
      <p:sp>
        <p:nvSpPr>
          <p:cNvPr id="16" name="TextBox 15">
            <a:extLst>
              <a:ext uri="{FF2B5EF4-FFF2-40B4-BE49-F238E27FC236}">
                <a16:creationId xmlns:a16="http://schemas.microsoft.com/office/drawing/2014/main" id="{FAFC391B-0EDD-48D1-AB21-B3DFEBB6A553}"/>
              </a:ext>
            </a:extLst>
          </p:cNvPr>
          <p:cNvSpPr txBox="1"/>
          <p:nvPr/>
        </p:nvSpPr>
        <p:spPr>
          <a:xfrm>
            <a:off x="7910834" y="1823224"/>
            <a:ext cx="4280657" cy="584775"/>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1</a:t>
            </a:r>
            <a:r>
              <a:rPr lang="zh-CN" altLang="en-US" sz="1600">
                <a:solidFill>
                  <a:srgbClr val="848484"/>
                </a:solidFill>
              </a:rPr>
              <a:t>：选择待评估的产品和特定的</a:t>
            </a:r>
            <a:r>
              <a:rPr lang="en-US" altLang="zh-CN" sz="1600">
                <a:solidFill>
                  <a:srgbClr val="848484"/>
                </a:solidFill>
              </a:rPr>
              <a:t>SKU</a:t>
            </a:r>
            <a:r>
              <a:rPr lang="zh-CN" altLang="en-US" sz="1600">
                <a:solidFill>
                  <a:srgbClr val="848484"/>
                </a:solidFill>
              </a:rPr>
              <a:t>（库存量单位）。</a:t>
            </a:r>
            <a:endParaRPr lang="en-US" sz="1600">
              <a:solidFill>
                <a:srgbClr val="848484"/>
              </a:solidFill>
            </a:endParaRPr>
          </a:p>
        </p:txBody>
      </p:sp>
      <p:sp>
        <p:nvSpPr>
          <p:cNvPr id="17" name="TextBox 16">
            <a:extLst>
              <a:ext uri="{FF2B5EF4-FFF2-40B4-BE49-F238E27FC236}">
                <a16:creationId xmlns:a16="http://schemas.microsoft.com/office/drawing/2014/main" id="{195F7525-7CA9-4A5B-8180-5D9B0B7E0CB9}"/>
              </a:ext>
            </a:extLst>
          </p:cNvPr>
          <p:cNvSpPr txBox="1"/>
          <p:nvPr/>
        </p:nvSpPr>
        <p:spPr>
          <a:xfrm>
            <a:off x="7911343" y="2655773"/>
            <a:ext cx="4280657" cy="1077218"/>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2</a:t>
            </a:r>
            <a:r>
              <a:rPr lang="zh-CN" altLang="en-US" sz="1600">
                <a:solidFill>
                  <a:srgbClr val="848484"/>
                </a:solidFill>
              </a:rPr>
              <a:t>：确定损失的</a:t>
            </a:r>
            <a:r>
              <a:rPr lang="en-US" altLang="zh-CN" sz="1600">
                <a:solidFill>
                  <a:srgbClr val="848484"/>
                </a:solidFill>
              </a:rPr>
              <a:t>API</a:t>
            </a:r>
            <a:r>
              <a:rPr lang="zh-CN" altLang="en-US" sz="1600">
                <a:solidFill>
                  <a:srgbClr val="848484"/>
                </a:solidFill>
              </a:rPr>
              <a:t>是否可以排放到环境中。</a:t>
            </a:r>
            <a:r>
              <a:rPr lang="en-US" sz="1600">
                <a:solidFill>
                  <a:srgbClr val="848484"/>
                </a:solidFill>
              </a:rPr>
              <a:t> </a:t>
            </a:r>
          </a:p>
          <a:p>
            <a:pPr marL="285750" indent="-285750">
              <a:buFont typeface="Arial" panose="020B0604020202020204" pitchFamily="34" charset="0"/>
              <a:buChar char="•"/>
            </a:pPr>
            <a:r>
              <a:rPr lang="zh-CN" altLang="en-US" sz="1600">
                <a:solidFill>
                  <a:srgbClr val="848484"/>
                </a:solidFill>
              </a:rPr>
              <a:t>如果可以，则继续评估。</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如果不可以，则跳至归档。</a:t>
            </a:r>
            <a:endParaRPr lang="en-US" sz="1600">
              <a:solidFill>
                <a:srgbClr val="848484"/>
              </a:solidFill>
            </a:endParaRPr>
          </a:p>
        </p:txBody>
      </p:sp>
      <p:sp>
        <p:nvSpPr>
          <p:cNvPr id="18" name="TextBox 17">
            <a:extLst>
              <a:ext uri="{FF2B5EF4-FFF2-40B4-BE49-F238E27FC236}">
                <a16:creationId xmlns:a16="http://schemas.microsoft.com/office/drawing/2014/main" id="{6BEE86D3-6B93-4EE8-8E01-B15B8F85A150}"/>
              </a:ext>
            </a:extLst>
          </p:cNvPr>
          <p:cNvSpPr txBox="1"/>
          <p:nvPr/>
        </p:nvSpPr>
        <p:spPr>
          <a:xfrm>
            <a:off x="7911343" y="3980765"/>
            <a:ext cx="4280657" cy="830997"/>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3</a:t>
            </a:r>
            <a:r>
              <a:rPr lang="zh-CN" altLang="en-US" sz="1600">
                <a:solidFill>
                  <a:srgbClr val="848484"/>
                </a:solidFill>
              </a:rPr>
              <a:t>：获取</a:t>
            </a:r>
            <a:r>
              <a:rPr lang="en-US" altLang="zh-CN" sz="1600">
                <a:solidFill>
                  <a:srgbClr val="848484"/>
                </a:solidFill>
              </a:rPr>
              <a:t>PNEC</a:t>
            </a:r>
            <a:r>
              <a:rPr lang="zh-CN" altLang="en-US" sz="1600">
                <a:solidFill>
                  <a:srgbClr val="848484"/>
                </a:solidFill>
              </a:rPr>
              <a:t>及河流流量的信息。</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根据公司和</a:t>
            </a:r>
            <a:r>
              <a:rPr lang="en-US" altLang="zh-CN" sz="1600">
                <a:solidFill>
                  <a:srgbClr val="848484"/>
                </a:solidFill>
              </a:rPr>
              <a:t>/</a:t>
            </a:r>
            <a:r>
              <a:rPr lang="zh-CN" altLang="en-US" sz="1600">
                <a:solidFill>
                  <a:srgbClr val="848484"/>
                </a:solidFill>
              </a:rPr>
              <a:t>或</a:t>
            </a:r>
            <a:r>
              <a:rPr lang="en-US" altLang="zh-CN" sz="1600">
                <a:solidFill>
                  <a:srgbClr val="848484"/>
                </a:solidFill>
              </a:rPr>
              <a:t>PSCI</a:t>
            </a:r>
            <a:r>
              <a:rPr lang="zh-CN" altLang="en-US" sz="1600">
                <a:solidFill>
                  <a:srgbClr val="848484"/>
                </a:solidFill>
              </a:rPr>
              <a:t>指南选择数值。</a:t>
            </a:r>
            <a:endParaRPr lang="en-US" sz="1600">
              <a:solidFill>
                <a:srgbClr val="848484"/>
              </a:solidFill>
            </a:endParaRPr>
          </a:p>
          <a:p>
            <a:pPr marL="285750" indent="-285750">
              <a:buFont typeface="Arial" panose="020B0604020202020204" pitchFamily="34" charset="0"/>
              <a:buChar char="•"/>
            </a:pPr>
            <a:r>
              <a:rPr lang="zh-CN" altLang="en-US" sz="1600" b="1">
                <a:solidFill>
                  <a:srgbClr val="848484"/>
                </a:solidFill>
              </a:rPr>
              <a:t>无需进行物料平衡。</a:t>
            </a:r>
            <a:r>
              <a:rPr lang="en-US" sz="1600" b="1">
                <a:solidFill>
                  <a:srgbClr val="848484"/>
                </a:solidFill>
              </a:rPr>
              <a:t> </a:t>
            </a:r>
          </a:p>
        </p:txBody>
      </p:sp>
      <p:sp>
        <p:nvSpPr>
          <p:cNvPr id="19" name="Rectangle 18">
            <a:extLst>
              <a:ext uri="{FF2B5EF4-FFF2-40B4-BE49-F238E27FC236}">
                <a16:creationId xmlns:a16="http://schemas.microsoft.com/office/drawing/2014/main" id="{D654EA56-AAAB-4FA6-8E4B-A11FB717C60F}"/>
              </a:ext>
            </a:extLst>
          </p:cNvPr>
          <p:cNvSpPr/>
          <p:nvPr/>
        </p:nvSpPr>
        <p:spPr>
          <a:xfrm>
            <a:off x="696934" y="4847208"/>
            <a:ext cx="1566364" cy="11166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446674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5D4FE6F-F7A5-488F-A72C-DE9E8B681F4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97405" y="1868491"/>
            <a:ext cx="7588255" cy="3716231"/>
          </a:xfrm>
          <a:prstGeom prst="rect">
            <a:avLst/>
          </a:prstGeom>
        </p:spPr>
      </p:pic>
      <p:sp>
        <p:nvSpPr>
          <p:cNvPr id="27" name="TextBox 26">
            <a:extLst>
              <a:ext uri="{FF2B5EF4-FFF2-40B4-BE49-F238E27FC236}">
                <a16:creationId xmlns:a16="http://schemas.microsoft.com/office/drawing/2014/main" id="{8D51BB8D-9F6F-498F-8EA8-D79E87FA51F1}"/>
              </a:ext>
            </a:extLst>
          </p:cNvPr>
          <p:cNvSpPr txBox="1"/>
          <p:nvPr/>
        </p:nvSpPr>
        <p:spPr>
          <a:xfrm>
            <a:off x="7910832" y="2802034"/>
            <a:ext cx="4280657" cy="1077218"/>
          </a:xfrm>
          <a:prstGeom prst="rect">
            <a:avLst/>
          </a:prstGeom>
          <a:noFill/>
        </p:spPr>
        <p:txBody>
          <a:bodyPr wrap="square" rtlCol="0">
            <a:spAutoFit/>
          </a:bodyPr>
          <a:lstStyle/>
          <a:p>
            <a:r>
              <a:rPr lang="en-US" sz="1600">
                <a:solidFill>
                  <a:srgbClr val="848484"/>
                </a:solidFill>
              </a:rPr>
              <a:t>Step 4b: Use </a:t>
            </a:r>
            <a:r>
              <a:rPr lang="zh-CN" altLang="en-US" sz="1600">
                <a:solidFill>
                  <a:srgbClr val="848484"/>
                </a:solidFill>
              </a:rPr>
              <a:t>批次</a:t>
            </a:r>
            <a:r>
              <a:rPr lang="en-US" sz="1600">
                <a:solidFill>
                  <a:srgbClr val="848484"/>
                </a:solidFill>
              </a:rPr>
              <a:t> record information to calculate </a:t>
            </a:r>
            <a:r>
              <a:rPr lang="en-US" sz="1600" b="1">
                <a:solidFill>
                  <a:srgbClr val="848484"/>
                </a:solidFill>
              </a:rPr>
              <a:t>eMax.</a:t>
            </a:r>
            <a:endParaRPr lang="en-US" sz="1600">
              <a:solidFill>
                <a:srgbClr val="848484"/>
              </a:solidFill>
            </a:endParaRPr>
          </a:p>
          <a:p>
            <a:pPr marL="285750" indent="-285750">
              <a:buFont typeface="Arial" panose="020B0604020202020204" pitchFamily="34" charset="0"/>
              <a:buChar char="•"/>
            </a:pPr>
            <a:r>
              <a:rPr lang="en-US" sz="1600">
                <a:solidFill>
                  <a:srgbClr val="848484"/>
                </a:solidFill>
              </a:rPr>
              <a:t>Assume </a:t>
            </a:r>
            <a:r>
              <a:rPr lang="en-US" sz="1600" u="sng">
                <a:solidFill>
                  <a:srgbClr val="848484"/>
                </a:solidFill>
              </a:rPr>
              <a:t>all</a:t>
            </a:r>
            <a:r>
              <a:rPr lang="en-US" sz="1600">
                <a:solidFill>
                  <a:srgbClr val="848484"/>
                </a:solidFill>
              </a:rPr>
              <a:t> losses go to wastewater.</a:t>
            </a:r>
          </a:p>
          <a:p>
            <a:pPr marL="285750" indent="-285750">
              <a:buFont typeface="Arial" panose="020B0604020202020204" pitchFamily="34" charset="0"/>
              <a:buChar char="•"/>
            </a:pPr>
            <a:r>
              <a:rPr lang="en-US" sz="1600">
                <a:solidFill>
                  <a:srgbClr val="848484"/>
                </a:solidFill>
              </a:rPr>
              <a:t>Conservative, easy to calculate.</a:t>
            </a:r>
          </a:p>
        </p:txBody>
      </p:sp>
      <p:sp>
        <p:nvSpPr>
          <p:cNvPr id="28" name="TextBox 27">
            <a:extLst>
              <a:ext uri="{FF2B5EF4-FFF2-40B4-BE49-F238E27FC236}">
                <a16:creationId xmlns:a16="http://schemas.microsoft.com/office/drawing/2014/main" id="{F114EADF-AABA-489E-8F51-6E5893ADE955}"/>
              </a:ext>
            </a:extLst>
          </p:cNvPr>
          <p:cNvSpPr txBox="1"/>
          <p:nvPr/>
        </p:nvSpPr>
        <p:spPr>
          <a:xfrm>
            <a:off x="7910833" y="3911392"/>
            <a:ext cx="4280657" cy="1323439"/>
          </a:xfrm>
          <a:prstGeom prst="rect">
            <a:avLst/>
          </a:prstGeom>
          <a:noFill/>
        </p:spPr>
        <p:txBody>
          <a:bodyPr wrap="square" rtlCol="0">
            <a:spAutoFit/>
          </a:bodyPr>
          <a:lstStyle/>
          <a:p>
            <a:r>
              <a:rPr lang="en-US" sz="1600">
                <a:solidFill>
                  <a:srgbClr val="848484"/>
                </a:solidFill>
              </a:rPr>
              <a:t>Step 4c: Calculate PEC/PNEC (RQ) value using </a:t>
            </a:r>
            <a:r>
              <a:rPr lang="en-US" sz="1600" b="1">
                <a:solidFill>
                  <a:srgbClr val="848484"/>
                </a:solidFill>
              </a:rPr>
              <a:t>eMax</a:t>
            </a:r>
            <a:r>
              <a:rPr lang="en-US" sz="1600">
                <a:solidFill>
                  <a:srgbClr val="848484"/>
                </a:solidFill>
              </a:rPr>
              <a:t>.</a:t>
            </a:r>
          </a:p>
          <a:p>
            <a:pPr marL="285750" indent="-285750">
              <a:buFont typeface="Arial" panose="020B0604020202020204" pitchFamily="34" charset="0"/>
              <a:buChar char="•"/>
            </a:pPr>
            <a:r>
              <a:rPr lang="en-US" sz="1600">
                <a:solidFill>
                  <a:srgbClr val="848484"/>
                </a:solidFill>
              </a:rPr>
              <a:t>If RQ &lt; 1, skip to documentation.</a:t>
            </a:r>
          </a:p>
          <a:p>
            <a:pPr marL="285750" indent="-285750">
              <a:buFont typeface="Arial" panose="020B0604020202020204" pitchFamily="34" charset="0"/>
              <a:buChar char="•"/>
            </a:pPr>
            <a:r>
              <a:rPr lang="en-US" sz="1600">
                <a:solidFill>
                  <a:srgbClr val="848484"/>
                </a:solidFill>
              </a:rPr>
              <a:t>If RQ &gt; 1, proceed to Step 5 to refine mass loss estimate.  </a:t>
            </a:r>
          </a:p>
        </p:txBody>
      </p:sp>
      <p:sp>
        <p:nvSpPr>
          <p:cNvPr id="29" name="Rectangle 28">
            <a:extLst>
              <a:ext uri="{FF2B5EF4-FFF2-40B4-BE49-F238E27FC236}">
                <a16:creationId xmlns:a16="http://schemas.microsoft.com/office/drawing/2014/main" id="{7219D2F3-7BDF-40B3-886F-06DE1BC7545E}"/>
              </a:ext>
            </a:extLst>
          </p:cNvPr>
          <p:cNvSpPr/>
          <p:nvPr/>
        </p:nvSpPr>
        <p:spPr>
          <a:xfrm>
            <a:off x="7730901" y="1823225"/>
            <a:ext cx="143593" cy="3889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4F817703-5126-4BD6-996D-A5460D3A76BD}"/>
              </a:ext>
            </a:extLst>
          </p:cNvPr>
          <p:cNvSpPr/>
          <p:nvPr/>
        </p:nvSpPr>
        <p:spPr>
          <a:xfrm>
            <a:off x="7847858" y="3988522"/>
            <a:ext cx="4238425" cy="11782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31" name="Rectangle 30">
            <a:extLst>
              <a:ext uri="{FF2B5EF4-FFF2-40B4-BE49-F238E27FC236}">
                <a16:creationId xmlns:a16="http://schemas.microsoft.com/office/drawing/2014/main" id="{55C4F240-DDDF-42B1-BAA9-9EF831D5E649}"/>
              </a:ext>
            </a:extLst>
          </p:cNvPr>
          <p:cNvSpPr/>
          <p:nvPr/>
        </p:nvSpPr>
        <p:spPr>
          <a:xfrm>
            <a:off x="7847859" y="2781986"/>
            <a:ext cx="4238425" cy="10718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33" name="Rectangle 32">
            <a:extLst>
              <a:ext uri="{FF2B5EF4-FFF2-40B4-BE49-F238E27FC236}">
                <a16:creationId xmlns:a16="http://schemas.microsoft.com/office/drawing/2014/main" id="{C0A82343-0A99-480C-AC1F-274A9EAD619B}"/>
              </a:ext>
            </a:extLst>
          </p:cNvPr>
          <p:cNvSpPr/>
          <p:nvPr/>
        </p:nvSpPr>
        <p:spPr>
          <a:xfrm>
            <a:off x="1953422" y="3858125"/>
            <a:ext cx="5805662" cy="17541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568268DA-D882-415F-A04C-BB0DF518F023}"/>
              </a:ext>
            </a:extLst>
          </p:cNvPr>
          <p:cNvSpPr/>
          <p:nvPr/>
        </p:nvSpPr>
        <p:spPr>
          <a:xfrm>
            <a:off x="1953422" y="2853103"/>
            <a:ext cx="5805662" cy="1013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itle 1">
            <a:extLst>
              <a:ext uri="{FF2B5EF4-FFF2-40B4-BE49-F238E27FC236}">
                <a16:creationId xmlns:a16="http://schemas.microsoft.com/office/drawing/2014/main" id="{49775FB8-8782-D40C-2ECD-2DE960ECD021}"/>
              </a:ext>
            </a:extLst>
          </p:cNvPr>
          <p:cNvSpPr>
            <a:spLocks noGrp="1"/>
          </p:cNvSpPr>
          <p:nvPr>
            <p:ph type="title"/>
          </p:nvPr>
        </p:nvSpPr>
        <p:spPr/>
        <p:txBody>
          <a:bodyPr/>
          <a:lstStyle/>
          <a:p>
            <a:r>
              <a:rPr lang="zh-CN" altLang="en-US"/>
              <a:t>质量平衡过程概述</a:t>
            </a:r>
            <a:r>
              <a:rPr lang="en-GB"/>
              <a:t> – </a:t>
            </a:r>
            <a:r>
              <a:rPr lang="zh-CN" altLang="en-US"/>
              <a:t>保守评估</a:t>
            </a:r>
            <a:endParaRPr lang="en-GB"/>
          </a:p>
        </p:txBody>
      </p:sp>
      <p:sp>
        <p:nvSpPr>
          <p:cNvPr id="25" name="TextBox 15">
            <a:extLst>
              <a:ext uri="{FF2B5EF4-FFF2-40B4-BE49-F238E27FC236}">
                <a16:creationId xmlns:a16="http://schemas.microsoft.com/office/drawing/2014/main" id="{FB300A6B-D005-A92B-1AAB-492B4758E65E}"/>
              </a:ext>
            </a:extLst>
          </p:cNvPr>
          <p:cNvSpPr txBox="1"/>
          <p:nvPr/>
        </p:nvSpPr>
        <p:spPr>
          <a:xfrm>
            <a:off x="7910834" y="1823224"/>
            <a:ext cx="4280657" cy="338554"/>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4a</a:t>
            </a:r>
            <a:r>
              <a:rPr lang="zh-CN" altLang="en-US" sz="1600">
                <a:solidFill>
                  <a:srgbClr val="848484"/>
                </a:solidFill>
              </a:rPr>
              <a:t>：获取所选产品的批次记录信息。</a:t>
            </a:r>
            <a:endParaRPr lang="en-US" sz="1600">
              <a:solidFill>
                <a:srgbClr val="848484"/>
              </a:solidFill>
            </a:endParaRPr>
          </a:p>
        </p:txBody>
      </p:sp>
    </p:spTree>
    <p:extLst>
      <p:ext uri="{BB962C8B-B14F-4D97-AF65-F5344CB8AC3E}">
        <p14:creationId xmlns:p14="http://schemas.microsoft.com/office/powerpoint/2010/main" val="41230136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5D4FE6F-F7A5-488F-A72C-DE9E8B681F4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97406" y="1868492"/>
            <a:ext cx="7461678" cy="3654242"/>
          </a:xfrm>
          <a:prstGeom prst="rect">
            <a:avLst/>
          </a:prstGeom>
        </p:spPr>
      </p:pic>
      <p:sp>
        <p:nvSpPr>
          <p:cNvPr id="28" name="TextBox 27">
            <a:extLst>
              <a:ext uri="{FF2B5EF4-FFF2-40B4-BE49-F238E27FC236}">
                <a16:creationId xmlns:a16="http://schemas.microsoft.com/office/drawing/2014/main" id="{F114EADF-AABA-489E-8F51-6E5893ADE955}"/>
              </a:ext>
            </a:extLst>
          </p:cNvPr>
          <p:cNvSpPr txBox="1"/>
          <p:nvPr/>
        </p:nvSpPr>
        <p:spPr>
          <a:xfrm>
            <a:off x="7910833" y="3911392"/>
            <a:ext cx="4280657" cy="1323439"/>
          </a:xfrm>
          <a:prstGeom prst="rect">
            <a:avLst/>
          </a:prstGeom>
          <a:noFill/>
        </p:spPr>
        <p:txBody>
          <a:bodyPr wrap="square" rtlCol="0">
            <a:spAutoFit/>
          </a:bodyPr>
          <a:lstStyle/>
          <a:p>
            <a:r>
              <a:rPr lang="en-US" sz="1600">
                <a:solidFill>
                  <a:srgbClr val="848484"/>
                </a:solidFill>
              </a:rPr>
              <a:t>Step 4c: Calculate PEC/PNEC (RQ) value using </a:t>
            </a:r>
            <a:r>
              <a:rPr lang="en-US" sz="1600" b="1">
                <a:solidFill>
                  <a:srgbClr val="848484"/>
                </a:solidFill>
              </a:rPr>
              <a:t>eMax</a:t>
            </a:r>
            <a:r>
              <a:rPr lang="en-US" sz="1600">
                <a:solidFill>
                  <a:srgbClr val="848484"/>
                </a:solidFill>
              </a:rPr>
              <a:t>.</a:t>
            </a:r>
          </a:p>
          <a:p>
            <a:pPr marL="285750" indent="-285750">
              <a:buFont typeface="Arial" panose="020B0604020202020204" pitchFamily="34" charset="0"/>
              <a:buChar char="•"/>
            </a:pPr>
            <a:r>
              <a:rPr lang="en-US" sz="1600">
                <a:solidFill>
                  <a:srgbClr val="848484"/>
                </a:solidFill>
              </a:rPr>
              <a:t>If RQ &lt; 1, skip to documentation.</a:t>
            </a:r>
          </a:p>
          <a:p>
            <a:pPr marL="285750" indent="-285750">
              <a:buFont typeface="Arial" panose="020B0604020202020204" pitchFamily="34" charset="0"/>
              <a:buChar char="•"/>
            </a:pPr>
            <a:r>
              <a:rPr lang="en-US" sz="1600">
                <a:solidFill>
                  <a:srgbClr val="848484"/>
                </a:solidFill>
              </a:rPr>
              <a:t>If RQ &gt; 1, proceed to Step 5 to refine mass loss estimate.  </a:t>
            </a:r>
          </a:p>
        </p:txBody>
      </p:sp>
      <p:sp>
        <p:nvSpPr>
          <p:cNvPr id="29" name="Rectangle 28">
            <a:extLst>
              <a:ext uri="{FF2B5EF4-FFF2-40B4-BE49-F238E27FC236}">
                <a16:creationId xmlns:a16="http://schemas.microsoft.com/office/drawing/2014/main" id="{7219D2F3-7BDF-40B3-886F-06DE1BC7545E}"/>
              </a:ext>
            </a:extLst>
          </p:cNvPr>
          <p:cNvSpPr/>
          <p:nvPr/>
        </p:nvSpPr>
        <p:spPr>
          <a:xfrm>
            <a:off x="7704267" y="1823225"/>
            <a:ext cx="143593" cy="3889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4F817703-5126-4BD6-996D-A5460D3A76BD}"/>
              </a:ext>
            </a:extLst>
          </p:cNvPr>
          <p:cNvSpPr/>
          <p:nvPr/>
        </p:nvSpPr>
        <p:spPr>
          <a:xfrm>
            <a:off x="7847858" y="3988522"/>
            <a:ext cx="4238425" cy="11782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33" name="Rectangle 32">
            <a:extLst>
              <a:ext uri="{FF2B5EF4-FFF2-40B4-BE49-F238E27FC236}">
                <a16:creationId xmlns:a16="http://schemas.microsoft.com/office/drawing/2014/main" id="{C0A82343-0A99-480C-AC1F-274A9EAD619B}"/>
              </a:ext>
            </a:extLst>
          </p:cNvPr>
          <p:cNvSpPr/>
          <p:nvPr/>
        </p:nvSpPr>
        <p:spPr>
          <a:xfrm>
            <a:off x="1953422" y="3858125"/>
            <a:ext cx="5805662" cy="17541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
            <a:extLst>
              <a:ext uri="{FF2B5EF4-FFF2-40B4-BE49-F238E27FC236}">
                <a16:creationId xmlns:a16="http://schemas.microsoft.com/office/drawing/2014/main" id="{B5471832-026D-FF19-CA56-7E2FB24927C5}"/>
              </a:ext>
            </a:extLst>
          </p:cNvPr>
          <p:cNvSpPr>
            <a:spLocks noGrp="1"/>
          </p:cNvSpPr>
          <p:nvPr>
            <p:ph type="title"/>
          </p:nvPr>
        </p:nvSpPr>
        <p:spPr/>
        <p:txBody>
          <a:bodyPr/>
          <a:lstStyle/>
          <a:p>
            <a:r>
              <a:rPr lang="zh-CN" altLang="en-US"/>
              <a:t>质量平衡过程概述</a:t>
            </a:r>
            <a:r>
              <a:rPr lang="en-GB"/>
              <a:t> – </a:t>
            </a:r>
            <a:r>
              <a:rPr lang="zh-CN" altLang="en-US"/>
              <a:t>保守评估</a:t>
            </a:r>
            <a:endParaRPr lang="en-GB"/>
          </a:p>
        </p:txBody>
      </p:sp>
      <p:sp>
        <p:nvSpPr>
          <p:cNvPr id="18" name="TextBox 15">
            <a:extLst>
              <a:ext uri="{FF2B5EF4-FFF2-40B4-BE49-F238E27FC236}">
                <a16:creationId xmlns:a16="http://schemas.microsoft.com/office/drawing/2014/main" id="{D48A0D63-A423-DE66-6C1A-E0CBFC2F8983}"/>
              </a:ext>
            </a:extLst>
          </p:cNvPr>
          <p:cNvSpPr txBox="1"/>
          <p:nvPr/>
        </p:nvSpPr>
        <p:spPr>
          <a:xfrm>
            <a:off x="7910834" y="1823224"/>
            <a:ext cx="4280657" cy="338554"/>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4a</a:t>
            </a:r>
            <a:r>
              <a:rPr lang="zh-CN" altLang="en-US" sz="1600">
                <a:solidFill>
                  <a:srgbClr val="848484"/>
                </a:solidFill>
              </a:rPr>
              <a:t>：获取所选产品的批次记录信息。</a:t>
            </a:r>
            <a:endParaRPr lang="en-US" sz="1600">
              <a:solidFill>
                <a:srgbClr val="848484"/>
              </a:solidFill>
            </a:endParaRPr>
          </a:p>
        </p:txBody>
      </p:sp>
      <p:sp>
        <p:nvSpPr>
          <p:cNvPr id="19" name="TextBox 26">
            <a:extLst>
              <a:ext uri="{FF2B5EF4-FFF2-40B4-BE49-F238E27FC236}">
                <a16:creationId xmlns:a16="http://schemas.microsoft.com/office/drawing/2014/main" id="{62AB6A58-3AA3-5E02-8673-5040A41B06B7}"/>
              </a:ext>
            </a:extLst>
          </p:cNvPr>
          <p:cNvSpPr txBox="1"/>
          <p:nvPr/>
        </p:nvSpPr>
        <p:spPr>
          <a:xfrm>
            <a:off x="7910832" y="2802034"/>
            <a:ext cx="4280657" cy="830997"/>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4b</a:t>
            </a:r>
            <a:r>
              <a:rPr lang="zh-CN" altLang="en-US" sz="1600">
                <a:solidFill>
                  <a:srgbClr val="848484"/>
                </a:solidFill>
              </a:rPr>
              <a:t>：使用批次记录信息计算</a:t>
            </a:r>
            <a:r>
              <a:rPr lang="en-US" altLang="zh-CN" sz="1600" err="1">
                <a:solidFill>
                  <a:srgbClr val="848484"/>
                </a:solidFill>
              </a:rPr>
              <a:t>eMax</a:t>
            </a:r>
            <a:r>
              <a:rPr lang="zh-CN" altLang="en-US" sz="1600">
                <a:solidFill>
                  <a:srgbClr val="848484"/>
                </a:solidFill>
              </a:rPr>
              <a:t>。</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假设所有损失的</a:t>
            </a:r>
            <a:r>
              <a:rPr lang="en-US" altLang="zh-CN" sz="1600">
                <a:solidFill>
                  <a:srgbClr val="848484"/>
                </a:solidFill>
              </a:rPr>
              <a:t>API</a:t>
            </a:r>
            <a:r>
              <a:rPr lang="zh-CN" altLang="en-US" sz="1600">
                <a:solidFill>
                  <a:srgbClr val="848484"/>
                </a:solidFill>
              </a:rPr>
              <a:t>都流入了废水。</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保守，易于计算。</a:t>
            </a:r>
            <a:endParaRPr lang="en-US" sz="1600">
              <a:solidFill>
                <a:srgbClr val="848484"/>
              </a:solidFill>
            </a:endParaRPr>
          </a:p>
        </p:txBody>
      </p:sp>
    </p:spTree>
    <p:extLst>
      <p:ext uri="{BB962C8B-B14F-4D97-AF65-F5344CB8AC3E}">
        <p14:creationId xmlns:p14="http://schemas.microsoft.com/office/powerpoint/2010/main" val="3643383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FAFC391B-0EDD-48D1-AB21-B3DFEBB6A553}"/>
              </a:ext>
            </a:extLst>
          </p:cNvPr>
          <p:cNvSpPr txBox="1"/>
          <p:nvPr/>
        </p:nvSpPr>
        <p:spPr>
          <a:xfrm>
            <a:off x="7910834" y="1823224"/>
            <a:ext cx="4280657" cy="338554"/>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4a</a:t>
            </a:r>
            <a:r>
              <a:rPr lang="zh-CN" altLang="en-US" sz="1600">
                <a:solidFill>
                  <a:srgbClr val="848484"/>
                </a:solidFill>
              </a:rPr>
              <a:t>：获取所选产品的批次记录信息。</a:t>
            </a:r>
            <a:endParaRPr lang="en-US" sz="1600">
              <a:solidFill>
                <a:srgbClr val="848484"/>
              </a:solidFill>
            </a:endParaRPr>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5D4FE6F-F7A5-488F-A72C-DE9E8B681F4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97406" y="1868492"/>
            <a:ext cx="7461678" cy="3654242"/>
          </a:xfrm>
          <a:prstGeom prst="rect">
            <a:avLst/>
          </a:prstGeom>
        </p:spPr>
      </p:pic>
      <p:sp>
        <p:nvSpPr>
          <p:cNvPr id="27" name="TextBox 26">
            <a:extLst>
              <a:ext uri="{FF2B5EF4-FFF2-40B4-BE49-F238E27FC236}">
                <a16:creationId xmlns:a16="http://schemas.microsoft.com/office/drawing/2014/main" id="{8D51BB8D-9F6F-498F-8EA8-D79E87FA51F1}"/>
              </a:ext>
            </a:extLst>
          </p:cNvPr>
          <p:cNvSpPr txBox="1"/>
          <p:nvPr/>
        </p:nvSpPr>
        <p:spPr>
          <a:xfrm>
            <a:off x="7910832" y="2802034"/>
            <a:ext cx="4280657" cy="830997"/>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4b</a:t>
            </a:r>
            <a:r>
              <a:rPr lang="zh-CN" altLang="en-US" sz="1600">
                <a:solidFill>
                  <a:srgbClr val="848484"/>
                </a:solidFill>
              </a:rPr>
              <a:t>：使用批次记录信息计算</a:t>
            </a:r>
            <a:r>
              <a:rPr lang="en-US" altLang="zh-CN" sz="1600" err="1">
                <a:solidFill>
                  <a:srgbClr val="848484"/>
                </a:solidFill>
              </a:rPr>
              <a:t>eMax</a:t>
            </a:r>
            <a:r>
              <a:rPr lang="zh-CN" altLang="en-US" sz="1600">
                <a:solidFill>
                  <a:srgbClr val="848484"/>
                </a:solidFill>
              </a:rPr>
              <a:t>。</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假设所有损失的</a:t>
            </a:r>
            <a:r>
              <a:rPr lang="en-US" altLang="zh-CN" sz="1600">
                <a:solidFill>
                  <a:srgbClr val="848484"/>
                </a:solidFill>
              </a:rPr>
              <a:t>API</a:t>
            </a:r>
            <a:r>
              <a:rPr lang="zh-CN" altLang="en-US" sz="1600">
                <a:solidFill>
                  <a:srgbClr val="848484"/>
                </a:solidFill>
              </a:rPr>
              <a:t>都流入了废水。</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保守，易于计算。</a:t>
            </a:r>
            <a:endParaRPr lang="en-US" sz="1600">
              <a:solidFill>
                <a:srgbClr val="848484"/>
              </a:solidFill>
            </a:endParaRPr>
          </a:p>
        </p:txBody>
      </p:sp>
      <p:sp>
        <p:nvSpPr>
          <p:cNvPr id="28" name="TextBox 27">
            <a:extLst>
              <a:ext uri="{FF2B5EF4-FFF2-40B4-BE49-F238E27FC236}">
                <a16:creationId xmlns:a16="http://schemas.microsoft.com/office/drawing/2014/main" id="{F114EADF-AABA-489E-8F51-6E5893ADE955}"/>
              </a:ext>
            </a:extLst>
          </p:cNvPr>
          <p:cNvSpPr txBox="1"/>
          <p:nvPr/>
        </p:nvSpPr>
        <p:spPr>
          <a:xfrm>
            <a:off x="7910833" y="3911392"/>
            <a:ext cx="4280657" cy="1323439"/>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4c</a:t>
            </a:r>
            <a:r>
              <a:rPr lang="zh-CN" altLang="en-US" sz="1600">
                <a:solidFill>
                  <a:srgbClr val="848484"/>
                </a:solidFill>
              </a:rPr>
              <a:t>：使用</a:t>
            </a:r>
            <a:r>
              <a:rPr lang="en-US" altLang="zh-CN" sz="1600" b="1" err="1">
                <a:solidFill>
                  <a:srgbClr val="848484"/>
                </a:solidFill>
              </a:rPr>
              <a:t>eMax</a:t>
            </a:r>
            <a:r>
              <a:rPr lang="zh-CN" altLang="en-US" sz="1600" b="1">
                <a:solidFill>
                  <a:srgbClr val="848484"/>
                </a:solidFill>
              </a:rPr>
              <a:t>的值</a:t>
            </a:r>
            <a:r>
              <a:rPr lang="zh-CN" altLang="en-US" sz="1600">
                <a:solidFill>
                  <a:srgbClr val="848484"/>
                </a:solidFill>
              </a:rPr>
              <a:t>计算</a:t>
            </a:r>
            <a:r>
              <a:rPr lang="en-US" altLang="zh-CN" sz="1600">
                <a:solidFill>
                  <a:srgbClr val="848484"/>
                </a:solidFill>
              </a:rPr>
              <a:t>PEC/PNEC(RQ)</a:t>
            </a:r>
            <a:r>
              <a:rPr lang="zh-CN" altLang="en-US" sz="1600">
                <a:solidFill>
                  <a:srgbClr val="848484"/>
                </a:solidFill>
              </a:rPr>
              <a:t>的值。</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如果 </a:t>
            </a:r>
            <a:r>
              <a:rPr lang="en-US" sz="1600">
                <a:solidFill>
                  <a:srgbClr val="848484"/>
                </a:solidFill>
              </a:rPr>
              <a:t>RQ &lt; 1, </a:t>
            </a:r>
            <a:r>
              <a:rPr lang="zh-CN" altLang="en-US" sz="1600">
                <a:solidFill>
                  <a:srgbClr val="848484"/>
                </a:solidFill>
              </a:rPr>
              <a:t>则跳至归档。</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如果 </a:t>
            </a:r>
            <a:r>
              <a:rPr lang="en-US" sz="1600">
                <a:solidFill>
                  <a:srgbClr val="848484"/>
                </a:solidFill>
              </a:rPr>
              <a:t>RQ &gt; 1, </a:t>
            </a:r>
            <a:r>
              <a:rPr lang="zh-CN" altLang="en-US" sz="1600">
                <a:solidFill>
                  <a:srgbClr val="848484"/>
                </a:solidFill>
              </a:rPr>
              <a:t>则进入步骤</a:t>
            </a:r>
            <a:r>
              <a:rPr lang="en-US" altLang="zh-CN" sz="1600">
                <a:solidFill>
                  <a:srgbClr val="848484"/>
                </a:solidFill>
              </a:rPr>
              <a:t>5</a:t>
            </a:r>
            <a:r>
              <a:rPr lang="zh-CN" altLang="en-US" sz="1600">
                <a:solidFill>
                  <a:srgbClr val="848484"/>
                </a:solidFill>
              </a:rPr>
              <a:t>以优化质量损失估算。</a:t>
            </a:r>
            <a:endParaRPr lang="en-US" sz="1600">
              <a:solidFill>
                <a:srgbClr val="848484"/>
              </a:solidFill>
            </a:endParaRPr>
          </a:p>
        </p:txBody>
      </p:sp>
      <p:sp>
        <p:nvSpPr>
          <p:cNvPr id="29" name="Rectangle 28">
            <a:extLst>
              <a:ext uri="{FF2B5EF4-FFF2-40B4-BE49-F238E27FC236}">
                <a16:creationId xmlns:a16="http://schemas.microsoft.com/office/drawing/2014/main" id="{7219D2F3-7BDF-40B3-886F-06DE1BC7545E}"/>
              </a:ext>
            </a:extLst>
          </p:cNvPr>
          <p:cNvSpPr/>
          <p:nvPr/>
        </p:nvSpPr>
        <p:spPr>
          <a:xfrm>
            <a:off x="7704267" y="1823225"/>
            <a:ext cx="143593" cy="3889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14" name="Title 1">
            <a:extLst>
              <a:ext uri="{FF2B5EF4-FFF2-40B4-BE49-F238E27FC236}">
                <a16:creationId xmlns:a16="http://schemas.microsoft.com/office/drawing/2014/main" id="{AC5FCFC2-7A99-209F-CBED-423F1C53E9A9}"/>
              </a:ext>
            </a:extLst>
          </p:cNvPr>
          <p:cNvSpPr>
            <a:spLocks noGrp="1"/>
          </p:cNvSpPr>
          <p:nvPr>
            <p:ph type="title"/>
          </p:nvPr>
        </p:nvSpPr>
        <p:spPr/>
        <p:txBody>
          <a:bodyPr/>
          <a:lstStyle/>
          <a:p>
            <a:r>
              <a:rPr lang="zh-CN" altLang="en-US"/>
              <a:t>质量平衡过程概述</a:t>
            </a:r>
            <a:r>
              <a:rPr lang="en-GB"/>
              <a:t> – </a:t>
            </a:r>
            <a:r>
              <a:rPr lang="zh-CN" altLang="en-US"/>
              <a:t>保守评估</a:t>
            </a:r>
            <a:endParaRPr lang="en-GB"/>
          </a:p>
        </p:txBody>
      </p:sp>
    </p:spTree>
    <p:extLst>
      <p:ext uri="{BB962C8B-B14F-4D97-AF65-F5344CB8AC3E}">
        <p14:creationId xmlns:p14="http://schemas.microsoft.com/office/powerpoint/2010/main" val="25892673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219D2F3-7BDF-40B3-886F-06DE1BC7545E}"/>
              </a:ext>
            </a:extLst>
          </p:cNvPr>
          <p:cNvSpPr/>
          <p:nvPr/>
        </p:nvSpPr>
        <p:spPr>
          <a:xfrm>
            <a:off x="7704267" y="1823225"/>
            <a:ext cx="143593" cy="3889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A392314-1A76-427D-B4AC-C9A2A2AE24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0000" y="1793551"/>
            <a:ext cx="7508307" cy="3053658"/>
          </a:xfrm>
          <a:prstGeom prst="rect">
            <a:avLst/>
          </a:prstGeom>
        </p:spPr>
      </p:pic>
      <p:sp>
        <p:nvSpPr>
          <p:cNvPr id="18" name="TextBox 17">
            <a:extLst>
              <a:ext uri="{FF2B5EF4-FFF2-40B4-BE49-F238E27FC236}">
                <a16:creationId xmlns:a16="http://schemas.microsoft.com/office/drawing/2014/main" id="{D02BD2C1-281F-4A09-99D6-05582EDEE9DB}"/>
              </a:ext>
            </a:extLst>
          </p:cNvPr>
          <p:cNvSpPr txBox="1"/>
          <p:nvPr/>
        </p:nvSpPr>
        <p:spPr>
          <a:xfrm>
            <a:off x="8040157" y="4104058"/>
            <a:ext cx="4280657" cy="584775"/>
          </a:xfrm>
          <a:prstGeom prst="rect">
            <a:avLst/>
          </a:prstGeom>
          <a:noFill/>
        </p:spPr>
        <p:txBody>
          <a:bodyPr wrap="square" rtlCol="0">
            <a:spAutoFit/>
          </a:bodyPr>
          <a:lstStyle/>
          <a:p>
            <a:r>
              <a:rPr lang="en-US" sz="1600">
                <a:solidFill>
                  <a:srgbClr val="848484"/>
                </a:solidFill>
              </a:rPr>
              <a:t>Step 6: Develop a block diagram to track losses associated with </a:t>
            </a:r>
            <a:r>
              <a:rPr lang="zh-CN" altLang="en-US" sz="1600">
                <a:solidFill>
                  <a:srgbClr val="848484"/>
                </a:solidFill>
              </a:rPr>
              <a:t>生产</a:t>
            </a:r>
            <a:r>
              <a:rPr lang="en-US" sz="1600">
                <a:solidFill>
                  <a:srgbClr val="848484"/>
                </a:solidFill>
              </a:rPr>
              <a:t>.  </a:t>
            </a:r>
          </a:p>
        </p:txBody>
      </p:sp>
      <p:sp>
        <p:nvSpPr>
          <p:cNvPr id="19" name="Rectangle 18">
            <a:extLst>
              <a:ext uri="{FF2B5EF4-FFF2-40B4-BE49-F238E27FC236}">
                <a16:creationId xmlns:a16="http://schemas.microsoft.com/office/drawing/2014/main" id="{489FCA19-6D81-4BC8-B243-9E9D8D79ADA3}"/>
              </a:ext>
            </a:extLst>
          </p:cNvPr>
          <p:cNvSpPr/>
          <p:nvPr/>
        </p:nvSpPr>
        <p:spPr>
          <a:xfrm>
            <a:off x="311089" y="3727584"/>
            <a:ext cx="2361090" cy="1337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218428B-F692-4773-BC2A-AC6B85EA5BF3}"/>
              </a:ext>
            </a:extLst>
          </p:cNvPr>
          <p:cNvSpPr/>
          <p:nvPr/>
        </p:nvSpPr>
        <p:spPr>
          <a:xfrm>
            <a:off x="2672179" y="3821250"/>
            <a:ext cx="5286128" cy="1337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C1E0E6D-E043-4BBB-9558-A90EFDA5EFB3}"/>
              </a:ext>
            </a:extLst>
          </p:cNvPr>
          <p:cNvSpPr/>
          <p:nvPr/>
        </p:nvSpPr>
        <p:spPr>
          <a:xfrm>
            <a:off x="7838983" y="1707088"/>
            <a:ext cx="110446" cy="32251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6D61406A-0D3F-426B-9739-0C1A1FBDCF1F}"/>
              </a:ext>
            </a:extLst>
          </p:cNvPr>
          <p:cNvSpPr/>
          <p:nvPr/>
        </p:nvSpPr>
        <p:spPr>
          <a:xfrm>
            <a:off x="8012680" y="4062917"/>
            <a:ext cx="4068483" cy="7482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17" name="Title 1">
            <a:extLst>
              <a:ext uri="{FF2B5EF4-FFF2-40B4-BE49-F238E27FC236}">
                <a16:creationId xmlns:a16="http://schemas.microsoft.com/office/drawing/2014/main" id="{C0F903F2-9FE8-4C99-8E3D-420FEDEEB40D}"/>
              </a:ext>
            </a:extLst>
          </p:cNvPr>
          <p:cNvSpPr>
            <a:spLocks noGrp="1"/>
          </p:cNvSpPr>
          <p:nvPr>
            <p:ph type="title"/>
          </p:nvPr>
        </p:nvSpPr>
        <p:spPr/>
        <p:txBody>
          <a:bodyPr/>
          <a:lstStyle/>
          <a:p>
            <a:r>
              <a:rPr lang="zh-CN" altLang="en-US"/>
              <a:t>质量平衡过程概述 </a:t>
            </a:r>
            <a:r>
              <a:rPr lang="en-US" altLang="zh-CN"/>
              <a:t>– </a:t>
            </a:r>
            <a:r>
              <a:rPr lang="zh-CN" altLang="en-US"/>
              <a:t>优化评估（</a:t>
            </a:r>
            <a:r>
              <a:rPr lang="en-US" altLang="zh-CN"/>
              <a:t>1/2</a:t>
            </a:r>
            <a:r>
              <a:rPr lang="zh-CN" altLang="en-US"/>
              <a:t>）</a:t>
            </a:r>
            <a:endParaRPr lang="en-GB"/>
          </a:p>
        </p:txBody>
      </p:sp>
      <p:sp>
        <p:nvSpPr>
          <p:cNvPr id="14" name="TextBox 15">
            <a:extLst>
              <a:ext uri="{FF2B5EF4-FFF2-40B4-BE49-F238E27FC236}">
                <a16:creationId xmlns:a16="http://schemas.microsoft.com/office/drawing/2014/main" id="{A258227B-22E4-3E8B-EA44-0B645F812265}"/>
              </a:ext>
            </a:extLst>
          </p:cNvPr>
          <p:cNvSpPr txBox="1"/>
          <p:nvPr/>
        </p:nvSpPr>
        <p:spPr>
          <a:xfrm>
            <a:off x="8012681" y="1793551"/>
            <a:ext cx="4280657" cy="2062103"/>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5</a:t>
            </a:r>
            <a:r>
              <a:rPr lang="zh-CN" altLang="en-US" sz="1600">
                <a:solidFill>
                  <a:srgbClr val="848484"/>
                </a:solidFill>
              </a:rPr>
              <a:t>：确定发生</a:t>
            </a:r>
            <a:r>
              <a:rPr lang="en-US" altLang="zh-CN" sz="1600">
                <a:solidFill>
                  <a:srgbClr val="848484"/>
                </a:solidFill>
              </a:rPr>
              <a:t>API</a:t>
            </a:r>
            <a:r>
              <a:rPr lang="zh-CN" altLang="en-US" sz="1600">
                <a:solidFill>
                  <a:srgbClr val="848484"/>
                </a:solidFill>
              </a:rPr>
              <a:t>损失的其他位置。</a:t>
            </a:r>
            <a:r>
              <a:rPr lang="en-US" sz="1600">
                <a:solidFill>
                  <a:srgbClr val="848484"/>
                </a:solidFill>
              </a:rPr>
              <a:t> </a:t>
            </a:r>
          </a:p>
          <a:p>
            <a:pPr marL="285750" indent="-285750">
              <a:buFont typeface="Arial" panose="020B0604020202020204" pitchFamily="34" charset="0"/>
              <a:buChar char="•"/>
            </a:pPr>
            <a:r>
              <a:rPr lang="zh-CN" altLang="en-US" sz="1600">
                <a:solidFill>
                  <a:srgbClr val="848484"/>
                </a:solidFill>
              </a:rPr>
              <a:t>粉尘损失</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溶剂处理</a:t>
            </a:r>
            <a:endParaRPr lang="en-US" altLang="zh-CN" sz="1600">
              <a:solidFill>
                <a:srgbClr val="848484"/>
              </a:solidFill>
            </a:endParaRPr>
          </a:p>
          <a:p>
            <a:pPr marL="285750" indent="-285750">
              <a:buFont typeface="Arial" panose="020B0604020202020204" pitchFamily="34" charset="0"/>
              <a:buChar char="•"/>
            </a:pPr>
            <a:r>
              <a:rPr lang="zh-CN" altLang="en-US" sz="1600">
                <a:solidFill>
                  <a:srgbClr val="848484"/>
                </a:solidFill>
              </a:rPr>
              <a:t>清洁去除</a:t>
            </a:r>
            <a:endParaRPr lang="en-US" sz="1600">
              <a:solidFill>
                <a:srgbClr val="848484"/>
              </a:solidFill>
            </a:endParaRPr>
          </a:p>
          <a:p>
            <a:pPr marL="285750" indent="-285750">
              <a:buFont typeface="Arial" panose="020B0604020202020204" pitchFamily="34" charset="0"/>
              <a:buChar char="•"/>
            </a:pPr>
            <a:r>
              <a:rPr lang="en-US" sz="1600">
                <a:solidFill>
                  <a:srgbClr val="848484"/>
                </a:solidFill>
              </a:rPr>
              <a:t>QA/QC </a:t>
            </a:r>
            <a:r>
              <a:rPr lang="zh-CN" altLang="en-US" sz="1600">
                <a:solidFill>
                  <a:srgbClr val="848484"/>
                </a:solidFill>
              </a:rPr>
              <a:t>样品</a:t>
            </a:r>
            <a:endParaRPr lang="en-US" sz="1600">
              <a:solidFill>
                <a:srgbClr val="848484"/>
              </a:solidFill>
            </a:endParaRPr>
          </a:p>
          <a:p>
            <a:endParaRPr lang="en-US" sz="1600">
              <a:solidFill>
                <a:srgbClr val="848484"/>
              </a:solidFill>
            </a:endParaRPr>
          </a:p>
          <a:p>
            <a:r>
              <a:rPr lang="zh-CN" altLang="en-US" sz="1600">
                <a:solidFill>
                  <a:srgbClr val="848484"/>
                </a:solidFill>
              </a:rPr>
              <a:t>如果没有其他的损失位置，则记录步骤</a:t>
            </a:r>
            <a:r>
              <a:rPr lang="en-US" altLang="zh-CN" sz="1600">
                <a:solidFill>
                  <a:srgbClr val="848484"/>
                </a:solidFill>
              </a:rPr>
              <a:t>4</a:t>
            </a:r>
            <a:r>
              <a:rPr lang="zh-CN" altLang="en-US" sz="1600">
                <a:solidFill>
                  <a:srgbClr val="848484"/>
                </a:solidFill>
              </a:rPr>
              <a:t>中的结果。</a:t>
            </a:r>
            <a:endParaRPr lang="en-US" sz="1600">
              <a:solidFill>
                <a:srgbClr val="848484"/>
              </a:solidFill>
            </a:endParaRPr>
          </a:p>
        </p:txBody>
      </p:sp>
    </p:spTree>
    <p:extLst>
      <p:ext uri="{BB962C8B-B14F-4D97-AF65-F5344CB8AC3E}">
        <p14:creationId xmlns:p14="http://schemas.microsoft.com/office/powerpoint/2010/main" val="8623919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FAFC391B-0EDD-48D1-AB21-B3DFEBB6A553}"/>
              </a:ext>
            </a:extLst>
          </p:cNvPr>
          <p:cNvSpPr txBox="1"/>
          <p:nvPr/>
        </p:nvSpPr>
        <p:spPr>
          <a:xfrm>
            <a:off x="8012681" y="1793551"/>
            <a:ext cx="4280657" cy="2062103"/>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5</a:t>
            </a:r>
            <a:r>
              <a:rPr lang="zh-CN" altLang="en-US" sz="1600">
                <a:solidFill>
                  <a:srgbClr val="848484"/>
                </a:solidFill>
              </a:rPr>
              <a:t>：确定发生</a:t>
            </a:r>
            <a:r>
              <a:rPr lang="en-US" altLang="zh-CN" sz="1600">
                <a:solidFill>
                  <a:srgbClr val="848484"/>
                </a:solidFill>
              </a:rPr>
              <a:t>API</a:t>
            </a:r>
            <a:r>
              <a:rPr lang="zh-CN" altLang="en-US" sz="1600">
                <a:solidFill>
                  <a:srgbClr val="848484"/>
                </a:solidFill>
              </a:rPr>
              <a:t>损失的其他位置。</a:t>
            </a:r>
            <a:r>
              <a:rPr lang="en-US" sz="1600">
                <a:solidFill>
                  <a:srgbClr val="848484"/>
                </a:solidFill>
              </a:rPr>
              <a:t> </a:t>
            </a:r>
          </a:p>
          <a:p>
            <a:pPr marL="285750" indent="-285750">
              <a:buFont typeface="Arial" panose="020B0604020202020204" pitchFamily="34" charset="0"/>
              <a:buChar char="•"/>
            </a:pPr>
            <a:r>
              <a:rPr lang="zh-CN" altLang="en-US" sz="1600">
                <a:solidFill>
                  <a:srgbClr val="848484"/>
                </a:solidFill>
              </a:rPr>
              <a:t>粉尘损失</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溶剂处理</a:t>
            </a:r>
            <a:endParaRPr lang="en-US" altLang="zh-CN" sz="1600">
              <a:solidFill>
                <a:srgbClr val="848484"/>
              </a:solidFill>
            </a:endParaRPr>
          </a:p>
          <a:p>
            <a:pPr marL="285750" indent="-285750">
              <a:buFont typeface="Arial" panose="020B0604020202020204" pitchFamily="34" charset="0"/>
              <a:buChar char="•"/>
            </a:pPr>
            <a:r>
              <a:rPr lang="zh-CN" altLang="en-US" sz="1600">
                <a:solidFill>
                  <a:srgbClr val="848484"/>
                </a:solidFill>
              </a:rPr>
              <a:t>清洁去除</a:t>
            </a:r>
            <a:endParaRPr lang="en-US" sz="1600">
              <a:solidFill>
                <a:srgbClr val="848484"/>
              </a:solidFill>
            </a:endParaRPr>
          </a:p>
          <a:p>
            <a:pPr marL="285750" indent="-285750">
              <a:buFont typeface="Arial" panose="020B0604020202020204" pitchFamily="34" charset="0"/>
              <a:buChar char="•"/>
            </a:pPr>
            <a:r>
              <a:rPr lang="en-US" sz="1600">
                <a:solidFill>
                  <a:srgbClr val="848484"/>
                </a:solidFill>
              </a:rPr>
              <a:t>QA/QC </a:t>
            </a:r>
            <a:r>
              <a:rPr lang="zh-CN" altLang="en-US" sz="1600">
                <a:solidFill>
                  <a:srgbClr val="848484"/>
                </a:solidFill>
              </a:rPr>
              <a:t>样品</a:t>
            </a:r>
            <a:endParaRPr lang="en-US" sz="1600">
              <a:solidFill>
                <a:srgbClr val="848484"/>
              </a:solidFill>
            </a:endParaRPr>
          </a:p>
          <a:p>
            <a:endParaRPr lang="en-US" sz="1600">
              <a:solidFill>
                <a:srgbClr val="848484"/>
              </a:solidFill>
            </a:endParaRPr>
          </a:p>
          <a:p>
            <a:r>
              <a:rPr lang="zh-CN" altLang="en-US" sz="1600">
                <a:solidFill>
                  <a:srgbClr val="848484"/>
                </a:solidFill>
              </a:rPr>
              <a:t>如果没有其他的损失位置，则记录步骤</a:t>
            </a:r>
            <a:r>
              <a:rPr lang="en-US" altLang="zh-CN" sz="1600">
                <a:solidFill>
                  <a:srgbClr val="848484"/>
                </a:solidFill>
              </a:rPr>
              <a:t>4</a:t>
            </a:r>
            <a:r>
              <a:rPr lang="zh-CN" altLang="en-US" sz="1600">
                <a:solidFill>
                  <a:srgbClr val="848484"/>
                </a:solidFill>
              </a:rPr>
              <a:t>中的结果。</a:t>
            </a:r>
            <a:endParaRPr lang="en-US" sz="1600">
              <a:solidFill>
                <a:srgbClr val="848484"/>
              </a:solidFill>
            </a:endParaRPr>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29" name="Rectangle 28">
            <a:extLst>
              <a:ext uri="{FF2B5EF4-FFF2-40B4-BE49-F238E27FC236}">
                <a16:creationId xmlns:a16="http://schemas.microsoft.com/office/drawing/2014/main" id="{7219D2F3-7BDF-40B3-886F-06DE1BC7545E}"/>
              </a:ext>
            </a:extLst>
          </p:cNvPr>
          <p:cNvSpPr/>
          <p:nvPr/>
        </p:nvSpPr>
        <p:spPr>
          <a:xfrm>
            <a:off x="7704267" y="1823225"/>
            <a:ext cx="143593" cy="3889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pic>
        <p:nvPicPr>
          <p:cNvPr id="8" name="Picture 7">
            <a:extLst>
              <a:ext uri="{FF2B5EF4-FFF2-40B4-BE49-F238E27FC236}">
                <a16:creationId xmlns:a16="http://schemas.microsoft.com/office/drawing/2014/main" id="{FA392314-1A76-427D-B4AC-C9A2A2AE24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0000" y="1793551"/>
            <a:ext cx="7508307" cy="3053658"/>
          </a:xfrm>
          <a:prstGeom prst="rect">
            <a:avLst/>
          </a:prstGeom>
        </p:spPr>
      </p:pic>
      <p:sp>
        <p:nvSpPr>
          <p:cNvPr id="18" name="TextBox 17">
            <a:extLst>
              <a:ext uri="{FF2B5EF4-FFF2-40B4-BE49-F238E27FC236}">
                <a16:creationId xmlns:a16="http://schemas.microsoft.com/office/drawing/2014/main" id="{D02BD2C1-281F-4A09-99D6-05582EDEE9DB}"/>
              </a:ext>
            </a:extLst>
          </p:cNvPr>
          <p:cNvSpPr txBox="1"/>
          <p:nvPr/>
        </p:nvSpPr>
        <p:spPr>
          <a:xfrm>
            <a:off x="8040157" y="4360908"/>
            <a:ext cx="4280657" cy="338554"/>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6</a:t>
            </a:r>
            <a:r>
              <a:rPr lang="zh-CN" altLang="en-US" sz="1600">
                <a:solidFill>
                  <a:srgbClr val="848484"/>
                </a:solidFill>
              </a:rPr>
              <a:t>：绘制框图以跟踪与生产相关的损失。</a:t>
            </a:r>
            <a:r>
              <a:rPr lang="en-US" sz="1600">
                <a:solidFill>
                  <a:srgbClr val="848484"/>
                </a:solidFill>
              </a:rPr>
              <a:t>  </a:t>
            </a:r>
          </a:p>
        </p:txBody>
      </p:sp>
      <p:sp>
        <p:nvSpPr>
          <p:cNvPr id="19" name="Rectangle 18">
            <a:extLst>
              <a:ext uri="{FF2B5EF4-FFF2-40B4-BE49-F238E27FC236}">
                <a16:creationId xmlns:a16="http://schemas.microsoft.com/office/drawing/2014/main" id="{489FCA19-6D81-4BC8-B243-9E9D8D79ADA3}"/>
              </a:ext>
            </a:extLst>
          </p:cNvPr>
          <p:cNvSpPr/>
          <p:nvPr/>
        </p:nvSpPr>
        <p:spPr>
          <a:xfrm>
            <a:off x="311089" y="3727584"/>
            <a:ext cx="2361090" cy="1337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C1E0E6D-E043-4BBB-9558-A90EFDA5EFB3}"/>
              </a:ext>
            </a:extLst>
          </p:cNvPr>
          <p:cNvSpPr/>
          <p:nvPr/>
        </p:nvSpPr>
        <p:spPr>
          <a:xfrm>
            <a:off x="7838983" y="1715966"/>
            <a:ext cx="110446" cy="32251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14" name="Title 1">
            <a:extLst>
              <a:ext uri="{FF2B5EF4-FFF2-40B4-BE49-F238E27FC236}">
                <a16:creationId xmlns:a16="http://schemas.microsoft.com/office/drawing/2014/main" id="{E50EB738-7E86-4153-AC11-7B9FD82B98A5}"/>
              </a:ext>
            </a:extLst>
          </p:cNvPr>
          <p:cNvSpPr>
            <a:spLocks noGrp="1"/>
          </p:cNvSpPr>
          <p:nvPr>
            <p:ph type="title"/>
          </p:nvPr>
        </p:nvSpPr>
        <p:spPr/>
        <p:txBody>
          <a:bodyPr/>
          <a:lstStyle/>
          <a:p>
            <a:r>
              <a:rPr lang="zh-CN" altLang="en-US"/>
              <a:t>质量平衡过程概述 </a:t>
            </a:r>
            <a:r>
              <a:rPr lang="en-US" altLang="zh-CN"/>
              <a:t>– </a:t>
            </a:r>
            <a:r>
              <a:rPr lang="zh-CN" altLang="en-US"/>
              <a:t>优化评估（</a:t>
            </a:r>
            <a:r>
              <a:rPr lang="en-US" altLang="zh-CN"/>
              <a:t>1/2</a:t>
            </a:r>
            <a:r>
              <a:rPr lang="zh-CN" altLang="en-US"/>
              <a:t>）</a:t>
            </a:r>
            <a:endParaRPr lang="en-GB"/>
          </a:p>
        </p:txBody>
      </p:sp>
    </p:spTree>
    <p:extLst>
      <p:ext uri="{BB962C8B-B14F-4D97-AF65-F5344CB8AC3E}">
        <p14:creationId xmlns:p14="http://schemas.microsoft.com/office/powerpoint/2010/main" val="1973763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BA331BA-54F9-461D-AC80-6474668145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3753" y="1484132"/>
            <a:ext cx="7513770" cy="3819154"/>
          </a:xfrm>
          <a:prstGeom prst="rect">
            <a:avLst/>
          </a:prstGeom>
        </p:spPr>
      </p:pic>
      <p:sp>
        <p:nvSpPr>
          <p:cNvPr id="15" name="TextBox 14">
            <a:extLst>
              <a:ext uri="{FF2B5EF4-FFF2-40B4-BE49-F238E27FC236}">
                <a16:creationId xmlns:a16="http://schemas.microsoft.com/office/drawing/2014/main" id="{D49464F8-FE1D-4F8C-9184-674572B1F8ED}"/>
              </a:ext>
            </a:extLst>
          </p:cNvPr>
          <p:cNvSpPr txBox="1"/>
          <p:nvPr/>
        </p:nvSpPr>
        <p:spPr>
          <a:xfrm>
            <a:off x="8012680" y="4314585"/>
            <a:ext cx="4280657" cy="584775"/>
          </a:xfrm>
          <a:prstGeom prst="rect">
            <a:avLst/>
          </a:prstGeom>
          <a:noFill/>
        </p:spPr>
        <p:txBody>
          <a:bodyPr wrap="square" rtlCol="0">
            <a:spAutoFit/>
          </a:bodyPr>
          <a:lstStyle/>
          <a:p>
            <a:r>
              <a:rPr lang="en-US" sz="1600"/>
              <a:t>Step 8: Document results and assumptions using standardized template. </a:t>
            </a:r>
          </a:p>
        </p:txBody>
      </p:sp>
      <p:sp>
        <p:nvSpPr>
          <p:cNvPr id="23" name="Rectangle 22">
            <a:extLst>
              <a:ext uri="{FF2B5EF4-FFF2-40B4-BE49-F238E27FC236}">
                <a16:creationId xmlns:a16="http://schemas.microsoft.com/office/drawing/2014/main" id="{E0CFC90C-088E-4A79-A443-E6533453A5EE}"/>
              </a:ext>
            </a:extLst>
          </p:cNvPr>
          <p:cNvSpPr/>
          <p:nvPr/>
        </p:nvSpPr>
        <p:spPr>
          <a:xfrm>
            <a:off x="7982575" y="4292962"/>
            <a:ext cx="4209425" cy="10772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099071B-D661-416B-B28E-2FB794ED7FC5}"/>
              </a:ext>
            </a:extLst>
          </p:cNvPr>
          <p:cNvSpPr txBox="1"/>
          <p:nvPr/>
        </p:nvSpPr>
        <p:spPr>
          <a:xfrm>
            <a:off x="7982576" y="3136965"/>
            <a:ext cx="4280657" cy="1077218"/>
          </a:xfrm>
          <a:prstGeom prst="rect">
            <a:avLst/>
          </a:prstGeom>
          <a:noFill/>
        </p:spPr>
        <p:txBody>
          <a:bodyPr wrap="square" rtlCol="0">
            <a:spAutoFit/>
          </a:bodyPr>
          <a:lstStyle/>
          <a:p>
            <a:r>
              <a:rPr lang="en-US" sz="1600"/>
              <a:t>Step 7b: Recalculate RQ value using new mass loss estimate. </a:t>
            </a:r>
          </a:p>
          <a:p>
            <a:pPr marL="285750" indent="-285750">
              <a:buFont typeface="Arial" panose="020B0604020202020204" pitchFamily="34" charset="0"/>
              <a:buChar char="•"/>
            </a:pPr>
            <a:r>
              <a:rPr lang="en-US" sz="1600"/>
              <a:t>If RQ &gt; 1 and further refinement is possible, return to step 7a. </a:t>
            </a:r>
          </a:p>
        </p:txBody>
      </p:sp>
      <p:sp>
        <p:nvSpPr>
          <p:cNvPr id="17" name="Rectangle 16">
            <a:extLst>
              <a:ext uri="{FF2B5EF4-FFF2-40B4-BE49-F238E27FC236}">
                <a16:creationId xmlns:a16="http://schemas.microsoft.com/office/drawing/2014/main" id="{49EB52EE-6708-46E6-8E7A-E12D1071D5C3}"/>
              </a:ext>
            </a:extLst>
          </p:cNvPr>
          <p:cNvSpPr/>
          <p:nvPr/>
        </p:nvSpPr>
        <p:spPr>
          <a:xfrm>
            <a:off x="2342096" y="2667980"/>
            <a:ext cx="5617900" cy="28881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010D2D-4AEB-4F72-932E-AF9FDDDEB0A7}"/>
              </a:ext>
            </a:extLst>
          </p:cNvPr>
          <p:cNvSpPr/>
          <p:nvPr/>
        </p:nvSpPr>
        <p:spPr>
          <a:xfrm>
            <a:off x="7982574" y="3081676"/>
            <a:ext cx="4209425" cy="11325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5249528-68DA-4312-BB57-4A417C38B01F}"/>
              </a:ext>
            </a:extLst>
          </p:cNvPr>
          <p:cNvSpPr/>
          <p:nvPr/>
        </p:nvSpPr>
        <p:spPr>
          <a:xfrm>
            <a:off x="408595" y="4650822"/>
            <a:ext cx="4006789" cy="905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C5BADBA-3298-4319-9E61-568532AB671C}"/>
              </a:ext>
            </a:extLst>
          </p:cNvPr>
          <p:cNvSpPr/>
          <p:nvPr/>
        </p:nvSpPr>
        <p:spPr>
          <a:xfrm>
            <a:off x="4324424" y="1470503"/>
            <a:ext cx="3412502" cy="14058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C1E0E6D-E043-4BBB-9558-A90EFDA5EFB3}"/>
              </a:ext>
            </a:extLst>
          </p:cNvPr>
          <p:cNvSpPr/>
          <p:nvPr/>
        </p:nvSpPr>
        <p:spPr>
          <a:xfrm>
            <a:off x="7776618" y="1393794"/>
            <a:ext cx="190905" cy="1597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21" name="Title 1">
            <a:extLst>
              <a:ext uri="{FF2B5EF4-FFF2-40B4-BE49-F238E27FC236}">
                <a16:creationId xmlns:a16="http://schemas.microsoft.com/office/drawing/2014/main" id="{ED65B937-F738-4C1D-A7FE-611FE6D3BEDA}"/>
              </a:ext>
            </a:extLst>
          </p:cNvPr>
          <p:cNvSpPr>
            <a:spLocks noGrp="1"/>
          </p:cNvSpPr>
          <p:nvPr>
            <p:ph type="title"/>
          </p:nvPr>
        </p:nvSpPr>
        <p:spPr/>
        <p:txBody>
          <a:bodyPr/>
          <a:lstStyle/>
          <a:p>
            <a:r>
              <a:rPr lang="zh-CN" altLang="en-US"/>
              <a:t>质量平衡过程概述 </a:t>
            </a:r>
            <a:r>
              <a:rPr lang="en-US" altLang="zh-CN"/>
              <a:t>– </a:t>
            </a:r>
            <a:r>
              <a:rPr lang="zh-CN" altLang="en-US"/>
              <a:t>优化评估（</a:t>
            </a:r>
            <a:r>
              <a:rPr lang="en-US" altLang="zh-CN"/>
              <a:t>2/2</a:t>
            </a:r>
            <a:r>
              <a:rPr lang="zh-CN" altLang="en-US"/>
              <a:t>）</a:t>
            </a:r>
            <a:endParaRPr lang="en-GB"/>
          </a:p>
        </p:txBody>
      </p:sp>
      <p:sp>
        <p:nvSpPr>
          <p:cNvPr id="25" name="TextBox 15">
            <a:extLst>
              <a:ext uri="{FF2B5EF4-FFF2-40B4-BE49-F238E27FC236}">
                <a16:creationId xmlns:a16="http://schemas.microsoft.com/office/drawing/2014/main" id="{82CDEE0D-FAA9-9451-ED51-152B6663E469}"/>
              </a:ext>
            </a:extLst>
          </p:cNvPr>
          <p:cNvSpPr txBox="1"/>
          <p:nvPr/>
        </p:nvSpPr>
        <p:spPr>
          <a:xfrm>
            <a:off x="8012680" y="1734744"/>
            <a:ext cx="4280657" cy="1077218"/>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7a</a:t>
            </a:r>
            <a:r>
              <a:rPr lang="zh-CN" altLang="en-US" sz="1600">
                <a:solidFill>
                  <a:srgbClr val="848484"/>
                </a:solidFill>
              </a:rPr>
              <a:t>：使用过程损失信息填充框图。</a:t>
            </a:r>
            <a:r>
              <a:rPr lang="en-US" sz="1600">
                <a:solidFill>
                  <a:srgbClr val="848484"/>
                </a:solidFill>
              </a:rPr>
              <a:t> </a:t>
            </a:r>
          </a:p>
          <a:p>
            <a:pPr marL="285750" indent="-285750">
              <a:buFont typeface="Arial" panose="020B0604020202020204" pitchFamily="34" charset="0"/>
              <a:buChar char="•"/>
            </a:pPr>
            <a:r>
              <a:rPr lang="zh-CN" altLang="en-US" sz="1600">
                <a:solidFill>
                  <a:srgbClr val="848484"/>
                </a:solidFill>
              </a:rPr>
              <a:t>粉尘损失</a:t>
            </a:r>
            <a:endParaRPr lang="en-US" altLang="zh-CN" sz="1600">
              <a:solidFill>
                <a:srgbClr val="848484"/>
              </a:solidFill>
            </a:endParaRPr>
          </a:p>
          <a:p>
            <a:pPr marL="285750" indent="-285750">
              <a:buFont typeface="Arial" panose="020B0604020202020204" pitchFamily="34" charset="0"/>
              <a:buChar char="•"/>
            </a:pPr>
            <a:r>
              <a:rPr lang="zh-CN" altLang="en-US" sz="1600">
                <a:solidFill>
                  <a:srgbClr val="848484"/>
                </a:solidFill>
              </a:rPr>
              <a:t>溶剂处理</a:t>
            </a:r>
            <a:endParaRPr lang="en-US" altLang="zh-CN" sz="1600">
              <a:solidFill>
                <a:srgbClr val="848484"/>
              </a:solidFill>
            </a:endParaRPr>
          </a:p>
          <a:p>
            <a:pPr marL="285750" indent="-285750">
              <a:buFont typeface="Arial" panose="020B0604020202020204" pitchFamily="34" charset="0"/>
              <a:buChar char="•"/>
            </a:pPr>
            <a:r>
              <a:rPr lang="zh-CN" altLang="en-US" sz="1600">
                <a:solidFill>
                  <a:srgbClr val="848484"/>
                </a:solidFill>
              </a:rPr>
              <a:t>清洁去除</a:t>
            </a:r>
            <a:endParaRPr lang="en-US" altLang="zh-CN" sz="1600">
              <a:solidFill>
                <a:srgbClr val="848484"/>
              </a:solidFill>
            </a:endParaRPr>
          </a:p>
        </p:txBody>
      </p:sp>
    </p:spTree>
    <p:extLst>
      <p:ext uri="{BB962C8B-B14F-4D97-AF65-F5344CB8AC3E}">
        <p14:creationId xmlns:p14="http://schemas.microsoft.com/office/powerpoint/2010/main" val="8936190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BA331BA-54F9-461D-AC80-6474668145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3753" y="1484132"/>
            <a:ext cx="7513770" cy="3819154"/>
          </a:xfrm>
          <a:prstGeom prst="rect">
            <a:avLst/>
          </a:prstGeom>
        </p:spPr>
      </p:pic>
      <p:sp>
        <p:nvSpPr>
          <p:cNvPr id="15" name="TextBox 14">
            <a:extLst>
              <a:ext uri="{FF2B5EF4-FFF2-40B4-BE49-F238E27FC236}">
                <a16:creationId xmlns:a16="http://schemas.microsoft.com/office/drawing/2014/main" id="{D49464F8-FE1D-4F8C-9184-674572B1F8ED}"/>
              </a:ext>
            </a:extLst>
          </p:cNvPr>
          <p:cNvSpPr txBox="1"/>
          <p:nvPr/>
        </p:nvSpPr>
        <p:spPr>
          <a:xfrm>
            <a:off x="8012680" y="4314585"/>
            <a:ext cx="4280657" cy="830997"/>
          </a:xfrm>
          <a:prstGeom prst="rect">
            <a:avLst/>
          </a:prstGeom>
          <a:noFill/>
        </p:spPr>
        <p:txBody>
          <a:bodyPr wrap="square" rtlCol="0">
            <a:spAutoFit/>
          </a:bodyPr>
          <a:lstStyle/>
          <a:p>
            <a:r>
              <a:rPr lang="en-US" sz="1600">
                <a:solidFill>
                  <a:srgbClr val="848484"/>
                </a:solidFill>
              </a:rPr>
              <a:t>Step 8: Document results and assumptions using standardized template. </a:t>
            </a:r>
          </a:p>
        </p:txBody>
      </p:sp>
      <p:sp>
        <p:nvSpPr>
          <p:cNvPr id="23" name="Rectangle 22">
            <a:extLst>
              <a:ext uri="{FF2B5EF4-FFF2-40B4-BE49-F238E27FC236}">
                <a16:creationId xmlns:a16="http://schemas.microsoft.com/office/drawing/2014/main" id="{E0CFC90C-088E-4A79-A443-E6533453A5EE}"/>
              </a:ext>
            </a:extLst>
          </p:cNvPr>
          <p:cNvSpPr/>
          <p:nvPr/>
        </p:nvSpPr>
        <p:spPr>
          <a:xfrm>
            <a:off x="7982575" y="4292962"/>
            <a:ext cx="4209425" cy="10772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19" name="Rectangle 18">
            <a:extLst>
              <a:ext uri="{FF2B5EF4-FFF2-40B4-BE49-F238E27FC236}">
                <a16:creationId xmlns:a16="http://schemas.microsoft.com/office/drawing/2014/main" id="{55249528-68DA-4312-BB57-4A417C38B01F}"/>
              </a:ext>
            </a:extLst>
          </p:cNvPr>
          <p:cNvSpPr/>
          <p:nvPr/>
        </p:nvSpPr>
        <p:spPr>
          <a:xfrm>
            <a:off x="408595" y="4650822"/>
            <a:ext cx="4006789" cy="905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C1E0E6D-E043-4BBB-9558-A90EFDA5EFB3}"/>
              </a:ext>
            </a:extLst>
          </p:cNvPr>
          <p:cNvSpPr/>
          <p:nvPr/>
        </p:nvSpPr>
        <p:spPr>
          <a:xfrm>
            <a:off x="7776618" y="1393794"/>
            <a:ext cx="190905" cy="1597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
            <a:extLst>
              <a:ext uri="{FF2B5EF4-FFF2-40B4-BE49-F238E27FC236}">
                <a16:creationId xmlns:a16="http://schemas.microsoft.com/office/drawing/2014/main" id="{5DD41B38-7271-49F9-B140-427A0CBD394D}"/>
              </a:ext>
            </a:extLst>
          </p:cNvPr>
          <p:cNvSpPr>
            <a:spLocks noGrp="1"/>
          </p:cNvSpPr>
          <p:nvPr>
            <p:ph type="title"/>
          </p:nvPr>
        </p:nvSpPr>
        <p:spPr/>
        <p:txBody>
          <a:bodyPr/>
          <a:lstStyle/>
          <a:p>
            <a:r>
              <a:rPr lang="zh-CN" altLang="en-US" noProof="0"/>
              <a:t>质量平衡过程概述 </a:t>
            </a:r>
            <a:r>
              <a:rPr lang="en-US" altLang="zh-CN" noProof="0"/>
              <a:t>– </a:t>
            </a:r>
            <a:r>
              <a:rPr lang="zh-CN" altLang="en-US" noProof="0"/>
              <a:t>优化评估（</a:t>
            </a:r>
            <a:r>
              <a:rPr lang="en-US" altLang="zh-CN" noProof="0"/>
              <a:t>2/2</a:t>
            </a:r>
            <a:r>
              <a:rPr lang="zh-CN" altLang="en-US" noProof="0"/>
              <a:t>）</a:t>
            </a:r>
            <a:endParaRPr lang="en-GB"/>
          </a:p>
        </p:txBody>
      </p:sp>
      <p:sp>
        <p:nvSpPr>
          <p:cNvPr id="12" name="TextBox 13">
            <a:extLst>
              <a:ext uri="{FF2B5EF4-FFF2-40B4-BE49-F238E27FC236}">
                <a16:creationId xmlns:a16="http://schemas.microsoft.com/office/drawing/2014/main" id="{C88758E8-FFE5-7A4F-8E2A-665157A39CB5}"/>
              </a:ext>
            </a:extLst>
          </p:cNvPr>
          <p:cNvSpPr txBox="1"/>
          <p:nvPr/>
        </p:nvSpPr>
        <p:spPr>
          <a:xfrm>
            <a:off x="7982576" y="3136965"/>
            <a:ext cx="4280657" cy="830997"/>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7b</a:t>
            </a:r>
            <a:r>
              <a:rPr lang="zh-CN" altLang="en-US" sz="1600">
                <a:solidFill>
                  <a:srgbClr val="848484"/>
                </a:solidFill>
              </a:rPr>
              <a:t>：计算新的</a:t>
            </a:r>
            <a:r>
              <a:rPr lang="en-US" altLang="zh-CN" sz="1600" err="1">
                <a:solidFill>
                  <a:srgbClr val="848484"/>
                </a:solidFill>
              </a:rPr>
              <a:t>eMax</a:t>
            </a:r>
            <a:r>
              <a:rPr lang="zh-CN" altLang="en-US" sz="1600">
                <a:solidFill>
                  <a:srgbClr val="848484"/>
                </a:solidFill>
              </a:rPr>
              <a:t>与</a:t>
            </a:r>
            <a:r>
              <a:rPr lang="en-US" altLang="zh-CN" sz="1600">
                <a:solidFill>
                  <a:srgbClr val="848484"/>
                </a:solidFill>
              </a:rPr>
              <a:t>RQ</a:t>
            </a:r>
            <a:r>
              <a:rPr lang="zh-CN" altLang="en-US" sz="1600">
                <a:solidFill>
                  <a:srgbClr val="848484"/>
                </a:solidFill>
              </a:rPr>
              <a:t>值。</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如果</a:t>
            </a:r>
            <a:r>
              <a:rPr lang="en-US" sz="1600">
                <a:solidFill>
                  <a:srgbClr val="848484"/>
                </a:solidFill>
              </a:rPr>
              <a:t> RQ &gt; 1 </a:t>
            </a:r>
            <a:r>
              <a:rPr lang="zh-CN" altLang="en-US" sz="1600">
                <a:solidFill>
                  <a:srgbClr val="848484"/>
                </a:solidFill>
              </a:rPr>
              <a:t>并且可以进一步优化，则返回步骤</a:t>
            </a:r>
            <a:r>
              <a:rPr lang="en-US" altLang="zh-CN" sz="1600">
                <a:solidFill>
                  <a:srgbClr val="848484"/>
                </a:solidFill>
              </a:rPr>
              <a:t>7a</a:t>
            </a:r>
            <a:r>
              <a:rPr lang="zh-CN" altLang="en-US" sz="1600">
                <a:solidFill>
                  <a:srgbClr val="848484"/>
                </a:solidFill>
              </a:rPr>
              <a:t>。</a:t>
            </a:r>
            <a:endParaRPr lang="en-US" sz="1600">
              <a:solidFill>
                <a:srgbClr val="848484"/>
              </a:solidFill>
            </a:endParaRPr>
          </a:p>
        </p:txBody>
      </p:sp>
      <p:sp>
        <p:nvSpPr>
          <p:cNvPr id="13" name="TextBox 15">
            <a:extLst>
              <a:ext uri="{FF2B5EF4-FFF2-40B4-BE49-F238E27FC236}">
                <a16:creationId xmlns:a16="http://schemas.microsoft.com/office/drawing/2014/main" id="{48FCE7E6-96B6-5081-E9FA-9756A6A3241D}"/>
              </a:ext>
            </a:extLst>
          </p:cNvPr>
          <p:cNvSpPr txBox="1"/>
          <p:nvPr/>
        </p:nvSpPr>
        <p:spPr>
          <a:xfrm>
            <a:off x="8012680" y="1734744"/>
            <a:ext cx="4280657" cy="1077218"/>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7a</a:t>
            </a:r>
            <a:r>
              <a:rPr lang="zh-CN" altLang="en-US" sz="1600">
                <a:solidFill>
                  <a:srgbClr val="848484"/>
                </a:solidFill>
              </a:rPr>
              <a:t>：使用过程损失信息填充框图。</a:t>
            </a:r>
            <a:r>
              <a:rPr lang="en-US" sz="1600">
                <a:solidFill>
                  <a:srgbClr val="848484"/>
                </a:solidFill>
              </a:rPr>
              <a:t> </a:t>
            </a:r>
          </a:p>
          <a:p>
            <a:pPr marL="285750" indent="-285750">
              <a:buFont typeface="Arial" panose="020B0604020202020204" pitchFamily="34" charset="0"/>
              <a:buChar char="•"/>
            </a:pPr>
            <a:r>
              <a:rPr lang="zh-CN" altLang="en-US" sz="1600">
                <a:solidFill>
                  <a:srgbClr val="848484"/>
                </a:solidFill>
              </a:rPr>
              <a:t>粉尘损失</a:t>
            </a:r>
            <a:endParaRPr lang="en-US" altLang="zh-CN" sz="1600">
              <a:solidFill>
                <a:srgbClr val="848484"/>
              </a:solidFill>
            </a:endParaRPr>
          </a:p>
          <a:p>
            <a:pPr marL="285750" indent="-285750">
              <a:buFont typeface="Arial" panose="020B0604020202020204" pitchFamily="34" charset="0"/>
              <a:buChar char="•"/>
            </a:pPr>
            <a:r>
              <a:rPr lang="zh-CN" altLang="en-US" sz="1600">
                <a:solidFill>
                  <a:srgbClr val="848484"/>
                </a:solidFill>
              </a:rPr>
              <a:t>溶剂处理</a:t>
            </a:r>
            <a:endParaRPr lang="en-US" altLang="zh-CN" sz="1600">
              <a:solidFill>
                <a:srgbClr val="848484"/>
              </a:solidFill>
            </a:endParaRPr>
          </a:p>
          <a:p>
            <a:pPr marL="285750" indent="-285750">
              <a:buFont typeface="Arial" panose="020B0604020202020204" pitchFamily="34" charset="0"/>
              <a:buChar char="•"/>
            </a:pPr>
            <a:r>
              <a:rPr lang="zh-CN" altLang="en-US" sz="1600">
                <a:solidFill>
                  <a:srgbClr val="848484"/>
                </a:solidFill>
              </a:rPr>
              <a:t>清洁去除</a:t>
            </a:r>
            <a:endParaRPr lang="en-US" altLang="zh-CN" sz="1600">
              <a:solidFill>
                <a:srgbClr val="848484"/>
              </a:solidFill>
            </a:endParaRPr>
          </a:p>
        </p:txBody>
      </p:sp>
    </p:spTree>
    <p:extLst>
      <p:ext uri="{BB962C8B-B14F-4D97-AF65-F5344CB8AC3E}">
        <p14:creationId xmlns:p14="http://schemas.microsoft.com/office/powerpoint/2010/main" val="39919912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BA331BA-54F9-461D-AC80-6474668145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3753" y="1484132"/>
            <a:ext cx="7513770" cy="3819154"/>
          </a:xfrm>
          <a:prstGeom prst="rect">
            <a:avLst/>
          </a:prstGeom>
        </p:spPr>
      </p:pic>
      <p:sp>
        <p:nvSpPr>
          <p:cNvPr id="15" name="TextBox 14">
            <a:extLst>
              <a:ext uri="{FF2B5EF4-FFF2-40B4-BE49-F238E27FC236}">
                <a16:creationId xmlns:a16="http://schemas.microsoft.com/office/drawing/2014/main" id="{D49464F8-FE1D-4F8C-9184-674572B1F8ED}"/>
              </a:ext>
            </a:extLst>
          </p:cNvPr>
          <p:cNvSpPr txBox="1"/>
          <p:nvPr/>
        </p:nvSpPr>
        <p:spPr>
          <a:xfrm>
            <a:off x="8012680" y="4314585"/>
            <a:ext cx="4280657" cy="338554"/>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8</a:t>
            </a:r>
            <a:r>
              <a:rPr lang="zh-CN" altLang="en-US" sz="1600">
                <a:solidFill>
                  <a:srgbClr val="848484"/>
                </a:solidFill>
              </a:rPr>
              <a:t>：使用标准化的模板记录结果与假设。</a:t>
            </a:r>
            <a:endParaRPr lang="en-US" sz="1600">
              <a:solidFill>
                <a:srgbClr val="848484"/>
              </a:solidFill>
            </a:endParaRPr>
          </a:p>
        </p:txBody>
      </p:sp>
      <p:sp>
        <p:nvSpPr>
          <p:cNvPr id="14" name="TextBox 13">
            <a:extLst>
              <a:ext uri="{FF2B5EF4-FFF2-40B4-BE49-F238E27FC236}">
                <a16:creationId xmlns:a16="http://schemas.microsoft.com/office/drawing/2014/main" id="{4099071B-D661-416B-B28E-2FB794ED7FC5}"/>
              </a:ext>
            </a:extLst>
          </p:cNvPr>
          <p:cNvSpPr txBox="1"/>
          <p:nvPr/>
        </p:nvSpPr>
        <p:spPr>
          <a:xfrm>
            <a:off x="7982576" y="3136965"/>
            <a:ext cx="4280657" cy="830997"/>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7b</a:t>
            </a:r>
            <a:r>
              <a:rPr lang="zh-CN" altLang="en-US" sz="1600">
                <a:solidFill>
                  <a:srgbClr val="848484"/>
                </a:solidFill>
              </a:rPr>
              <a:t>：计算新的</a:t>
            </a:r>
            <a:r>
              <a:rPr lang="en-US" altLang="zh-CN" sz="1600" err="1">
                <a:solidFill>
                  <a:srgbClr val="848484"/>
                </a:solidFill>
              </a:rPr>
              <a:t>eMax</a:t>
            </a:r>
            <a:r>
              <a:rPr lang="zh-CN" altLang="en-US" sz="1600">
                <a:solidFill>
                  <a:srgbClr val="848484"/>
                </a:solidFill>
              </a:rPr>
              <a:t>与</a:t>
            </a:r>
            <a:r>
              <a:rPr lang="en-US" altLang="zh-CN" sz="1600">
                <a:solidFill>
                  <a:srgbClr val="848484"/>
                </a:solidFill>
              </a:rPr>
              <a:t>RQ</a:t>
            </a:r>
            <a:r>
              <a:rPr lang="zh-CN" altLang="en-US" sz="1600">
                <a:solidFill>
                  <a:srgbClr val="848484"/>
                </a:solidFill>
              </a:rPr>
              <a:t>值。</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如果</a:t>
            </a:r>
            <a:r>
              <a:rPr lang="en-US" sz="1600">
                <a:solidFill>
                  <a:srgbClr val="848484"/>
                </a:solidFill>
              </a:rPr>
              <a:t> RQ &gt; 1 </a:t>
            </a:r>
            <a:r>
              <a:rPr lang="zh-CN" altLang="en-US" sz="1600">
                <a:solidFill>
                  <a:srgbClr val="848484"/>
                </a:solidFill>
              </a:rPr>
              <a:t>并且可以进一步优化，则返回步骤</a:t>
            </a:r>
            <a:r>
              <a:rPr lang="en-US" altLang="zh-CN" sz="1600">
                <a:solidFill>
                  <a:srgbClr val="848484"/>
                </a:solidFill>
              </a:rPr>
              <a:t>7a</a:t>
            </a:r>
            <a:r>
              <a:rPr lang="zh-CN" altLang="en-US" sz="1600">
                <a:solidFill>
                  <a:srgbClr val="848484"/>
                </a:solidFill>
              </a:rPr>
              <a:t>。</a:t>
            </a:r>
            <a:endParaRPr lang="en-US" sz="1600">
              <a:solidFill>
                <a:srgbClr val="848484"/>
              </a:solidFill>
            </a:endParaRPr>
          </a:p>
        </p:txBody>
      </p:sp>
      <p:sp>
        <p:nvSpPr>
          <p:cNvPr id="16" name="TextBox 15">
            <a:extLst>
              <a:ext uri="{FF2B5EF4-FFF2-40B4-BE49-F238E27FC236}">
                <a16:creationId xmlns:a16="http://schemas.microsoft.com/office/drawing/2014/main" id="{FAFC391B-0EDD-48D1-AB21-B3DFEBB6A553}"/>
              </a:ext>
            </a:extLst>
          </p:cNvPr>
          <p:cNvSpPr txBox="1"/>
          <p:nvPr/>
        </p:nvSpPr>
        <p:spPr>
          <a:xfrm>
            <a:off x="8012680" y="1734744"/>
            <a:ext cx="4280657" cy="1077218"/>
          </a:xfrm>
          <a:prstGeom prst="rect">
            <a:avLst/>
          </a:prstGeom>
          <a:noFill/>
        </p:spPr>
        <p:txBody>
          <a:bodyPr wrap="square" rtlCol="0">
            <a:spAutoFit/>
          </a:bodyPr>
          <a:lstStyle/>
          <a:p>
            <a:r>
              <a:rPr lang="zh-CN" altLang="en-US" sz="1600">
                <a:solidFill>
                  <a:srgbClr val="848484"/>
                </a:solidFill>
              </a:rPr>
              <a:t>步骤</a:t>
            </a:r>
            <a:r>
              <a:rPr lang="en-US" altLang="zh-CN" sz="1600">
                <a:solidFill>
                  <a:srgbClr val="848484"/>
                </a:solidFill>
              </a:rPr>
              <a:t>7a</a:t>
            </a:r>
            <a:r>
              <a:rPr lang="zh-CN" altLang="en-US" sz="1600">
                <a:solidFill>
                  <a:srgbClr val="848484"/>
                </a:solidFill>
              </a:rPr>
              <a:t>：使用过程损失信息填充框图。</a:t>
            </a:r>
            <a:r>
              <a:rPr lang="en-US" sz="1600">
                <a:solidFill>
                  <a:srgbClr val="848484"/>
                </a:solidFill>
              </a:rPr>
              <a:t> </a:t>
            </a:r>
          </a:p>
          <a:p>
            <a:pPr marL="285750" indent="-285750">
              <a:buFont typeface="Arial" panose="020B0604020202020204" pitchFamily="34" charset="0"/>
              <a:buChar char="•"/>
            </a:pPr>
            <a:r>
              <a:rPr lang="zh-CN" altLang="en-US" sz="1600">
                <a:solidFill>
                  <a:srgbClr val="848484"/>
                </a:solidFill>
              </a:rPr>
              <a:t>粉尘损失</a:t>
            </a:r>
            <a:endParaRPr lang="en-US" altLang="zh-CN" sz="1600">
              <a:solidFill>
                <a:srgbClr val="848484"/>
              </a:solidFill>
            </a:endParaRPr>
          </a:p>
          <a:p>
            <a:pPr marL="285750" indent="-285750">
              <a:buFont typeface="Arial" panose="020B0604020202020204" pitchFamily="34" charset="0"/>
              <a:buChar char="•"/>
            </a:pPr>
            <a:r>
              <a:rPr lang="zh-CN" altLang="en-US" sz="1600">
                <a:solidFill>
                  <a:srgbClr val="848484"/>
                </a:solidFill>
              </a:rPr>
              <a:t>溶剂处理</a:t>
            </a:r>
            <a:endParaRPr lang="en-US" altLang="zh-CN" sz="1600">
              <a:solidFill>
                <a:srgbClr val="848484"/>
              </a:solidFill>
            </a:endParaRPr>
          </a:p>
          <a:p>
            <a:pPr marL="285750" indent="-285750">
              <a:buFont typeface="Arial" panose="020B0604020202020204" pitchFamily="34" charset="0"/>
              <a:buChar char="•"/>
            </a:pPr>
            <a:r>
              <a:rPr lang="zh-CN" altLang="en-US" sz="1600">
                <a:solidFill>
                  <a:srgbClr val="848484"/>
                </a:solidFill>
              </a:rPr>
              <a:t>清洁去除</a:t>
            </a:r>
            <a:endParaRPr lang="en-US" altLang="zh-CN" sz="1600">
              <a:solidFill>
                <a:srgbClr val="848484"/>
              </a:solidFill>
            </a:endParaRPr>
          </a:p>
        </p:txBody>
      </p:sp>
      <p:sp>
        <p:nvSpPr>
          <p:cNvPr id="22" name="Rectangle 21">
            <a:extLst>
              <a:ext uri="{FF2B5EF4-FFF2-40B4-BE49-F238E27FC236}">
                <a16:creationId xmlns:a16="http://schemas.microsoft.com/office/drawing/2014/main" id="{BC1E0E6D-E043-4BBB-9558-A90EFDA5EFB3}"/>
              </a:ext>
            </a:extLst>
          </p:cNvPr>
          <p:cNvSpPr/>
          <p:nvPr/>
        </p:nvSpPr>
        <p:spPr>
          <a:xfrm>
            <a:off x="7776618" y="1393794"/>
            <a:ext cx="190905" cy="1597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12" name="Title 1">
            <a:extLst>
              <a:ext uri="{FF2B5EF4-FFF2-40B4-BE49-F238E27FC236}">
                <a16:creationId xmlns:a16="http://schemas.microsoft.com/office/drawing/2014/main" id="{33832CEA-BD39-4900-867C-8BA6A829C671}"/>
              </a:ext>
            </a:extLst>
          </p:cNvPr>
          <p:cNvSpPr>
            <a:spLocks noGrp="1"/>
          </p:cNvSpPr>
          <p:nvPr>
            <p:ph type="title"/>
          </p:nvPr>
        </p:nvSpPr>
        <p:spPr/>
        <p:txBody>
          <a:bodyPr/>
          <a:lstStyle/>
          <a:p>
            <a:r>
              <a:rPr lang="zh-CN" altLang="en-US" noProof="0"/>
              <a:t>质量平衡过程概述 </a:t>
            </a:r>
            <a:r>
              <a:rPr lang="en-US" altLang="zh-CN" noProof="0"/>
              <a:t>– </a:t>
            </a:r>
            <a:r>
              <a:rPr lang="zh-CN" altLang="en-US" noProof="0"/>
              <a:t>优化评估（</a:t>
            </a:r>
            <a:r>
              <a:rPr lang="en-US" altLang="zh-CN" noProof="0"/>
              <a:t>2/2</a:t>
            </a:r>
            <a:r>
              <a:rPr lang="zh-CN" altLang="en-US" noProof="0"/>
              <a:t>）</a:t>
            </a:r>
            <a:endParaRPr lang="en-GB"/>
          </a:p>
        </p:txBody>
      </p:sp>
    </p:spTree>
    <p:extLst>
      <p:ext uri="{BB962C8B-B14F-4D97-AF65-F5344CB8AC3E}">
        <p14:creationId xmlns:p14="http://schemas.microsoft.com/office/powerpoint/2010/main" val="22407301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步骤</a:t>
            </a:r>
            <a:r>
              <a:rPr lang="en-US" altLang="zh-CN"/>
              <a:t>1</a:t>
            </a:r>
            <a:r>
              <a:rPr lang="zh-CN" altLang="en-US"/>
              <a:t>：选择待评估产品</a:t>
            </a:r>
            <a:endParaRPr lang="en-GB"/>
          </a:p>
        </p:txBody>
      </p:sp>
      <p:sp>
        <p:nvSpPr>
          <p:cNvPr id="3" name="TextBox 2">
            <a:extLst>
              <a:ext uri="{FF2B5EF4-FFF2-40B4-BE49-F238E27FC236}">
                <a16:creationId xmlns:a16="http://schemas.microsoft.com/office/drawing/2014/main" id="{86A61E70-06C0-4736-AC57-A49A25138462}"/>
              </a:ext>
            </a:extLst>
          </p:cNvPr>
          <p:cNvSpPr txBox="1"/>
          <p:nvPr/>
        </p:nvSpPr>
        <p:spPr>
          <a:xfrm>
            <a:off x="3187082" y="1305341"/>
            <a:ext cx="8357217" cy="4247317"/>
          </a:xfrm>
          <a:prstGeom prst="rect">
            <a:avLst/>
          </a:prstGeom>
          <a:noFill/>
        </p:spPr>
        <p:txBody>
          <a:bodyPr wrap="square" rtlCol="0">
            <a:spAutoFit/>
          </a:bodyPr>
          <a:lstStyle/>
          <a:p>
            <a:r>
              <a:rPr lang="zh-CN" altLang="en-US">
                <a:solidFill>
                  <a:srgbClr val="848484"/>
                </a:solidFill>
              </a:rPr>
              <a:t>产品选择示例：</a:t>
            </a:r>
            <a:endParaRPr lang="en-US">
              <a:solidFill>
                <a:srgbClr val="848484"/>
              </a:solidFill>
            </a:endParaRPr>
          </a:p>
          <a:p>
            <a:endParaRPr lang="en-US">
              <a:solidFill>
                <a:srgbClr val="848484"/>
              </a:solidFill>
            </a:endParaRPr>
          </a:p>
          <a:p>
            <a:endParaRPr lang="en-US">
              <a:solidFill>
                <a:srgbClr val="848484"/>
              </a:solidFill>
            </a:endParaRPr>
          </a:p>
          <a:p>
            <a:endParaRPr lang="en-US">
              <a:solidFill>
                <a:srgbClr val="848484"/>
              </a:solidFill>
            </a:endParaRPr>
          </a:p>
          <a:p>
            <a:endParaRPr lang="en-US">
              <a:solidFill>
                <a:srgbClr val="848484"/>
              </a:solidFill>
            </a:endParaRPr>
          </a:p>
          <a:p>
            <a:endParaRPr lang="en-US">
              <a:solidFill>
                <a:srgbClr val="848484"/>
              </a:solidFill>
            </a:endParaRPr>
          </a:p>
          <a:p>
            <a:endParaRPr lang="en-US">
              <a:solidFill>
                <a:srgbClr val="848484"/>
              </a:solidFill>
            </a:endParaRPr>
          </a:p>
          <a:p>
            <a:r>
              <a:rPr lang="zh-CN" altLang="en-US">
                <a:solidFill>
                  <a:srgbClr val="848484"/>
                </a:solidFill>
              </a:rPr>
              <a:t>选择具有最高的潜在</a:t>
            </a:r>
            <a:r>
              <a:rPr lang="en-US" altLang="zh-CN" b="1" err="1">
                <a:solidFill>
                  <a:srgbClr val="848484"/>
                </a:solidFill>
              </a:rPr>
              <a:t>eMax</a:t>
            </a:r>
            <a:r>
              <a:rPr lang="zh-CN" altLang="en-US">
                <a:solidFill>
                  <a:srgbClr val="848484"/>
                </a:solidFill>
              </a:rPr>
              <a:t>值的产品</a:t>
            </a:r>
            <a:endParaRPr lang="en-US" b="1">
              <a:solidFill>
                <a:srgbClr val="848484"/>
              </a:solidFill>
            </a:endParaRPr>
          </a:p>
          <a:p>
            <a:pPr marL="285750" indent="-285750">
              <a:buFont typeface="Arial" panose="020B0604020202020204" pitchFamily="34" charset="0"/>
              <a:buChar char="•"/>
            </a:pPr>
            <a:r>
              <a:rPr lang="zh-CN" altLang="en-US">
                <a:solidFill>
                  <a:srgbClr val="848484"/>
                </a:solidFill>
              </a:rPr>
              <a:t>在这个示例中，</a:t>
            </a:r>
            <a:r>
              <a:rPr lang="en-US" altLang="zh-CN">
                <a:solidFill>
                  <a:srgbClr val="848484"/>
                </a:solidFill>
              </a:rPr>
              <a:t>500 MG</a:t>
            </a:r>
            <a:r>
              <a:rPr lang="zh-CN" altLang="en-US">
                <a:solidFill>
                  <a:srgbClr val="848484"/>
                </a:solidFill>
              </a:rPr>
              <a:t>的片剂产品具有最高的</a:t>
            </a:r>
            <a:r>
              <a:rPr lang="en-US" altLang="zh-CN">
                <a:solidFill>
                  <a:srgbClr val="848484"/>
                </a:solidFill>
              </a:rPr>
              <a:t>API/</a:t>
            </a:r>
            <a:r>
              <a:rPr lang="zh-CN" altLang="en-US">
                <a:solidFill>
                  <a:srgbClr val="848484"/>
                </a:solidFill>
              </a:rPr>
              <a:t>生产活动</a:t>
            </a:r>
            <a:endParaRPr lang="en-US">
              <a:solidFill>
                <a:srgbClr val="848484"/>
              </a:solidFill>
            </a:endParaRPr>
          </a:p>
          <a:p>
            <a:endParaRPr lang="en-US">
              <a:solidFill>
                <a:srgbClr val="848484"/>
              </a:solidFill>
            </a:endParaRPr>
          </a:p>
          <a:p>
            <a:r>
              <a:rPr lang="zh-CN" altLang="en-US">
                <a:solidFill>
                  <a:srgbClr val="848484"/>
                </a:solidFill>
              </a:rPr>
              <a:t>选择产品进行评估时需要考虑的因素：</a:t>
            </a:r>
            <a:endParaRPr lang="en-US">
              <a:solidFill>
                <a:srgbClr val="848484"/>
              </a:solidFill>
            </a:endParaRPr>
          </a:p>
          <a:p>
            <a:pPr marL="285750" indent="-285750">
              <a:buFont typeface="Arial" panose="020B0604020202020204" pitchFamily="34" charset="0"/>
              <a:buChar char="•"/>
            </a:pPr>
            <a:r>
              <a:rPr lang="zh-CN" altLang="en-US">
                <a:solidFill>
                  <a:srgbClr val="848484"/>
                </a:solidFill>
              </a:rPr>
              <a:t>每个批次中</a:t>
            </a:r>
            <a:r>
              <a:rPr lang="en-US" altLang="zh-CN">
                <a:solidFill>
                  <a:srgbClr val="848484"/>
                </a:solidFill>
              </a:rPr>
              <a:t>API</a:t>
            </a:r>
            <a:r>
              <a:rPr lang="zh-CN" altLang="en-US">
                <a:solidFill>
                  <a:srgbClr val="848484"/>
                </a:solidFill>
              </a:rPr>
              <a:t>的质量</a:t>
            </a:r>
            <a:endParaRPr lang="en-US">
              <a:solidFill>
                <a:srgbClr val="848484"/>
              </a:solidFill>
            </a:endParaRPr>
          </a:p>
          <a:p>
            <a:pPr marL="285750" indent="-285750">
              <a:buFont typeface="Arial" panose="020B0604020202020204" pitchFamily="34" charset="0"/>
              <a:buChar char="•"/>
            </a:pPr>
            <a:r>
              <a:rPr lang="zh-CN" altLang="en-US">
                <a:solidFill>
                  <a:srgbClr val="848484"/>
                </a:solidFill>
              </a:rPr>
              <a:t>每个生产活动的批次数目</a:t>
            </a:r>
            <a:endParaRPr lang="en-US">
              <a:solidFill>
                <a:srgbClr val="848484"/>
              </a:solidFill>
            </a:endParaRPr>
          </a:p>
          <a:p>
            <a:pPr marL="285750" indent="-285750">
              <a:buFont typeface="Arial" panose="020B0604020202020204" pitchFamily="34" charset="0"/>
              <a:buChar char="•"/>
            </a:pPr>
            <a:r>
              <a:rPr lang="zh-CN" altLang="en-US">
                <a:solidFill>
                  <a:srgbClr val="848484"/>
                </a:solidFill>
              </a:rPr>
              <a:t>并行生产</a:t>
            </a:r>
            <a:endParaRPr lang="en-US">
              <a:solidFill>
                <a:srgbClr val="848484"/>
              </a:solidFill>
            </a:endParaRPr>
          </a:p>
          <a:p>
            <a:r>
              <a:rPr lang="en-US">
                <a:solidFill>
                  <a:srgbClr val="848484"/>
                </a:solidFill>
              </a:rPr>
              <a:t> </a:t>
            </a:r>
          </a:p>
        </p:txBody>
      </p:sp>
      <p:cxnSp>
        <p:nvCxnSpPr>
          <p:cNvPr id="8" name="Straight Connector 7">
            <a:extLst>
              <a:ext uri="{FF2B5EF4-FFF2-40B4-BE49-F238E27FC236}">
                <a16:creationId xmlns:a16="http://schemas.microsoft.com/office/drawing/2014/main" id="{2BB4C70B-EC45-4D46-B8A0-CAB235B5A18F}"/>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48B72B9-8C9F-4FE5-BA02-DE9B0C3D1318}"/>
              </a:ext>
            </a:extLst>
          </p:cNvPr>
          <p:cNvSpPr txBox="1"/>
          <p:nvPr/>
        </p:nvSpPr>
        <p:spPr>
          <a:xfrm>
            <a:off x="799019" y="2136337"/>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10" name="Flowchart: Terminator 9">
            <a:extLst>
              <a:ext uri="{FF2B5EF4-FFF2-40B4-BE49-F238E27FC236}">
                <a16:creationId xmlns:a16="http://schemas.microsoft.com/office/drawing/2014/main" id="{2D80437A-C695-4BDB-991B-708A3C57A173}"/>
              </a:ext>
            </a:extLst>
          </p:cNvPr>
          <p:cNvSpPr/>
          <p:nvPr/>
        </p:nvSpPr>
        <p:spPr>
          <a:xfrm>
            <a:off x="575811" y="1363649"/>
            <a:ext cx="1651245" cy="652463"/>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a:solidFill>
                  <a:srgbClr val="848484"/>
                </a:solidFill>
              </a:rPr>
              <a:t>1. </a:t>
            </a:r>
            <a:r>
              <a:rPr lang="zh-CN" altLang="en-US" sz="1200">
                <a:solidFill>
                  <a:srgbClr val="848484"/>
                </a:solidFill>
              </a:rPr>
              <a:t>选择待评估的</a:t>
            </a:r>
            <a:endParaRPr lang="en-US" altLang="zh-CN" sz="1200">
              <a:solidFill>
                <a:srgbClr val="848484"/>
              </a:solidFill>
            </a:endParaRPr>
          </a:p>
          <a:p>
            <a:pPr algn="ctr"/>
            <a:r>
              <a:rPr lang="zh-CN" altLang="en-US" sz="1200">
                <a:solidFill>
                  <a:srgbClr val="848484"/>
                </a:solidFill>
              </a:rPr>
              <a:t>产品</a:t>
            </a:r>
            <a:endParaRPr lang="en-US" sz="2000">
              <a:solidFill>
                <a:srgbClr val="848484"/>
              </a:solidFill>
            </a:endParaRPr>
          </a:p>
        </p:txBody>
      </p:sp>
      <p:sp>
        <p:nvSpPr>
          <p:cNvPr id="11" name="Content Placeholder 2">
            <a:extLst>
              <a:ext uri="{FF2B5EF4-FFF2-40B4-BE49-F238E27FC236}">
                <a16:creationId xmlns:a16="http://schemas.microsoft.com/office/drawing/2014/main" id="{D0F013FF-3AE0-4025-84DB-0844A94263D9}"/>
              </a:ext>
            </a:extLst>
          </p:cNvPr>
          <p:cNvSpPr txBox="1">
            <a:spLocks/>
          </p:cNvSpPr>
          <p:nvPr/>
        </p:nvSpPr>
        <p:spPr>
          <a:xfrm>
            <a:off x="95460" y="2505669"/>
            <a:ext cx="2746448" cy="46026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您的工厂可能生产了多个包含相同</a:t>
            </a:r>
            <a:r>
              <a:rPr lang="en-US" altLang="zh-CN" sz="1600"/>
              <a:t>API</a:t>
            </a:r>
            <a:r>
              <a:rPr lang="zh-CN" altLang="en-US" sz="1600"/>
              <a:t>的产品。</a:t>
            </a:r>
            <a:r>
              <a:rPr lang="en-GB" sz="1600"/>
              <a:t> </a:t>
            </a:r>
          </a:p>
          <a:p>
            <a:pPr marL="0" indent="0">
              <a:buFont typeface="Wingdings" panose="05000000000000000000" pitchFamily="2" charset="2"/>
              <a:buNone/>
            </a:pPr>
            <a:r>
              <a:rPr lang="zh-CN" altLang="en-US" sz="1600"/>
              <a:t>仔细选择将被评估的产品使得</a:t>
            </a:r>
            <a:r>
              <a:rPr lang="en-US" altLang="zh-CN" sz="1600"/>
              <a:t>PEC</a:t>
            </a:r>
            <a:r>
              <a:rPr lang="zh-CN" altLang="en-US" sz="1600"/>
              <a:t>是被保守估算的。</a:t>
            </a:r>
            <a:endParaRPr lang="en-GB" sz="1600"/>
          </a:p>
        </p:txBody>
      </p:sp>
      <p:pic>
        <p:nvPicPr>
          <p:cNvPr id="12" name="Picture 11">
            <a:extLst>
              <a:ext uri="{FF2B5EF4-FFF2-40B4-BE49-F238E27FC236}">
                <a16:creationId xmlns:a16="http://schemas.microsoft.com/office/drawing/2014/main" id="{2845D38F-85B2-44D1-9304-0E3CCC0F54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8675" y="1848063"/>
            <a:ext cx="8524829" cy="1092270"/>
          </a:xfrm>
          <a:prstGeom prst="rect">
            <a:avLst/>
          </a:prstGeom>
          <a:ln>
            <a:solidFill>
              <a:srgbClr val="848484"/>
            </a:solidFill>
          </a:ln>
        </p:spPr>
      </p:pic>
      <p:sp>
        <p:nvSpPr>
          <p:cNvPr id="14" name="Rectangle 13">
            <a:extLst>
              <a:ext uri="{FF2B5EF4-FFF2-40B4-BE49-F238E27FC236}">
                <a16:creationId xmlns:a16="http://schemas.microsoft.com/office/drawing/2014/main" id="{A8E0B22E-A2AE-4A37-8A8D-D5E7088BC839}"/>
              </a:ext>
            </a:extLst>
          </p:cNvPr>
          <p:cNvSpPr/>
          <p:nvPr/>
        </p:nvSpPr>
        <p:spPr>
          <a:xfrm>
            <a:off x="8816383" y="2301482"/>
            <a:ext cx="2897081" cy="204187"/>
          </a:xfrm>
          <a:prstGeom prst="rect">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15" name="Rectangle 14">
            <a:extLst>
              <a:ext uri="{FF2B5EF4-FFF2-40B4-BE49-F238E27FC236}">
                <a16:creationId xmlns:a16="http://schemas.microsoft.com/office/drawing/2014/main" id="{2993711F-68DA-4894-B6C6-5823BB17B125}"/>
              </a:ext>
            </a:extLst>
          </p:cNvPr>
          <p:cNvSpPr/>
          <p:nvPr/>
        </p:nvSpPr>
        <p:spPr>
          <a:xfrm>
            <a:off x="8816384" y="2713508"/>
            <a:ext cx="2897080" cy="204187"/>
          </a:xfrm>
          <a:prstGeom prst="rect">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16" name="Rectangle 15">
            <a:extLst>
              <a:ext uri="{FF2B5EF4-FFF2-40B4-BE49-F238E27FC236}">
                <a16:creationId xmlns:a16="http://schemas.microsoft.com/office/drawing/2014/main" id="{1A3AE24F-CBB6-44F5-AF57-11CBC447BD48}"/>
              </a:ext>
            </a:extLst>
          </p:cNvPr>
          <p:cNvSpPr/>
          <p:nvPr/>
        </p:nvSpPr>
        <p:spPr>
          <a:xfrm>
            <a:off x="10479467" y="2509321"/>
            <a:ext cx="1233997" cy="204187"/>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Tree>
    <p:extLst>
      <p:ext uri="{BB962C8B-B14F-4D97-AF65-F5344CB8AC3E}">
        <p14:creationId xmlns:p14="http://schemas.microsoft.com/office/powerpoint/2010/main" val="36741160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304617ED-9EEC-46E3-ACCF-C58D44C570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75562" y="2763700"/>
            <a:ext cx="1709819" cy="1052196"/>
          </a:xfrm>
          <a:prstGeom prst="rect">
            <a:avLst/>
          </a:prstGeom>
        </p:spPr>
      </p:pic>
      <p:pic>
        <p:nvPicPr>
          <p:cNvPr id="40" name="Picture 39">
            <a:extLst>
              <a:ext uri="{FF2B5EF4-FFF2-40B4-BE49-F238E27FC236}">
                <a16:creationId xmlns:a16="http://schemas.microsoft.com/office/drawing/2014/main" id="{F31CC033-7116-4A8A-A654-AFFA5172C9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38636" y="2694812"/>
            <a:ext cx="1486435" cy="1052196"/>
          </a:xfrm>
          <a:prstGeom prst="rect">
            <a:avLst/>
          </a:prstGeom>
        </p:spPr>
      </p:pic>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299"/>
            <a:ext cx="11209111" cy="652463"/>
          </a:xfrm>
        </p:spPr>
        <p:txBody>
          <a:bodyPr/>
          <a:lstStyle/>
          <a:p>
            <a:r>
              <a:rPr lang="zh-CN" altLang="en-US"/>
              <a:t>步骤</a:t>
            </a:r>
            <a:r>
              <a:rPr lang="en-US" altLang="zh-CN"/>
              <a:t>2</a:t>
            </a:r>
            <a:r>
              <a:rPr lang="zh-CN" altLang="en-US"/>
              <a:t>：确定</a:t>
            </a:r>
            <a:r>
              <a:rPr lang="en-US" altLang="zh-CN"/>
              <a:t>API</a:t>
            </a:r>
            <a:r>
              <a:rPr lang="zh-CN" altLang="en-US"/>
              <a:t>损失是否通过废水排放到环境中</a:t>
            </a:r>
            <a:endParaRPr lang="en-GB"/>
          </a:p>
        </p:txBody>
      </p:sp>
      <p:cxnSp>
        <p:nvCxnSpPr>
          <p:cNvPr id="8" name="Straight Connector 7">
            <a:extLst>
              <a:ext uri="{FF2B5EF4-FFF2-40B4-BE49-F238E27FC236}">
                <a16:creationId xmlns:a16="http://schemas.microsoft.com/office/drawing/2014/main" id="{2BB4C70B-EC45-4D46-B8A0-CAB235B5A18F}"/>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48B72B9-8C9F-4FE5-BA02-DE9B0C3D1318}"/>
              </a:ext>
            </a:extLst>
          </p:cNvPr>
          <p:cNvSpPr txBox="1"/>
          <p:nvPr/>
        </p:nvSpPr>
        <p:spPr>
          <a:xfrm>
            <a:off x="814792" y="2149978"/>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11" name="Content Placeholder 2">
            <a:extLst>
              <a:ext uri="{FF2B5EF4-FFF2-40B4-BE49-F238E27FC236}">
                <a16:creationId xmlns:a16="http://schemas.microsoft.com/office/drawing/2014/main" id="{D0F013FF-3AE0-4025-84DB-0844A94263D9}"/>
              </a:ext>
            </a:extLst>
          </p:cNvPr>
          <p:cNvSpPr txBox="1">
            <a:spLocks/>
          </p:cNvSpPr>
          <p:nvPr/>
        </p:nvSpPr>
        <p:spPr>
          <a:xfrm>
            <a:off x="53910" y="2526239"/>
            <a:ext cx="2930863" cy="46026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确定所选产品是否可以通过水将</a:t>
            </a:r>
            <a:r>
              <a:rPr lang="en-US" altLang="zh-CN" sz="1600"/>
              <a:t>API</a:t>
            </a:r>
            <a:r>
              <a:rPr lang="zh-CN" altLang="en-US" sz="1600"/>
              <a:t>排放到环境中。</a:t>
            </a:r>
            <a:endParaRPr lang="en-GB" sz="1600"/>
          </a:p>
          <a:p>
            <a:pPr marL="0" indent="0">
              <a:buFont typeface="Wingdings" panose="05000000000000000000" pitchFamily="2" charset="2"/>
              <a:buNone/>
            </a:pPr>
            <a:r>
              <a:rPr lang="zh-CN" altLang="en-US" sz="1600"/>
              <a:t>如果可以，则继续评估。</a:t>
            </a:r>
            <a:endParaRPr lang="en-GB" sz="1600"/>
          </a:p>
          <a:p>
            <a:pPr marL="0" indent="0">
              <a:buFont typeface="Wingdings" panose="05000000000000000000" pitchFamily="2" charset="2"/>
              <a:buNone/>
            </a:pPr>
            <a:r>
              <a:rPr lang="zh-CN" altLang="en-US" sz="1600"/>
              <a:t>如果不可以，则</a:t>
            </a:r>
            <a:r>
              <a:rPr lang="en-US" altLang="zh-CN" sz="1600"/>
              <a:t>PEC</a:t>
            </a:r>
            <a:r>
              <a:rPr lang="zh-CN" altLang="en-US" sz="1600"/>
              <a:t>的数值为</a:t>
            </a:r>
            <a:r>
              <a:rPr lang="en-US" altLang="zh-CN" sz="1600"/>
              <a:t>0</a:t>
            </a:r>
            <a:r>
              <a:rPr lang="zh-CN" altLang="en-US" sz="1600"/>
              <a:t>并记录结果。</a:t>
            </a:r>
            <a:endParaRPr lang="en-GB" sz="1600"/>
          </a:p>
        </p:txBody>
      </p:sp>
      <p:sp>
        <p:nvSpPr>
          <p:cNvPr id="12" name="Flowchart: Terminator 11">
            <a:extLst>
              <a:ext uri="{FF2B5EF4-FFF2-40B4-BE49-F238E27FC236}">
                <a16:creationId xmlns:a16="http://schemas.microsoft.com/office/drawing/2014/main" id="{76EDEF39-0F55-4428-BB81-B0DB2969C372}"/>
              </a:ext>
            </a:extLst>
          </p:cNvPr>
          <p:cNvSpPr/>
          <p:nvPr/>
        </p:nvSpPr>
        <p:spPr>
          <a:xfrm>
            <a:off x="485715" y="1258703"/>
            <a:ext cx="1887098" cy="816152"/>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2. API</a:t>
            </a:r>
            <a:r>
              <a:rPr lang="zh-CN" altLang="en-US" sz="1200">
                <a:solidFill>
                  <a:srgbClr val="848484"/>
                </a:solidFill>
              </a:rPr>
              <a:t>是否在生产过程中排放到了最终会进入环境中的水中？</a:t>
            </a:r>
            <a:endParaRPr lang="en-US" sz="2000">
              <a:solidFill>
                <a:srgbClr val="848484"/>
              </a:solidFill>
            </a:endParaRPr>
          </a:p>
        </p:txBody>
      </p:sp>
      <p:sp>
        <p:nvSpPr>
          <p:cNvPr id="36" name="TextBox 35">
            <a:extLst>
              <a:ext uri="{FF2B5EF4-FFF2-40B4-BE49-F238E27FC236}">
                <a16:creationId xmlns:a16="http://schemas.microsoft.com/office/drawing/2014/main" id="{06B82A71-A7CD-4744-AF87-89FFB44A24E0}"/>
              </a:ext>
            </a:extLst>
          </p:cNvPr>
          <p:cNvSpPr txBox="1"/>
          <p:nvPr/>
        </p:nvSpPr>
        <p:spPr>
          <a:xfrm>
            <a:off x="3133816" y="1257804"/>
            <a:ext cx="8357217" cy="830997"/>
          </a:xfrm>
          <a:prstGeom prst="rect">
            <a:avLst/>
          </a:prstGeom>
          <a:noFill/>
        </p:spPr>
        <p:txBody>
          <a:bodyPr wrap="square" rtlCol="0">
            <a:spAutoFit/>
          </a:bodyPr>
          <a:lstStyle/>
          <a:p>
            <a:r>
              <a:rPr lang="zh-CN" altLang="en-US" sz="1600">
                <a:solidFill>
                  <a:srgbClr val="848484"/>
                </a:solidFill>
              </a:rPr>
              <a:t>如何处理您工厂中的液体废物？</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直接排入水体中。</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送到场外的废水处理厂后排入水体中。</a:t>
            </a:r>
            <a:endParaRPr lang="en-US">
              <a:solidFill>
                <a:srgbClr val="848484"/>
              </a:solidFill>
            </a:endParaRPr>
          </a:p>
        </p:txBody>
      </p:sp>
      <p:pic>
        <p:nvPicPr>
          <p:cNvPr id="37" name="Content Placeholder 2">
            <a:extLst>
              <a:ext uri="{FF2B5EF4-FFF2-40B4-BE49-F238E27FC236}">
                <a16:creationId xmlns:a16="http://schemas.microsoft.com/office/drawing/2014/main" id="{CA899967-AF6B-46BE-8577-534DCFDEC8C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31850" y="2262115"/>
            <a:ext cx="1486434" cy="1486434"/>
          </a:xfrm>
          <a:prstGeom prst="rect">
            <a:avLst/>
          </a:prstGeom>
        </p:spPr>
      </p:pic>
      <p:sp>
        <p:nvSpPr>
          <p:cNvPr id="38" name="TextBox 37">
            <a:extLst>
              <a:ext uri="{FF2B5EF4-FFF2-40B4-BE49-F238E27FC236}">
                <a16:creationId xmlns:a16="http://schemas.microsoft.com/office/drawing/2014/main" id="{748C95CE-985B-44F9-9A7D-E21472882907}"/>
              </a:ext>
            </a:extLst>
          </p:cNvPr>
          <p:cNvSpPr txBox="1"/>
          <p:nvPr/>
        </p:nvSpPr>
        <p:spPr>
          <a:xfrm>
            <a:off x="3414292" y="3800923"/>
            <a:ext cx="1321550" cy="338554"/>
          </a:xfrm>
          <a:prstGeom prst="rect">
            <a:avLst/>
          </a:prstGeom>
          <a:noFill/>
        </p:spPr>
        <p:txBody>
          <a:bodyPr wrap="square" rtlCol="0">
            <a:spAutoFit/>
          </a:bodyPr>
          <a:lstStyle/>
          <a:p>
            <a:pPr algn="ctr"/>
            <a:r>
              <a:rPr lang="zh-CN" altLang="en-US" sz="1600">
                <a:solidFill>
                  <a:srgbClr val="848484"/>
                </a:solidFill>
              </a:rPr>
              <a:t>您的工厂</a:t>
            </a:r>
            <a:endParaRPr lang="en-US" sz="1600">
              <a:solidFill>
                <a:srgbClr val="848484"/>
              </a:solidFill>
            </a:endParaRPr>
          </a:p>
        </p:txBody>
      </p:sp>
      <p:cxnSp>
        <p:nvCxnSpPr>
          <p:cNvPr id="6" name="Straight Arrow Connector 5">
            <a:extLst>
              <a:ext uri="{FF2B5EF4-FFF2-40B4-BE49-F238E27FC236}">
                <a16:creationId xmlns:a16="http://schemas.microsoft.com/office/drawing/2014/main" id="{7997EB5D-F9D4-4AEA-B01E-D1A17F59F865}"/>
              </a:ext>
            </a:extLst>
          </p:cNvPr>
          <p:cNvCxnSpPr/>
          <p:nvPr/>
        </p:nvCxnSpPr>
        <p:spPr>
          <a:xfrm>
            <a:off x="4818284" y="3214651"/>
            <a:ext cx="798991" cy="0"/>
          </a:xfrm>
          <a:prstGeom prst="straightConnector1">
            <a:avLst/>
          </a:prstGeom>
          <a:ln w="25400">
            <a:solidFill>
              <a:srgbClr val="F8652E"/>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E22B3F5E-E19A-42D5-8FC5-DC528C013AB6}"/>
              </a:ext>
            </a:extLst>
          </p:cNvPr>
          <p:cNvSpPr txBox="1"/>
          <p:nvPr/>
        </p:nvSpPr>
        <p:spPr>
          <a:xfrm>
            <a:off x="5650772" y="3769674"/>
            <a:ext cx="1486433" cy="338554"/>
          </a:xfrm>
          <a:prstGeom prst="rect">
            <a:avLst/>
          </a:prstGeom>
          <a:noFill/>
        </p:spPr>
        <p:txBody>
          <a:bodyPr wrap="square" rtlCol="0">
            <a:spAutoFit/>
          </a:bodyPr>
          <a:lstStyle/>
          <a:p>
            <a:pPr algn="ctr"/>
            <a:r>
              <a:rPr lang="zh-CN" altLang="en-US" sz="1600">
                <a:solidFill>
                  <a:srgbClr val="848484"/>
                </a:solidFill>
              </a:rPr>
              <a:t>现场废水处理</a:t>
            </a:r>
            <a:endParaRPr lang="en-US" sz="1600">
              <a:solidFill>
                <a:srgbClr val="848484"/>
              </a:solidFill>
            </a:endParaRPr>
          </a:p>
        </p:txBody>
      </p:sp>
      <p:cxnSp>
        <p:nvCxnSpPr>
          <p:cNvPr id="42" name="Straight Arrow Connector 41">
            <a:extLst>
              <a:ext uri="{FF2B5EF4-FFF2-40B4-BE49-F238E27FC236}">
                <a16:creationId xmlns:a16="http://schemas.microsoft.com/office/drawing/2014/main" id="{BA407100-7FB5-45EC-9AE3-124828EBFB95}"/>
              </a:ext>
            </a:extLst>
          </p:cNvPr>
          <p:cNvCxnSpPr/>
          <p:nvPr/>
        </p:nvCxnSpPr>
        <p:spPr>
          <a:xfrm>
            <a:off x="7071916" y="3214651"/>
            <a:ext cx="798991" cy="0"/>
          </a:xfrm>
          <a:prstGeom prst="straightConnector1">
            <a:avLst/>
          </a:prstGeom>
          <a:ln w="25400">
            <a:solidFill>
              <a:srgbClr val="F8652E"/>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7FD62ECA-AF01-442B-8B17-3A1E4F960906}"/>
              </a:ext>
            </a:extLst>
          </p:cNvPr>
          <p:cNvSpPr txBox="1"/>
          <p:nvPr/>
        </p:nvSpPr>
        <p:spPr>
          <a:xfrm>
            <a:off x="7887254" y="3769674"/>
            <a:ext cx="1486433" cy="338554"/>
          </a:xfrm>
          <a:prstGeom prst="rect">
            <a:avLst/>
          </a:prstGeom>
          <a:noFill/>
        </p:spPr>
        <p:txBody>
          <a:bodyPr wrap="square" rtlCol="0">
            <a:spAutoFit/>
          </a:bodyPr>
          <a:lstStyle/>
          <a:p>
            <a:pPr algn="ctr"/>
            <a:r>
              <a:rPr lang="zh-CN" altLang="en-US" sz="1600">
                <a:solidFill>
                  <a:srgbClr val="848484"/>
                </a:solidFill>
              </a:rPr>
              <a:t>市政废水处理</a:t>
            </a:r>
            <a:endParaRPr lang="en-US" sz="1600">
              <a:solidFill>
                <a:srgbClr val="848484"/>
              </a:solidFill>
            </a:endParaRPr>
          </a:p>
        </p:txBody>
      </p:sp>
      <p:cxnSp>
        <p:nvCxnSpPr>
          <p:cNvPr id="45" name="Straight Arrow Connector 44">
            <a:extLst>
              <a:ext uri="{FF2B5EF4-FFF2-40B4-BE49-F238E27FC236}">
                <a16:creationId xmlns:a16="http://schemas.microsoft.com/office/drawing/2014/main" id="{F3E40C0A-D96E-4889-965C-6DE76884EA83}"/>
              </a:ext>
            </a:extLst>
          </p:cNvPr>
          <p:cNvCxnSpPr/>
          <p:nvPr/>
        </p:nvCxnSpPr>
        <p:spPr>
          <a:xfrm>
            <a:off x="9373687" y="3208777"/>
            <a:ext cx="798991" cy="0"/>
          </a:xfrm>
          <a:prstGeom prst="straightConnector1">
            <a:avLst/>
          </a:prstGeom>
          <a:ln w="25400">
            <a:solidFill>
              <a:srgbClr val="F8652E"/>
            </a:solidFill>
            <a:prstDash val="solid"/>
            <a:tailEnd type="triangle"/>
          </a:ln>
        </p:spPr>
        <p:style>
          <a:lnRef idx="1">
            <a:schemeClr val="accent1"/>
          </a:lnRef>
          <a:fillRef idx="0">
            <a:schemeClr val="accent1"/>
          </a:fillRef>
          <a:effectRef idx="0">
            <a:schemeClr val="accent1"/>
          </a:effectRef>
          <a:fontRef idx="minor">
            <a:schemeClr val="tx1"/>
          </a:fontRef>
        </p:style>
      </p:cxnSp>
      <p:pic>
        <p:nvPicPr>
          <p:cNvPr id="46" name="Picture 2" descr="Related image">
            <a:extLst>
              <a:ext uri="{FF2B5EF4-FFF2-40B4-BE49-F238E27FC236}">
                <a16:creationId xmlns:a16="http://schemas.microsoft.com/office/drawing/2014/main" id="{DDCB4A7C-7E59-4D95-A8B3-18A005EB1C49}"/>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10297673" y="2569200"/>
            <a:ext cx="1209583" cy="1200474"/>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a:extLst>
              <a:ext uri="{FF2B5EF4-FFF2-40B4-BE49-F238E27FC236}">
                <a16:creationId xmlns:a16="http://schemas.microsoft.com/office/drawing/2014/main" id="{8B933895-93A2-4208-BCB0-ACD9D611419E}"/>
              </a:ext>
            </a:extLst>
          </p:cNvPr>
          <p:cNvSpPr txBox="1"/>
          <p:nvPr/>
        </p:nvSpPr>
        <p:spPr>
          <a:xfrm>
            <a:off x="10172678" y="3769674"/>
            <a:ext cx="1486433" cy="338554"/>
          </a:xfrm>
          <a:prstGeom prst="rect">
            <a:avLst/>
          </a:prstGeom>
          <a:noFill/>
        </p:spPr>
        <p:txBody>
          <a:bodyPr wrap="square" rtlCol="0">
            <a:spAutoFit/>
          </a:bodyPr>
          <a:lstStyle/>
          <a:p>
            <a:pPr algn="ctr"/>
            <a:r>
              <a:rPr lang="zh-CN" altLang="en-US" sz="1600">
                <a:solidFill>
                  <a:srgbClr val="848484"/>
                </a:solidFill>
              </a:rPr>
              <a:t>受纳水体</a:t>
            </a:r>
            <a:endParaRPr lang="en-US" sz="1600">
              <a:solidFill>
                <a:srgbClr val="848484"/>
              </a:solidFill>
            </a:endParaRPr>
          </a:p>
        </p:txBody>
      </p:sp>
      <p:sp>
        <p:nvSpPr>
          <p:cNvPr id="48" name="TextBox 47">
            <a:extLst>
              <a:ext uri="{FF2B5EF4-FFF2-40B4-BE49-F238E27FC236}">
                <a16:creationId xmlns:a16="http://schemas.microsoft.com/office/drawing/2014/main" id="{8CA18640-B984-4659-8138-678E890CD2E1}"/>
              </a:ext>
            </a:extLst>
          </p:cNvPr>
          <p:cNvSpPr txBox="1"/>
          <p:nvPr/>
        </p:nvSpPr>
        <p:spPr>
          <a:xfrm>
            <a:off x="3133816" y="4544504"/>
            <a:ext cx="9004274" cy="1569660"/>
          </a:xfrm>
          <a:prstGeom prst="rect">
            <a:avLst/>
          </a:prstGeom>
          <a:noFill/>
        </p:spPr>
        <p:txBody>
          <a:bodyPr wrap="square" rtlCol="0">
            <a:spAutoFit/>
          </a:bodyPr>
          <a:lstStyle/>
          <a:p>
            <a:r>
              <a:rPr lang="zh-CN" altLang="en-US" sz="1600">
                <a:solidFill>
                  <a:srgbClr val="848484"/>
                </a:solidFill>
              </a:rPr>
              <a:t>如果您的工厂的液体废物未流入环境中，请确认以下内容：</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现场或场外无工艺废水排放。</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所有含</a:t>
            </a:r>
            <a:r>
              <a:rPr lang="en-US" altLang="zh-CN" sz="1600">
                <a:solidFill>
                  <a:srgbClr val="848484"/>
                </a:solidFill>
              </a:rPr>
              <a:t>API</a:t>
            </a:r>
            <a:r>
              <a:rPr lang="zh-CN" altLang="en-US" sz="1600">
                <a:solidFill>
                  <a:srgbClr val="848484"/>
                </a:solidFill>
              </a:rPr>
              <a:t>的废水都被焚烧或被送到闭环零液体排放（</a:t>
            </a:r>
            <a:r>
              <a:rPr lang="en-US" altLang="zh-CN" sz="1600">
                <a:solidFill>
                  <a:srgbClr val="848484"/>
                </a:solidFill>
              </a:rPr>
              <a:t>ZLD</a:t>
            </a:r>
            <a:r>
              <a:rPr lang="zh-CN" altLang="en-US" sz="1600">
                <a:solidFill>
                  <a:srgbClr val="848484"/>
                </a:solidFill>
              </a:rPr>
              <a:t>）系统中。</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场外焚烧工厂获得了许可和审查。</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如果废水被送到闭环</a:t>
            </a:r>
            <a:r>
              <a:rPr lang="en-US" altLang="zh-CN" sz="1600">
                <a:solidFill>
                  <a:srgbClr val="848484"/>
                </a:solidFill>
              </a:rPr>
              <a:t>ZLD</a:t>
            </a:r>
            <a:r>
              <a:rPr lang="zh-CN" altLang="en-US" sz="1600">
                <a:solidFill>
                  <a:srgbClr val="848484"/>
                </a:solidFill>
              </a:rPr>
              <a:t>系统中，则不会在现场或场外排放及使用。</a:t>
            </a:r>
            <a:endParaRPr lang="en-US" sz="1600">
              <a:solidFill>
                <a:srgbClr val="848484"/>
              </a:solidFill>
            </a:endParaRPr>
          </a:p>
          <a:p>
            <a:pPr marL="742950" lvl="1" indent="-285750">
              <a:buFont typeface="Courier New" panose="02070309020205020404" pitchFamily="49" charset="0"/>
              <a:buChar char="o"/>
            </a:pPr>
            <a:r>
              <a:rPr lang="zh-CN" altLang="en-US" sz="1600">
                <a:solidFill>
                  <a:srgbClr val="848484"/>
                </a:solidFill>
              </a:rPr>
              <a:t>请注意：这包括了灌溉用水。</a:t>
            </a:r>
            <a:endParaRPr lang="en-US">
              <a:solidFill>
                <a:srgbClr val="848484"/>
              </a:solidFill>
            </a:endParaRPr>
          </a:p>
        </p:txBody>
      </p:sp>
    </p:spTree>
    <p:extLst>
      <p:ext uri="{BB962C8B-B14F-4D97-AF65-F5344CB8AC3E}">
        <p14:creationId xmlns:p14="http://schemas.microsoft.com/office/powerpoint/2010/main" val="20564410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步骤</a:t>
            </a:r>
            <a:r>
              <a:rPr lang="en-US" altLang="zh-CN"/>
              <a:t>3</a:t>
            </a:r>
            <a:r>
              <a:rPr lang="zh-CN" altLang="en-US"/>
              <a:t>：获取</a:t>
            </a:r>
            <a:r>
              <a:rPr lang="en-US" altLang="zh-CN"/>
              <a:t>PNEC</a:t>
            </a:r>
            <a:r>
              <a:rPr lang="zh-CN" altLang="en-US"/>
              <a:t>信息</a:t>
            </a:r>
            <a:endParaRPr lang="en-GB"/>
          </a:p>
        </p:txBody>
      </p:sp>
      <p:cxnSp>
        <p:nvCxnSpPr>
          <p:cNvPr id="10" name="Straight Connector 9">
            <a:extLst>
              <a:ext uri="{FF2B5EF4-FFF2-40B4-BE49-F238E27FC236}">
                <a16:creationId xmlns:a16="http://schemas.microsoft.com/office/drawing/2014/main" id="{25061899-FF6A-4DAF-B32C-C916FAC2E46D}"/>
              </a:ext>
            </a:extLst>
          </p:cNvPr>
          <p:cNvCxnSpPr>
            <a:cxnSpLocks/>
          </p:cNvCxnSpPr>
          <p:nvPr/>
        </p:nvCxnSpPr>
        <p:spPr>
          <a:xfrm>
            <a:off x="2884674" y="1162975"/>
            <a:ext cx="0" cy="519778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0233E62-42A7-4A67-B7B2-A7E32CBBD632}"/>
              </a:ext>
            </a:extLst>
          </p:cNvPr>
          <p:cNvSpPr txBox="1"/>
          <p:nvPr/>
        </p:nvSpPr>
        <p:spPr>
          <a:xfrm>
            <a:off x="805914" y="2299684"/>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13" name="Flowchart: Terminator 12">
            <a:extLst>
              <a:ext uri="{FF2B5EF4-FFF2-40B4-BE49-F238E27FC236}">
                <a16:creationId xmlns:a16="http://schemas.microsoft.com/office/drawing/2014/main" id="{2132B5EF-0CF1-4338-9A1A-E077528A2555}"/>
              </a:ext>
            </a:extLst>
          </p:cNvPr>
          <p:cNvSpPr/>
          <p:nvPr/>
        </p:nvSpPr>
        <p:spPr>
          <a:xfrm>
            <a:off x="354598" y="1291903"/>
            <a:ext cx="2067382" cy="947639"/>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3. </a:t>
            </a:r>
            <a:r>
              <a:rPr lang="zh-CN" altLang="en-US" sz="1200">
                <a:solidFill>
                  <a:srgbClr val="848484"/>
                </a:solidFill>
              </a:rPr>
              <a:t>获取</a:t>
            </a:r>
            <a:r>
              <a:rPr lang="en-US" altLang="zh-CN" sz="1200">
                <a:solidFill>
                  <a:srgbClr val="848484"/>
                </a:solidFill>
              </a:rPr>
              <a:t>PNEC</a:t>
            </a:r>
            <a:r>
              <a:rPr lang="zh-CN" altLang="en-US" sz="1200">
                <a:solidFill>
                  <a:srgbClr val="848484"/>
                </a:solidFill>
              </a:rPr>
              <a:t>及受纳水体的信息。将此信息输入</a:t>
            </a:r>
            <a:r>
              <a:rPr lang="en-US" altLang="zh-CN" sz="1200">
                <a:solidFill>
                  <a:srgbClr val="848484"/>
                </a:solidFill>
              </a:rPr>
              <a:t>PEC:PNEC</a:t>
            </a:r>
            <a:r>
              <a:rPr lang="zh-CN" altLang="en-US" sz="1200">
                <a:solidFill>
                  <a:srgbClr val="848484"/>
                </a:solidFill>
              </a:rPr>
              <a:t>的计算工具中。</a:t>
            </a:r>
            <a:r>
              <a:rPr lang="en-US" sz="1200">
                <a:solidFill>
                  <a:srgbClr val="848484"/>
                </a:solidFill>
              </a:rPr>
              <a:t> </a:t>
            </a:r>
            <a:endParaRPr lang="en-US" sz="2000">
              <a:solidFill>
                <a:srgbClr val="848484"/>
              </a:solidFill>
            </a:endParaRPr>
          </a:p>
        </p:txBody>
      </p:sp>
      <p:sp>
        <p:nvSpPr>
          <p:cNvPr id="14" name="Content Placeholder 2">
            <a:extLst>
              <a:ext uri="{FF2B5EF4-FFF2-40B4-BE49-F238E27FC236}">
                <a16:creationId xmlns:a16="http://schemas.microsoft.com/office/drawing/2014/main" id="{73F516CC-27AC-4916-9CDF-F1B2A3F5D8D7}"/>
              </a:ext>
            </a:extLst>
          </p:cNvPr>
          <p:cNvSpPr txBox="1">
            <a:spLocks/>
          </p:cNvSpPr>
          <p:nvPr/>
        </p:nvSpPr>
        <p:spPr>
          <a:xfrm>
            <a:off x="153267" y="2755168"/>
            <a:ext cx="2616564" cy="5473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收集计算</a:t>
            </a:r>
            <a:r>
              <a:rPr lang="en-US" altLang="zh-CN" sz="1600"/>
              <a:t>PEC/PNEC</a:t>
            </a:r>
            <a:r>
              <a:rPr lang="zh-CN" altLang="en-US" sz="1600"/>
              <a:t>比率所需的信息。</a:t>
            </a:r>
            <a:endParaRPr lang="en-GB" sz="1800"/>
          </a:p>
          <a:p>
            <a:pPr marL="342900" indent="-342900">
              <a:buFont typeface="+mj-lt"/>
              <a:buAutoNum type="arabicPeriod"/>
            </a:pPr>
            <a:endParaRPr lang="en-GB" sz="1800"/>
          </a:p>
          <a:p>
            <a:pPr marL="342900" indent="-342900">
              <a:buFont typeface="+mj-lt"/>
              <a:buAutoNum type="arabicPeriod"/>
            </a:pPr>
            <a:endParaRPr lang="en-GB" sz="1800"/>
          </a:p>
          <a:p>
            <a:pPr marL="0" indent="0">
              <a:buFont typeface="Wingdings" panose="05000000000000000000" pitchFamily="2" charset="2"/>
              <a:buNone/>
            </a:pPr>
            <a:endParaRPr lang="en-GB" sz="1800"/>
          </a:p>
        </p:txBody>
      </p:sp>
      <p:sp>
        <p:nvSpPr>
          <p:cNvPr id="19" name="TextBox 18">
            <a:extLst>
              <a:ext uri="{FF2B5EF4-FFF2-40B4-BE49-F238E27FC236}">
                <a16:creationId xmlns:a16="http://schemas.microsoft.com/office/drawing/2014/main" id="{3656AE68-CF49-4A33-A85F-3493778A56F9}"/>
              </a:ext>
            </a:extLst>
          </p:cNvPr>
          <p:cNvSpPr txBox="1"/>
          <p:nvPr/>
        </p:nvSpPr>
        <p:spPr>
          <a:xfrm>
            <a:off x="3039790" y="1282444"/>
            <a:ext cx="8357217" cy="1323439"/>
          </a:xfrm>
          <a:prstGeom prst="rect">
            <a:avLst/>
          </a:prstGeom>
          <a:noFill/>
        </p:spPr>
        <p:txBody>
          <a:bodyPr wrap="square" rtlCol="0">
            <a:spAutoFit/>
          </a:bodyPr>
          <a:lstStyle/>
          <a:p>
            <a:r>
              <a:rPr lang="zh-CN" altLang="en-US" sz="1600">
                <a:solidFill>
                  <a:srgbClr val="848484"/>
                </a:solidFill>
              </a:rPr>
              <a:t>您可能需要确定风险商（</a:t>
            </a:r>
            <a:r>
              <a:rPr lang="en-US" altLang="zh-CN" sz="1600">
                <a:solidFill>
                  <a:srgbClr val="848484"/>
                </a:solidFill>
              </a:rPr>
              <a:t>RQ</a:t>
            </a:r>
            <a:r>
              <a:rPr lang="zh-CN" altLang="en-US" sz="1600">
                <a:solidFill>
                  <a:srgbClr val="848484"/>
                </a:solidFill>
              </a:rPr>
              <a:t>），即</a:t>
            </a:r>
            <a:r>
              <a:rPr lang="en-US" altLang="zh-CN" sz="1600">
                <a:solidFill>
                  <a:srgbClr val="848484"/>
                </a:solidFill>
              </a:rPr>
              <a:t>PEC/PNEC</a:t>
            </a:r>
            <a:r>
              <a:rPr lang="zh-CN" altLang="en-US" sz="1600">
                <a:solidFill>
                  <a:srgbClr val="848484"/>
                </a:solidFill>
              </a:rPr>
              <a:t>的比率。</a:t>
            </a:r>
            <a:r>
              <a:rPr lang="en-US" sz="1600">
                <a:solidFill>
                  <a:srgbClr val="848484"/>
                </a:solidFill>
              </a:rPr>
              <a:t> </a:t>
            </a:r>
          </a:p>
          <a:p>
            <a:endParaRPr lang="en-US" sz="1600">
              <a:solidFill>
                <a:srgbClr val="848484"/>
              </a:solidFill>
            </a:endParaRPr>
          </a:p>
          <a:p>
            <a:r>
              <a:rPr lang="en-US" sz="1600">
                <a:solidFill>
                  <a:srgbClr val="848484"/>
                </a:solidFill>
              </a:rPr>
              <a:t>PSCI</a:t>
            </a:r>
            <a:r>
              <a:rPr lang="zh-CN" altLang="en-US" sz="1600">
                <a:solidFill>
                  <a:srgbClr val="848484"/>
                </a:solidFill>
              </a:rPr>
              <a:t>的</a:t>
            </a:r>
            <a:r>
              <a:rPr lang="en-US" altLang="zh-CN" sz="1600">
                <a:solidFill>
                  <a:srgbClr val="848484"/>
                </a:solidFill>
              </a:rPr>
              <a:t>PEC:PNEC</a:t>
            </a:r>
            <a:r>
              <a:rPr lang="zh-CN" altLang="en-US" sz="1600">
                <a:solidFill>
                  <a:srgbClr val="848484"/>
                </a:solidFill>
              </a:rPr>
              <a:t>计算工具被设计用于自动计算风险商值。</a:t>
            </a:r>
            <a:endParaRPr lang="en-US" sz="1600">
              <a:solidFill>
                <a:srgbClr val="848484"/>
              </a:solidFill>
            </a:endParaRPr>
          </a:p>
          <a:p>
            <a:endParaRPr lang="en-US" sz="1600">
              <a:solidFill>
                <a:srgbClr val="848484"/>
              </a:solidFill>
            </a:endParaRPr>
          </a:p>
          <a:p>
            <a:r>
              <a:rPr lang="zh-CN" altLang="en-US" sz="1600">
                <a:solidFill>
                  <a:srgbClr val="848484"/>
                </a:solidFill>
              </a:rPr>
              <a:t>输入相关的预测无效应浓度（</a:t>
            </a:r>
            <a:r>
              <a:rPr lang="en-US" altLang="zh-CN" sz="1600">
                <a:solidFill>
                  <a:srgbClr val="848484"/>
                </a:solidFill>
              </a:rPr>
              <a:t>PNEC</a:t>
            </a:r>
            <a:r>
              <a:rPr lang="zh-CN" altLang="en-US" sz="1600">
                <a:solidFill>
                  <a:srgbClr val="848484"/>
                </a:solidFill>
              </a:rPr>
              <a:t>）值。</a:t>
            </a:r>
            <a:endParaRPr lang="en-US" sz="1600">
              <a:solidFill>
                <a:srgbClr val="848484"/>
              </a:solidFill>
            </a:endParaRPr>
          </a:p>
        </p:txBody>
      </p:sp>
      <p:sp>
        <p:nvSpPr>
          <p:cNvPr id="16" name="TextBox 15">
            <a:extLst>
              <a:ext uri="{FF2B5EF4-FFF2-40B4-BE49-F238E27FC236}">
                <a16:creationId xmlns:a16="http://schemas.microsoft.com/office/drawing/2014/main" id="{BF75818B-46F5-4282-9B82-DBEABC04A923}"/>
              </a:ext>
            </a:extLst>
          </p:cNvPr>
          <p:cNvSpPr txBox="1"/>
          <p:nvPr/>
        </p:nvSpPr>
        <p:spPr>
          <a:xfrm>
            <a:off x="3039790" y="2960551"/>
            <a:ext cx="4267378" cy="1323439"/>
          </a:xfrm>
          <a:prstGeom prst="rect">
            <a:avLst/>
          </a:prstGeom>
          <a:noFill/>
        </p:spPr>
        <p:txBody>
          <a:bodyPr wrap="square" rtlCol="0">
            <a:spAutoFit/>
          </a:bodyPr>
          <a:lstStyle/>
          <a:p>
            <a:r>
              <a:rPr lang="en-US" sz="1600">
                <a:solidFill>
                  <a:srgbClr val="848484"/>
                </a:solidFill>
              </a:rPr>
              <a:t>PNEC</a:t>
            </a:r>
            <a:r>
              <a:rPr lang="zh-CN" altLang="en-US" sz="1600">
                <a:solidFill>
                  <a:srgbClr val="848484"/>
                </a:solidFill>
              </a:rPr>
              <a:t>信息可以来自多种渠道。</a:t>
            </a:r>
            <a:endParaRPr lang="en-US" sz="1600">
              <a:solidFill>
                <a:srgbClr val="848484"/>
              </a:solidFill>
            </a:endParaRPr>
          </a:p>
          <a:p>
            <a:pPr marL="285750" indent="-285750">
              <a:buFont typeface="Arial" panose="020B0604020202020204" pitchFamily="34" charset="0"/>
              <a:buChar char="•"/>
            </a:pPr>
            <a:r>
              <a:rPr lang="en-GB" sz="1600">
                <a:solidFill>
                  <a:srgbClr val="F86524"/>
                </a:solidFill>
                <a:hlinkClick r:id="rId2">
                  <a:extLst>
                    <a:ext uri="{A12FA001-AC4F-418D-AE19-62706E023703}">
                      <ahyp:hlinkClr xmlns:ahyp="http://schemas.microsoft.com/office/drawing/2018/hyperlinkcolor" val="tx"/>
                    </a:ext>
                  </a:extLst>
                </a:hlinkClick>
              </a:rPr>
              <a:t>WET</a:t>
            </a:r>
            <a:r>
              <a:rPr lang="zh-CN" altLang="en-US" sz="1600">
                <a:solidFill>
                  <a:srgbClr val="848484"/>
                </a:solidFill>
                <a:hlinkClick r:id="rId2">
                  <a:extLst>
                    <a:ext uri="{A12FA001-AC4F-418D-AE19-62706E023703}">
                      <ahyp:hlinkClr xmlns:ahyp="http://schemas.microsoft.com/office/drawing/2018/hyperlinkcolor" val="tx"/>
                    </a:ext>
                  </a:extLst>
                </a:hlinkClick>
              </a:rPr>
              <a:t>中心</a:t>
            </a:r>
            <a:endParaRPr lang="en-GB" sz="1600">
              <a:solidFill>
                <a:srgbClr val="848484"/>
              </a:solidFill>
            </a:endParaRPr>
          </a:p>
          <a:p>
            <a:pPr marL="285750" indent="-285750">
              <a:buFont typeface="Arial" panose="020B0604020202020204" pitchFamily="34" charset="0"/>
              <a:buChar char="•"/>
            </a:pPr>
            <a:r>
              <a:rPr lang="en-GB" sz="1600">
                <a:solidFill>
                  <a:srgbClr val="F86524"/>
                </a:solidFill>
                <a:hlinkClick r:id="rId3">
                  <a:extLst>
                    <a:ext uri="{A12FA001-AC4F-418D-AE19-62706E023703}">
                      <ahyp:hlinkClr xmlns:ahyp="http://schemas.microsoft.com/office/drawing/2018/hyperlinkcolor" val="tx"/>
                    </a:ext>
                  </a:extLst>
                </a:hlinkClick>
              </a:rPr>
              <a:t>AMR</a:t>
            </a:r>
            <a:r>
              <a:rPr lang="zh-CN" altLang="en-US" sz="1600">
                <a:solidFill>
                  <a:srgbClr val="848484"/>
                </a:solidFill>
                <a:hlinkClick r:id="rId3">
                  <a:extLst>
                    <a:ext uri="{A12FA001-AC4F-418D-AE19-62706E023703}">
                      <ahyp:hlinkClr xmlns:ahyp="http://schemas.microsoft.com/office/drawing/2018/hyperlinkcolor" val="tx"/>
                    </a:ext>
                  </a:extLst>
                </a:hlinkClick>
              </a:rPr>
              <a:t>行业联盟</a:t>
            </a:r>
            <a:endParaRPr lang="en-GB" sz="1600">
              <a:solidFill>
                <a:srgbClr val="848484"/>
              </a:solidFill>
            </a:endParaRPr>
          </a:p>
          <a:p>
            <a:pPr marL="285750" indent="-285750">
              <a:buFont typeface="Arial" panose="020B0604020202020204" pitchFamily="34" charset="0"/>
              <a:buChar char="•"/>
            </a:pPr>
            <a:r>
              <a:rPr lang="en-US" sz="1600">
                <a:solidFill>
                  <a:srgbClr val="848484"/>
                </a:solidFill>
              </a:rPr>
              <a:t>API</a:t>
            </a:r>
            <a:r>
              <a:rPr lang="zh-CN" altLang="en-US" sz="1600">
                <a:solidFill>
                  <a:srgbClr val="848484"/>
                </a:solidFill>
              </a:rPr>
              <a:t>的原创创新者</a:t>
            </a:r>
            <a:r>
              <a:rPr lang="en-US" sz="1600">
                <a:solidFill>
                  <a:srgbClr val="848484"/>
                </a:solidFill>
              </a:rPr>
              <a:t> </a:t>
            </a:r>
          </a:p>
          <a:p>
            <a:pPr marL="285750" indent="-285750">
              <a:buFont typeface="Arial" panose="020B0604020202020204" pitchFamily="34" charset="0"/>
              <a:buChar char="•"/>
            </a:pPr>
            <a:r>
              <a:rPr lang="en-US" sz="1600">
                <a:solidFill>
                  <a:srgbClr val="848484"/>
                </a:solidFill>
              </a:rPr>
              <a:t>PEC</a:t>
            </a:r>
            <a:r>
              <a:rPr lang="zh-CN" altLang="en-US" sz="1600">
                <a:solidFill>
                  <a:srgbClr val="848484"/>
                </a:solidFill>
              </a:rPr>
              <a:t>评估的需求方可以提供</a:t>
            </a:r>
            <a:endParaRPr lang="en-US" sz="1600">
              <a:solidFill>
                <a:srgbClr val="848484"/>
              </a:solidFill>
              <a:highlight>
                <a:srgbClr val="FFFF00"/>
              </a:highlight>
            </a:endParaRPr>
          </a:p>
        </p:txBody>
      </p:sp>
      <p:pic>
        <p:nvPicPr>
          <p:cNvPr id="6" name="Picture 5">
            <a:extLst>
              <a:ext uri="{FF2B5EF4-FFF2-40B4-BE49-F238E27FC236}">
                <a16:creationId xmlns:a16="http://schemas.microsoft.com/office/drawing/2014/main" id="{CE150171-E2AB-4411-AAA5-DD7298C521E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41952" y="3352566"/>
            <a:ext cx="4380771" cy="1089780"/>
          </a:xfrm>
          <a:prstGeom prst="rect">
            <a:avLst/>
          </a:prstGeom>
          <a:ln>
            <a:solidFill>
              <a:schemeClr val="tx1"/>
            </a:solidFill>
          </a:ln>
        </p:spPr>
      </p:pic>
      <p:sp>
        <p:nvSpPr>
          <p:cNvPr id="17" name="Content Placeholder 2">
            <a:extLst>
              <a:ext uri="{FF2B5EF4-FFF2-40B4-BE49-F238E27FC236}">
                <a16:creationId xmlns:a16="http://schemas.microsoft.com/office/drawing/2014/main" id="{7A421CAF-DEF8-477D-B443-FAA53459D020}"/>
              </a:ext>
            </a:extLst>
          </p:cNvPr>
          <p:cNvSpPr txBox="1">
            <a:spLocks/>
          </p:cNvSpPr>
          <p:nvPr/>
        </p:nvSpPr>
        <p:spPr>
          <a:xfrm>
            <a:off x="7905109" y="4530211"/>
            <a:ext cx="4017440" cy="2770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zh-CN" altLang="en-US" sz="1200" i="1"/>
              <a:t>输入</a:t>
            </a:r>
            <a:r>
              <a:rPr lang="en-US" altLang="zh-CN" sz="1200" i="1"/>
              <a:t>PNEC</a:t>
            </a:r>
            <a:r>
              <a:rPr lang="zh-CN" altLang="en-US" sz="1200" i="1"/>
              <a:t>信息的计算工具界面</a:t>
            </a:r>
            <a:endParaRPr lang="en-GB" sz="1800"/>
          </a:p>
        </p:txBody>
      </p:sp>
      <p:sp>
        <p:nvSpPr>
          <p:cNvPr id="18" name="Content Placeholder 2">
            <a:extLst>
              <a:ext uri="{FF2B5EF4-FFF2-40B4-BE49-F238E27FC236}">
                <a16:creationId xmlns:a16="http://schemas.microsoft.com/office/drawing/2014/main" id="{F884A5BD-499F-4340-A886-B846C4BBC080}"/>
              </a:ext>
            </a:extLst>
          </p:cNvPr>
          <p:cNvSpPr txBox="1">
            <a:spLocks/>
          </p:cNvSpPr>
          <p:nvPr/>
        </p:nvSpPr>
        <p:spPr>
          <a:xfrm>
            <a:off x="3039790" y="4951566"/>
            <a:ext cx="6574727" cy="5473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如果没有</a:t>
            </a:r>
            <a:r>
              <a:rPr lang="en-US" altLang="zh-CN" sz="1600"/>
              <a:t>PNEC</a:t>
            </a:r>
            <a:r>
              <a:rPr lang="zh-CN" altLang="en-US" sz="1600"/>
              <a:t>数据，则仍可确定</a:t>
            </a:r>
            <a:r>
              <a:rPr lang="en-US" altLang="zh-CN" sz="1600" err="1"/>
              <a:t>eMax</a:t>
            </a:r>
            <a:r>
              <a:rPr lang="zh-CN" altLang="en-US" sz="1600"/>
              <a:t>和</a:t>
            </a:r>
            <a:r>
              <a:rPr lang="en-US" altLang="zh-CN" sz="1600"/>
              <a:t>PEC</a:t>
            </a:r>
            <a:r>
              <a:rPr lang="zh-CN" altLang="en-US" sz="1600"/>
              <a:t>。</a:t>
            </a:r>
            <a:endParaRPr lang="en-GB" sz="1800"/>
          </a:p>
        </p:txBody>
      </p:sp>
      <p:sp>
        <p:nvSpPr>
          <p:cNvPr id="3" name="Rectangle 2">
            <a:extLst>
              <a:ext uri="{FF2B5EF4-FFF2-40B4-BE49-F238E27FC236}">
                <a16:creationId xmlns:a16="http://schemas.microsoft.com/office/drawing/2014/main" id="{532A8E07-BA83-42BC-B1B9-6D5AF196563D}"/>
              </a:ext>
            </a:extLst>
          </p:cNvPr>
          <p:cNvSpPr/>
          <p:nvPr/>
        </p:nvSpPr>
        <p:spPr>
          <a:xfrm>
            <a:off x="9307326" y="3861786"/>
            <a:ext cx="937505" cy="58056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Tree>
    <p:extLst>
      <p:ext uri="{BB962C8B-B14F-4D97-AF65-F5344CB8AC3E}">
        <p14:creationId xmlns:p14="http://schemas.microsoft.com/office/powerpoint/2010/main" val="24030583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步骤</a:t>
            </a:r>
            <a:r>
              <a:rPr lang="en-US" altLang="zh-CN"/>
              <a:t>3</a:t>
            </a:r>
            <a:r>
              <a:rPr lang="zh-CN" altLang="en-US"/>
              <a:t>：获取水体信息</a:t>
            </a:r>
            <a:endParaRPr lang="en-GB"/>
          </a:p>
        </p:txBody>
      </p:sp>
      <p:cxnSp>
        <p:nvCxnSpPr>
          <p:cNvPr id="10" name="Straight Connector 9">
            <a:extLst>
              <a:ext uri="{FF2B5EF4-FFF2-40B4-BE49-F238E27FC236}">
                <a16:creationId xmlns:a16="http://schemas.microsoft.com/office/drawing/2014/main" id="{25061899-FF6A-4DAF-B32C-C916FAC2E46D}"/>
              </a:ext>
            </a:extLst>
          </p:cNvPr>
          <p:cNvCxnSpPr>
            <a:cxnSpLocks/>
          </p:cNvCxnSpPr>
          <p:nvPr/>
        </p:nvCxnSpPr>
        <p:spPr>
          <a:xfrm>
            <a:off x="2884674" y="1162975"/>
            <a:ext cx="0" cy="519778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0233E62-42A7-4A67-B7B2-A7E32CBBD632}"/>
              </a:ext>
            </a:extLst>
          </p:cNvPr>
          <p:cNvSpPr txBox="1"/>
          <p:nvPr/>
        </p:nvSpPr>
        <p:spPr>
          <a:xfrm>
            <a:off x="805914" y="2362182"/>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13" name="Flowchart: Terminator 12">
            <a:extLst>
              <a:ext uri="{FF2B5EF4-FFF2-40B4-BE49-F238E27FC236}">
                <a16:creationId xmlns:a16="http://schemas.microsoft.com/office/drawing/2014/main" id="{2132B5EF-0CF1-4338-9A1A-E077528A2555}"/>
              </a:ext>
            </a:extLst>
          </p:cNvPr>
          <p:cNvSpPr/>
          <p:nvPr/>
        </p:nvSpPr>
        <p:spPr>
          <a:xfrm>
            <a:off x="358865" y="1321883"/>
            <a:ext cx="2067382" cy="947639"/>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3. </a:t>
            </a:r>
            <a:r>
              <a:rPr lang="zh-CN" altLang="en-US" sz="1200">
                <a:solidFill>
                  <a:srgbClr val="848484"/>
                </a:solidFill>
              </a:rPr>
              <a:t>获取</a:t>
            </a:r>
            <a:r>
              <a:rPr lang="en-US" altLang="zh-CN" sz="1200">
                <a:solidFill>
                  <a:srgbClr val="848484"/>
                </a:solidFill>
              </a:rPr>
              <a:t>PNEC</a:t>
            </a:r>
            <a:r>
              <a:rPr lang="zh-CN" altLang="en-US" sz="1200">
                <a:solidFill>
                  <a:srgbClr val="848484"/>
                </a:solidFill>
              </a:rPr>
              <a:t>及受纳水体的信息。将此信息输入</a:t>
            </a:r>
            <a:r>
              <a:rPr lang="en-US" altLang="zh-CN" sz="1200">
                <a:solidFill>
                  <a:srgbClr val="848484"/>
                </a:solidFill>
              </a:rPr>
              <a:t>PEC:PNEC</a:t>
            </a:r>
            <a:r>
              <a:rPr lang="zh-CN" altLang="en-US" sz="1200">
                <a:solidFill>
                  <a:srgbClr val="848484"/>
                </a:solidFill>
              </a:rPr>
              <a:t>的计算工具中。</a:t>
            </a:r>
            <a:endParaRPr lang="en-US" sz="2000">
              <a:solidFill>
                <a:srgbClr val="848484"/>
              </a:solidFill>
            </a:endParaRPr>
          </a:p>
        </p:txBody>
      </p:sp>
      <p:sp>
        <p:nvSpPr>
          <p:cNvPr id="14" name="Content Placeholder 2">
            <a:extLst>
              <a:ext uri="{FF2B5EF4-FFF2-40B4-BE49-F238E27FC236}">
                <a16:creationId xmlns:a16="http://schemas.microsoft.com/office/drawing/2014/main" id="{73F516CC-27AC-4916-9CDF-F1B2A3F5D8D7}"/>
              </a:ext>
            </a:extLst>
          </p:cNvPr>
          <p:cNvSpPr txBox="1">
            <a:spLocks/>
          </p:cNvSpPr>
          <p:nvPr/>
        </p:nvSpPr>
        <p:spPr>
          <a:xfrm>
            <a:off x="153267" y="2755168"/>
            <a:ext cx="2616564" cy="54427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收集计算</a:t>
            </a:r>
            <a:r>
              <a:rPr lang="en-US" altLang="zh-CN" sz="1600"/>
              <a:t>PEC</a:t>
            </a:r>
            <a:r>
              <a:rPr lang="zh-CN" altLang="en-US" sz="1600"/>
              <a:t>值所需的水体信息。</a:t>
            </a:r>
            <a:endParaRPr lang="en-GB" sz="1800"/>
          </a:p>
          <a:p>
            <a:pPr marL="342900" indent="-342900">
              <a:buFont typeface="+mj-lt"/>
              <a:buAutoNum type="arabicPeriod"/>
            </a:pPr>
            <a:endParaRPr lang="en-GB" sz="1800"/>
          </a:p>
          <a:p>
            <a:pPr marL="342900" indent="-342900">
              <a:buFont typeface="+mj-lt"/>
              <a:buAutoNum type="arabicPeriod"/>
            </a:pPr>
            <a:endParaRPr lang="en-GB" sz="1800"/>
          </a:p>
          <a:p>
            <a:pPr marL="0" indent="0">
              <a:buFont typeface="Wingdings" panose="05000000000000000000" pitchFamily="2" charset="2"/>
              <a:buNone/>
            </a:pPr>
            <a:endParaRPr lang="en-GB" sz="1800"/>
          </a:p>
        </p:txBody>
      </p:sp>
      <p:sp>
        <p:nvSpPr>
          <p:cNvPr id="15" name="TextBox 14">
            <a:extLst>
              <a:ext uri="{FF2B5EF4-FFF2-40B4-BE49-F238E27FC236}">
                <a16:creationId xmlns:a16="http://schemas.microsoft.com/office/drawing/2014/main" id="{D22FA5AE-E628-440B-9799-CE6B171EDC3D}"/>
              </a:ext>
            </a:extLst>
          </p:cNvPr>
          <p:cNvSpPr txBox="1"/>
          <p:nvPr/>
        </p:nvSpPr>
        <p:spPr>
          <a:xfrm>
            <a:off x="3092679" y="1162975"/>
            <a:ext cx="8740456" cy="1569660"/>
          </a:xfrm>
          <a:prstGeom prst="rect">
            <a:avLst/>
          </a:prstGeom>
          <a:noFill/>
        </p:spPr>
        <p:txBody>
          <a:bodyPr wrap="square" rtlCol="0">
            <a:spAutoFit/>
          </a:bodyPr>
          <a:lstStyle/>
          <a:p>
            <a:r>
              <a:rPr lang="en-US" sz="1600">
                <a:solidFill>
                  <a:srgbClr val="848484"/>
                </a:solidFill>
              </a:rPr>
              <a:t>PEC</a:t>
            </a:r>
            <a:r>
              <a:rPr lang="zh-CN" altLang="en-US" sz="1600">
                <a:solidFill>
                  <a:srgbClr val="848484"/>
                </a:solidFill>
              </a:rPr>
              <a:t>是度量对于从生产废水中接受</a:t>
            </a:r>
            <a:r>
              <a:rPr lang="en-US" altLang="zh-CN" sz="1600">
                <a:solidFill>
                  <a:srgbClr val="848484"/>
                </a:solidFill>
              </a:rPr>
              <a:t>API</a:t>
            </a:r>
            <a:r>
              <a:rPr lang="zh-CN" altLang="en-US" sz="1600">
                <a:solidFill>
                  <a:srgbClr val="848484"/>
                </a:solidFill>
              </a:rPr>
              <a:t>的水体中的</a:t>
            </a:r>
            <a:r>
              <a:rPr lang="en-US" altLang="zh-CN" sz="1600">
                <a:solidFill>
                  <a:srgbClr val="848484"/>
                </a:solidFill>
              </a:rPr>
              <a:t>API</a:t>
            </a:r>
            <a:r>
              <a:rPr lang="zh-CN" altLang="en-US" sz="1600">
                <a:solidFill>
                  <a:srgbClr val="848484"/>
                </a:solidFill>
              </a:rPr>
              <a:t>浓度的量。这些受纳水体通常是河流，溪流，湖泊或海洋。</a:t>
            </a:r>
            <a:endParaRPr lang="en-US" sz="1600">
              <a:solidFill>
                <a:srgbClr val="848484"/>
              </a:solidFill>
            </a:endParaRPr>
          </a:p>
          <a:p>
            <a:endParaRPr lang="en-US" sz="1600">
              <a:solidFill>
                <a:srgbClr val="848484"/>
              </a:solidFill>
            </a:endParaRPr>
          </a:p>
          <a:p>
            <a:r>
              <a:rPr lang="en-US" sz="1600">
                <a:solidFill>
                  <a:srgbClr val="848484"/>
                </a:solidFill>
              </a:rPr>
              <a:t>PEC</a:t>
            </a:r>
            <a:r>
              <a:rPr lang="zh-CN" altLang="en-US" sz="1600">
                <a:solidFill>
                  <a:srgbClr val="848484"/>
                </a:solidFill>
              </a:rPr>
              <a:t>将取决于受纳水体中稀释</a:t>
            </a:r>
            <a:r>
              <a:rPr lang="en-US" altLang="zh-CN" sz="1600">
                <a:solidFill>
                  <a:srgbClr val="848484"/>
                </a:solidFill>
              </a:rPr>
              <a:t>/</a:t>
            </a:r>
            <a:r>
              <a:rPr lang="zh-CN" altLang="en-US" sz="1600">
                <a:solidFill>
                  <a:srgbClr val="848484"/>
                </a:solidFill>
              </a:rPr>
              <a:t>混合区的类型，流量及大小。</a:t>
            </a:r>
            <a:endParaRPr lang="en-US" sz="1600">
              <a:solidFill>
                <a:srgbClr val="848484"/>
              </a:solidFill>
            </a:endParaRPr>
          </a:p>
          <a:p>
            <a:endParaRPr lang="en-US" sz="1600">
              <a:solidFill>
                <a:srgbClr val="848484"/>
              </a:solidFill>
            </a:endParaRPr>
          </a:p>
          <a:p>
            <a:r>
              <a:rPr lang="zh-CN" altLang="en-US" sz="1600">
                <a:solidFill>
                  <a:srgbClr val="848484"/>
                </a:solidFill>
              </a:rPr>
              <a:t>确定稀释量的政策因公司而异。</a:t>
            </a:r>
            <a:endParaRPr lang="en-US" sz="1600">
              <a:solidFill>
                <a:srgbClr val="848484"/>
              </a:solidFill>
            </a:endParaRPr>
          </a:p>
        </p:txBody>
      </p:sp>
      <p:sp>
        <p:nvSpPr>
          <p:cNvPr id="12" name="TextBox 11">
            <a:extLst>
              <a:ext uri="{FF2B5EF4-FFF2-40B4-BE49-F238E27FC236}">
                <a16:creationId xmlns:a16="http://schemas.microsoft.com/office/drawing/2014/main" id="{E79D148B-450D-46E4-856C-D983688A4F7C}"/>
              </a:ext>
            </a:extLst>
          </p:cNvPr>
          <p:cNvSpPr txBox="1"/>
          <p:nvPr/>
        </p:nvSpPr>
        <p:spPr>
          <a:xfrm>
            <a:off x="3092679" y="2808005"/>
            <a:ext cx="4462218" cy="1323439"/>
          </a:xfrm>
          <a:prstGeom prst="rect">
            <a:avLst/>
          </a:prstGeom>
          <a:noFill/>
        </p:spPr>
        <p:txBody>
          <a:bodyPr wrap="square" rtlCol="0">
            <a:spAutoFit/>
          </a:bodyPr>
          <a:lstStyle/>
          <a:p>
            <a:r>
              <a:rPr lang="zh-CN" altLang="en-US" sz="1600">
                <a:solidFill>
                  <a:srgbClr val="848484"/>
                </a:solidFill>
              </a:rPr>
              <a:t>对于河流或溪流 </a:t>
            </a:r>
            <a:r>
              <a:rPr lang="en-US" altLang="zh-CN" sz="1600">
                <a:solidFill>
                  <a:srgbClr val="848484"/>
                </a:solidFill>
              </a:rPr>
              <a:t>– </a:t>
            </a:r>
            <a:r>
              <a:rPr lang="zh-CN" altLang="en-US" sz="1600">
                <a:solidFill>
                  <a:srgbClr val="848484"/>
                </a:solidFill>
              </a:rPr>
              <a:t>通常使用低流量值：</a:t>
            </a:r>
            <a:endParaRPr lang="en-US" sz="1600">
              <a:solidFill>
                <a:srgbClr val="848484"/>
              </a:solidFill>
            </a:endParaRPr>
          </a:p>
          <a:p>
            <a:pPr marL="285750" indent="-285750">
              <a:buFont typeface="Arial" panose="020B0604020202020204" pitchFamily="34" charset="0"/>
              <a:buChar char="•"/>
            </a:pPr>
            <a:r>
              <a:rPr lang="en-US" sz="1600">
                <a:solidFill>
                  <a:srgbClr val="848484"/>
                </a:solidFill>
              </a:rPr>
              <a:t>10%, 5%, Q710</a:t>
            </a:r>
          </a:p>
          <a:p>
            <a:pPr marL="285750" indent="-285750">
              <a:buFont typeface="Arial" panose="020B0604020202020204" pitchFamily="34" charset="0"/>
              <a:buChar char="•"/>
            </a:pPr>
            <a:r>
              <a:rPr lang="zh-CN" altLang="en-US" sz="1600">
                <a:solidFill>
                  <a:srgbClr val="848484"/>
                </a:solidFill>
              </a:rPr>
              <a:t>数据可从当地环境机构获取</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如果没有详细的流量数据，则取平均流量分数</a:t>
            </a:r>
            <a:endParaRPr lang="en-US" sz="1600">
              <a:solidFill>
                <a:srgbClr val="848484"/>
              </a:solidFill>
            </a:endParaRPr>
          </a:p>
        </p:txBody>
      </p:sp>
      <p:sp>
        <p:nvSpPr>
          <p:cNvPr id="16" name="Content Placeholder 2">
            <a:extLst>
              <a:ext uri="{FF2B5EF4-FFF2-40B4-BE49-F238E27FC236}">
                <a16:creationId xmlns:a16="http://schemas.microsoft.com/office/drawing/2014/main" id="{97690A7B-7524-422B-AFD0-BB2D3A9AB0C3}"/>
              </a:ext>
            </a:extLst>
          </p:cNvPr>
          <p:cNvSpPr txBox="1">
            <a:spLocks/>
          </p:cNvSpPr>
          <p:nvPr/>
        </p:nvSpPr>
        <p:spPr>
          <a:xfrm>
            <a:off x="3092679" y="5759644"/>
            <a:ext cx="5718968" cy="5473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如果没有水体数据，仍可确定</a:t>
            </a:r>
            <a:r>
              <a:rPr lang="en-US" altLang="zh-CN" sz="1600"/>
              <a:t>PEC</a:t>
            </a:r>
            <a:r>
              <a:rPr lang="zh-CN" altLang="en-US" sz="1600"/>
              <a:t>。</a:t>
            </a:r>
            <a:endParaRPr lang="en-GB" sz="1800"/>
          </a:p>
          <a:p>
            <a:pPr marL="0" indent="0">
              <a:buFont typeface="Wingdings" panose="05000000000000000000" pitchFamily="2" charset="2"/>
              <a:buNone/>
            </a:pPr>
            <a:endParaRPr lang="en-GB" sz="1800"/>
          </a:p>
        </p:txBody>
      </p:sp>
      <p:pic>
        <p:nvPicPr>
          <p:cNvPr id="6" name="Picture 5">
            <a:extLst>
              <a:ext uri="{FF2B5EF4-FFF2-40B4-BE49-F238E27FC236}">
                <a16:creationId xmlns:a16="http://schemas.microsoft.com/office/drawing/2014/main" id="{45AD6BD7-8ED6-4FE1-B037-BE288BA92AF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736434" y="3287077"/>
            <a:ext cx="4291277" cy="885109"/>
          </a:xfrm>
          <a:prstGeom prst="rect">
            <a:avLst/>
          </a:prstGeom>
          <a:ln>
            <a:solidFill>
              <a:schemeClr val="tx1"/>
            </a:solidFill>
          </a:ln>
        </p:spPr>
      </p:pic>
      <p:sp>
        <p:nvSpPr>
          <p:cNvPr id="17" name="Content Placeholder 2">
            <a:extLst>
              <a:ext uri="{FF2B5EF4-FFF2-40B4-BE49-F238E27FC236}">
                <a16:creationId xmlns:a16="http://schemas.microsoft.com/office/drawing/2014/main" id="{FA8E45CC-DFF0-4DEA-8941-07C4126A513C}"/>
              </a:ext>
            </a:extLst>
          </p:cNvPr>
          <p:cNvSpPr txBox="1">
            <a:spLocks/>
          </p:cNvSpPr>
          <p:nvPr/>
        </p:nvSpPr>
        <p:spPr>
          <a:xfrm>
            <a:off x="7815695" y="4346887"/>
            <a:ext cx="4017440" cy="2770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zh-CN" altLang="en-US" sz="1200" i="1"/>
              <a:t>输入水体信息的计算工具界面</a:t>
            </a:r>
            <a:endParaRPr lang="en-GB" sz="1800"/>
          </a:p>
        </p:txBody>
      </p:sp>
      <p:sp>
        <p:nvSpPr>
          <p:cNvPr id="18" name="Content Placeholder 2">
            <a:extLst>
              <a:ext uri="{FF2B5EF4-FFF2-40B4-BE49-F238E27FC236}">
                <a16:creationId xmlns:a16="http://schemas.microsoft.com/office/drawing/2014/main" id="{6927DECA-3563-4BB0-A7EC-7418C7035AD9}"/>
              </a:ext>
            </a:extLst>
          </p:cNvPr>
          <p:cNvSpPr txBox="1">
            <a:spLocks/>
          </p:cNvSpPr>
          <p:nvPr/>
        </p:nvSpPr>
        <p:spPr>
          <a:xfrm>
            <a:off x="3092679" y="4277112"/>
            <a:ext cx="5718968" cy="17141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Tx/>
              <a:buNone/>
            </a:pPr>
            <a:r>
              <a:rPr lang="zh-CN" altLang="en-US" sz="1600"/>
              <a:t>对于海洋或湖泊：</a:t>
            </a:r>
            <a:endParaRPr lang="en-US" sz="1600"/>
          </a:p>
          <a:p>
            <a:pPr marL="285750" indent="-285750">
              <a:buClrTx/>
              <a:buFont typeface="Arial" panose="020B0604020202020204" pitchFamily="34" charset="0"/>
              <a:buChar char="•"/>
            </a:pPr>
            <a:r>
              <a:rPr lang="zh-CN" altLang="en-US" sz="1600"/>
              <a:t>慢性稀释体积 </a:t>
            </a:r>
            <a:r>
              <a:rPr lang="en-US" sz="1600"/>
              <a:t>≈ 10</a:t>
            </a:r>
            <a:r>
              <a:rPr lang="zh-CN" altLang="en-US" sz="1600"/>
              <a:t>倍平均废水流量</a:t>
            </a:r>
            <a:endParaRPr lang="en-US" sz="1600"/>
          </a:p>
          <a:p>
            <a:pPr marL="285750" indent="-285750">
              <a:buClrTx/>
              <a:buFont typeface="Arial" panose="020B0604020202020204" pitchFamily="34" charset="0"/>
              <a:buChar char="•"/>
            </a:pPr>
            <a:r>
              <a:rPr lang="zh-CN" altLang="en-US" sz="1600"/>
              <a:t>急性稀释体积</a:t>
            </a:r>
            <a:r>
              <a:rPr lang="en-US" sz="1600"/>
              <a:t> ≈ 2</a:t>
            </a:r>
            <a:r>
              <a:rPr lang="zh-CN" altLang="en-US" sz="1600"/>
              <a:t>倍平均废水流量</a:t>
            </a:r>
            <a:endParaRPr lang="en-US" sz="1600"/>
          </a:p>
          <a:p>
            <a:pPr marL="285750" indent="-285750">
              <a:buClrTx/>
              <a:buFont typeface="Arial" panose="020B0604020202020204" pitchFamily="34" charset="0"/>
              <a:buChar char="•"/>
            </a:pPr>
            <a:r>
              <a:rPr lang="zh-CN" altLang="en-US" sz="1600"/>
              <a:t>水体特定混合区的信息</a:t>
            </a:r>
            <a:endParaRPr lang="en-GB" sz="1800"/>
          </a:p>
        </p:txBody>
      </p:sp>
      <p:sp>
        <p:nvSpPr>
          <p:cNvPr id="19" name="Rectangle 18">
            <a:extLst>
              <a:ext uri="{FF2B5EF4-FFF2-40B4-BE49-F238E27FC236}">
                <a16:creationId xmlns:a16="http://schemas.microsoft.com/office/drawing/2014/main" id="{9EC5915D-6387-4F1F-91AA-4E68E756B50F}"/>
              </a:ext>
            </a:extLst>
          </p:cNvPr>
          <p:cNvSpPr/>
          <p:nvPr/>
        </p:nvSpPr>
        <p:spPr>
          <a:xfrm>
            <a:off x="10008662" y="3678977"/>
            <a:ext cx="937505" cy="493209"/>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Tree>
    <p:extLst>
      <p:ext uri="{BB962C8B-B14F-4D97-AF65-F5344CB8AC3E}">
        <p14:creationId xmlns:p14="http://schemas.microsoft.com/office/powerpoint/2010/main" val="2271578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A61E70-06C0-4736-AC57-A49A25138462}"/>
              </a:ext>
            </a:extLst>
          </p:cNvPr>
          <p:cNvSpPr txBox="1"/>
          <p:nvPr/>
        </p:nvSpPr>
        <p:spPr>
          <a:xfrm>
            <a:off x="3101117" y="1257804"/>
            <a:ext cx="8930700" cy="1077218"/>
          </a:xfrm>
          <a:prstGeom prst="rect">
            <a:avLst/>
          </a:prstGeom>
          <a:noFill/>
        </p:spPr>
        <p:txBody>
          <a:bodyPr wrap="square" rtlCol="0">
            <a:spAutoFit/>
          </a:bodyPr>
          <a:lstStyle/>
          <a:p>
            <a:r>
              <a:rPr lang="zh-CN" altLang="en-US" sz="1600">
                <a:solidFill>
                  <a:srgbClr val="848484"/>
                </a:solidFill>
              </a:rPr>
              <a:t>可以使用产出数据估算首次通过的</a:t>
            </a:r>
            <a:r>
              <a:rPr lang="en-US" altLang="zh-CN" sz="1600">
                <a:solidFill>
                  <a:srgbClr val="848484"/>
                </a:solidFill>
              </a:rPr>
              <a:t>API</a:t>
            </a:r>
            <a:r>
              <a:rPr lang="zh-CN" altLang="en-US" sz="1600">
                <a:solidFill>
                  <a:srgbClr val="848484"/>
                </a:solidFill>
              </a:rPr>
              <a:t>的质量损失，其中假设所有的损失都流入废水。</a:t>
            </a:r>
            <a:endParaRPr lang="en-US" sz="1600">
              <a:solidFill>
                <a:srgbClr val="848484"/>
              </a:solidFill>
            </a:endParaRPr>
          </a:p>
          <a:p>
            <a:endParaRPr lang="en-US" sz="1600">
              <a:solidFill>
                <a:srgbClr val="848484"/>
              </a:solidFill>
            </a:endParaRPr>
          </a:p>
          <a:p>
            <a:r>
              <a:rPr lang="zh-CN" altLang="en-US" sz="1600">
                <a:solidFill>
                  <a:srgbClr val="848484"/>
                </a:solidFill>
              </a:rPr>
              <a:t>请注意：这是理论上最坏的情况，因为它假设活动中的所有损失（如灰尘、清洁、样品等）在活动结束时都会被排入废水中，因此只需要轻松地使用简单的方法就能确定是否有可能</a:t>
            </a:r>
            <a:r>
              <a:rPr lang="en-US" altLang="zh-CN" sz="1600">
                <a:solidFill>
                  <a:srgbClr val="848484"/>
                </a:solidFill>
              </a:rPr>
              <a:t>PEC/PNEC &gt; 1</a:t>
            </a:r>
            <a:r>
              <a:rPr lang="zh-CN" altLang="en-US" sz="1600">
                <a:solidFill>
                  <a:srgbClr val="848484"/>
                </a:solidFill>
              </a:rPr>
              <a:t>。</a:t>
            </a:r>
            <a:endParaRPr lang="en-US" sz="1600">
              <a:solidFill>
                <a:srgbClr val="848484"/>
              </a:solidFill>
            </a:endParaRPr>
          </a:p>
        </p:txBody>
      </p:sp>
      <p:cxnSp>
        <p:nvCxnSpPr>
          <p:cNvPr id="7" name="Straight Connector 6">
            <a:extLst>
              <a:ext uri="{FF2B5EF4-FFF2-40B4-BE49-F238E27FC236}">
                <a16:creationId xmlns:a16="http://schemas.microsoft.com/office/drawing/2014/main" id="{A46817AD-F228-44C7-9AA5-62788FAE25DC}"/>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E54FE4E2-E7AB-464C-9388-7D408BFAA853}"/>
              </a:ext>
            </a:extLst>
          </p:cNvPr>
          <p:cNvSpPr txBox="1"/>
          <p:nvPr/>
        </p:nvSpPr>
        <p:spPr>
          <a:xfrm>
            <a:off x="874117" y="2365799"/>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11" name="Flowchart: Terminator 10">
            <a:extLst>
              <a:ext uri="{FF2B5EF4-FFF2-40B4-BE49-F238E27FC236}">
                <a16:creationId xmlns:a16="http://schemas.microsoft.com/office/drawing/2014/main" id="{4ACCA796-1950-4505-8F9A-25DBFF8581D8}"/>
              </a:ext>
            </a:extLst>
          </p:cNvPr>
          <p:cNvSpPr/>
          <p:nvPr/>
        </p:nvSpPr>
        <p:spPr>
          <a:xfrm>
            <a:off x="368919" y="1355777"/>
            <a:ext cx="2183679" cy="881774"/>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4a. </a:t>
            </a:r>
            <a:r>
              <a:rPr lang="zh-CN" altLang="en-US" sz="1200">
                <a:solidFill>
                  <a:srgbClr val="848484"/>
                </a:solidFill>
              </a:rPr>
              <a:t>从</a:t>
            </a:r>
            <a:r>
              <a:rPr lang="zh-CN" altLang="en-US" sz="1200" u="sng">
                <a:solidFill>
                  <a:srgbClr val="848484"/>
                </a:solidFill>
              </a:rPr>
              <a:t>近期的具有代表性的</a:t>
            </a:r>
            <a:r>
              <a:rPr lang="zh-CN" altLang="en-US" sz="1200">
                <a:solidFill>
                  <a:srgbClr val="848484"/>
                </a:solidFill>
              </a:rPr>
              <a:t>生产活动中获取并审查产出信息。</a:t>
            </a:r>
            <a:endParaRPr lang="en-US" sz="2000">
              <a:solidFill>
                <a:srgbClr val="848484"/>
              </a:solidFill>
            </a:endParaRPr>
          </a:p>
        </p:txBody>
      </p:sp>
      <p:sp>
        <p:nvSpPr>
          <p:cNvPr id="12" name="Content Placeholder 2">
            <a:extLst>
              <a:ext uri="{FF2B5EF4-FFF2-40B4-BE49-F238E27FC236}">
                <a16:creationId xmlns:a16="http://schemas.microsoft.com/office/drawing/2014/main" id="{DBFC0646-8530-43A0-8E4F-68FA244670F1}"/>
              </a:ext>
            </a:extLst>
          </p:cNvPr>
          <p:cNvSpPr txBox="1">
            <a:spLocks/>
          </p:cNvSpPr>
          <p:nvPr/>
        </p:nvSpPr>
        <p:spPr>
          <a:xfrm>
            <a:off x="152478" y="2708201"/>
            <a:ext cx="2616564" cy="14136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生成一个初始的、保守的</a:t>
            </a:r>
            <a:r>
              <a:rPr lang="en-US" altLang="zh-CN" sz="1600"/>
              <a:t>API</a:t>
            </a:r>
            <a:r>
              <a:rPr lang="zh-CN" altLang="en-US" sz="1600"/>
              <a:t>质量损失估算（</a:t>
            </a:r>
            <a:r>
              <a:rPr lang="en-US" altLang="zh-CN" sz="1600" b="1" err="1"/>
              <a:t>eMax</a:t>
            </a:r>
            <a:r>
              <a:rPr lang="zh-CN" altLang="en-US" sz="1600"/>
              <a:t>）值。使用</a:t>
            </a:r>
            <a:r>
              <a:rPr lang="en-US" altLang="zh-CN" sz="1600"/>
              <a:t>PEC:PNEC</a:t>
            </a:r>
            <a:r>
              <a:rPr lang="zh-CN" altLang="en-US" sz="1600"/>
              <a:t>计算工具来确定是否需要进一步评估。</a:t>
            </a:r>
            <a:endParaRPr lang="en-GB" sz="1800"/>
          </a:p>
        </p:txBody>
      </p:sp>
      <p:sp>
        <p:nvSpPr>
          <p:cNvPr id="14" name="TextBox 13">
            <a:extLst>
              <a:ext uri="{FF2B5EF4-FFF2-40B4-BE49-F238E27FC236}">
                <a16:creationId xmlns:a16="http://schemas.microsoft.com/office/drawing/2014/main" id="{DA881DD3-25BC-48CB-94E7-1A81DA100B63}"/>
              </a:ext>
            </a:extLst>
          </p:cNvPr>
          <p:cNvSpPr txBox="1"/>
          <p:nvPr/>
        </p:nvSpPr>
        <p:spPr>
          <a:xfrm>
            <a:off x="3101117" y="2708201"/>
            <a:ext cx="8347700" cy="1323439"/>
          </a:xfrm>
          <a:prstGeom prst="rect">
            <a:avLst/>
          </a:prstGeom>
          <a:noFill/>
        </p:spPr>
        <p:txBody>
          <a:bodyPr wrap="square" rtlCol="0">
            <a:spAutoFit/>
          </a:bodyPr>
          <a:lstStyle/>
          <a:p>
            <a:r>
              <a:rPr lang="zh-CN" altLang="en-US" sz="1600">
                <a:solidFill>
                  <a:srgbClr val="848484"/>
                </a:solidFill>
              </a:rPr>
              <a:t>获取</a:t>
            </a:r>
            <a:r>
              <a:rPr lang="zh-CN" altLang="en-US" sz="1600" u="sng">
                <a:solidFill>
                  <a:srgbClr val="848484"/>
                </a:solidFill>
              </a:rPr>
              <a:t>近期有代表性的</a:t>
            </a:r>
            <a:r>
              <a:rPr lang="zh-CN" altLang="en-US" sz="1600">
                <a:solidFill>
                  <a:srgbClr val="848484"/>
                </a:solidFill>
              </a:rPr>
              <a:t>生产活动的完整批次记录。</a:t>
            </a:r>
            <a:endParaRPr lang="en-US" sz="1600">
              <a:solidFill>
                <a:srgbClr val="848484"/>
              </a:solidFill>
            </a:endParaRPr>
          </a:p>
          <a:p>
            <a:pPr marL="285750" indent="-285750">
              <a:buFont typeface="Arial" panose="020B0604020202020204" pitchFamily="34" charset="0"/>
              <a:buChar char="•"/>
            </a:pPr>
            <a:r>
              <a:rPr lang="en-US" sz="1600">
                <a:solidFill>
                  <a:srgbClr val="848484"/>
                </a:solidFill>
              </a:rPr>
              <a:t>“</a:t>
            </a:r>
            <a:r>
              <a:rPr lang="zh-CN" altLang="en-US" sz="1600">
                <a:solidFill>
                  <a:srgbClr val="848484"/>
                </a:solidFill>
              </a:rPr>
              <a:t>近期</a:t>
            </a:r>
            <a:r>
              <a:rPr lang="en-US" sz="1600">
                <a:solidFill>
                  <a:srgbClr val="848484"/>
                </a:solidFill>
              </a:rPr>
              <a:t>” = </a:t>
            </a:r>
            <a:r>
              <a:rPr lang="zh-CN" altLang="en-US" sz="1600">
                <a:solidFill>
                  <a:srgbClr val="848484"/>
                </a:solidFill>
              </a:rPr>
              <a:t>在过去</a:t>
            </a:r>
            <a:r>
              <a:rPr lang="en-US" altLang="zh-CN" sz="1600">
                <a:solidFill>
                  <a:srgbClr val="848484"/>
                </a:solidFill>
              </a:rPr>
              <a:t>12</a:t>
            </a:r>
            <a:r>
              <a:rPr lang="zh-CN" altLang="en-US" sz="1600">
                <a:solidFill>
                  <a:srgbClr val="848484"/>
                </a:solidFill>
              </a:rPr>
              <a:t>个月内完成。</a:t>
            </a:r>
            <a:r>
              <a:rPr lang="en-US" sz="1600">
                <a:solidFill>
                  <a:srgbClr val="848484"/>
                </a:solidFill>
              </a:rPr>
              <a:t> </a:t>
            </a:r>
          </a:p>
          <a:p>
            <a:pPr marL="285750" indent="-285750">
              <a:buFont typeface="Arial" panose="020B0604020202020204" pitchFamily="34" charset="0"/>
              <a:buChar char="•"/>
            </a:pPr>
            <a:r>
              <a:rPr lang="en-US" sz="1600">
                <a:solidFill>
                  <a:srgbClr val="848484"/>
                </a:solidFill>
              </a:rPr>
              <a:t>“</a:t>
            </a:r>
            <a:r>
              <a:rPr lang="zh-CN" altLang="en-US" sz="1600">
                <a:solidFill>
                  <a:srgbClr val="848484"/>
                </a:solidFill>
              </a:rPr>
              <a:t>有代表性</a:t>
            </a:r>
            <a:r>
              <a:rPr lang="en-US" sz="1600">
                <a:solidFill>
                  <a:srgbClr val="848484"/>
                </a:solidFill>
              </a:rPr>
              <a:t>”</a:t>
            </a:r>
          </a:p>
          <a:p>
            <a:pPr marL="742950" lvl="1" indent="-285750">
              <a:buFont typeface="Courier New" panose="02070309020205020404" pitchFamily="49" charset="0"/>
              <a:buChar char="o"/>
            </a:pPr>
            <a:r>
              <a:rPr lang="zh-CN" altLang="en-US" sz="1600">
                <a:solidFill>
                  <a:srgbClr val="848484"/>
                </a:solidFill>
              </a:rPr>
              <a:t>如果产品是在多批次活动中生产的，则使用批次数量最多的活动。</a:t>
            </a:r>
            <a:endParaRPr lang="en-US" sz="1600">
              <a:solidFill>
                <a:srgbClr val="848484"/>
              </a:solidFill>
            </a:endParaRPr>
          </a:p>
          <a:p>
            <a:pPr marL="742950" lvl="1" indent="-285750">
              <a:buFont typeface="Courier New" panose="02070309020205020404" pitchFamily="49" charset="0"/>
              <a:buChar char="o"/>
            </a:pPr>
            <a:r>
              <a:rPr lang="zh-CN" altLang="en-US" sz="1600">
                <a:solidFill>
                  <a:srgbClr val="848484"/>
                </a:solidFill>
              </a:rPr>
              <a:t>如果产品是在单批次活动中生产的，则使用生产产出最少的活动。</a:t>
            </a:r>
            <a:endParaRPr lang="en-US">
              <a:solidFill>
                <a:srgbClr val="848484"/>
              </a:solidFill>
            </a:endParaRPr>
          </a:p>
        </p:txBody>
      </p:sp>
      <p:sp>
        <p:nvSpPr>
          <p:cNvPr id="15" name="Title 1">
            <a:extLst>
              <a:ext uri="{FF2B5EF4-FFF2-40B4-BE49-F238E27FC236}">
                <a16:creationId xmlns:a16="http://schemas.microsoft.com/office/drawing/2014/main" id="{CFE62B51-22B2-7340-E3BF-F292EE9324F1}"/>
              </a:ext>
            </a:extLst>
          </p:cNvPr>
          <p:cNvSpPr>
            <a:spLocks noGrp="1"/>
          </p:cNvSpPr>
          <p:nvPr>
            <p:ph type="title"/>
          </p:nvPr>
        </p:nvSpPr>
        <p:spPr/>
        <p:txBody>
          <a:bodyPr/>
          <a:lstStyle/>
          <a:p>
            <a:r>
              <a:rPr lang="zh-CN" altLang="en-US"/>
              <a:t>步骤</a:t>
            </a:r>
            <a:r>
              <a:rPr lang="en-US" altLang="zh-CN"/>
              <a:t>4</a:t>
            </a:r>
            <a:r>
              <a:rPr lang="zh-CN" altLang="en-US"/>
              <a:t>：收集生产产出信息</a:t>
            </a:r>
            <a:endParaRPr lang="en-GB"/>
          </a:p>
        </p:txBody>
      </p:sp>
    </p:spTree>
    <p:extLst>
      <p:ext uri="{BB962C8B-B14F-4D97-AF65-F5344CB8AC3E}">
        <p14:creationId xmlns:p14="http://schemas.microsoft.com/office/powerpoint/2010/main" val="41904310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A46817AD-F228-44C7-9AA5-62788FAE25DC}"/>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E54FE4E2-E7AB-464C-9388-7D408BFAA853}"/>
              </a:ext>
            </a:extLst>
          </p:cNvPr>
          <p:cNvSpPr txBox="1"/>
          <p:nvPr/>
        </p:nvSpPr>
        <p:spPr>
          <a:xfrm>
            <a:off x="874117" y="2365799"/>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11" name="Flowchart: Terminator 10">
            <a:extLst>
              <a:ext uri="{FF2B5EF4-FFF2-40B4-BE49-F238E27FC236}">
                <a16:creationId xmlns:a16="http://schemas.microsoft.com/office/drawing/2014/main" id="{4ACCA796-1950-4505-8F9A-25DBFF8581D8}"/>
              </a:ext>
            </a:extLst>
          </p:cNvPr>
          <p:cNvSpPr/>
          <p:nvPr/>
        </p:nvSpPr>
        <p:spPr>
          <a:xfrm>
            <a:off x="368919" y="1355777"/>
            <a:ext cx="2183679" cy="881774"/>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4a. </a:t>
            </a:r>
            <a:r>
              <a:rPr lang="zh-CN" altLang="en-US" sz="1200">
                <a:solidFill>
                  <a:srgbClr val="848484"/>
                </a:solidFill>
              </a:rPr>
              <a:t>从</a:t>
            </a:r>
            <a:r>
              <a:rPr lang="zh-CN" altLang="en-US" sz="1200" u="sng">
                <a:solidFill>
                  <a:srgbClr val="848484"/>
                </a:solidFill>
              </a:rPr>
              <a:t>近期的具有代表性的</a:t>
            </a:r>
            <a:r>
              <a:rPr lang="zh-CN" altLang="en-US" sz="1200">
                <a:solidFill>
                  <a:srgbClr val="848484"/>
                </a:solidFill>
              </a:rPr>
              <a:t>生产活动中获取并审查产出信息。</a:t>
            </a:r>
            <a:endParaRPr lang="en-US" sz="2000">
              <a:solidFill>
                <a:srgbClr val="848484"/>
              </a:solidFill>
            </a:endParaRPr>
          </a:p>
        </p:txBody>
      </p:sp>
      <p:sp>
        <p:nvSpPr>
          <p:cNvPr id="12" name="Content Placeholder 2">
            <a:extLst>
              <a:ext uri="{FF2B5EF4-FFF2-40B4-BE49-F238E27FC236}">
                <a16:creationId xmlns:a16="http://schemas.microsoft.com/office/drawing/2014/main" id="{DBFC0646-8530-43A0-8E4F-68FA244670F1}"/>
              </a:ext>
            </a:extLst>
          </p:cNvPr>
          <p:cNvSpPr txBox="1">
            <a:spLocks/>
          </p:cNvSpPr>
          <p:nvPr/>
        </p:nvSpPr>
        <p:spPr>
          <a:xfrm>
            <a:off x="152478" y="2708201"/>
            <a:ext cx="2616564" cy="14136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生成一个初始的、保守的</a:t>
            </a:r>
            <a:r>
              <a:rPr lang="en-US" altLang="zh-CN" sz="1600"/>
              <a:t>API</a:t>
            </a:r>
            <a:r>
              <a:rPr lang="zh-CN" altLang="en-US" sz="1600"/>
              <a:t>质量损失估算（</a:t>
            </a:r>
            <a:r>
              <a:rPr lang="en-US" altLang="zh-CN" sz="1600" b="1" err="1"/>
              <a:t>eMax</a:t>
            </a:r>
            <a:r>
              <a:rPr lang="zh-CN" altLang="en-US" sz="1600"/>
              <a:t>）值。使用</a:t>
            </a:r>
            <a:r>
              <a:rPr lang="en-US" altLang="zh-CN" sz="1600"/>
              <a:t>PEC:PNEC</a:t>
            </a:r>
            <a:r>
              <a:rPr lang="zh-CN" altLang="en-US" sz="1600"/>
              <a:t>计算工具来确定是否需要进一步评估。</a:t>
            </a:r>
            <a:endParaRPr lang="en-GB" sz="1800"/>
          </a:p>
          <a:p>
            <a:pPr marL="342900" indent="-342900">
              <a:buFont typeface="+mj-lt"/>
              <a:buAutoNum type="arabicPeriod"/>
            </a:pPr>
            <a:endParaRPr lang="en-GB" sz="1800"/>
          </a:p>
          <a:p>
            <a:pPr marL="0" indent="0">
              <a:buFont typeface="Wingdings" panose="05000000000000000000" pitchFamily="2" charset="2"/>
              <a:buNone/>
            </a:pPr>
            <a:endParaRPr lang="en-GB" sz="1800"/>
          </a:p>
        </p:txBody>
      </p:sp>
      <p:sp>
        <p:nvSpPr>
          <p:cNvPr id="15" name="TextBox 14">
            <a:extLst>
              <a:ext uri="{FF2B5EF4-FFF2-40B4-BE49-F238E27FC236}">
                <a16:creationId xmlns:a16="http://schemas.microsoft.com/office/drawing/2014/main" id="{2A0E6568-282A-4865-A4DB-0673EEF7133D}"/>
              </a:ext>
            </a:extLst>
          </p:cNvPr>
          <p:cNvSpPr txBox="1"/>
          <p:nvPr/>
        </p:nvSpPr>
        <p:spPr>
          <a:xfrm>
            <a:off x="4236839" y="5794069"/>
            <a:ext cx="7302018" cy="338554"/>
          </a:xfrm>
          <a:prstGeom prst="rect">
            <a:avLst/>
          </a:prstGeom>
          <a:noFill/>
        </p:spPr>
        <p:txBody>
          <a:bodyPr wrap="square" rtlCol="0">
            <a:spAutoFit/>
          </a:bodyPr>
          <a:lstStyle/>
          <a:p>
            <a:r>
              <a:rPr lang="zh-CN" altLang="en-US" sz="1600">
                <a:solidFill>
                  <a:srgbClr val="848484"/>
                </a:solidFill>
              </a:rPr>
              <a:t>每批次</a:t>
            </a:r>
            <a:r>
              <a:rPr lang="en-US" altLang="zh-CN" sz="1600">
                <a:solidFill>
                  <a:srgbClr val="848484"/>
                </a:solidFill>
              </a:rPr>
              <a:t>API</a:t>
            </a:r>
            <a:r>
              <a:rPr lang="zh-CN" altLang="en-US" sz="1600">
                <a:solidFill>
                  <a:srgbClr val="848484"/>
                </a:solidFill>
              </a:rPr>
              <a:t>的质量 </a:t>
            </a:r>
            <a:r>
              <a:rPr lang="en-US" altLang="zh-CN" sz="1600">
                <a:solidFill>
                  <a:srgbClr val="848484"/>
                </a:solidFill>
              </a:rPr>
              <a:t>* </a:t>
            </a:r>
            <a:r>
              <a:rPr lang="zh-CN" altLang="en-US" sz="1600">
                <a:solidFill>
                  <a:srgbClr val="848484"/>
                </a:solidFill>
              </a:rPr>
              <a:t>批次数 </a:t>
            </a:r>
            <a:r>
              <a:rPr lang="en-US" altLang="zh-CN" sz="1600">
                <a:solidFill>
                  <a:srgbClr val="848484"/>
                </a:solidFill>
              </a:rPr>
              <a:t>/ </a:t>
            </a:r>
            <a:r>
              <a:rPr lang="zh-CN" altLang="en-US" sz="1600">
                <a:solidFill>
                  <a:srgbClr val="848484"/>
                </a:solidFill>
              </a:rPr>
              <a:t>活动 </a:t>
            </a:r>
            <a:r>
              <a:rPr lang="en-US" altLang="zh-CN" sz="1600">
                <a:solidFill>
                  <a:srgbClr val="848484"/>
                </a:solidFill>
              </a:rPr>
              <a:t>* (1-</a:t>
            </a:r>
            <a:r>
              <a:rPr lang="zh-CN" altLang="en-US" sz="1600">
                <a:solidFill>
                  <a:srgbClr val="848484"/>
                </a:solidFill>
              </a:rPr>
              <a:t>生产产出</a:t>
            </a:r>
            <a:r>
              <a:rPr lang="en-US" altLang="zh-CN" sz="1600">
                <a:solidFill>
                  <a:srgbClr val="848484"/>
                </a:solidFill>
              </a:rPr>
              <a:t>)</a:t>
            </a:r>
            <a:r>
              <a:rPr lang="zh-CN" altLang="en-US" sz="1600">
                <a:solidFill>
                  <a:srgbClr val="848484"/>
                </a:solidFill>
              </a:rPr>
              <a:t> </a:t>
            </a:r>
            <a:r>
              <a:rPr lang="en-US" altLang="zh-CN" sz="1600">
                <a:solidFill>
                  <a:srgbClr val="848484"/>
                </a:solidFill>
              </a:rPr>
              <a:t>= </a:t>
            </a:r>
            <a:r>
              <a:rPr lang="zh-CN" altLang="en-US" sz="1600">
                <a:solidFill>
                  <a:srgbClr val="848484"/>
                </a:solidFill>
              </a:rPr>
              <a:t>总损失 </a:t>
            </a:r>
            <a:r>
              <a:rPr lang="en-US" altLang="zh-CN" sz="1600">
                <a:solidFill>
                  <a:srgbClr val="848484"/>
                </a:solidFill>
              </a:rPr>
              <a:t>= </a:t>
            </a:r>
            <a:r>
              <a:rPr lang="en-US" altLang="zh-CN" sz="1600" b="1" err="1">
                <a:solidFill>
                  <a:srgbClr val="848484"/>
                </a:solidFill>
              </a:rPr>
              <a:t>eMax</a:t>
            </a:r>
            <a:endParaRPr lang="en-US" sz="1600" b="1">
              <a:solidFill>
                <a:srgbClr val="848484"/>
              </a:solidFill>
            </a:endParaRPr>
          </a:p>
        </p:txBody>
      </p:sp>
      <p:pic>
        <p:nvPicPr>
          <p:cNvPr id="8" name="Picture 7">
            <a:extLst>
              <a:ext uri="{FF2B5EF4-FFF2-40B4-BE49-F238E27FC236}">
                <a16:creationId xmlns:a16="http://schemas.microsoft.com/office/drawing/2014/main" id="{77D363DC-328D-4D1D-A366-B207FED2E4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36840" y="2647762"/>
            <a:ext cx="6218808" cy="1562476"/>
          </a:xfrm>
          <a:prstGeom prst="rect">
            <a:avLst/>
          </a:prstGeom>
          <a:ln>
            <a:solidFill>
              <a:schemeClr val="tx1"/>
            </a:solidFill>
          </a:ln>
        </p:spPr>
      </p:pic>
      <p:pic>
        <p:nvPicPr>
          <p:cNvPr id="17" name="Picture 16">
            <a:extLst>
              <a:ext uri="{FF2B5EF4-FFF2-40B4-BE49-F238E27FC236}">
                <a16:creationId xmlns:a16="http://schemas.microsoft.com/office/drawing/2014/main" id="{099872D3-EC17-4BE5-8C5E-B922D97F37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36840" y="4366215"/>
            <a:ext cx="6218805" cy="1354283"/>
          </a:xfrm>
          <a:prstGeom prst="rect">
            <a:avLst/>
          </a:prstGeom>
          <a:ln>
            <a:solidFill>
              <a:schemeClr val="tx1"/>
            </a:solidFill>
          </a:ln>
        </p:spPr>
      </p:pic>
      <p:sp>
        <p:nvSpPr>
          <p:cNvPr id="16" name="Title 1">
            <a:extLst>
              <a:ext uri="{FF2B5EF4-FFF2-40B4-BE49-F238E27FC236}">
                <a16:creationId xmlns:a16="http://schemas.microsoft.com/office/drawing/2014/main" id="{804F105E-6E86-9DC8-7DF0-F67F0609BFE5}"/>
              </a:ext>
            </a:extLst>
          </p:cNvPr>
          <p:cNvSpPr>
            <a:spLocks noGrp="1"/>
          </p:cNvSpPr>
          <p:nvPr>
            <p:ph type="title"/>
          </p:nvPr>
        </p:nvSpPr>
        <p:spPr/>
        <p:txBody>
          <a:bodyPr/>
          <a:lstStyle/>
          <a:p>
            <a:r>
              <a:rPr lang="zh-CN" altLang="en-US"/>
              <a:t>步骤</a:t>
            </a:r>
            <a:r>
              <a:rPr lang="en-US" altLang="zh-CN"/>
              <a:t>4</a:t>
            </a:r>
            <a:r>
              <a:rPr lang="zh-CN" altLang="en-US"/>
              <a:t>：收集生产产出信息</a:t>
            </a:r>
            <a:endParaRPr lang="en-GB"/>
          </a:p>
        </p:txBody>
      </p:sp>
      <p:sp>
        <p:nvSpPr>
          <p:cNvPr id="18" name="TextBox 2">
            <a:extLst>
              <a:ext uri="{FF2B5EF4-FFF2-40B4-BE49-F238E27FC236}">
                <a16:creationId xmlns:a16="http://schemas.microsoft.com/office/drawing/2014/main" id="{3C82AABF-7250-4B2F-E33A-01D2DA095351}"/>
              </a:ext>
            </a:extLst>
          </p:cNvPr>
          <p:cNvSpPr txBox="1"/>
          <p:nvPr/>
        </p:nvSpPr>
        <p:spPr>
          <a:xfrm>
            <a:off x="3101117" y="1257804"/>
            <a:ext cx="8930700" cy="1077218"/>
          </a:xfrm>
          <a:prstGeom prst="rect">
            <a:avLst/>
          </a:prstGeom>
          <a:noFill/>
        </p:spPr>
        <p:txBody>
          <a:bodyPr wrap="square" rtlCol="0">
            <a:spAutoFit/>
          </a:bodyPr>
          <a:lstStyle/>
          <a:p>
            <a:r>
              <a:rPr lang="zh-CN" altLang="en-US" sz="1600">
                <a:solidFill>
                  <a:srgbClr val="848484"/>
                </a:solidFill>
              </a:rPr>
              <a:t>可以使用产出数据估算首次通过的</a:t>
            </a:r>
            <a:r>
              <a:rPr lang="en-US" altLang="zh-CN" sz="1600">
                <a:solidFill>
                  <a:srgbClr val="848484"/>
                </a:solidFill>
              </a:rPr>
              <a:t>API</a:t>
            </a:r>
            <a:r>
              <a:rPr lang="zh-CN" altLang="en-US" sz="1600">
                <a:solidFill>
                  <a:srgbClr val="848484"/>
                </a:solidFill>
              </a:rPr>
              <a:t>的质量损失，其中假设所有的损失都流入废水。</a:t>
            </a:r>
            <a:endParaRPr lang="en-US" sz="1600">
              <a:solidFill>
                <a:srgbClr val="848484"/>
              </a:solidFill>
            </a:endParaRPr>
          </a:p>
          <a:p>
            <a:endParaRPr lang="en-US" sz="1600">
              <a:solidFill>
                <a:srgbClr val="848484"/>
              </a:solidFill>
            </a:endParaRPr>
          </a:p>
          <a:p>
            <a:r>
              <a:rPr lang="zh-CN" altLang="en-US" sz="1600">
                <a:solidFill>
                  <a:srgbClr val="848484"/>
                </a:solidFill>
              </a:rPr>
              <a:t>请注意：这是理论上最坏的情况，因为它假设活动中的所有损失（如灰尘、清洁、样品等）在活动结束时都会被排入废水中，因此只需要轻松地使用简单的方法就能确定是否有可能</a:t>
            </a:r>
            <a:r>
              <a:rPr lang="en-US" altLang="zh-CN" sz="1600">
                <a:solidFill>
                  <a:srgbClr val="848484"/>
                </a:solidFill>
              </a:rPr>
              <a:t>PEC/PNEC &gt; 1</a:t>
            </a:r>
            <a:r>
              <a:rPr lang="zh-CN" altLang="en-US" sz="1600">
                <a:solidFill>
                  <a:srgbClr val="848484"/>
                </a:solidFill>
              </a:rPr>
              <a:t>。</a:t>
            </a:r>
            <a:endParaRPr lang="en-US" sz="1600">
              <a:solidFill>
                <a:srgbClr val="848484"/>
              </a:solidFill>
            </a:endParaRPr>
          </a:p>
        </p:txBody>
      </p:sp>
    </p:spTree>
    <p:extLst>
      <p:ext uri="{BB962C8B-B14F-4D97-AF65-F5344CB8AC3E}">
        <p14:creationId xmlns:p14="http://schemas.microsoft.com/office/powerpoint/2010/main" val="1954295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步骤</a:t>
            </a:r>
            <a:r>
              <a:rPr lang="en-US" altLang="zh-CN"/>
              <a:t>4</a:t>
            </a:r>
            <a:r>
              <a:rPr lang="zh-CN" altLang="en-US"/>
              <a:t>：使用</a:t>
            </a:r>
            <a:r>
              <a:rPr lang="en-US" altLang="zh-CN" err="1"/>
              <a:t>eMax</a:t>
            </a:r>
            <a:r>
              <a:rPr lang="zh-CN" altLang="en-US"/>
              <a:t>计算</a:t>
            </a:r>
            <a:r>
              <a:rPr lang="en-US" altLang="zh-CN"/>
              <a:t>PEC</a:t>
            </a:r>
            <a:r>
              <a:rPr lang="zh-CN" altLang="en-US"/>
              <a:t>值</a:t>
            </a:r>
            <a:endParaRPr lang="en-GB"/>
          </a:p>
        </p:txBody>
      </p:sp>
      <p:sp>
        <p:nvSpPr>
          <p:cNvPr id="3" name="TextBox 2">
            <a:extLst>
              <a:ext uri="{FF2B5EF4-FFF2-40B4-BE49-F238E27FC236}">
                <a16:creationId xmlns:a16="http://schemas.microsoft.com/office/drawing/2014/main" id="{86A61E70-06C0-4736-AC57-A49A25138462}"/>
              </a:ext>
            </a:extLst>
          </p:cNvPr>
          <p:cNvSpPr txBox="1"/>
          <p:nvPr/>
        </p:nvSpPr>
        <p:spPr>
          <a:xfrm>
            <a:off x="2952774" y="1245687"/>
            <a:ext cx="8809978" cy="923330"/>
          </a:xfrm>
          <a:prstGeom prst="rect">
            <a:avLst/>
          </a:prstGeom>
          <a:noFill/>
        </p:spPr>
        <p:txBody>
          <a:bodyPr wrap="square" rtlCol="0">
            <a:spAutoFit/>
          </a:bodyPr>
          <a:lstStyle/>
          <a:p>
            <a:r>
              <a:rPr lang="zh-CN" altLang="en-US">
                <a:solidFill>
                  <a:srgbClr val="848484"/>
                </a:solidFill>
              </a:rPr>
              <a:t>通过</a:t>
            </a:r>
            <a:r>
              <a:rPr lang="en-US" b="1" err="1">
                <a:solidFill>
                  <a:srgbClr val="848484"/>
                </a:solidFill>
              </a:rPr>
              <a:t>eMax</a:t>
            </a:r>
            <a:r>
              <a:rPr lang="en-US">
                <a:solidFill>
                  <a:srgbClr val="848484"/>
                </a:solidFill>
              </a:rPr>
              <a:t>,</a:t>
            </a:r>
            <a:r>
              <a:rPr lang="zh-CN" altLang="en-US">
                <a:solidFill>
                  <a:srgbClr val="848484"/>
                </a:solidFill>
              </a:rPr>
              <a:t>、</a:t>
            </a:r>
            <a:r>
              <a:rPr lang="en-US">
                <a:solidFill>
                  <a:srgbClr val="848484"/>
                </a:solidFill>
              </a:rPr>
              <a:t>PNECs</a:t>
            </a:r>
            <a:r>
              <a:rPr lang="zh-CN" altLang="en-US">
                <a:solidFill>
                  <a:srgbClr val="848484"/>
                </a:solidFill>
              </a:rPr>
              <a:t>、和受纳水体的数据，我们能计算初始的</a:t>
            </a:r>
            <a:r>
              <a:rPr lang="en-US" altLang="zh-CN">
                <a:solidFill>
                  <a:srgbClr val="848484"/>
                </a:solidFill>
              </a:rPr>
              <a:t>RQ</a:t>
            </a:r>
            <a:r>
              <a:rPr lang="zh-CN" altLang="en-US">
                <a:solidFill>
                  <a:srgbClr val="848484"/>
                </a:solidFill>
              </a:rPr>
              <a:t>（</a:t>
            </a:r>
            <a:r>
              <a:rPr lang="en-US" altLang="zh-CN">
                <a:solidFill>
                  <a:srgbClr val="848484"/>
                </a:solidFill>
              </a:rPr>
              <a:t>PEC/PNEC</a:t>
            </a:r>
            <a:r>
              <a:rPr lang="zh-CN" altLang="en-US">
                <a:solidFill>
                  <a:srgbClr val="848484"/>
                </a:solidFill>
              </a:rPr>
              <a:t>）值。</a:t>
            </a:r>
            <a:r>
              <a:rPr lang="en-US">
                <a:solidFill>
                  <a:srgbClr val="848484"/>
                </a:solidFill>
              </a:rPr>
              <a:t> </a:t>
            </a:r>
          </a:p>
          <a:p>
            <a:endParaRPr lang="en-US">
              <a:solidFill>
                <a:srgbClr val="848484"/>
              </a:solidFill>
            </a:endParaRPr>
          </a:p>
          <a:p>
            <a:r>
              <a:rPr lang="en-US">
                <a:solidFill>
                  <a:srgbClr val="848484"/>
                </a:solidFill>
              </a:rPr>
              <a:t>PSCI</a:t>
            </a:r>
            <a:r>
              <a:rPr lang="zh-CN" altLang="en-US">
                <a:solidFill>
                  <a:srgbClr val="848484"/>
                </a:solidFill>
              </a:rPr>
              <a:t>发布了一款计算工具来自动计算</a:t>
            </a:r>
            <a:r>
              <a:rPr lang="en-US" altLang="zh-CN">
                <a:solidFill>
                  <a:srgbClr val="848484"/>
                </a:solidFill>
              </a:rPr>
              <a:t>RQ</a:t>
            </a:r>
            <a:r>
              <a:rPr lang="zh-CN" altLang="en-US">
                <a:solidFill>
                  <a:srgbClr val="848484"/>
                </a:solidFill>
              </a:rPr>
              <a:t>值。</a:t>
            </a:r>
            <a:endParaRPr lang="en-US">
              <a:solidFill>
                <a:srgbClr val="848484"/>
              </a:solidFill>
            </a:endParaRPr>
          </a:p>
        </p:txBody>
      </p:sp>
      <p:cxnSp>
        <p:nvCxnSpPr>
          <p:cNvPr id="11" name="Straight Connector 10">
            <a:extLst>
              <a:ext uri="{FF2B5EF4-FFF2-40B4-BE49-F238E27FC236}">
                <a16:creationId xmlns:a16="http://schemas.microsoft.com/office/drawing/2014/main" id="{E09D9FDE-4CD2-4E28-8AC6-6811F65A6E23}"/>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B5B33E70-EBE3-44E6-B9E8-F4433C7E7F33}"/>
              </a:ext>
            </a:extLst>
          </p:cNvPr>
          <p:cNvSpPr txBox="1"/>
          <p:nvPr/>
        </p:nvSpPr>
        <p:spPr>
          <a:xfrm>
            <a:off x="814792" y="225021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13" name="Flowchart: Terminator 12">
            <a:extLst>
              <a:ext uri="{FF2B5EF4-FFF2-40B4-BE49-F238E27FC236}">
                <a16:creationId xmlns:a16="http://schemas.microsoft.com/office/drawing/2014/main" id="{6B13DD4D-F502-4C5B-874F-AE4D19A21447}"/>
              </a:ext>
            </a:extLst>
          </p:cNvPr>
          <p:cNvSpPr/>
          <p:nvPr/>
        </p:nvSpPr>
        <p:spPr>
          <a:xfrm>
            <a:off x="309594" y="1245687"/>
            <a:ext cx="2183679" cy="881774"/>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4a. </a:t>
            </a:r>
            <a:r>
              <a:rPr lang="zh-CN" altLang="en-US" sz="1200">
                <a:solidFill>
                  <a:srgbClr val="848484"/>
                </a:solidFill>
              </a:rPr>
              <a:t>从</a:t>
            </a:r>
            <a:r>
              <a:rPr lang="zh-CN" altLang="en-US" sz="1200" u="sng">
                <a:solidFill>
                  <a:srgbClr val="848484"/>
                </a:solidFill>
              </a:rPr>
              <a:t>近期的具有代表性的</a:t>
            </a:r>
            <a:r>
              <a:rPr lang="zh-CN" altLang="en-US" sz="1200">
                <a:solidFill>
                  <a:srgbClr val="848484"/>
                </a:solidFill>
              </a:rPr>
              <a:t>生产活动中获取并审查产出信息。</a:t>
            </a:r>
            <a:endParaRPr lang="en-US" sz="2000">
              <a:solidFill>
                <a:srgbClr val="848484"/>
              </a:solidFill>
            </a:endParaRPr>
          </a:p>
        </p:txBody>
      </p:sp>
      <p:sp>
        <p:nvSpPr>
          <p:cNvPr id="14" name="Content Placeholder 2">
            <a:extLst>
              <a:ext uri="{FF2B5EF4-FFF2-40B4-BE49-F238E27FC236}">
                <a16:creationId xmlns:a16="http://schemas.microsoft.com/office/drawing/2014/main" id="{B76A92CF-7C88-4A15-A00C-3DFA6F8F5B14}"/>
              </a:ext>
            </a:extLst>
          </p:cNvPr>
          <p:cNvSpPr txBox="1">
            <a:spLocks/>
          </p:cNvSpPr>
          <p:nvPr/>
        </p:nvSpPr>
        <p:spPr>
          <a:xfrm>
            <a:off x="152478" y="2708201"/>
            <a:ext cx="2616564" cy="344861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生成一个初始的、保守的</a:t>
            </a:r>
            <a:r>
              <a:rPr lang="en-US" altLang="zh-CN" sz="1600"/>
              <a:t>API</a:t>
            </a:r>
            <a:r>
              <a:rPr lang="zh-CN" altLang="en-US" sz="1600"/>
              <a:t>质量损失估算（</a:t>
            </a:r>
            <a:r>
              <a:rPr lang="en-US" altLang="zh-CN" sz="1600" b="1" err="1"/>
              <a:t>eMax</a:t>
            </a:r>
            <a:r>
              <a:rPr lang="zh-CN" altLang="en-US" sz="1600"/>
              <a:t>）值。使用</a:t>
            </a:r>
            <a:r>
              <a:rPr lang="en-US" altLang="zh-CN" sz="1600"/>
              <a:t>PSCI</a:t>
            </a:r>
            <a:r>
              <a:rPr lang="zh-CN" altLang="en-US" sz="1600"/>
              <a:t>的</a:t>
            </a:r>
            <a:r>
              <a:rPr lang="en-US" altLang="zh-CN" sz="1600"/>
              <a:t>PEC:PNEC</a:t>
            </a:r>
            <a:r>
              <a:rPr lang="zh-CN" altLang="en-US" sz="1600"/>
              <a:t>计算工具来确定是否需要进一步评估。</a:t>
            </a:r>
            <a:endParaRPr lang="en-GB" altLang="zh-CN" sz="1800"/>
          </a:p>
        </p:txBody>
      </p:sp>
      <p:sp>
        <p:nvSpPr>
          <p:cNvPr id="19" name="TextBox 18">
            <a:extLst>
              <a:ext uri="{FF2B5EF4-FFF2-40B4-BE49-F238E27FC236}">
                <a16:creationId xmlns:a16="http://schemas.microsoft.com/office/drawing/2014/main" id="{CF5AAC18-8F62-48B4-BE80-2C71953D9DC1}"/>
              </a:ext>
            </a:extLst>
          </p:cNvPr>
          <p:cNvSpPr txBox="1"/>
          <p:nvPr/>
        </p:nvSpPr>
        <p:spPr>
          <a:xfrm>
            <a:off x="2964481" y="4321353"/>
            <a:ext cx="8809978" cy="923330"/>
          </a:xfrm>
          <a:prstGeom prst="rect">
            <a:avLst/>
          </a:prstGeom>
          <a:noFill/>
        </p:spPr>
        <p:txBody>
          <a:bodyPr wrap="square" rtlCol="0">
            <a:spAutoFit/>
          </a:bodyPr>
          <a:lstStyle/>
          <a:p>
            <a:r>
              <a:rPr lang="zh-CN" altLang="en-US">
                <a:solidFill>
                  <a:srgbClr val="848484"/>
                </a:solidFill>
              </a:rPr>
              <a:t>因为至少有一个</a:t>
            </a:r>
            <a:r>
              <a:rPr lang="en-US" altLang="zh-CN">
                <a:solidFill>
                  <a:srgbClr val="848484"/>
                </a:solidFill>
              </a:rPr>
              <a:t>RQ</a:t>
            </a:r>
            <a:r>
              <a:rPr lang="zh-CN" altLang="en-US">
                <a:solidFill>
                  <a:srgbClr val="848484"/>
                </a:solidFill>
              </a:rPr>
              <a:t>值大于</a:t>
            </a:r>
            <a:r>
              <a:rPr lang="en-US" altLang="zh-CN">
                <a:solidFill>
                  <a:srgbClr val="848484"/>
                </a:solidFill>
              </a:rPr>
              <a:t>1</a:t>
            </a:r>
            <a:r>
              <a:rPr lang="zh-CN" altLang="en-US">
                <a:solidFill>
                  <a:srgbClr val="848484"/>
                </a:solidFill>
              </a:rPr>
              <a:t>，所以我们将进一步优化评估。</a:t>
            </a:r>
            <a:endParaRPr lang="en-US">
              <a:solidFill>
                <a:srgbClr val="848484"/>
              </a:solidFill>
            </a:endParaRPr>
          </a:p>
          <a:p>
            <a:endParaRPr lang="en-US">
              <a:solidFill>
                <a:srgbClr val="848484"/>
              </a:solidFill>
            </a:endParaRPr>
          </a:p>
          <a:p>
            <a:r>
              <a:rPr lang="zh-CN" altLang="en-US">
                <a:solidFill>
                  <a:srgbClr val="848484"/>
                </a:solidFill>
              </a:rPr>
              <a:t>这将通过核算已知损失来实现。</a:t>
            </a:r>
            <a:endParaRPr lang="en-US">
              <a:solidFill>
                <a:srgbClr val="848484"/>
              </a:solidFill>
            </a:endParaRPr>
          </a:p>
        </p:txBody>
      </p:sp>
      <p:pic>
        <p:nvPicPr>
          <p:cNvPr id="10" name="Picture 9" descr="Diagram, timeline&#10;&#10;Description automatically generated">
            <a:extLst>
              <a:ext uri="{FF2B5EF4-FFF2-40B4-BE49-F238E27FC236}">
                <a16:creationId xmlns:a16="http://schemas.microsoft.com/office/drawing/2014/main" id="{A1E56F8E-782D-4CBC-931F-2EA8D3E4BB0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781272" y="2579569"/>
            <a:ext cx="6570087" cy="1428750"/>
          </a:xfrm>
          <a:prstGeom prst="rect">
            <a:avLst/>
          </a:prstGeom>
          <a:ln>
            <a:solidFill>
              <a:schemeClr val="tx1"/>
            </a:solidFill>
          </a:ln>
        </p:spPr>
      </p:pic>
      <p:sp>
        <p:nvSpPr>
          <p:cNvPr id="6" name="Rectangle 5">
            <a:extLst>
              <a:ext uri="{FF2B5EF4-FFF2-40B4-BE49-F238E27FC236}">
                <a16:creationId xmlns:a16="http://schemas.microsoft.com/office/drawing/2014/main" id="{82B7A532-75BB-4BFE-96F7-224EA1AA3F7C}"/>
              </a:ext>
            </a:extLst>
          </p:cNvPr>
          <p:cNvSpPr/>
          <p:nvPr/>
        </p:nvSpPr>
        <p:spPr>
          <a:xfrm>
            <a:off x="5949785" y="3293081"/>
            <a:ext cx="1116530" cy="804529"/>
          </a:xfrm>
          <a:prstGeom prst="rect">
            <a:avLst/>
          </a:prstGeom>
          <a:noFill/>
          <a:ln w="25400">
            <a:solidFill>
              <a:srgbClr val="0D9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15" name="Rectangle 14">
            <a:extLst>
              <a:ext uri="{FF2B5EF4-FFF2-40B4-BE49-F238E27FC236}">
                <a16:creationId xmlns:a16="http://schemas.microsoft.com/office/drawing/2014/main" id="{9D79C2CC-9575-48C8-AC7C-0D8F3E183DAA}"/>
              </a:ext>
            </a:extLst>
          </p:cNvPr>
          <p:cNvSpPr/>
          <p:nvPr/>
        </p:nvSpPr>
        <p:spPr>
          <a:xfrm>
            <a:off x="9254079" y="3303421"/>
            <a:ext cx="1116530" cy="804529"/>
          </a:xfrm>
          <a:prstGeom prst="rect">
            <a:avLst/>
          </a:prstGeom>
          <a:noFill/>
          <a:ln w="25400">
            <a:solidFill>
              <a:srgbClr val="0D9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Tree>
    <p:extLst>
      <p:ext uri="{BB962C8B-B14F-4D97-AF65-F5344CB8AC3E}">
        <p14:creationId xmlns:p14="http://schemas.microsoft.com/office/powerpoint/2010/main" val="10314138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步骤</a:t>
            </a:r>
            <a:r>
              <a:rPr lang="en-US" altLang="zh-CN"/>
              <a:t>5</a:t>
            </a:r>
            <a:r>
              <a:rPr lang="zh-CN" altLang="en-US"/>
              <a:t>：编制</a:t>
            </a:r>
            <a:r>
              <a:rPr lang="en-US" altLang="zh-CN"/>
              <a:t>API</a:t>
            </a:r>
            <a:r>
              <a:rPr lang="zh-CN" altLang="en-US"/>
              <a:t>损失位置的列表</a:t>
            </a:r>
            <a:endParaRPr lang="en-GB"/>
          </a:p>
        </p:txBody>
      </p:sp>
      <p:sp>
        <p:nvSpPr>
          <p:cNvPr id="3" name="TextBox 2">
            <a:extLst>
              <a:ext uri="{FF2B5EF4-FFF2-40B4-BE49-F238E27FC236}">
                <a16:creationId xmlns:a16="http://schemas.microsoft.com/office/drawing/2014/main" id="{86A61E70-06C0-4736-AC57-A49A25138462}"/>
              </a:ext>
            </a:extLst>
          </p:cNvPr>
          <p:cNvSpPr txBox="1"/>
          <p:nvPr/>
        </p:nvSpPr>
        <p:spPr>
          <a:xfrm>
            <a:off x="2952774" y="1245687"/>
            <a:ext cx="8809978" cy="2308324"/>
          </a:xfrm>
          <a:prstGeom prst="rect">
            <a:avLst/>
          </a:prstGeom>
          <a:noFill/>
        </p:spPr>
        <p:txBody>
          <a:bodyPr wrap="square" rtlCol="0">
            <a:spAutoFit/>
          </a:bodyPr>
          <a:lstStyle/>
          <a:p>
            <a:r>
              <a:rPr lang="zh-CN" altLang="en-US">
                <a:solidFill>
                  <a:srgbClr val="848484"/>
                </a:solidFill>
              </a:rPr>
              <a:t>创建</a:t>
            </a:r>
            <a:r>
              <a:rPr lang="en-US" altLang="zh-CN">
                <a:solidFill>
                  <a:srgbClr val="848484"/>
                </a:solidFill>
              </a:rPr>
              <a:t>API</a:t>
            </a:r>
            <a:r>
              <a:rPr lang="zh-CN" altLang="en-US">
                <a:solidFill>
                  <a:srgbClr val="848484"/>
                </a:solidFill>
              </a:rPr>
              <a:t>在生产和清洁过程中损失的位置列表。</a:t>
            </a:r>
            <a:r>
              <a:rPr lang="en-US">
                <a:solidFill>
                  <a:srgbClr val="848484"/>
                </a:solidFill>
              </a:rPr>
              <a:t>. </a:t>
            </a:r>
          </a:p>
          <a:p>
            <a:pPr marL="285750" indent="-285750">
              <a:buFont typeface="Arial" panose="020B0604020202020204" pitchFamily="34" charset="0"/>
              <a:buChar char="•"/>
            </a:pPr>
            <a:r>
              <a:rPr lang="zh-CN" altLang="en-US">
                <a:solidFill>
                  <a:srgbClr val="848484"/>
                </a:solidFill>
              </a:rPr>
              <a:t>废水</a:t>
            </a:r>
            <a:endParaRPr lang="en-US">
              <a:solidFill>
                <a:srgbClr val="848484"/>
              </a:solidFill>
            </a:endParaRPr>
          </a:p>
          <a:p>
            <a:pPr marL="285750" indent="-285750">
              <a:buFont typeface="Arial" panose="020B0604020202020204" pitchFamily="34" charset="0"/>
              <a:buChar char="•"/>
            </a:pPr>
            <a:r>
              <a:rPr lang="zh-CN" altLang="en-US">
                <a:solidFill>
                  <a:srgbClr val="848484"/>
                </a:solidFill>
              </a:rPr>
              <a:t>粉尘收集</a:t>
            </a:r>
            <a:endParaRPr lang="en-US">
              <a:solidFill>
                <a:srgbClr val="848484"/>
              </a:solidFill>
            </a:endParaRPr>
          </a:p>
          <a:p>
            <a:pPr marL="285750" indent="-285750">
              <a:buFont typeface="Arial" panose="020B0604020202020204" pitchFamily="34" charset="0"/>
              <a:buChar char="•"/>
            </a:pPr>
            <a:r>
              <a:rPr lang="zh-CN" altLang="en-US">
                <a:solidFill>
                  <a:srgbClr val="848484"/>
                </a:solidFill>
              </a:rPr>
              <a:t>溶剂流动</a:t>
            </a:r>
            <a:endParaRPr lang="en-US" altLang="zh-CN">
              <a:solidFill>
                <a:srgbClr val="848484"/>
              </a:solidFill>
            </a:endParaRPr>
          </a:p>
          <a:p>
            <a:pPr marL="285750" indent="-285750">
              <a:buFont typeface="Arial" panose="020B0604020202020204" pitchFamily="34" charset="0"/>
              <a:buChar char="•"/>
            </a:pPr>
            <a:r>
              <a:rPr lang="zh-CN" altLang="en-US">
                <a:solidFill>
                  <a:srgbClr val="848484"/>
                </a:solidFill>
              </a:rPr>
              <a:t>被当作危险废物运走处理的清洁器材（抹布、拖把等）</a:t>
            </a:r>
            <a:endParaRPr lang="en-US">
              <a:solidFill>
                <a:srgbClr val="848484"/>
              </a:solidFill>
            </a:endParaRPr>
          </a:p>
          <a:p>
            <a:pPr marL="285750" indent="-285750">
              <a:buFont typeface="Arial" panose="020B0604020202020204" pitchFamily="34" charset="0"/>
              <a:buChar char="•"/>
            </a:pPr>
            <a:r>
              <a:rPr lang="zh-CN" altLang="en-US">
                <a:solidFill>
                  <a:srgbClr val="848484"/>
                </a:solidFill>
              </a:rPr>
              <a:t>被当作危险废物运走处理的不合格产品和样品</a:t>
            </a:r>
            <a:endParaRPr lang="en-US">
              <a:solidFill>
                <a:srgbClr val="848484"/>
              </a:solidFill>
            </a:endParaRPr>
          </a:p>
          <a:p>
            <a:endParaRPr lang="en-US">
              <a:solidFill>
                <a:srgbClr val="848484"/>
              </a:solidFill>
            </a:endParaRPr>
          </a:p>
          <a:p>
            <a:r>
              <a:rPr lang="zh-CN" altLang="en-US">
                <a:solidFill>
                  <a:srgbClr val="848484"/>
                </a:solidFill>
              </a:rPr>
              <a:t>这将需要您工厂的工艺专家的意见介入。</a:t>
            </a:r>
            <a:r>
              <a:rPr lang="en-US">
                <a:solidFill>
                  <a:srgbClr val="848484"/>
                </a:solidFill>
              </a:rPr>
              <a:t> </a:t>
            </a:r>
          </a:p>
        </p:txBody>
      </p:sp>
      <p:cxnSp>
        <p:nvCxnSpPr>
          <p:cNvPr id="11" name="Straight Connector 10">
            <a:extLst>
              <a:ext uri="{FF2B5EF4-FFF2-40B4-BE49-F238E27FC236}">
                <a16:creationId xmlns:a16="http://schemas.microsoft.com/office/drawing/2014/main" id="{E09D9FDE-4CD2-4E28-8AC6-6811F65A6E23}"/>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B5B33E70-EBE3-44E6-B9E8-F4433C7E7F33}"/>
              </a:ext>
            </a:extLst>
          </p:cNvPr>
          <p:cNvSpPr txBox="1"/>
          <p:nvPr/>
        </p:nvSpPr>
        <p:spPr>
          <a:xfrm>
            <a:off x="839757" y="2219227"/>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14" name="Content Placeholder 2">
            <a:extLst>
              <a:ext uri="{FF2B5EF4-FFF2-40B4-BE49-F238E27FC236}">
                <a16:creationId xmlns:a16="http://schemas.microsoft.com/office/drawing/2014/main" id="{B76A92CF-7C88-4A15-A00C-3DFA6F8F5B14}"/>
              </a:ext>
            </a:extLst>
          </p:cNvPr>
          <p:cNvSpPr txBox="1">
            <a:spLocks/>
          </p:cNvSpPr>
          <p:nvPr/>
        </p:nvSpPr>
        <p:spPr>
          <a:xfrm>
            <a:off x="152478" y="2708201"/>
            <a:ext cx="2616564" cy="8725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检查</a:t>
            </a:r>
            <a:r>
              <a:rPr lang="en-US" altLang="zh-CN" sz="1600"/>
              <a:t>API</a:t>
            </a:r>
            <a:r>
              <a:rPr lang="zh-CN" altLang="en-US" sz="1600"/>
              <a:t>损失是否可以被排放到废水以外的位置。</a:t>
            </a:r>
            <a:endParaRPr lang="en-GB" sz="1600"/>
          </a:p>
        </p:txBody>
      </p:sp>
      <p:sp>
        <p:nvSpPr>
          <p:cNvPr id="15" name="Flowchart: Terminator 14">
            <a:extLst>
              <a:ext uri="{FF2B5EF4-FFF2-40B4-BE49-F238E27FC236}">
                <a16:creationId xmlns:a16="http://schemas.microsoft.com/office/drawing/2014/main" id="{5A15C2EE-8FE5-4912-A312-1BC0A43E4A21}"/>
              </a:ext>
            </a:extLst>
          </p:cNvPr>
          <p:cNvSpPr/>
          <p:nvPr/>
        </p:nvSpPr>
        <p:spPr>
          <a:xfrm>
            <a:off x="517211" y="1283433"/>
            <a:ext cx="1887098" cy="816152"/>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5. API</a:t>
            </a:r>
            <a:r>
              <a:rPr lang="zh-CN" altLang="en-US" sz="1200">
                <a:solidFill>
                  <a:srgbClr val="848484"/>
                </a:solidFill>
              </a:rPr>
              <a:t>损失是否可以被排放到废水以外的位置？</a:t>
            </a:r>
            <a:endParaRPr lang="en-US" sz="2000">
              <a:solidFill>
                <a:srgbClr val="848484"/>
              </a:solidFill>
            </a:endParaRPr>
          </a:p>
        </p:txBody>
      </p:sp>
      <p:pic>
        <p:nvPicPr>
          <p:cNvPr id="7" name="Picture 6" descr="A picture containing hospital room, indoor, person, room&#10;&#10;Description automatically generated">
            <a:extLst>
              <a:ext uri="{FF2B5EF4-FFF2-40B4-BE49-F238E27FC236}">
                <a16:creationId xmlns:a16="http://schemas.microsoft.com/office/drawing/2014/main" id="{27214813-D8A3-4F31-90F1-5C9DEE30EE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99722" y="3635653"/>
            <a:ext cx="3840794" cy="2560703"/>
          </a:xfrm>
          <a:prstGeom prst="rect">
            <a:avLst/>
          </a:prstGeom>
          <a:ln>
            <a:solidFill>
              <a:schemeClr val="tx1"/>
            </a:solidFill>
          </a:ln>
        </p:spPr>
      </p:pic>
    </p:spTree>
    <p:extLst>
      <p:ext uri="{BB962C8B-B14F-4D97-AF65-F5344CB8AC3E}">
        <p14:creationId xmlns:p14="http://schemas.microsoft.com/office/powerpoint/2010/main" val="25008941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步骤</a:t>
            </a:r>
            <a:r>
              <a:rPr lang="en-US" altLang="zh-CN"/>
              <a:t>6</a:t>
            </a:r>
            <a:r>
              <a:rPr lang="zh-CN" altLang="en-US"/>
              <a:t>：制定工艺流程框图</a:t>
            </a:r>
            <a:endParaRPr lang="en-GB"/>
          </a:p>
        </p:txBody>
      </p:sp>
      <p:sp>
        <p:nvSpPr>
          <p:cNvPr id="8" name="TextBox 7">
            <a:extLst>
              <a:ext uri="{FF2B5EF4-FFF2-40B4-BE49-F238E27FC236}">
                <a16:creationId xmlns:a16="http://schemas.microsoft.com/office/drawing/2014/main" id="{2EEF85BA-741C-48AB-9A8F-5F1445EFEBC5}"/>
              </a:ext>
            </a:extLst>
          </p:cNvPr>
          <p:cNvSpPr txBox="1"/>
          <p:nvPr/>
        </p:nvSpPr>
        <p:spPr>
          <a:xfrm>
            <a:off x="2990821" y="1241372"/>
            <a:ext cx="8968808" cy="923330"/>
          </a:xfrm>
          <a:prstGeom prst="rect">
            <a:avLst/>
          </a:prstGeom>
          <a:noFill/>
        </p:spPr>
        <p:txBody>
          <a:bodyPr wrap="square" rtlCol="0">
            <a:spAutoFit/>
          </a:bodyPr>
          <a:lstStyle/>
          <a:p>
            <a:r>
              <a:rPr lang="zh-CN" altLang="en-US">
                <a:solidFill>
                  <a:srgbClr val="848484"/>
                </a:solidFill>
              </a:rPr>
              <a:t>框图将帮助您了解和说明每个步骤中的材料损失。</a:t>
            </a:r>
            <a:endParaRPr lang="en-US" altLang="zh-CN">
              <a:solidFill>
                <a:srgbClr val="848484"/>
              </a:solidFill>
            </a:endParaRPr>
          </a:p>
          <a:p>
            <a:endParaRPr lang="en-US">
              <a:solidFill>
                <a:srgbClr val="848484"/>
              </a:solidFill>
            </a:endParaRPr>
          </a:p>
          <a:p>
            <a:r>
              <a:rPr lang="zh-CN" altLang="en-US">
                <a:solidFill>
                  <a:srgbClr val="848484"/>
                </a:solidFill>
              </a:rPr>
              <a:t>我们将在下一步中将数字添加到图表中。</a:t>
            </a:r>
            <a:endParaRPr lang="en-US">
              <a:solidFill>
                <a:srgbClr val="848484"/>
              </a:solidFill>
            </a:endParaRPr>
          </a:p>
        </p:txBody>
      </p:sp>
      <p:cxnSp>
        <p:nvCxnSpPr>
          <p:cNvPr id="11" name="Straight Arrow Connector 10">
            <a:extLst>
              <a:ext uri="{FF2B5EF4-FFF2-40B4-BE49-F238E27FC236}">
                <a16:creationId xmlns:a16="http://schemas.microsoft.com/office/drawing/2014/main" id="{7D1E3D77-746A-48D0-86A1-8D56101FCF5F}"/>
              </a:ext>
            </a:extLst>
          </p:cNvPr>
          <p:cNvCxnSpPr>
            <a:cxnSpLocks/>
          </p:cNvCxnSpPr>
          <p:nvPr/>
        </p:nvCxnSpPr>
        <p:spPr>
          <a:xfrm>
            <a:off x="6663479" y="340462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EBAA1689-F460-44BA-9C19-B44B763ED060}"/>
              </a:ext>
            </a:extLst>
          </p:cNvPr>
          <p:cNvSpPr/>
          <p:nvPr/>
        </p:nvSpPr>
        <p:spPr>
          <a:xfrm>
            <a:off x="8187316" y="292163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2</a:t>
            </a:r>
          </a:p>
          <a:p>
            <a:pPr algn="ctr"/>
            <a:r>
              <a:rPr lang="en-US" sz="1200">
                <a:solidFill>
                  <a:srgbClr val="848484"/>
                </a:solidFill>
              </a:rPr>
              <a:t>(</a:t>
            </a:r>
            <a:r>
              <a:rPr lang="zh-CN" altLang="en-US" sz="1200">
                <a:solidFill>
                  <a:srgbClr val="848484"/>
                </a:solidFill>
              </a:rPr>
              <a:t>例如：填料</a:t>
            </a:r>
            <a:r>
              <a:rPr lang="en-US" sz="1200">
                <a:solidFill>
                  <a:srgbClr val="848484"/>
                </a:solidFill>
              </a:rPr>
              <a:t>)</a:t>
            </a:r>
          </a:p>
        </p:txBody>
      </p:sp>
      <p:cxnSp>
        <p:nvCxnSpPr>
          <p:cNvPr id="13" name="Straight Arrow Connector 12">
            <a:extLst>
              <a:ext uri="{FF2B5EF4-FFF2-40B4-BE49-F238E27FC236}">
                <a16:creationId xmlns:a16="http://schemas.microsoft.com/office/drawing/2014/main" id="{BC93CE66-71C8-40EB-8E5A-718AFD6B2C36}"/>
              </a:ext>
            </a:extLst>
          </p:cNvPr>
          <p:cNvCxnSpPr>
            <a:cxnSpLocks/>
          </p:cNvCxnSpPr>
          <p:nvPr/>
        </p:nvCxnSpPr>
        <p:spPr>
          <a:xfrm>
            <a:off x="6566848" y="3841977"/>
            <a:ext cx="0" cy="57566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1536D9D6-E0E7-4943-8E99-B79CFD232444}"/>
              </a:ext>
            </a:extLst>
          </p:cNvPr>
          <p:cNvSpPr txBox="1"/>
          <p:nvPr/>
        </p:nvSpPr>
        <p:spPr>
          <a:xfrm>
            <a:off x="5793011" y="4395735"/>
            <a:ext cx="1547674" cy="461665"/>
          </a:xfrm>
          <a:prstGeom prst="rect">
            <a:avLst/>
          </a:prstGeom>
          <a:noFill/>
        </p:spPr>
        <p:txBody>
          <a:bodyPr wrap="square" rtlCol="0">
            <a:spAutoFit/>
          </a:bodyPr>
          <a:lstStyle/>
          <a:p>
            <a:pPr algn="ctr"/>
            <a:r>
              <a:rPr lang="zh-CN" altLang="en-US" sz="1200">
                <a:solidFill>
                  <a:srgbClr val="848484"/>
                </a:solidFill>
              </a:rPr>
              <a:t>废水系统损失</a:t>
            </a:r>
            <a:endParaRPr lang="en-US" altLang="zh-CN" sz="1200">
              <a:solidFill>
                <a:srgbClr val="848484"/>
              </a:solidFill>
            </a:endParaRPr>
          </a:p>
          <a:p>
            <a:pPr algn="ctr"/>
            <a:r>
              <a:rPr lang="en-US" sz="1200">
                <a:solidFill>
                  <a:srgbClr val="848484"/>
                </a:solidFill>
              </a:rPr>
              <a:t>(D</a:t>
            </a:r>
            <a:r>
              <a:rPr lang="en-US" sz="1200" baseline="-25000">
                <a:solidFill>
                  <a:srgbClr val="848484"/>
                </a:solidFill>
              </a:rPr>
              <a:t>1</a:t>
            </a:r>
            <a:r>
              <a:rPr lang="en-US" sz="1200">
                <a:solidFill>
                  <a:srgbClr val="848484"/>
                </a:solidFill>
              </a:rPr>
              <a:t>)</a:t>
            </a:r>
          </a:p>
        </p:txBody>
      </p:sp>
      <p:sp>
        <p:nvSpPr>
          <p:cNvPr id="15" name="TextBox 14">
            <a:extLst>
              <a:ext uri="{FF2B5EF4-FFF2-40B4-BE49-F238E27FC236}">
                <a16:creationId xmlns:a16="http://schemas.microsoft.com/office/drawing/2014/main" id="{2EF93604-D962-4A07-AC33-10C6780A0F2A}"/>
              </a:ext>
            </a:extLst>
          </p:cNvPr>
          <p:cNvSpPr txBox="1"/>
          <p:nvPr/>
        </p:nvSpPr>
        <p:spPr>
          <a:xfrm>
            <a:off x="3275308" y="3094565"/>
            <a:ext cx="1547674" cy="276999"/>
          </a:xfrm>
          <a:prstGeom prst="rect">
            <a:avLst/>
          </a:prstGeom>
          <a:noFill/>
        </p:spPr>
        <p:txBody>
          <a:bodyPr wrap="square" rtlCol="0">
            <a:spAutoFit/>
          </a:bodyPr>
          <a:lstStyle/>
          <a:p>
            <a:r>
              <a:rPr lang="zh-CN" altLang="en-US" sz="1200">
                <a:solidFill>
                  <a:srgbClr val="848484"/>
                </a:solidFill>
              </a:rPr>
              <a:t>物料输入</a:t>
            </a:r>
            <a:endParaRPr lang="en-US" sz="1200">
              <a:solidFill>
                <a:srgbClr val="848484"/>
              </a:solidFill>
            </a:endParaRPr>
          </a:p>
        </p:txBody>
      </p:sp>
      <p:cxnSp>
        <p:nvCxnSpPr>
          <p:cNvPr id="16" name="Straight Arrow Connector 15">
            <a:extLst>
              <a:ext uri="{FF2B5EF4-FFF2-40B4-BE49-F238E27FC236}">
                <a16:creationId xmlns:a16="http://schemas.microsoft.com/office/drawing/2014/main" id="{996D4A6F-9782-4E92-B30B-F21BAB4C5024}"/>
              </a:ext>
            </a:extLst>
          </p:cNvPr>
          <p:cNvCxnSpPr>
            <a:cxnSpLocks/>
          </p:cNvCxnSpPr>
          <p:nvPr/>
        </p:nvCxnSpPr>
        <p:spPr>
          <a:xfrm>
            <a:off x="5173336" y="383685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A95D1ED-C380-491C-91A5-630AF282EDCC}"/>
              </a:ext>
            </a:extLst>
          </p:cNvPr>
          <p:cNvSpPr txBox="1"/>
          <p:nvPr/>
        </p:nvSpPr>
        <p:spPr>
          <a:xfrm>
            <a:off x="4399499" y="4390615"/>
            <a:ext cx="1600754" cy="461665"/>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固体废物处理损失</a:t>
            </a:r>
            <a:r>
              <a:rPr lang="en-US" sz="1200">
                <a:solidFill>
                  <a:srgbClr val="848484"/>
                </a:solidFill>
              </a:rPr>
              <a:t> (C</a:t>
            </a:r>
            <a:r>
              <a:rPr lang="en-US" sz="1200" baseline="-25000">
                <a:solidFill>
                  <a:srgbClr val="848484"/>
                </a:solidFill>
              </a:rPr>
              <a:t>1</a:t>
            </a:r>
            <a:r>
              <a:rPr lang="en-US" sz="1200">
                <a:solidFill>
                  <a:srgbClr val="848484"/>
                </a:solidFill>
              </a:rPr>
              <a:t>)</a:t>
            </a:r>
          </a:p>
        </p:txBody>
      </p:sp>
      <p:sp>
        <p:nvSpPr>
          <p:cNvPr id="18" name="Rectangle 17">
            <a:extLst>
              <a:ext uri="{FF2B5EF4-FFF2-40B4-BE49-F238E27FC236}">
                <a16:creationId xmlns:a16="http://schemas.microsoft.com/office/drawing/2014/main" id="{1B36E541-1B8B-4547-8F14-E49FAB60ADA6}"/>
              </a:ext>
            </a:extLst>
          </p:cNvPr>
          <p:cNvSpPr/>
          <p:nvPr/>
        </p:nvSpPr>
        <p:spPr>
          <a:xfrm>
            <a:off x="5098556" y="290627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 </a:t>
            </a:r>
            <a:r>
              <a:rPr lang="en-US" sz="1400">
                <a:solidFill>
                  <a:srgbClr val="848484"/>
                </a:solidFill>
              </a:rPr>
              <a:t>1</a:t>
            </a:r>
          </a:p>
          <a:p>
            <a:pPr algn="ctr"/>
            <a:r>
              <a:rPr lang="en-US" sz="1200">
                <a:solidFill>
                  <a:srgbClr val="848484"/>
                </a:solidFill>
              </a:rPr>
              <a:t>(</a:t>
            </a:r>
            <a:r>
              <a:rPr lang="zh-CN" altLang="en-US" sz="1200">
                <a:solidFill>
                  <a:srgbClr val="848484"/>
                </a:solidFill>
              </a:rPr>
              <a:t>例如：</a:t>
            </a:r>
            <a:r>
              <a:rPr lang="en-US" sz="1200">
                <a:solidFill>
                  <a:srgbClr val="848484"/>
                </a:solidFill>
              </a:rPr>
              <a:t> </a:t>
            </a:r>
            <a:r>
              <a:rPr lang="zh-CN" altLang="en-US" sz="1200">
                <a:solidFill>
                  <a:srgbClr val="848484"/>
                </a:solidFill>
              </a:rPr>
              <a:t>混合</a:t>
            </a:r>
            <a:r>
              <a:rPr lang="en-US" sz="1200">
                <a:solidFill>
                  <a:srgbClr val="848484"/>
                </a:solidFill>
              </a:rPr>
              <a:t>)</a:t>
            </a:r>
          </a:p>
        </p:txBody>
      </p:sp>
      <p:cxnSp>
        <p:nvCxnSpPr>
          <p:cNvPr id="19" name="Straight Arrow Connector 18">
            <a:extLst>
              <a:ext uri="{FF2B5EF4-FFF2-40B4-BE49-F238E27FC236}">
                <a16:creationId xmlns:a16="http://schemas.microsoft.com/office/drawing/2014/main" id="{6D0AD845-D1E6-4AB6-9947-3229E72BC56C}"/>
              </a:ext>
            </a:extLst>
          </p:cNvPr>
          <p:cNvCxnSpPr>
            <a:cxnSpLocks/>
          </p:cNvCxnSpPr>
          <p:nvPr/>
        </p:nvCxnSpPr>
        <p:spPr>
          <a:xfrm>
            <a:off x="8262962" y="38515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9A327892-5151-4154-A031-898751088FCB}"/>
              </a:ext>
            </a:extLst>
          </p:cNvPr>
          <p:cNvSpPr txBox="1"/>
          <p:nvPr/>
        </p:nvSpPr>
        <p:spPr>
          <a:xfrm>
            <a:off x="7489125" y="4405328"/>
            <a:ext cx="1547674" cy="461665"/>
          </a:xfrm>
          <a:prstGeom prst="rect">
            <a:avLst/>
          </a:prstGeom>
          <a:noFill/>
        </p:spPr>
        <p:txBody>
          <a:bodyPr wrap="square" rtlCol="0">
            <a:spAutoFit/>
          </a:bodyPr>
          <a:lstStyle/>
          <a:p>
            <a:pPr algn="ctr"/>
            <a:r>
              <a:rPr lang="zh-CN" altLang="en-US" sz="1200">
                <a:solidFill>
                  <a:srgbClr val="848484"/>
                </a:solidFill>
              </a:rPr>
              <a:t>固体废物处理损失</a:t>
            </a:r>
            <a:r>
              <a:rPr lang="en-US" sz="1200">
                <a:solidFill>
                  <a:srgbClr val="848484"/>
                </a:solidFill>
              </a:rPr>
              <a:t> (C</a:t>
            </a:r>
            <a:r>
              <a:rPr lang="en-US" sz="1200" baseline="-25000">
                <a:solidFill>
                  <a:srgbClr val="848484"/>
                </a:solidFill>
              </a:rPr>
              <a:t>2</a:t>
            </a:r>
            <a:r>
              <a:rPr lang="en-US" sz="1200">
                <a:solidFill>
                  <a:srgbClr val="848484"/>
                </a:solidFill>
              </a:rPr>
              <a:t>)</a:t>
            </a:r>
          </a:p>
        </p:txBody>
      </p:sp>
      <p:sp>
        <p:nvSpPr>
          <p:cNvPr id="21" name="TextBox 20">
            <a:extLst>
              <a:ext uri="{FF2B5EF4-FFF2-40B4-BE49-F238E27FC236}">
                <a16:creationId xmlns:a16="http://schemas.microsoft.com/office/drawing/2014/main" id="{CC0E17A6-6435-49A1-BF48-E3AF0C4DDFC4}"/>
              </a:ext>
            </a:extLst>
          </p:cNvPr>
          <p:cNvSpPr txBox="1"/>
          <p:nvPr/>
        </p:nvSpPr>
        <p:spPr>
          <a:xfrm>
            <a:off x="6696278" y="3127620"/>
            <a:ext cx="1547674"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sp>
        <p:nvSpPr>
          <p:cNvPr id="22" name="TextBox 21">
            <a:extLst>
              <a:ext uri="{FF2B5EF4-FFF2-40B4-BE49-F238E27FC236}">
                <a16:creationId xmlns:a16="http://schemas.microsoft.com/office/drawing/2014/main" id="{7EAF6CEF-D003-43B0-9C75-875040DB24E2}"/>
              </a:ext>
            </a:extLst>
          </p:cNvPr>
          <p:cNvSpPr txBox="1"/>
          <p:nvPr/>
        </p:nvSpPr>
        <p:spPr>
          <a:xfrm>
            <a:off x="3261981" y="3390399"/>
            <a:ext cx="1547674" cy="461665"/>
          </a:xfrm>
          <a:prstGeom prst="rect">
            <a:avLst/>
          </a:prstGeom>
          <a:noFill/>
        </p:spPr>
        <p:txBody>
          <a:bodyPr wrap="square" rtlCol="0">
            <a:spAutoFit/>
          </a:bodyPr>
          <a:lstStyle/>
          <a:p>
            <a:r>
              <a:rPr lang="en-US" sz="1200">
                <a:solidFill>
                  <a:srgbClr val="848484"/>
                </a:solidFill>
              </a:rPr>
              <a:t>API</a:t>
            </a:r>
            <a:r>
              <a:rPr lang="zh-CN" altLang="en-US" sz="1200">
                <a:solidFill>
                  <a:srgbClr val="848484"/>
                </a:solidFill>
              </a:rPr>
              <a:t>输入</a:t>
            </a:r>
            <a:r>
              <a:rPr lang="en-US" sz="1200">
                <a:solidFill>
                  <a:srgbClr val="848484"/>
                </a:solidFill>
              </a:rPr>
              <a:t> (A</a:t>
            </a:r>
            <a:r>
              <a:rPr lang="en-US" sz="1200" baseline="-25000">
                <a:solidFill>
                  <a:srgbClr val="848484"/>
                </a:solidFill>
              </a:rPr>
              <a:t>1</a:t>
            </a:r>
            <a:r>
              <a:rPr lang="en-US" sz="1200">
                <a:solidFill>
                  <a:srgbClr val="848484"/>
                </a:solidFill>
              </a:rPr>
              <a:t>)</a:t>
            </a:r>
          </a:p>
          <a:p>
            <a:r>
              <a:rPr lang="zh-CN" altLang="en-US" sz="1200">
                <a:solidFill>
                  <a:srgbClr val="848484"/>
                </a:solidFill>
              </a:rPr>
              <a:t>辅料输入</a:t>
            </a:r>
            <a:r>
              <a:rPr lang="en-US" sz="1200">
                <a:solidFill>
                  <a:srgbClr val="848484"/>
                </a:solidFill>
              </a:rPr>
              <a:t> (B</a:t>
            </a:r>
            <a:r>
              <a:rPr lang="en-US" sz="1200" baseline="-25000">
                <a:solidFill>
                  <a:srgbClr val="848484"/>
                </a:solidFill>
              </a:rPr>
              <a:t>1</a:t>
            </a:r>
            <a:r>
              <a:rPr lang="en-US" sz="1200">
                <a:solidFill>
                  <a:srgbClr val="848484"/>
                </a:solidFill>
              </a:rPr>
              <a:t>)</a:t>
            </a:r>
            <a:endParaRPr lang="en-US" sz="1200" baseline="-25000">
              <a:solidFill>
                <a:srgbClr val="848484"/>
              </a:solidFill>
            </a:endParaRPr>
          </a:p>
        </p:txBody>
      </p:sp>
      <p:cxnSp>
        <p:nvCxnSpPr>
          <p:cNvPr id="23" name="Straight Arrow Connector 22">
            <a:extLst>
              <a:ext uri="{FF2B5EF4-FFF2-40B4-BE49-F238E27FC236}">
                <a16:creationId xmlns:a16="http://schemas.microsoft.com/office/drawing/2014/main" id="{3B54BD97-AC2B-457E-8D96-7B7D3E591C3C}"/>
              </a:ext>
            </a:extLst>
          </p:cNvPr>
          <p:cNvCxnSpPr>
            <a:cxnSpLocks/>
          </p:cNvCxnSpPr>
          <p:nvPr/>
        </p:nvCxnSpPr>
        <p:spPr>
          <a:xfrm>
            <a:off x="9751835" y="3404619"/>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E2BA7E07-C83E-43AC-A38D-460B8930C155}"/>
              </a:ext>
            </a:extLst>
          </p:cNvPr>
          <p:cNvSpPr txBox="1"/>
          <p:nvPr/>
        </p:nvSpPr>
        <p:spPr>
          <a:xfrm>
            <a:off x="9768680" y="3127620"/>
            <a:ext cx="1547674"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sp>
        <p:nvSpPr>
          <p:cNvPr id="25" name="TextBox 24">
            <a:extLst>
              <a:ext uri="{FF2B5EF4-FFF2-40B4-BE49-F238E27FC236}">
                <a16:creationId xmlns:a16="http://schemas.microsoft.com/office/drawing/2014/main" id="{D8704A27-5B36-49F9-B04C-A875DEA24FD4}"/>
              </a:ext>
            </a:extLst>
          </p:cNvPr>
          <p:cNvSpPr txBox="1"/>
          <p:nvPr/>
        </p:nvSpPr>
        <p:spPr>
          <a:xfrm>
            <a:off x="9789853" y="3393871"/>
            <a:ext cx="1705565" cy="461665"/>
          </a:xfrm>
          <a:prstGeom prst="rect">
            <a:avLst/>
          </a:prstGeom>
          <a:noFill/>
        </p:spPr>
        <p:txBody>
          <a:bodyPr wrap="square" rtlCol="0">
            <a:spAutoFit/>
          </a:bodyPr>
          <a:lstStyle/>
          <a:p>
            <a:r>
              <a:rPr lang="zh-CN" altLang="en-US" sz="1200">
                <a:solidFill>
                  <a:srgbClr val="848484"/>
                </a:solidFill>
              </a:rPr>
              <a:t>产品中的</a:t>
            </a:r>
            <a:r>
              <a:rPr lang="en-US" altLang="zh-CN" sz="1200">
                <a:solidFill>
                  <a:srgbClr val="848484"/>
                </a:solidFill>
              </a:rPr>
              <a:t>API</a:t>
            </a:r>
            <a:r>
              <a:rPr lang="en-US" sz="1200">
                <a:solidFill>
                  <a:srgbClr val="848484"/>
                </a:solidFill>
              </a:rPr>
              <a:t> (A</a:t>
            </a:r>
            <a:r>
              <a:rPr lang="en-US" sz="1200" baseline="-25000">
                <a:solidFill>
                  <a:srgbClr val="848484"/>
                </a:solidFill>
              </a:rPr>
              <a:t>3</a:t>
            </a:r>
            <a:r>
              <a:rPr lang="en-US" sz="1200">
                <a:solidFill>
                  <a:srgbClr val="848484"/>
                </a:solidFill>
              </a:rPr>
              <a:t>)</a:t>
            </a:r>
            <a:endParaRPr lang="en-US" sz="1200" baseline="-25000">
              <a:solidFill>
                <a:srgbClr val="848484"/>
              </a:solidFill>
            </a:endParaRPr>
          </a:p>
          <a:p>
            <a:r>
              <a:rPr lang="zh-CN" altLang="en-US" sz="1200">
                <a:solidFill>
                  <a:srgbClr val="848484"/>
                </a:solidFill>
              </a:rPr>
              <a:t>产品中的辅料</a:t>
            </a:r>
            <a:r>
              <a:rPr lang="en-US" sz="1200">
                <a:solidFill>
                  <a:srgbClr val="848484"/>
                </a:solidFill>
              </a:rPr>
              <a:t> (E</a:t>
            </a:r>
            <a:r>
              <a:rPr lang="en-US" sz="1200" baseline="-25000">
                <a:solidFill>
                  <a:srgbClr val="848484"/>
                </a:solidFill>
              </a:rPr>
              <a:t>3</a:t>
            </a:r>
            <a:r>
              <a:rPr lang="en-US" sz="1200">
                <a:solidFill>
                  <a:srgbClr val="848484"/>
                </a:solidFill>
              </a:rPr>
              <a:t>)</a:t>
            </a:r>
          </a:p>
        </p:txBody>
      </p:sp>
      <p:cxnSp>
        <p:nvCxnSpPr>
          <p:cNvPr id="26" name="Straight Arrow Connector 25">
            <a:extLst>
              <a:ext uri="{FF2B5EF4-FFF2-40B4-BE49-F238E27FC236}">
                <a16:creationId xmlns:a16="http://schemas.microsoft.com/office/drawing/2014/main" id="{B425C17C-EFAC-4BBB-B02A-B2060F67E3B4}"/>
              </a:ext>
            </a:extLst>
          </p:cNvPr>
          <p:cNvCxnSpPr>
            <a:cxnSpLocks/>
          </p:cNvCxnSpPr>
          <p:nvPr/>
        </p:nvCxnSpPr>
        <p:spPr>
          <a:xfrm>
            <a:off x="3275308" y="337156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723CFC18-3511-48AA-812D-D22216E0B458}"/>
              </a:ext>
            </a:extLst>
          </p:cNvPr>
          <p:cNvSpPr txBox="1"/>
          <p:nvPr/>
        </p:nvSpPr>
        <p:spPr>
          <a:xfrm>
            <a:off x="6715288" y="3404619"/>
            <a:ext cx="1547674" cy="461665"/>
          </a:xfrm>
          <a:prstGeom prst="rect">
            <a:avLst/>
          </a:prstGeom>
          <a:noFill/>
        </p:spPr>
        <p:txBody>
          <a:bodyPr wrap="square" rtlCol="0">
            <a:spAutoFit/>
          </a:bodyPr>
          <a:lstStyle/>
          <a:p>
            <a:r>
              <a:rPr lang="en-US" sz="1200">
                <a:solidFill>
                  <a:srgbClr val="848484"/>
                </a:solidFill>
              </a:rPr>
              <a:t>API</a:t>
            </a:r>
            <a:r>
              <a:rPr lang="zh-CN" altLang="en-US" sz="1200">
                <a:solidFill>
                  <a:srgbClr val="848484"/>
                </a:solidFill>
              </a:rPr>
              <a:t>输出 </a:t>
            </a:r>
            <a:r>
              <a:rPr lang="en-US" sz="1200">
                <a:solidFill>
                  <a:srgbClr val="848484"/>
                </a:solidFill>
              </a:rPr>
              <a:t>(A</a:t>
            </a:r>
            <a:r>
              <a:rPr lang="en-US" sz="1200" baseline="-25000">
                <a:solidFill>
                  <a:srgbClr val="848484"/>
                </a:solidFill>
              </a:rPr>
              <a:t>2</a:t>
            </a:r>
            <a:r>
              <a:rPr lang="en-US" sz="1200">
                <a:solidFill>
                  <a:srgbClr val="848484"/>
                </a:solidFill>
              </a:rPr>
              <a:t>)</a:t>
            </a:r>
          </a:p>
          <a:p>
            <a:r>
              <a:rPr lang="zh-CN" altLang="en-US" sz="1200">
                <a:solidFill>
                  <a:srgbClr val="848484"/>
                </a:solidFill>
              </a:rPr>
              <a:t>辅料输出</a:t>
            </a:r>
            <a:r>
              <a:rPr lang="en-US" sz="1200">
                <a:solidFill>
                  <a:srgbClr val="848484"/>
                </a:solidFill>
              </a:rPr>
              <a:t> (B</a:t>
            </a:r>
            <a:r>
              <a:rPr lang="en-US" sz="1200" baseline="-25000">
                <a:solidFill>
                  <a:srgbClr val="848484"/>
                </a:solidFill>
              </a:rPr>
              <a:t>2</a:t>
            </a:r>
            <a:r>
              <a:rPr lang="en-US" sz="1200">
                <a:solidFill>
                  <a:srgbClr val="848484"/>
                </a:solidFill>
              </a:rPr>
              <a:t>)</a:t>
            </a:r>
            <a:endParaRPr lang="en-US" sz="1200" baseline="-25000">
              <a:solidFill>
                <a:srgbClr val="848484"/>
              </a:solidFill>
            </a:endParaRPr>
          </a:p>
        </p:txBody>
      </p:sp>
      <p:cxnSp>
        <p:nvCxnSpPr>
          <p:cNvPr id="28" name="Straight Arrow Connector 27">
            <a:extLst>
              <a:ext uri="{FF2B5EF4-FFF2-40B4-BE49-F238E27FC236}">
                <a16:creationId xmlns:a16="http://schemas.microsoft.com/office/drawing/2014/main" id="{26D6488A-FF74-4D67-92E0-07F6AB5406B0}"/>
              </a:ext>
            </a:extLst>
          </p:cNvPr>
          <p:cNvCxnSpPr>
            <a:cxnSpLocks/>
          </p:cNvCxnSpPr>
          <p:nvPr/>
        </p:nvCxnSpPr>
        <p:spPr>
          <a:xfrm>
            <a:off x="9665352" y="3861349"/>
            <a:ext cx="0" cy="57566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F121B594-E1F4-4FF7-A43B-812E6BCC7CEA}"/>
              </a:ext>
            </a:extLst>
          </p:cNvPr>
          <p:cNvSpPr txBox="1"/>
          <p:nvPr/>
        </p:nvSpPr>
        <p:spPr>
          <a:xfrm>
            <a:off x="8891515" y="4415107"/>
            <a:ext cx="1547674" cy="461665"/>
          </a:xfrm>
          <a:prstGeom prst="rect">
            <a:avLst/>
          </a:prstGeom>
          <a:noFill/>
        </p:spPr>
        <p:txBody>
          <a:bodyPr wrap="square" rtlCol="0">
            <a:spAutoFit/>
          </a:bodyPr>
          <a:lstStyle/>
          <a:p>
            <a:pPr algn="ctr"/>
            <a:r>
              <a:rPr lang="zh-CN" altLang="en-US" sz="1200">
                <a:solidFill>
                  <a:srgbClr val="848484"/>
                </a:solidFill>
              </a:rPr>
              <a:t>废水系统损失</a:t>
            </a:r>
            <a:endParaRPr lang="en-US" altLang="zh-CN" sz="1200">
              <a:solidFill>
                <a:srgbClr val="848484"/>
              </a:solidFill>
            </a:endParaRPr>
          </a:p>
          <a:p>
            <a:pPr algn="ctr"/>
            <a:r>
              <a:rPr lang="en-US" sz="1200">
                <a:solidFill>
                  <a:srgbClr val="848484"/>
                </a:solidFill>
              </a:rPr>
              <a:t>(D</a:t>
            </a:r>
            <a:r>
              <a:rPr lang="en-US" sz="1200" baseline="-25000">
                <a:solidFill>
                  <a:srgbClr val="848484"/>
                </a:solidFill>
              </a:rPr>
              <a:t>2</a:t>
            </a:r>
            <a:r>
              <a:rPr lang="en-US" sz="1200">
                <a:solidFill>
                  <a:srgbClr val="848484"/>
                </a:solidFill>
              </a:rPr>
              <a:t>)</a:t>
            </a:r>
          </a:p>
        </p:txBody>
      </p:sp>
      <p:cxnSp>
        <p:nvCxnSpPr>
          <p:cNvPr id="30" name="Straight Connector 29">
            <a:extLst>
              <a:ext uri="{FF2B5EF4-FFF2-40B4-BE49-F238E27FC236}">
                <a16:creationId xmlns:a16="http://schemas.microsoft.com/office/drawing/2014/main" id="{618E4FF8-6FB5-4F11-938A-9229F8468337}"/>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D7FE24A7-73E9-43B9-A001-8887DE0532BC}"/>
              </a:ext>
            </a:extLst>
          </p:cNvPr>
          <p:cNvSpPr txBox="1"/>
          <p:nvPr/>
        </p:nvSpPr>
        <p:spPr>
          <a:xfrm>
            <a:off x="874117" y="2159020"/>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32" name="Flowchart: Terminator 31">
            <a:extLst>
              <a:ext uri="{FF2B5EF4-FFF2-40B4-BE49-F238E27FC236}">
                <a16:creationId xmlns:a16="http://schemas.microsoft.com/office/drawing/2014/main" id="{9CF44188-1D50-46B1-99EE-A45AE225AC8A}"/>
              </a:ext>
            </a:extLst>
          </p:cNvPr>
          <p:cNvSpPr/>
          <p:nvPr/>
        </p:nvSpPr>
        <p:spPr>
          <a:xfrm>
            <a:off x="529783" y="1312847"/>
            <a:ext cx="1861952" cy="721507"/>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6. </a:t>
            </a:r>
            <a:r>
              <a:rPr lang="zh-CN" altLang="en-US" sz="1200">
                <a:solidFill>
                  <a:srgbClr val="848484"/>
                </a:solidFill>
              </a:rPr>
              <a:t>制定工艺流程框图以确定生产过程中的</a:t>
            </a:r>
            <a:r>
              <a:rPr lang="en-US" altLang="zh-CN" sz="1200">
                <a:solidFill>
                  <a:srgbClr val="848484"/>
                </a:solidFill>
              </a:rPr>
              <a:t>API</a:t>
            </a:r>
            <a:r>
              <a:rPr lang="zh-CN" altLang="en-US" sz="1200">
                <a:solidFill>
                  <a:srgbClr val="848484"/>
                </a:solidFill>
              </a:rPr>
              <a:t>损失。</a:t>
            </a:r>
            <a:r>
              <a:rPr lang="en-US" sz="1200">
                <a:solidFill>
                  <a:srgbClr val="848484"/>
                </a:solidFill>
              </a:rPr>
              <a:t> </a:t>
            </a:r>
            <a:endParaRPr lang="en-US" sz="2000">
              <a:solidFill>
                <a:srgbClr val="848484"/>
              </a:solidFill>
            </a:endParaRPr>
          </a:p>
        </p:txBody>
      </p:sp>
      <p:sp>
        <p:nvSpPr>
          <p:cNvPr id="33" name="Content Placeholder 2">
            <a:extLst>
              <a:ext uri="{FF2B5EF4-FFF2-40B4-BE49-F238E27FC236}">
                <a16:creationId xmlns:a16="http://schemas.microsoft.com/office/drawing/2014/main" id="{68786036-B8A7-4E28-933A-0E03F8579D0A}"/>
              </a:ext>
            </a:extLst>
          </p:cNvPr>
          <p:cNvSpPr txBox="1">
            <a:spLocks/>
          </p:cNvSpPr>
          <p:nvPr/>
        </p:nvSpPr>
        <p:spPr>
          <a:xfrm>
            <a:off x="152478" y="2593206"/>
            <a:ext cx="2616564" cy="7937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创建一个显示生产过程的框图。</a:t>
            </a:r>
            <a:endParaRPr lang="en-GB" sz="1800"/>
          </a:p>
          <a:p>
            <a:pPr marL="342900" indent="-342900">
              <a:buFont typeface="+mj-lt"/>
              <a:buAutoNum type="arabicPeriod"/>
            </a:pPr>
            <a:endParaRPr lang="en-GB" sz="1800"/>
          </a:p>
          <a:p>
            <a:pPr marL="342900" indent="-342900">
              <a:buFont typeface="+mj-lt"/>
              <a:buAutoNum type="arabicPeriod"/>
            </a:pPr>
            <a:endParaRPr lang="en-GB" sz="1800"/>
          </a:p>
          <a:p>
            <a:pPr marL="0" indent="0">
              <a:buFont typeface="Wingdings" panose="05000000000000000000" pitchFamily="2" charset="2"/>
              <a:buNone/>
            </a:pPr>
            <a:endParaRPr lang="en-GB" sz="1800"/>
          </a:p>
        </p:txBody>
      </p:sp>
    </p:spTree>
    <p:extLst>
      <p:ext uri="{BB962C8B-B14F-4D97-AF65-F5344CB8AC3E}">
        <p14:creationId xmlns:p14="http://schemas.microsoft.com/office/powerpoint/2010/main" val="13077666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步骤</a:t>
            </a:r>
            <a:r>
              <a:rPr lang="en-US" altLang="zh-CN"/>
              <a:t>7</a:t>
            </a:r>
            <a:r>
              <a:rPr lang="zh-CN" altLang="en-US"/>
              <a:t>：将已知</a:t>
            </a:r>
            <a:r>
              <a:rPr lang="en-US" altLang="zh-CN"/>
              <a:t>/</a:t>
            </a:r>
            <a:r>
              <a:rPr lang="zh-CN" altLang="en-US"/>
              <a:t>估算的</a:t>
            </a:r>
            <a:r>
              <a:rPr lang="en-US" altLang="zh-CN"/>
              <a:t>API</a:t>
            </a:r>
            <a:r>
              <a:rPr lang="zh-CN" altLang="en-US"/>
              <a:t>损失填入平衡</a:t>
            </a:r>
            <a:endParaRPr lang="en-GB"/>
          </a:p>
        </p:txBody>
      </p:sp>
      <p:sp>
        <p:nvSpPr>
          <p:cNvPr id="8" name="TextBox 7">
            <a:extLst>
              <a:ext uri="{FF2B5EF4-FFF2-40B4-BE49-F238E27FC236}">
                <a16:creationId xmlns:a16="http://schemas.microsoft.com/office/drawing/2014/main" id="{2EEF85BA-741C-48AB-9A8F-5F1445EFEBC5}"/>
              </a:ext>
            </a:extLst>
          </p:cNvPr>
          <p:cNvSpPr txBox="1"/>
          <p:nvPr/>
        </p:nvSpPr>
        <p:spPr>
          <a:xfrm>
            <a:off x="3176791" y="1326853"/>
            <a:ext cx="8141091" cy="369332"/>
          </a:xfrm>
          <a:prstGeom prst="rect">
            <a:avLst/>
          </a:prstGeom>
          <a:noFill/>
        </p:spPr>
        <p:txBody>
          <a:bodyPr wrap="square" rtlCol="0">
            <a:spAutoFit/>
          </a:bodyPr>
          <a:lstStyle/>
          <a:p>
            <a:r>
              <a:rPr lang="zh-CN" altLang="en-US">
                <a:solidFill>
                  <a:srgbClr val="848484"/>
                </a:solidFill>
              </a:rPr>
              <a:t>从批次记录中，获取以下关于已知损失的数据。</a:t>
            </a:r>
            <a:endParaRPr lang="en-US">
              <a:solidFill>
                <a:srgbClr val="848484"/>
              </a:solidFill>
            </a:endParaRPr>
          </a:p>
        </p:txBody>
      </p:sp>
      <p:cxnSp>
        <p:nvCxnSpPr>
          <p:cNvPr id="20" name="Straight Connector 19">
            <a:extLst>
              <a:ext uri="{FF2B5EF4-FFF2-40B4-BE49-F238E27FC236}">
                <a16:creationId xmlns:a16="http://schemas.microsoft.com/office/drawing/2014/main" id="{31D34B14-1C31-44B1-9C54-454409B1732D}"/>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Content Placeholder 2">
            <a:extLst>
              <a:ext uri="{FF2B5EF4-FFF2-40B4-BE49-F238E27FC236}">
                <a16:creationId xmlns:a16="http://schemas.microsoft.com/office/drawing/2014/main" id="{F6FB75D3-7314-4490-9FB8-68BE9B322B5C}"/>
              </a:ext>
            </a:extLst>
          </p:cNvPr>
          <p:cNvSpPr txBox="1">
            <a:spLocks/>
          </p:cNvSpPr>
          <p:nvPr/>
        </p:nvSpPr>
        <p:spPr>
          <a:xfrm>
            <a:off x="141921" y="2650093"/>
            <a:ext cx="2663128" cy="77890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solidFill>
                  <a:schemeClr val="tx1"/>
                </a:solidFill>
              </a:rPr>
              <a:t>使用批次记录更新方框图，其中包含已知的损失信息。</a:t>
            </a:r>
            <a:endParaRPr lang="en-GB" sz="1800"/>
          </a:p>
        </p:txBody>
      </p:sp>
      <p:sp>
        <p:nvSpPr>
          <p:cNvPr id="24" name="Flowchart: Terminator 23">
            <a:extLst>
              <a:ext uri="{FF2B5EF4-FFF2-40B4-BE49-F238E27FC236}">
                <a16:creationId xmlns:a16="http://schemas.microsoft.com/office/drawing/2014/main" id="{1B86162B-878B-46D3-9D76-21F7629416C0}"/>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chemeClr val="tx1"/>
                </a:solidFill>
              </a:rPr>
              <a:t>7a. </a:t>
            </a:r>
            <a:r>
              <a:rPr lang="zh-CN" altLang="en-US" sz="1200">
                <a:solidFill>
                  <a:schemeClr val="tx1"/>
                </a:solidFill>
              </a:rPr>
              <a:t>估算其他损失。</a:t>
            </a:r>
            <a:endParaRPr lang="en-US" altLang="zh-CN" sz="1200">
              <a:solidFill>
                <a:schemeClr val="tx1"/>
              </a:solidFill>
            </a:endParaRPr>
          </a:p>
          <a:p>
            <a:pPr algn="ctr"/>
            <a:r>
              <a:rPr lang="zh-CN" altLang="en-US" sz="1200">
                <a:solidFill>
                  <a:schemeClr val="tx1"/>
                </a:solidFill>
              </a:rPr>
              <a:t>更新工艺流程框图和物料平衡</a:t>
            </a:r>
            <a:r>
              <a:rPr lang="en-US" sz="1200">
                <a:solidFill>
                  <a:schemeClr val="tx1"/>
                </a:solidFill>
              </a:rPr>
              <a:t>。 </a:t>
            </a:r>
            <a:endParaRPr lang="en-US" sz="2000">
              <a:solidFill>
                <a:schemeClr val="tx1"/>
              </a:solidFill>
            </a:endParaRPr>
          </a:p>
        </p:txBody>
      </p:sp>
      <p:sp>
        <p:nvSpPr>
          <p:cNvPr id="25" name="TextBox 24">
            <a:extLst>
              <a:ext uri="{FF2B5EF4-FFF2-40B4-BE49-F238E27FC236}">
                <a16:creationId xmlns:a16="http://schemas.microsoft.com/office/drawing/2014/main" id="{4FB3C319-4EA8-4F49-8A73-B0DCCABF0B15}"/>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22" name="Rectangle 21">
            <a:extLst>
              <a:ext uri="{FF2B5EF4-FFF2-40B4-BE49-F238E27FC236}">
                <a16:creationId xmlns:a16="http://schemas.microsoft.com/office/drawing/2014/main" id="{32BA1F6D-A2D0-42EF-849E-EE42ABFD53FE}"/>
              </a:ext>
            </a:extLst>
          </p:cNvPr>
          <p:cNvSpPr/>
          <p:nvPr/>
        </p:nvSpPr>
        <p:spPr>
          <a:xfrm>
            <a:off x="3257855" y="3366843"/>
            <a:ext cx="2165892" cy="1290152"/>
          </a:xfrm>
          <a:prstGeom prst="rect">
            <a:avLst/>
          </a:prstGeom>
          <a:solidFill>
            <a:srgbClr val="F8681C"/>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1400" b="1" u="sng"/>
              <a:t>进入产出</a:t>
            </a:r>
            <a:r>
              <a:rPr lang="en-US" sz="1400" b="1" u="sng"/>
              <a:t>1</a:t>
            </a:r>
            <a:r>
              <a:rPr lang="zh-CN" altLang="en-US" sz="1400" b="1" u="sng"/>
              <a:t>的总物料</a:t>
            </a:r>
            <a:endParaRPr lang="en-US" sz="1400" b="1" u="sng"/>
          </a:p>
          <a:p>
            <a:pPr algn="ctr"/>
            <a:r>
              <a:rPr lang="en-US" sz="1400" b="1"/>
              <a:t>kg </a:t>
            </a:r>
            <a:r>
              <a:rPr lang="zh-CN" altLang="en-US" sz="1400" b="1"/>
              <a:t>辅料</a:t>
            </a:r>
            <a:r>
              <a:rPr lang="en-US" sz="1400" b="1"/>
              <a:t>/</a:t>
            </a:r>
            <a:r>
              <a:rPr lang="zh-CN" altLang="en-US" sz="1400" b="1"/>
              <a:t>活动</a:t>
            </a:r>
            <a:endParaRPr lang="en-US" sz="1400" b="1"/>
          </a:p>
          <a:p>
            <a:pPr algn="ctr"/>
            <a:r>
              <a:rPr lang="en-US" sz="1400" b="1"/>
              <a:t>kg API/</a:t>
            </a:r>
            <a:r>
              <a:rPr lang="zh-CN" altLang="en-US" sz="1400" b="1"/>
              <a:t>活动</a:t>
            </a:r>
            <a:endParaRPr lang="en-US" sz="1400" b="1"/>
          </a:p>
        </p:txBody>
      </p:sp>
      <p:sp>
        <p:nvSpPr>
          <p:cNvPr id="26" name="Arrow: Right 25">
            <a:extLst>
              <a:ext uri="{FF2B5EF4-FFF2-40B4-BE49-F238E27FC236}">
                <a16:creationId xmlns:a16="http://schemas.microsoft.com/office/drawing/2014/main" id="{A66C9F3F-F2F4-4160-8F28-4CE839B9B6D4}"/>
              </a:ext>
            </a:extLst>
          </p:cNvPr>
          <p:cNvSpPr/>
          <p:nvPr/>
        </p:nvSpPr>
        <p:spPr>
          <a:xfrm>
            <a:off x="5423748" y="3633590"/>
            <a:ext cx="1748287" cy="743799"/>
          </a:xfrm>
          <a:prstGeom prst="rightArrow">
            <a:avLst/>
          </a:prstGeom>
          <a:solidFill>
            <a:schemeClr val="bg1">
              <a:lumMod val="85000"/>
            </a:schemeClr>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1400" u="sng">
                <a:solidFill>
                  <a:schemeClr val="tx1"/>
                </a:solidFill>
              </a:rPr>
              <a:t>步骤</a:t>
            </a:r>
            <a:r>
              <a:rPr lang="en-US" altLang="zh-CN" sz="1400" u="sng">
                <a:solidFill>
                  <a:schemeClr val="tx1"/>
                </a:solidFill>
              </a:rPr>
              <a:t>1</a:t>
            </a:r>
            <a:endParaRPr lang="en-US" sz="1400" u="sng">
              <a:solidFill>
                <a:schemeClr val="tx1"/>
              </a:solidFill>
            </a:endParaRPr>
          </a:p>
        </p:txBody>
      </p:sp>
      <p:sp>
        <p:nvSpPr>
          <p:cNvPr id="27" name="Rectangle 26">
            <a:extLst>
              <a:ext uri="{FF2B5EF4-FFF2-40B4-BE49-F238E27FC236}">
                <a16:creationId xmlns:a16="http://schemas.microsoft.com/office/drawing/2014/main" id="{CB3B06A9-21DF-464D-947D-76959C5F3533}"/>
              </a:ext>
            </a:extLst>
          </p:cNvPr>
          <p:cNvSpPr/>
          <p:nvPr/>
        </p:nvSpPr>
        <p:spPr>
          <a:xfrm>
            <a:off x="7190811" y="3499970"/>
            <a:ext cx="2067287" cy="497846"/>
          </a:xfrm>
          <a:prstGeom prst="rect">
            <a:avLst/>
          </a:prstGeom>
          <a:solidFill>
            <a:srgbClr val="0070C0"/>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1400" b="1">
                <a:solidFill>
                  <a:schemeClr val="bg1"/>
                </a:solidFill>
              </a:rPr>
              <a:t>干洗后的质量</a:t>
            </a:r>
            <a:endParaRPr lang="en-US" sz="1400" b="1">
              <a:solidFill>
                <a:schemeClr val="bg1"/>
              </a:solidFill>
            </a:endParaRPr>
          </a:p>
        </p:txBody>
      </p:sp>
      <p:sp>
        <p:nvSpPr>
          <p:cNvPr id="28" name="Rectangle 27">
            <a:extLst>
              <a:ext uri="{FF2B5EF4-FFF2-40B4-BE49-F238E27FC236}">
                <a16:creationId xmlns:a16="http://schemas.microsoft.com/office/drawing/2014/main" id="{CAE718E3-D4AD-47DE-9C6A-EA458A0B11DA}"/>
              </a:ext>
            </a:extLst>
          </p:cNvPr>
          <p:cNvSpPr/>
          <p:nvPr/>
        </p:nvSpPr>
        <p:spPr>
          <a:xfrm>
            <a:off x="7190812" y="3993421"/>
            <a:ext cx="2067287" cy="492081"/>
          </a:xfrm>
          <a:prstGeom prst="rect">
            <a:avLst/>
          </a:prstGeom>
          <a:solidFill>
            <a:srgbClr val="00B0F0"/>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1400" b="1">
                <a:solidFill>
                  <a:schemeClr val="bg1"/>
                </a:solidFill>
              </a:rPr>
              <a:t>废品</a:t>
            </a:r>
            <a:r>
              <a:rPr lang="en-US" sz="1400" b="1">
                <a:solidFill>
                  <a:schemeClr val="bg1"/>
                </a:solidFill>
              </a:rPr>
              <a:t>/</a:t>
            </a:r>
            <a:r>
              <a:rPr lang="zh-CN" altLang="en-US" sz="1400" b="1">
                <a:solidFill>
                  <a:schemeClr val="bg1"/>
                </a:solidFill>
              </a:rPr>
              <a:t>不合格产品的质量</a:t>
            </a:r>
            <a:r>
              <a:rPr lang="en-US" sz="1400" b="1">
                <a:solidFill>
                  <a:schemeClr val="bg1"/>
                </a:solidFill>
              </a:rPr>
              <a:t> </a:t>
            </a:r>
          </a:p>
        </p:txBody>
      </p:sp>
      <p:sp>
        <p:nvSpPr>
          <p:cNvPr id="29" name="Rectangle 28">
            <a:extLst>
              <a:ext uri="{FF2B5EF4-FFF2-40B4-BE49-F238E27FC236}">
                <a16:creationId xmlns:a16="http://schemas.microsoft.com/office/drawing/2014/main" id="{A6C5A614-3617-4789-BA84-02516C572289}"/>
              </a:ext>
            </a:extLst>
          </p:cNvPr>
          <p:cNvSpPr/>
          <p:nvPr/>
        </p:nvSpPr>
        <p:spPr>
          <a:xfrm>
            <a:off x="7190812" y="3017689"/>
            <a:ext cx="2067287" cy="495594"/>
          </a:xfrm>
          <a:prstGeom prst="rect">
            <a:avLst/>
          </a:prstGeom>
          <a:solidFill>
            <a:srgbClr val="F3756D"/>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1400" b="1">
                <a:solidFill>
                  <a:schemeClr val="bg1"/>
                </a:solidFill>
              </a:rPr>
              <a:t>中央除尘后的质量</a:t>
            </a:r>
            <a:endParaRPr lang="en-US" sz="1400" b="1">
              <a:solidFill>
                <a:schemeClr val="bg1"/>
              </a:solidFill>
            </a:endParaRPr>
          </a:p>
        </p:txBody>
      </p:sp>
      <p:sp>
        <p:nvSpPr>
          <p:cNvPr id="42" name="Rectangle 41">
            <a:extLst>
              <a:ext uri="{FF2B5EF4-FFF2-40B4-BE49-F238E27FC236}">
                <a16:creationId xmlns:a16="http://schemas.microsoft.com/office/drawing/2014/main" id="{B083C72F-B3D3-4AC8-9D1E-58A9BA8A6146}"/>
              </a:ext>
            </a:extLst>
          </p:cNvPr>
          <p:cNvSpPr/>
          <p:nvPr/>
        </p:nvSpPr>
        <p:spPr>
          <a:xfrm>
            <a:off x="7190812" y="2530494"/>
            <a:ext cx="2067287" cy="495594"/>
          </a:xfrm>
          <a:prstGeom prst="rect">
            <a:avLst/>
          </a:prstGeom>
          <a:solidFill>
            <a:srgbClr val="E41F13"/>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1400" b="1">
                <a:solidFill>
                  <a:schemeClr val="bg1"/>
                </a:solidFill>
              </a:rPr>
              <a:t>排入下水道的残余质量</a:t>
            </a:r>
            <a:r>
              <a:rPr lang="en-US" sz="1400" b="1">
                <a:solidFill>
                  <a:schemeClr val="bg1"/>
                </a:solidFill>
              </a:rPr>
              <a:t> </a:t>
            </a:r>
          </a:p>
        </p:txBody>
      </p:sp>
      <p:sp>
        <p:nvSpPr>
          <p:cNvPr id="43" name="Rectangle 42">
            <a:extLst>
              <a:ext uri="{FF2B5EF4-FFF2-40B4-BE49-F238E27FC236}">
                <a16:creationId xmlns:a16="http://schemas.microsoft.com/office/drawing/2014/main" id="{7827E5E3-42A2-47E9-B193-F16373A0D68C}"/>
              </a:ext>
            </a:extLst>
          </p:cNvPr>
          <p:cNvSpPr/>
          <p:nvPr/>
        </p:nvSpPr>
        <p:spPr>
          <a:xfrm>
            <a:off x="7190811" y="4969808"/>
            <a:ext cx="2067287" cy="492081"/>
          </a:xfrm>
          <a:prstGeom prst="rect">
            <a:avLst/>
          </a:prstGeom>
          <a:solidFill>
            <a:srgbClr val="0DA642"/>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1400" b="1">
                <a:solidFill>
                  <a:schemeClr val="bg1"/>
                </a:solidFill>
              </a:rPr>
              <a:t>产品的质量</a:t>
            </a:r>
            <a:endParaRPr lang="en-US" sz="1400" b="1">
              <a:solidFill>
                <a:schemeClr val="bg1"/>
              </a:solidFill>
            </a:endParaRPr>
          </a:p>
        </p:txBody>
      </p:sp>
      <p:sp>
        <p:nvSpPr>
          <p:cNvPr id="44" name="Rectangle 43">
            <a:extLst>
              <a:ext uri="{FF2B5EF4-FFF2-40B4-BE49-F238E27FC236}">
                <a16:creationId xmlns:a16="http://schemas.microsoft.com/office/drawing/2014/main" id="{8336CFBD-E60F-4F13-A7C2-3E195E7D69D1}"/>
              </a:ext>
            </a:extLst>
          </p:cNvPr>
          <p:cNvSpPr/>
          <p:nvPr/>
        </p:nvSpPr>
        <p:spPr>
          <a:xfrm>
            <a:off x="7190811" y="4477152"/>
            <a:ext cx="2067287" cy="492081"/>
          </a:xfrm>
          <a:prstGeom prst="rect">
            <a:avLst/>
          </a:prstGeom>
          <a:solidFill>
            <a:srgbClr val="92D050"/>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1400" b="1">
                <a:solidFill>
                  <a:schemeClr val="bg1"/>
                </a:solidFill>
              </a:rPr>
              <a:t>样品的质量</a:t>
            </a:r>
            <a:endParaRPr lang="en-US" sz="1400" b="1">
              <a:solidFill>
                <a:schemeClr val="bg1"/>
              </a:solidFill>
            </a:endParaRPr>
          </a:p>
        </p:txBody>
      </p:sp>
      <p:sp>
        <p:nvSpPr>
          <p:cNvPr id="45" name="Right Brace 44">
            <a:extLst>
              <a:ext uri="{FF2B5EF4-FFF2-40B4-BE49-F238E27FC236}">
                <a16:creationId xmlns:a16="http://schemas.microsoft.com/office/drawing/2014/main" id="{7BA23DEF-65B9-4E26-BF70-51C8EBC1C0A0}"/>
              </a:ext>
            </a:extLst>
          </p:cNvPr>
          <p:cNvSpPr/>
          <p:nvPr/>
        </p:nvSpPr>
        <p:spPr>
          <a:xfrm>
            <a:off x="9295650" y="2540020"/>
            <a:ext cx="672188" cy="972220"/>
          </a:xfrm>
          <a:prstGeom prst="rightBrace">
            <a:avLst>
              <a:gd name="adj1" fmla="val 8333"/>
              <a:gd name="adj2" fmla="val 50972"/>
            </a:avLst>
          </a:prstGeom>
          <a:ln w="19050" cmpd="sng">
            <a:solidFill>
              <a:schemeClr val="tx1"/>
            </a:solidFill>
            <a:headEnd type="non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6" name="TextBox 45">
            <a:extLst>
              <a:ext uri="{FF2B5EF4-FFF2-40B4-BE49-F238E27FC236}">
                <a16:creationId xmlns:a16="http://schemas.microsoft.com/office/drawing/2014/main" id="{BB15A464-1D92-4663-9B99-799FF74033D3}"/>
              </a:ext>
            </a:extLst>
          </p:cNvPr>
          <p:cNvSpPr txBox="1"/>
          <p:nvPr/>
        </p:nvSpPr>
        <p:spPr>
          <a:xfrm>
            <a:off x="10020565" y="2760063"/>
            <a:ext cx="1800493" cy="286232"/>
          </a:xfrm>
          <a:prstGeom prst="rect">
            <a:avLst/>
          </a:prstGeom>
          <a:noFill/>
          <a:ln>
            <a:noFill/>
          </a:ln>
        </p:spPr>
        <p:txBody>
          <a:bodyPr wrap="none" rtlCol="0">
            <a:spAutoFit/>
          </a:bodyPr>
          <a:lstStyle/>
          <a:p>
            <a:pPr algn="ctr">
              <a:lnSpc>
                <a:spcPct val="90000"/>
              </a:lnSpc>
              <a:spcBef>
                <a:spcPts val="200"/>
              </a:spcBef>
              <a:spcAft>
                <a:spcPts val="400"/>
              </a:spcAft>
            </a:pPr>
            <a:r>
              <a:rPr lang="zh-CN" altLang="en-US" sz="1400">
                <a:solidFill>
                  <a:srgbClr val="FF0000"/>
                </a:solidFill>
              </a:rPr>
              <a:t>从不纳入批次记录中</a:t>
            </a:r>
            <a:endParaRPr lang="en-US" sz="1400">
              <a:solidFill>
                <a:srgbClr val="FF0000"/>
              </a:solidFill>
            </a:endParaRPr>
          </a:p>
        </p:txBody>
      </p:sp>
      <p:sp>
        <p:nvSpPr>
          <p:cNvPr id="47" name="Right Brace 46">
            <a:extLst>
              <a:ext uri="{FF2B5EF4-FFF2-40B4-BE49-F238E27FC236}">
                <a16:creationId xmlns:a16="http://schemas.microsoft.com/office/drawing/2014/main" id="{3F3395C0-2940-4F2E-B2C0-C01F69ACB0B1}"/>
              </a:ext>
            </a:extLst>
          </p:cNvPr>
          <p:cNvSpPr/>
          <p:nvPr/>
        </p:nvSpPr>
        <p:spPr>
          <a:xfrm>
            <a:off x="9295650" y="3513283"/>
            <a:ext cx="672188" cy="972219"/>
          </a:xfrm>
          <a:prstGeom prst="rightBrace">
            <a:avLst/>
          </a:prstGeom>
          <a:ln w="19050" cmpd="sng">
            <a:solidFill>
              <a:schemeClr val="tx1"/>
            </a:solidFill>
            <a:headEnd type="non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8" name="TextBox 47">
            <a:extLst>
              <a:ext uri="{FF2B5EF4-FFF2-40B4-BE49-F238E27FC236}">
                <a16:creationId xmlns:a16="http://schemas.microsoft.com/office/drawing/2014/main" id="{A8FBA655-4736-445B-BE51-18C0BB6D67F0}"/>
              </a:ext>
            </a:extLst>
          </p:cNvPr>
          <p:cNvSpPr txBox="1"/>
          <p:nvPr/>
        </p:nvSpPr>
        <p:spPr>
          <a:xfrm>
            <a:off x="10000220" y="3726951"/>
            <a:ext cx="1800493" cy="286232"/>
          </a:xfrm>
          <a:prstGeom prst="rect">
            <a:avLst/>
          </a:prstGeom>
          <a:noFill/>
          <a:ln>
            <a:noFill/>
          </a:ln>
        </p:spPr>
        <p:txBody>
          <a:bodyPr wrap="none" rtlCol="0">
            <a:spAutoFit/>
          </a:bodyPr>
          <a:lstStyle/>
          <a:p>
            <a:pPr algn="ctr">
              <a:lnSpc>
                <a:spcPct val="90000"/>
              </a:lnSpc>
              <a:spcBef>
                <a:spcPts val="200"/>
              </a:spcBef>
              <a:spcAft>
                <a:spcPts val="400"/>
              </a:spcAft>
            </a:pPr>
            <a:r>
              <a:rPr lang="zh-CN" altLang="en-US" sz="1400">
                <a:solidFill>
                  <a:srgbClr val="0D97FF"/>
                </a:solidFill>
              </a:rPr>
              <a:t>有时纳入批次记录中</a:t>
            </a:r>
            <a:endParaRPr lang="en-US" sz="1400">
              <a:solidFill>
                <a:srgbClr val="0D97FF"/>
              </a:solidFill>
            </a:endParaRPr>
          </a:p>
        </p:txBody>
      </p:sp>
      <p:sp>
        <p:nvSpPr>
          <p:cNvPr id="49" name="Right Brace 48">
            <a:extLst>
              <a:ext uri="{FF2B5EF4-FFF2-40B4-BE49-F238E27FC236}">
                <a16:creationId xmlns:a16="http://schemas.microsoft.com/office/drawing/2014/main" id="{713F5D85-9928-4405-806A-E58102080E09}"/>
              </a:ext>
            </a:extLst>
          </p:cNvPr>
          <p:cNvSpPr/>
          <p:nvPr/>
        </p:nvSpPr>
        <p:spPr>
          <a:xfrm>
            <a:off x="9285206" y="4485502"/>
            <a:ext cx="720180" cy="960649"/>
          </a:xfrm>
          <a:prstGeom prst="rightBrace">
            <a:avLst/>
          </a:prstGeom>
          <a:ln w="19050" cmpd="sng">
            <a:solidFill>
              <a:schemeClr val="tx1"/>
            </a:solidFill>
            <a:headEnd type="non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0" name="TextBox 49">
            <a:extLst>
              <a:ext uri="{FF2B5EF4-FFF2-40B4-BE49-F238E27FC236}">
                <a16:creationId xmlns:a16="http://schemas.microsoft.com/office/drawing/2014/main" id="{A87257F5-7F5C-4C01-9092-AA540E67C224}"/>
              </a:ext>
            </a:extLst>
          </p:cNvPr>
          <p:cNvSpPr txBox="1"/>
          <p:nvPr/>
        </p:nvSpPr>
        <p:spPr>
          <a:xfrm>
            <a:off x="10004542" y="4655267"/>
            <a:ext cx="1800493" cy="286232"/>
          </a:xfrm>
          <a:prstGeom prst="rect">
            <a:avLst/>
          </a:prstGeom>
          <a:noFill/>
          <a:ln>
            <a:noFill/>
          </a:ln>
        </p:spPr>
        <p:txBody>
          <a:bodyPr wrap="none" rtlCol="0">
            <a:spAutoFit/>
          </a:bodyPr>
          <a:lstStyle/>
          <a:p>
            <a:pPr algn="ctr">
              <a:lnSpc>
                <a:spcPct val="90000"/>
              </a:lnSpc>
              <a:spcBef>
                <a:spcPts val="200"/>
              </a:spcBef>
              <a:spcAft>
                <a:spcPts val="400"/>
              </a:spcAft>
            </a:pPr>
            <a:r>
              <a:rPr lang="zh-CN" altLang="en-US" sz="1400">
                <a:solidFill>
                  <a:srgbClr val="0DA642"/>
                </a:solidFill>
              </a:rPr>
              <a:t>始终纳入批次记录中</a:t>
            </a:r>
            <a:endParaRPr lang="en-US" sz="1400">
              <a:solidFill>
                <a:srgbClr val="0DA642"/>
              </a:solidFill>
            </a:endParaRPr>
          </a:p>
        </p:txBody>
      </p:sp>
    </p:spTree>
    <p:extLst>
      <p:ext uri="{BB962C8B-B14F-4D97-AF65-F5344CB8AC3E}">
        <p14:creationId xmlns:p14="http://schemas.microsoft.com/office/powerpoint/2010/main" val="34902281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步骤</a:t>
            </a:r>
            <a:r>
              <a:rPr lang="en-US" altLang="zh-CN"/>
              <a:t>7</a:t>
            </a:r>
            <a:r>
              <a:rPr lang="zh-CN" altLang="en-US"/>
              <a:t>：将实际</a:t>
            </a:r>
            <a:r>
              <a:rPr lang="en-US" altLang="zh-CN"/>
              <a:t>API</a:t>
            </a:r>
            <a:r>
              <a:rPr lang="zh-CN" altLang="en-US"/>
              <a:t>损失填入平衡</a:t>
            </a:r>
            <a:endParaRPr lang="en-GB"/>
          </a:p>
        </p:txBody>
      </p:sp>
      <p:cxnSp>
        <p:nvCxnSpPr>
          <p:cNvPr id="31" name="Straight Arrow Connector 30">
            <a:extLst>
              <a:ext uri="{FF2B5EF4-FFF2-40B4-BE49-F238E27FC236}">
                <a16:creationId xmlns:a16="http://schemas.microsoft.com/office/drawing/2014/main" id="{70F46474-1E3C-4E81-B911-5391C3679A2E}"/>
              </a:ext>
            </a:extLst>
          </p:cNvPr>
          <p:cNvCxnSpPr>
            <a:cxnSpLocks/>
          </p:cNvCxnSpPr>
          <p:nvPr/>
        </p:nvCxnSpPr>
        <p:spPr>
          <a:xfrm>
            <a:off x="6514811" y="2176639"/>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14ED0753-2982-48BF-AFDB-74B7A7FB9B6C}"/>
              </a:ext>
            </a:extLst>
          </p:cNvPr>
          <p:cNvSpPr/>
          <p:nvPr/>
        </p:nvSpPr>
        <p:spPr>
          <a:xfrm>
            <a:off x="8038648" y="1693651"/>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2</a:t>
            </a:r>
          </a:p>
          <a:p>
            <a:pPr algn="ctr"/>
            <a:r>
              <a:rPr lang="en-US" sz="1200">
                <a:solidFill>
                  <a:srgbClr val="848484"/>
                </a:solidFill>
              </a:rPr>
              <a:t>(</a:t>
            </a:r>
            <a:r>
              <a:rPr lang="zh-CN" altLang="en-US" sz="1200">
                <a:solidFill>
                  <a:srgbClr val="848484"/>
                </a:solidFill>
              </a:rPr>
              <a:t>填料</a:t>
            </a:r>
            <a:r>
              <a:rPr lang="en-US" sz="1200">
                <a:solidFill>
                  <a:srgbClr val="848484"/>
                </a:solidFill>
              </a:rPr>
              <a:t>)</a:t>
            </a:r>
          </a:p>
        </p:txBody>
      </p:sp>
      <p:sp>
        <p:nvSpPr>
          <p:cNvPr id="33" name="TextBox 32">
            <a:extLst>
              <a:ext uri="{FF2B5EF4-FFF2-40B4-BE49-F238E27FC236}">
                <a16:creationId xmlns:a16="http://schemas.microsoft.com/office/drawing/2014/main" id="{BB6795B7-528F-48BD-A9EE-4DFC154F2D8F}"/>
              </a:ext>
            </a:extLst>
          </p:cNvPr>
          <p:cNvSpPr txBox="1"/>
          <p:nvPr/>
        </p:nvSpPr>
        <p:spPr>
          <a:xfrm>
            <a:off x="5669777" y="3685707"/>
            <a:ext cx="1547674" cy="276999"/>
          </a:xfrm>
          <a:prstGeom prst="rect">
            <a:avLst/>
          </a:prstGeom>
          <a:noFill/>
        </p:spPr>
        <p:txBody>
          <a:bodyPr wrap="square" rtlCol="0">
            <a:spAutoFit/>
          </a:bodyPr>
          <a:lstStyle/>
          <a:p>
            <a:pPr algn="ctr"/>
            <a:r>
              <a:rPr lang="zh-CN" altLang="en-US" sz="1200">
                <a:solidFill>
                  <a:srgbClr val="848484"/>
                </a:solidFill>
              </a:rPr>
              <a:t>废水系统损失</a:t>
            </a:r>
            <a:endParaRPr lang="en-US" altLang="zh-CN" sz="1200">
              <a:solidFill>
                <a:srgbClr val="848484"/>
              </a:solidFill>
            </a:endParaRPr>
          </a:p>
        </p:txBody>
      </p:sp>
      <p:sp>
        <p:nvSpPr>
          <p:cNvPr id="34" name="TextBox 33">
            <a:extLst>
              <a:ext uri="{FF2B5EF4-FFF2-40B4-BE49-F238E27FC236}">
                <a16:creationId xmlns:a16="http://schemas.microsoft.com/office/drawing/2014/main" id="{1DC23A83-08D8-4B6F-A31D-29484CACC628}"/>
              </a:ext>
            </a:extLst>
          </p:cNvPr>
          <p:cNvSpPr txBox="1"/>
          <p:nvPr/>
        </p:nvSpPr>
        <p:spPr>
          <a:xfrm>
            <a:off x="3126639" y="1866584"/>
            <a:ext cx="1729343" cy="276999"/>
          </a:xfrm>
          <a:prstGeom prst="rect">
            <a:avLst/>
          </a:prstGeom>
          <a:noFill/>
        </p:spPr>
        <p:txBody>
          <a:bodyPr wrap="square" rtlCol="0">
            <a:spAutoFit/>
          </a:bodyPr>
          <a:lstStyle/>
          <a:p>
            <a:r>
              <a:rPr lang="zh-CN" altLang="en-US" sz="1200">
                <a:solidFill>
                  <a:srgbClr val="848484"/>
                </a:solidFill>
              </a:rPr>
              <a:t>物料输入</a:t>
            </a:r>
            <a:endParaRPr lang="en-US" sz="1200">
              <a:solidFill>
                <a:srgbClr val="848484"/>
              </a:solidFill>
            </a:endParaRPr>
          </a:p>
        </p:txBody>
      </p:sp>
      <p:cxnSp>
        <p:nvCxnSpPr>
          <p:cNvPr id="35" name="Straight Arrow Connector 34">
            <a:extLst>
              <a:ext uri="{FF2B5EF4-FFF2-40B4-BE49-F238E27FC236}">
                <a16:creationId xmlns:a16="http://schemas.microsoft.com/office/drawing/2014/main" id="{64DC7868-D0C4-471E-A489-B87771A2CDB2}"/>
              </a:ext>
            </a:extLst>
          </p:cNvPr>
          <p:cNvCxnSpPr>
            <a:cxnSpLocks/>
          </p:cNvCxnSpPr>
          <p:nvPr/>
        </p:nvCxnSpPr>
        <p:spPr>
          <a:xfrm>
            <a:off x="5024668" y="2608876"/>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8B551896-FE16-4869-88D3-3C42DB8BC013}"/>
              </a:ext>
            </a:extLst>
          </p:cNvPr>
          <p:cNvSpPr txBox="1"/>
          <p:nvPr/>
        </p:nvSpPr>
        <p:spPr>
          <a:xfrm>
            <a:off x="4250831" y="3162634"/>
            <a:ext cx="1547674" cy="276999"/>
          </a:xfrm>
          <a:prstGeom prst="rect">
            <a:avLst/>
          </a:prstGeom>
          <a:noFill/>
        </p:spPr>
        <p:txBody>
          <a:bodyPr wrap="square" rtlCol="0">
            <a:spAutoFit/>
          </a:bodyPr>
          <a:lstStyle/>
          <a:p>
            <a:pPr algn="ctr"/>
            <a:r>
              <a:rPr lang="en-US" altLang="zh-CN" sz="1200">
                <a:solidFill>
                  <a:srgbClr val="848484"/>
                </a:solidFill>
              </a:rPr>
              <a:t> </a:t>
            </a:r>
            <a:r>
              <a:rPr lang="zh-CN" altLang="en-US" sz="1200">
                <a:solidFill>
                  <a:srgbClr val="848484"/>
                </a:solidFill>
              </a:rPr>
              <a:t>废物处理损失</a:t>
            </a:r>
            <a:endParaRPr lang="en-US" altLang="zh-CN" sz="1200">
              <a:solidFill>
                <a:srgbClr val="848484"/>
              </a:solidFill>
            </a:endParaRPr>
          </a:p>
        </p:txBody>
      </p:sp>
      <p:sp>
        <p:nvSpPr>
          <p:cNvPr id="37" name="Rectangle 36">
            <a:extLst>
              <a:ext uri="{FF2B5EF4-FFF2-40B4-BE49-F238E27FC236}">
                <a16:creationId xmlns:a16="http://schemas.microsoft.com/office/drawing/2014/main" id="{2B09FC2C-40D2-4921-824E-C89D862B4C41}"/>
              </a:ext>
            </a:extLst>
          </p:cNvPr>
          <p:cNvSpPr/>
          <p:nvPr/>
        </p:nvSpPr>
        <p:spPr>
          <a:xfrm>
            <a:off x="4949888" y="1678289"/>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1</a:t>
            </a:r>
          </a:p>
          <a:p>
            <a:pPr algn="ctr"/>
            <a:r>
              <a:rPr lang="en-US" sz="1200">
                <a:solidFill>
                  <a:srgbClr val="848484"/>
                </a:solidFill>
              </a:rPr>
              <a:t>(</a:t>
            </a:r>
            <a:r>
              <a:rPr lang="zh-CN" altLang="en-US" sz="1200">
                <a:solidFill>
                  <a:srgbClr val="848484"/>
                </a:solidFill>
              </a:rPr>
              <a:t>混合</a:t>
            </a:r>
            <a:r>
              <a:rPr lang="en-US" sz="1200">
                <a:solidFill>
                  <a:srgbClr val="848484"/>
                </a:solidFill>
              </a:rPr>
              <a:t>)</a:t>
            </a:r>
          </a:p>
        </p:txBody>
      </p:sp>
      <p:sp>
        <p:nvSpPr>
          <p:cNvPr id="40" name="TextBox 39">
            <a:extLst>
              <a:ext uri="{FF2B5EF4-FFF2-40B4-BE49-F238E27FC236}">
                <a16:creationId xmlns:a16="http://schemas.microsoft.com/office/drawing/2014/main" id="{70FC1479-ACCB-4712-99A5-DE01F461B284}"/>
              </a:ext>
            </a:extLst>
          </p:cNvPr>
          <p:cNvSpPr txBox="1"/>
          <p:nvPr/>
        </p:nvSpPr>
        <p:spPr>
          <a:xfrm>
            <a:off x="9603167" y="1865162"/>
            <a:ext cx="1979571" cy="276999"/>
          </a:xfrm>
          <a:prstGeom prst="rect">
            <a:avLst/>
          </a:prstGeom>
          <a:noFill/>
        </p:spPr>
        <p:txBody>
          <a:bodyPr wrap="square" rtlCol="0">
            <a:spAutoFit/>
          </a:bodyPr>
          <a:lstStyle/>
          <a:p>
            <a:r>
              <a:rPr lang="zh-CN" altLang="en-US" sz="1200">
                <a:solidFill>
                  <a:srgbClr val="848484"/>
                </a:solidFill>
              </a:rPr>
              <a:t>产品中的物料</a:t>
            </a:r>
            <a:endParaRPr lang="en-US" sz="1200">
              <a:solidFill>
                <a:srgbClr val="848484"/>
              </a:solidFill>
            </a:endParaRPr>
          </a:p>
        </p:txBody>
      </p:sp>
      <p:cxnSp>
        <p:nvCxnSpPr>
          <p:cNvPr id="41" name="Straight Arrow Connector 40">
            <a:extLst>
              <a:ext uri="{FF2B5EF4-FFF2-40B4-BE49-F238E27FC236}">
                <a16:creationId xmlns:a16="http://schemas.microsoft.com/office/drawing/2014/main" id="{03B30A8A-2C32-4E5F-B754-F0B69D713A66}"/>
              </a:ext>
            </a:extLst>
          </p:cNvPr>
          <p:cNvCxnSpPr>
            <a:cxnSpLocks/>
          </p:cNvCxnSpPr>
          <p:nvPr/>
        </p:nvCxnSpPr>
        <p:spPr>
          <a:xfrm>
            <a:off x="3126640" y="2143583"/>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66F10A25-CF1A-4388-8FA1-2B4E13D0DB97}"/>
              </a:ext>
            </a:extLst>
          </p:cNvPr>
          <p:cNvSpPr txBox="1"/>
          <p:nvPr/>
        </p:nvSpPr>
        <p:spPr>
          <a:xfrm>
            <a:off x="6672129" y="1869911"/>
            <a:ext cx="1665526"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cxnSp>
        <p:nvCxnSpPr>
          <p:cNvPr id="44" name="Straight Arrow Connector 43">
            <a:extLst>
              <a:ext uri="{FF2B5EF4-FFF2-40B4-BE49-F238E27FC236}">
                <a16:creationId xmlns:a16="http://schemas.microsoft.com/office/drawing/2014/main" id="{B6F6C128-FCB5-4494-A7F9-EEA1CDC15249}"/>
              </a:ext>
            </a:extLst>
          </p:cNvPr>
          <p:cNvCxnSpPr>
            <a:cxnSpLocks/>
          </p:cNvCxnSpPr>
          <p:nvPr/>
        </p:nvCxnSpPr>
        <p:spPr>
          <a:xfrm>
            <a:off x="6443614" y="2608876"/>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A30BB497-8FAE-4759-A741-27DC53A37EAC}"/>
              </a:ext>
            </a:extLst>
          </p:cNvPr>
          <p:cNvCxnSpPr>
            <a:cxnSpLocks/>
          </p:cNvCxnSpPr>
          <p:nvPr/>
        </p:nvCxnSpPr>
        <p:spPr>
          <a:xfrm>
            <a:off x="8110569" y="2624219"/>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93D45153-BE82-4631-A5A8-3311805DF8BF}"/>
              </a:ext>
            </a:extLst>
          </p:cNvPr>
          <p:cNvSpPr txBox="1"/>
          <p:nvPr/>
        </p:nvSpPr>
        <p:spPr>
          <a:xfrm>
            <a:off x="7336732" y="3177977"/>
            <a:ext cx="1547674" cy="276999"/>
          </a:xfrm>
          <a:prstGeom prst="rect">
            <a:avLst/>
          </a:prstGeom>
          <a:noFill/>
        </p:spPr>
        <p:txBody>
          <a:bodyPr wrap="square" rtlCol="0">
            <a:spAutoFit/>
          </a:bodyPr>
          <a:lstStyle/>
          <a:p>
            <a:pPr algn="ctr"/>
            <a:r>
              <a:rPr lang="en-US" altLang="zh-CN" sz="1200">
                <a:solidFill>
                  <a:srgbClr val="848484"/>
                </a:solidFill>
              </a:rPr>
              <a:t> </a:t>
            </a:r>
            <a:r>
              <a:rPr lang="zh-CN" altLang="en-US" sz="1200">
                <a:solidFill>
                  <a:srgbClr val="848484"/>
                </a:solidFill>
              </a:rPr>
              <a:t>废物处理损失</a:t>
            </a:r>
            <a:endParaRPr lang="en-US" altLang="zh-CN" sz="1200">
              <a:solidFill>
                <a:srgbClr val="848484"/>
              </a:solidFill>
            </a:endParaRPr>
          </a:p>
        </p:txBody>
      </p:sp>
      <p:cxnSp>
        <p:nvCxnSpPr>
          <p:cNvPr id="50" name="Straight Arrow Connector 49">
            <a:extLst>
              <a:ext uri="{FF2B5EF4-FFF2-40B4-BE49-F238E27FC236}">
                <a16:creationId xmlns:a16="http://schemas.microsoft.com/office/drawing/2014/main" id="{642ECBB8-EF49-4E8F-B19A-8F2D4D58E8CE}"/>
              </a:ext>
            </a:extLst>
          </p:cNvPr>
          <p:cNvCxnSpPr>
            <a:cxnSpLocks/>
          </p:cNvCxnSpPr>
          <p:nvPr/>
        </p:nvCxnSpPr>
        <p:spPr>
          <a:xfrm>
            <a:off x="9529515" y="2624219"/>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346053EF-BB1B-4CD0-A66E-A7A704C4D88D}"/>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9" name="TextBox 58">
            <a:extLst>
              <a:ext uri="{FF2B5EF4-FFF2-40B4-BE49-F238E27FC236}">
                <a16:creationId xmlns:a16="http://schemas.microsoft.com/office/drawing/2014/main" id="{217A59F4-42BE-44B7-BC7D-4D8CE2F37D15}"/>
              </a:ext>
            </a:extLst>
          </p:cNvPr>
          <p:cNvSpPr txBox="1"/>
          <p:nvPr/>
        </p:nvSpPr>
        <p:spPr>
          <a:xfrm>
            <a:off x="8755678" y="3685707"/>
            <a:ext cx="1547674" cy="276999"/>
          </a:xfrm>
          <a:prstGeom prst="rect">
            <a:avLst/>
          </a:prstGeom>
          <a:noFill/>
        </p:spPr>
        <p:txBody>
          <a:bodyPr wrap="square" rtlCol="0">
            <a:spAutoFit/>
          </a:bodyPr>
          <a:lstStyle/>
          <a:p>
            <a:pPr algn="ctr"/>
            <a:r>
              <a:rPr lang="zh-CN" altLang="en-US" sz="1200">
                <a:solidFill>
                  <a:srgbClr val="848484"/>
                </a:solidFill>
              </a:rPr>
              <a:t>废水系统损失</a:t>
            </a:r>
            <a:endParaRPr lang="en-US" altLang="zh-CN" sz="1200">
              <a:solidFill>
                <a:srgbClr val="848484"/>
              </a:solidFill>
            </a:endParaRPr>
          </a:p>
        </p:txBody>
      </p:sp>
      <p:cxnSp>
        <p:nvCxnSpPr>
          <p:cNvPr id="57" name="Straight Arrow Connector 56">
            <a:extLst>
              <a:ext uri="{FF2B5EF4-FFF2-40B4-BE49-F238E27FC236}">
                <a16:creationId xmlns:a16="http://schemas.microsoft.com/office/drawing/2014/main" id="{E02628BB-E194-4E34-A486-5721240871A4}"/>
              </a:ext>
            </a:extLst>
          </p:cNvPr>
          <p:cNvCxnSpPr>
            <a:cxnSpLocks/>
          </p:cNvCxnSpPr>
          <p:nvPr/>
        </p:nvCxnSpPr>
        <p:spPr>
          <a:xfrm>
            <a:off x="9603167" y="2172828"/>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Content Placeholder 2">
            <a:extLst>
              <a:ext uri="{FF2B5EF4-FFF2-40B4-BE49-F238E27FC236}">
                <a16:creationId xmlns:a16="http://schemas.microsoft.com/office/drawing/2014/main" id="{21F4E0E9-965D-B504-5542-37119D75E9FF}"/>
              </a:ext>
            </a:extLst>
          </p:cNvPr>
          <p:cNvSpPr txBox="1">
            <a:spLocks/>
          </p:cNvSpPr>
          <p:nvPr/>
        </p:nvSpPr>
        <p:spPr>
          <a:xfrm>
            <a:off x="141921" y="2650093"/>
            <a:ext cx="2663128" cy="77890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使用批次记录更新方框图，其中包含已知的损失信息。</a:t>
            </a:r>
            <a:endParaRPr lang="en-GB" sz="1800"/>
          </a:p>
        </p:txBody>
      </p:sp>
      <p:sp>
        <p:nvSpPr>
          <p:cNvPr id="26" name="Flowchart: Terminator 23">
            <a:extLst>
              <a:ext uri="{FF2B5EF4-FFF2-40B4-BE49-F238E27FC236}">
                <a16:creationId xmlns:a16="http://schemas.microsoft.com/office/drawing/2014/main" id="{762F4545-6F7C-B913-827C-67866115FFC4}"/>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7a. </a:t>
            </a:r>
            <a:r>
              <a:rPr lang="zh-CN" altLang="en-US" sz="1200">
                <a:solidFill>
                  <a:srgbClr val="848484"/>
                </a:solidFill>
              </a:rPr>
              <a:t>估算其他损失。</a:t>
            </a:r>
            <a:endParaRPr lang="en-US" altLang="zh-CN" sz="1200">
              <a:solidFill>
                <a:srgbClr val="848484"/>
              </a:solidFill>
            </a:endParaRPr>
          </a:p>
          <a:p>
            <a:pPr algn="ctr"/>
            <a:r>
              <a:rPr lang="zh-CN" altLang="en-US" sz="1200">
                <a:solidFill>
                  <a:srgbClr val="848484"/>
                </a:solidFill>
              </a:rPr>
              <a:t>更新工艺流程框图和物料平衡</a:t>
            </a:r>
            <a:r>
              <a:rPr lang="en-US" sz="1200">
                <a:solidFill>
                  <a:srgbClr val="848484"/>
                </a:solidFill>
              </a:rPr>
              <a:t>。 </a:t>
            </a:r>
            <a:endParaRPr lang="en-US" sz="2000">
              <a:solidFill>
                <a:srgbClr val="848484"/>
              </a:solidFill>
            </a:endParaRPr>
          </a:p>
        </p:txBody>
      </p:sp>
      <p:sp>
        <p:nvSpPr>
          <p:cNvPr id="27" name="TextBox 24">
            <a:extLst>
              <a:ext uri="{FF2B5EF4-FFF2-40B4-BE49-F238E27FC236}">
                <a16:creationId xmlns:a16="http://schemas.microsoft.com/office/drawing/2014/main" id="{BED6A64C-C6ED-499F-9437-64D16C6E0187}"/>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Tree>
    <p:extLst>
      <p:ext uri="{BB962C8B-B14F-4D97-AF65-F5344CB8AC3E}">
        <p14:creationId xmlns:p14="http://schemas.microsoft.com/office/powerpoint/2010/main" val="34636719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Straight Arrow Connector 30">
            <a:extLst>
              <a:ext uri="{FF2B5EF4-FFF2-40B4-BE49-F238E27FC236}">
                <a16:creationId xmlns:a16="http://schemas.microsoft.com/office/drawing/2014/main" id="{70F46474-1E3C-4E81-B911-5391C3679A2E}"/>
              </a:ext>
            </a:extLst>
          </p:cNvPr>
          <p:cNvCxnSpPr>
            <a:cxnSpLocks/>
          </p:cNvCxnSpPr>
          <p:nvPr/>
        </p:nvCxnSpPr>
        <p:spPr>
          <a:xfrm>
            <a:off x="6514811" y="2176639"/>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14ED0753-2982-48BF-AFDB-74B7A7FB9B6C}"/>
              </a:ext>
            </a:extLst>
          </p:cNvPr>
          <p:cNvSpPr/>
          <p:nvPr/>
        </p:nvSpPr>
        <p:spPr>
          <a:xfrm>
            <a:off x="8038648" y="1693651"/>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2</a:t>
            </a:r>
          </a:p>
          <a:p>
            <a:pPr algn="ctr"/>
            <a:r>
              <a:rPr lang="en-US" sz="1200">
                <a:solidFill>
                  <a:srgbClr val="848484"/>
                </a:solidFill>
              </a:rPr>
              <a:t>(</a:t>
            </a:r>
            <a:r>
              <a:rPr lang="zh-CN" altLang="en-US" sz="1200">
                <a:solidFill>
                  <a:srgbClr val="848484"/>
                </a:solidFill>
              </a:rPr>
              <a:t>填料</a:t>
            </a:r>
            <a:r>
              <a:rPr lang="en-US" sz="1200">
                <a:solidFill>
                  <a:srgbClr val="848484"/>
                </a:solidFill>
              </a:rPr>
              <a:t>)</a:t>
            </a:r>
          </a:p>
        </p:txBody>
      </p:sp>
      <p:sp>
        <p:nvSpPr>
          <p:cNvPr id="33" name="TextBox 32">
            <a:extLst>
              <a:ext uri="{FF2B5EF4-FFF2-40B4-BE49-F238E27FC236}">
                <a16:creationId xmlns:a16="http://schemas.microsoft.com/office/drawing/2014/main" id="{BB6795B7-528F-48BD-A9EE-4DFC154F2D8F}"/>
              </a:ext>
            </a:extLst>
          </p:cNvPr>
          <p:cNvSpPr txBox="1"/>
          <p:nvPr/>
        </p:nvSpPr>
        <p:spPr>
          <a:xfrm>
            <a:off x="5669777" y="3685707"/>
            <a:ext cx="1547674" cy="276999"/>
          </a:xfrm>
          <a:prstGeom prst="rect">
            <a:avLst/>
          </a:prstGeom>
          <a:noFill/>
        </p:spPr>
        <p:txBody>
          <a:bodyPr wrap="square" rtlCol="0">
            <a:spAutoFit/>
          </a:bodyPr>
          <a:lstStyle/>
          <a:p>
            <a:pPr algn="ctr"/>
            <a:r>
              <a:rPr lang="zh-CN" altLang="en-US" sz="1200">
                <a:solidFill>
                  <a:srgbClr val="848484"/>
                </a:solidFill>
              </a:rPr>
              <a:t>废水系统损失</a:t>
            </a:r>
            <a:endParaRPr lang="en-US" sz="1200">
              <a:solidFill>
                <a:srgbClr val="848484"/>
              </a:solidFill>
            </a:endParaRPr>
          </a:p>
        </p:txBody>
      </p:sp>
      <p:sp>
        <p:nvSpPr>
          <p:cNvPr id="34" name="TextBox 33">
            <a:extLst>
              <a:ext uri="{FF2B5EF4-FFF2-40B4-BE49-F238E27FC236}">
                <a16:creationId xmlns:a16="http://schemas.microsoft.com/office/drawing/2014/main" id="{1DC23A83-08D8-4B6F-A31D-29484CACC628}"/>
              </a:ext>
            </a:extLst>
          </p:cNvPr>
          <p:cNvSpPr txBox="1"/>
          <p:nvPr/>
        </p:nvSpPr>
        <p:spPr>
          <a:xfrm>
            <a:off x="3126639" y="1866584"/>
            <a:ext cx="1729343" cy="276999"/>
          </a:xfrm>
          <a:prstGeom prst="rect">
            <a:avLst/>
          </a:prstGeom>
          <a:noFill/>
        </p:spPr>
        <p:txBody>
          <a:bodyPr wrap="square" rtlCol="0">
            <a:spAutoFit/>
          </a:bodyPr>
          <a:lstStyle/>
          <a:p>
            <a:r>
              <a:rPr lang="zh-CN" altLang="en-US" sz="1200">
                <a:solidFill>
                  <a:srgbClr val="848484"/>
                </a:solidFill>
              </a:rPr>
              <a:t>物料输入</a:t>
            </a:r>
            <a:endParaRPr lang="en-US" sz="1200">
              <a:solidFill>
                <a:srgbClr val="848484"/>
              </a:solidFill>
            </a:endParaRPr>
          </a:p>
        </p:txBody>
      </p:sp>
      <p:cxnSp>
        <p:nvCxnSpPr>
          <p:cNvPr id="35" name="Straight Arrow Connector 34">
            <a:extLst>
              <a:ext uri="{FF2B5EF4-FFF2-40B4-BE49-F238E27FC236}">
                <a16:creationId xmlns:a16="http://schemas.microsoft.com/office/drawing/2014/main" id="{64DC7868-D0C4-471E-A489-B87771A2CDB2}"/>
              </a:ext>
            </a:extLst>
          </p:cNvPr>
          <p:cNvCxnSpPr>
            <a:cxnSpLocks/>
          </p:cNvCxnSpPr>
          <p:nvPr/>
        </p:nvCxnSpPr>
        <p:spPr>
          <a:xfrm>
            <a:off x="5024668" y="2608876"/>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8B551896-FE16-4869-88D3-3C42DB8BC013}"/>
              </a:ext>
            </a:extLst>
          </p:cNvPr>
          <p:cNvSpPr txBox="1"/>
          <p:nvPr/>
        </p:nvSpPr>
        <p:spPr>
          <a:xfrm>
            <a:off x="4250831" y="3162634"/>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endParaRPr lang="en-US" sz="1200">
              <a:solidFill>
                <a:srgbClr val="848484"/>
              </a:solidFill>
            </a:endParaRPr>
          </a:p>
        </p:txBody>
      </p:sp>
      <p:sp>
        <p:nvSpPr>
          <p:cNvPr id="37" name="Rectangle 36">
            <a:extLst>
              <a:ext uri="{FF2B5EF4-FFF2-40B4-BE49-F238E27FC236}">
                <a16:creationId xmlns:a16="http://schemas.microsoft.com/office/drawing/2014/main" id="{2B09FC2C-40D2-4921-824E-C89D862B4C41}"/>
              </a:ext>
            </a:extLst>
          </p:cNvPr>
          <p:cNvSpPr/>
          <p:nvPr/>
        </p:nvSpPr>
        <p:spPr>
          <a:xfrm>
            <a:off x="4949888" y="1678289"/>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1</a:t>
            </a:r>
          </a:p>
          <a:p>
            <a:pPr algn="ctr"/>
            <a:r>
              <a:rPr lang="en-US" sz="1200">
                <a:solidFill>
                  <a:srgbClr val="848484"/>
                </a:solidFill>
              </a:rPr>
              <a:t>(</a:t>
            </a:r>
            <a:r>
              <a:rPr lang="zh-CN" altLang="en-US" sz="1200">
                <a:solidFill>
                  <a:srgbClr val="848484"/>
                </a:solidFill>
              </a:rPr>
              <a:t>混合</a:t>
            </a:r>
            <a:r>
              <a:rPr lang="en-US" sz="1200">
                <a:solidFill>
                  <a:srgbClr val="848484"/>
                </a:solidFill>
              </a:rPr>
              <a:t>)</a:t>
            </a:r>
          </a:p>
        </p:txBody>
      </p:sp>
      <p:sp>
        <p:nvSpPr>
          <p:cNvPr id="38" name="TextBox 37">
            <a:extLst>
              <a:ext uri="{FF2B5EF4-FFF2-40B4-BE49-F238E27FC236}">
                <a16:creationId xmlns:a16="http://schemas.microsoft.com/office/drawing/2014/main" id="{5EC7F036-7F6D-4AA5-8E14-94A0259E7E42}"/>
              </a:ext>
            </a:extLst>
          </p:cNvPr>
          <p:cNvSpPr txBox="1"/>
          <p:nvPr/>
        </p:nvSpPr>
        <p:spPr>
          <a:xfrm>
            <a:off x="3032735" y="2160903"/>
            <a:ext cx="1823248" cy="461665"/>
          </a:xfrm>
          <a:prstGeom prst="rect">
            <a:avLst/>
          </a:prstGeom>
          <a:noFill/>
        </p:spPr>
        <p:txBody>
          <a:bodyPr wrap="square" rtlCol="0">
            <a:spAutoFit/>
          </a:bodyPr>
          <a:lstStyle/>
          <a:p>
            <a:r>
              <a:rPr lang="en-US" sz="1200" b="1">
                <a:solidFill>
                  <a:srgbClr val="848484"/>
                </a:solidFill>
              </a:rPr>
              <a:t>300 kg </a:t>
            </a:r>
            <a:r>
              <a:rPr lang="zh-CN" altLang="en-US" sz="1200" b="1">
                <a:solidFill>
                  <a:srgbClr val="848484"/>
                </a:solidFill>
              </a:rPr>
              <a:t>物料</a:t>
            </a:r>
            <a:r>
              <a:rPr lang="en-US" sz="1200" b="1">
                <a:solidFill>
                  <a:srgbClr val="848484"/>
                </a:solidFill>
              </a:rPr>
              <a:t>/</a:t>
            </a:r>
            <a:r>
              <a:rPr lang="zh-CN" altLang="en-US" sz="1200" b="1">
                <a:solidFill>
                  <a:srgbClr val="848484"/>
                </a:solidFill>
              </a:rPr>
              <a:t>活动</a:t>
            </a:r>
            <a:endParaRPr lang="en-US" sz="1200" b="1">
              <a:solidFill>
                <a:srgbClr val="848484"/>
              </a:solidFill>
            </a:endParaRPr>
          </a:p>
          <a:p>
            <a:r>
              <a:rPr lang="en-US" sz="1200" b="1">
                <a:solidFill>
                  <a:srgbClr val="848484"/>
                </a:solidFill>
              </a:rPr>
              <a:t>  30 kg API/</a:t>
            </a:r>
            <a:r>
              <a:rPr lang="zh-CN" altLang="en-US" sz="1200" b="1">
                <a:solidFill>
                  <a:srgbClr val="848484"/>
                </a:solidFill>
              </a:rPr>
              <a:t>活动</a:t>
            </a:r>
            <a:endParaRPr lang="en-US" sz="1200" b="1">
              <a:solidFill>
                <a:srgbClr val="848484"/>
              </a:solidFill>
            </a:endParaRPr>
          </a:p>
        </p:txBody>
      </p:sp>
      <p:sp>
        <p:nvSpPr>
          <p:cNvPr id="40" name="TextBox 39">
            <a:extLst>
              <a:ext uri="{FF2B5EF4-FFF2-40B4-BE49-F238E27FC236}">
                <a16:creationId xmlns:a16="http://schemas.microsoft.com/office/drawing/2014/main" id="{70FC1479-ACCB-4712-99A5-DE01F461B284}"/>
              </a:ext>
            </a:extLst>
          </p:cNvPr>
          <p:cNvSpPr txBox="1"/>
          <p:nvPr/>
        </p:nvSpPr>
        <p:spPr>
          <a:xfrm>
            <a:off x="9603167" y="1865162"/>
            <a:ext cx="1979571" cy="276999"/>
          </a:xfrm>
          <a:prstGeom prst="rect">
            <a:avLst/>
          </a:prstGeom>
          <a:noFill/>
        </p:spPr>
        <p:txBody>
          <a:bodyPr wrap="square" rtlCol="0">
            <a:spAutoFit/>
          </a:bodyPr>
          <a:lstStyle/>
          <a:p>
            <a:r>
              <a:rPr lang="zh-CN" altLang="en-US" sz="1200">
                <a:solidFill>
                  <a:srgbClr val="848484"/>
                </a:solidFill>
              </a:rPr>
              <a:t>产品中的物料</a:t>
            </a:r>
            <a:endParaRPr lang="en-US" sz="1200">
              <a:solidFill>
                <a:srgbClr val="848484"/>
              </a:solidFill>
            </a:endParaRPr>
          </a:p>
        </p:txBody>
      </p:sp>
      <p:cxnSp>
        <p:nvCxnSpPr>
          <p:cNvPr id="41" name="Straight Arrow Connector 40">
            <a:extLst>
              <a:ext uri="{FF2B5EF4-FFF2-40B4-BE49-F238E27FC236}">
                <a16:creationId xmlns:a16="http://schemas.microsoft.com/office/drawing/2014/main" id="{03B30A8A-2C32-4E5F-B754-F0B69D713A66}"/>
              </a:ext>
            </a:extLst>
          </p:cNvPr>
          <p:cNvCxnSpPr>
            <a:cxnSpLocks/>
          </p:cNvCxnSpPr>
          <p:nvPr/>
        </p:nvCxnSpPr>
        <p:spPr>
          <a:xfrm>
            <a:off x="3126640" y="2143583"/>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6DD03548-90E4-44E5-AC6A-6CD964C1F058}"/>
              </a:ext>
            </a:extLst>
          </p:cNvPr>
          <p:cNvSpPr txBox="1"/>
          <p:nvPr/>
        </p:nvSpPr>
        <p:spPr>
          <a:xfrm>
            <a:off x="6459410" y="2158944"/>
            <a:ext cx="1730462" cy="461665"/>
          </a:xfrm>
          <a:prstGeom prst="rect">
            <a:avLst/>
          </a:prstGeom>
          <a:noFill/>
        </p:spPr>
        <p:txBody>
          <a:bodyPr wrap="square" rtlCol="0">
            <a:spAutoFit/>
          </a:bodyPr>
          <a:lstStyle/>
          <a:p>
            <a:r>
              <a:rPr lang="en-US" sz="1200" b="1">
                <a:solidFill>
                  <a:srgbClr val="848484"/>
                </a:solidFill>
              </a:rPr>
              <a:t>285.0 kg </a:t>
            </a:r>
            <a:r>
              <a:rPr lang="zh-CN" altLang="en-US" sz="1200" b="1">
                <a:solidFill>
                  <a:srgbClr val="848484"/>
                </a:solidFill>
              </a:rPr>
              <a:t>物料</a:t>
            </a:r>
            <a:r>
              <a:rPr lang="en-US" sz="1200" b="1">
                <a:solidFill>
                  <a:srgbClr val="848484"/>
                </a:solidFill>
              </a:rPr>
              <a:t>/</a:t>
            </a:r>
            <a:r>
              <a:rPr lang="zh-CN" altLang="en-US" sz="1200" b="1">
                <a:solidFill>
                  <a:srgbClr val="848484"/>
                </a:solidFill>
              </a:rPr>
              <a:t>活动</a:t>
            </a:r>
            <a:endParaRPr lang="en-US" sz="1200" b="1">
              <a:solidFill>
                <a:srgbClr val="848484"/>
              </a:solidFill>
            </a:endParaRPr>
          </a:p>
          <a:p>
            <a:r>
              <a:rPr lang="en-US" sz="1200" b="1">
                <a:solidFill>
                  <a:srgbClr val="848484"/>
                </a:solidFill>
              </a:rPr>
              <a:t>  28.5 kg API/</a:t>
            </a:r>
            <a:r>
              <a:rPr lang="zh-CN" altLang="en-US" sz="1200" b="1">
                <a:solidFill>
                  <a:srgbClr val="848484"/>
                </a:solidFill>
              </a:rPr>
              <a:t>活动</a:t>
            </a:r>
            <a:endParaRPr lang="en-US" sz="1200" b="1" baseline="-25000">
              <a:solidFill>
                <a:srgbClr val="848484"/>
              </a:solidFill>
            </a:endParaRPr>
          </a:p>
        </p:txBody>
      </p:sp>
      <p:sp>
        <p:nvSpPr>
          <p:cNvPr id="43" name="TextBox 42">
            <a:extLst>
              <a:ext uri="{FF2B5EF4-FFF2-40B4-BE49-F238E27FC236}">
                <a16:creationId xmlns:a16="http://schemas.microsoft.com/office/drawing/2014/main" id="{66F10A25-CF1A-4388-8FA1-2B4E13D0DB97}"/>
              </a:ext>
            </a:extLst>
          </p:cNvPr>
          <p:cNvSpPr txBox="1"/>
          <p:nvPr/>
        </p:nvSpPr>
        <p:spPr>
          <a:xfrm>
            <a:off x="6672129" y="1869911"/>
            <a:ext cx="1665526"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cxnSp>
        <p:nvCxnSpPr>
          <p:cNvPr id="44" name="Straight Arrow Connector 43">
            <a:extLst>
              <a:ext uri="{FF2B5EF4-FFF2-40B4-BE49-F238E27FC236}">
                <a16:creationId xmlns:a16="http://schemas.microsoft.com/office/drawing/2014/main" id="{B6F6C128-FCB5-4494-A7F9-EEA1CDC15249}"/>
              </a:ext>
            </a:extLst>
          </p:cNvPr>
          <p:cNvCxnSpPr>
            <a:cxnSpLocks/>
          </p:cNvCxnSpPr>
          <p:nvPr/>
        </p:nvCxnSpPr>
        <p:spPr>
          <a:xfrm>
            <a:off x="6443614" y="2608876"/>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77BDF2D3-3B0D-4186-88EC-76133D1F4A48}"/>
              </a:ext>
            </a:extLst>
          </p:cNvPr>
          <p:cNvSpPr txBox="1"/>
          <p:nvPr/>
        </p:nvSpPr>
        <p:spPr>
          <a:xfrm>
            <a:off x="9622705" y="2176639"/>
            <a:ext cx="1730462" cy="461665"/>
          </a:xfrm>
          <a:prstGeom prst="rect">
            <a:avLst/>
          </a:prstGeom>
          <a:noFill/>
        </p:spPr>
        <p:txBody>
          <a:bodyPr wrap="square" rtlCol="0">
            <a:spAutoFit/>
          </a:bodyPr>
          <a:lstStyle/>
          <a:p>
            <a:r>
              <a:rPr lang="en-US" sz="1200" b="1">
                <a:solidFill>
                  <a:srgbClr val="848484"/>
                </a:solidFill>
              </a:rPr>
              <a:t>280.0 kg </a:t>
            </a:r>
            <a:r>
              <a:rPr lang="zh-CN" altLang="en-US" sz="1200" b="1">
                <a:solidFill>
                  <a:srgbClr val="848484"/>
                </a:solidFill>
              </a:rPr>
              <a:t>物料</a:t>
            </a:r>
            <a:r>
              <a:rPr lang="en-US" sz="1200" b="1">
                <a:solidFill>
                  <a:srgbClr val="848484"/>
                </a:solidFill>
              </a:rPr>
              <a:t>/</a:t>
            </a:r>
            <a:r>
              <a:rPr lang="zh-CN" altLang="en-US" sz="1200" b="1">
                <a:solidFill>
                  <a:srgbClr val="848484"/>
                </a:solidFill>
              </a:rPr>
              <a:t>活动</a:t>
            </a:r>
            <a:endParaRPr lang="en-US" sz="1200" b="1">
              <a:solidFill>
                <a:srgbClr val="848484"/>
              </a:solidFill>
            </a:endParaRPr>
          </a:p>
          <a:p>
            <a:r>
              <a:rPr lang="en-US" sz="1200" b="1">
                <a:solidFill>
                  <a:srgbClr val="848484"/>
                </a:solidFill>
              </a:rPr>
              <a:t>  28.0 kg API/</a:t>
            </a:r>
            <a:r>
              <a:rPr lang="zh-CN" altLang="en-US" sz="1200" b="1">
                <a:solidFill>
                  <a:srgbClr val="848484"/>
                </a:solidFill>
              </a:rPr>
              <a:t>活动</a:t>
            </a:r>
            <a:endParaRPr lang="en-US" sz="1200" b="1" baseline="-25000">
              <a:solidFill>
                <a:srgbClr val="848484"/>
              </a:solidFill>
            </a:endParaRPr>
          </a:p>
        </p:txBody>
      </p:sp>
      <p:cxnSp>
        <p:nvCxnSpPr>
          <p:cNvPr id="48" name="Straight Arrow Connector 47">
            <a:extLst>
              <a:ext uri="{FF2B5EF4-FFF2-40B4-BE49-F238E27FC236}">
                <a16:creationId xmlns:a16="http://schemas.microsoft.com/office/drawing/2014/main" id="{A30BB497-8FAE-4759-A741-27DC53A37EAC}"/>
              </a:ext>
            </a:extLst>
          </p:cNvPr>
          <p:cNvCxnSpPr>
            <a:cxnSpLocks/>
          </p:cNvCxnSpPr>
          <p:nvPr/>
        </p:nvCxnSpPr>
        <p:spPr>
          <a:xfrm>
            <a:off x="8110569" y="2624219"/>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93D45153-BE82-4631-A5A8-3311805DF8BF}"/>
              </a:ext>
            </a:extLst>
          </p:cNvPr>
          <p:cNvSpPr txBox="1"/>
          <p:nvPr/>
        </p:nvSpPr>
        <p:spPr>
          <a:xfrm>
            <a:off x="7336732" y="3177977"/>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endParaRPr lang="en-US" sz="1200">
              <a:solidFill>
                <a:srgbClr val="848484"/>
              </a:solidFill>
            </a:endParaRPr>
          </a:p>
        </p:txBody>
      </p:sp>
      <p:cxnSp>
        <p:nvCxnSpPr>
          <p:cNvPr id="50" name="Straight Arrow Connector 49">
            <a:extLst>
              <a:ext uri="{FF2B5EF4-FFF2-40B4-BE49-F238E27FC236}">
                <a16:creationId xmlns:a16="http://schemas.microsoft.com/office/drawing/2014/main" id="{642ECBB8-EF49-4E8F-B19A-8F2D4D58E8CE}"/>
              </a:ext>
            </a:extLst>
          </p:cNvPr>
          <p:cNvCxnSpPr>
            <a:cxnSpLocks/>
          </p:cNvCxnSpPr>
          <p:nvPr/>
        </p:nvCxnSpPr>
        <p:spPr>
          <a:xfrm>
            <a:off x="9529515" y="2624219"/>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346053EF-BB1B-4CD0-A66E-A7A704C4D88D}"/>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9" name="TextBox 58">
            <a:extLst>
              <a:ext uri="{FF2B5EF4-FFF2-40B4-BE49-F238E27FC236}">
                <a16:creationId xmlns:a16="http://schemas.microsoft.com/office/drawing/2014/main" id="{217A59F4-42BE-44B7-BC7D-4D8CE2F37D15}"/>
              </a:ext>
            </a:extLst>
          </p:cNvPr>
          <p:cNvSpPr txBox="1"/>
          <p:nvPr/>
        </p:nvSpPr>
        <p:spPr>
          <a:xfrm>
            <a:off x="8755678" y="3685707"/>
            <a:ext cx="1547674" cy="276999"/>
          </a:xfrm>
          <a:prstGeom prst="rect">
            <a:avLst/>
          </a:prstGeom>
          <a:noFill/>
        </p:spPr>
        <p:txBody>
          <a:bodyPr wrap="square" rtlCol="0">
            <a:spAutoFit/>
          </a:bodyPr>
          <a:lstStyle/>
          <a:p>
            <a:pPr algn="ctr"/>
            <a:r>
              <a:rPr lang="zh-CN" altLang="en-US" sz="1200">
                <a:solidFill>
                  <a:srgbClr val="848484"/>
                </a:solidFill>
              </a:rPr>
              <a:t>废水系统损失</a:t>
            </a:r>
            <a:endParaRPr lang="en-US" sz="1200">
              <a:solidFill>
                <a:srgbClr val="848484"/>
              </a:solidFill>
            </a:endParaRPr>
          </a:p>
        </p:txBody>
      </p:sp>
      <p:cxnSp>
        <p:nvCxnSpPr>
          <p:cNvPr id="57" name="Straight Arrow Connector 56">
            <a:extLst>
              <a:ext uri="{FF2B5EF4-FFF2-40B4-BE49-F238E27FC236}">
                <a16:creationId xmlns:a16="http://schemas.microsoft.com/office/drawing/2014/main" id="{E02628BB-E194-4E34-A486-5721240871A4}"/>
              </a:ext>
            </a:extLst>
          </p:cNvPr>
          <p:cNvCxnSpPr>
            <a:cxnSpLocks/>
          </p:cNvCxnSpPr>
          <p:nvPr/>
        </p:nvCxnSpPr>
        <p:spPr>
          <a:xfrm>
            <a:off x="9603167" y="2172828"/>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245773BB-962A-475C-9594-E9ED5CC51639}"/>
              </a:ext>
            </a:extLst>
          </p:cNvPr>
          <p:cNvSpPr txBox="1"/>
          <p:nvPr/>
        </p:nvSpPr>
        <p:spPr>
          <a:xfrm>
            <a:off x="3469680" y="5026416"/>
            <a:ext cx="2712769" cy="861774"/>
          </a:xfrm>
          <a:prstGeom prst="rect">
            <a:avLst/>
          </a:prstGeom>
          <a:noFill/>
        </p:spPr>
        <p:txBody>
          <a:bodyPr wrap="square" rtlCol="0">
            <a:spAutoFit/>
          </a:bodyPr>
          <a:lstStyle/>
          <a:p>
            <a:pPr marL="0" indent="0" algn="ctr">
              <a:buNone/>
            </a:pPr>
            <a:r>
              <a:rPr lang="en-GB" sz="1800" b="1" u="sng">
                <a:solidFill>
                  <a:srgbClr val="848484"/>
                </a:solidFill>
              </a:rPr>
              <a:t>1. </a:t>
            </a:r>
            <a:r>
              <a:rPr lang="zh-CN" altLang="en-US" sz="1800" b="1" u="sng">
                <a:solidFill>
                  <a:srgbClr val="848484"/>
                </a:solidFill>
              </a:rPr>
              <a:t>生产产出</a:t>
            </a:r>
            <a:endParaRPr lang="en-GB" sz="1800" b="1" u="sng">
              <a:solidFill>
                <a:srgbClr val="848484"/>
              </a:solidFill>
            </a:endParaRPr>
          </a:p>
          <a:p>
            <a:pPr marL="0" indent="0" algn="ctr">
              <a:buNone/>
            </a:pPr>
            <a:r>
              <a:rPr lang="zh-CN" altLang="en-US" sz="1600" b="1">
                <a:solidFill>
                  <a:srgbClr val="848484"/>
                </a:solidFill>
              </a:rPr>
              <a:t>质量从一个步骤转移到另一个步骤</a:t>
            </a:r>
            <a:endParaRPr lang="en-GB" altLang="zh-CN" sz="1600" b="1">
              <a:solidFill>
                <a:srgbClr val="848484"/>
              </a:solidFill>
            </a:endParaRPr>
          </a:p>
        </p:txBody>
      </p:sp>
      <p:sp>
        <p:nvSpPr>
          <p:cNvPr id="30" name="Content Placeholder 2">
            <a:extLst>
              <a:ext uri="{FF2B5EF4-FFF2-40B4-BE49-F238E27FC236}">
                <a16:creationId xmlns:a16="http://schemas.microsoft.com/office/drawing/2014/main" id="{75878CE4-F946-F7DE-A2CB-3618E930A0EA}"/>
              </a:ext>
            </a:extLst>
          </p:cNvPr>
          <p:cNvSpPr txBox="1">
            <a:spLocks/>
          </p:cNvSpPr>
          <p:nvPr/>
        </p:nvSpPr>
        <p:spPr>
          <a:xfrm>
            <a:off x="141921" y="2650093"/>
            <a:ext cx="2663128" cy="77890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使用批次记录更新方框图，其中包含已知的损失信息。</a:t>
            </a:r>
            <a:endParaRPr lang="en-GB" sz="1800"/>
          </a:p>
        </p:txBody>
      </p:sp>
      <p:sp>
        <p:nvSpPr>
          <p:cNvPr id="39" name="Flowchart: Terminator 23">
            <a:extLst>
              <a:ext uri="{FF2B5EF4-FFF2-40B4-BE49-F238E27FC236}">
                <a16:creationId xmlns:a16="http://schemas.microsoft.com/office/drawing/2014/main" id="{66AB89E5-D2C3-763E-D502-2AAD68391BFE}"/>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7a. </a:t>
            </a:r>
            <a:r>
              <a:rPr lang="zh-CN" altLang="en-US" sz="1200">
                <a:solidFill>
                  <a:srgbClr val="848484"/>
                </a:solidFill>
              </a:rPr>
              <a:t>估算其他损失。</a:t>
            </a:r>
            <a:endParaRPr lang="en-US" altLang="zh-CN" sz="1200">
              <a:solidFill>
                <a:srgbClr val="848484"/>
              </a:solidFill>
            </a:endParaRPr>
          </a:p>
          <a:p>
            <a:pPr algn="ctr"/>
            <a:r>
              <a:rPr lang="zh-CN" altLang="en-US" sz="1200">
                <a:solidFill>
                  <a:srgbClr val="848484"/>
                </a:solidFill>
              </a:rPr>
              <a:t>更新工艺流程框图和物料平衡</a:t>
            </a:r>
            <a:r>
              <a:rPr lang="en-US" sz="1200">
                <a:solidFill>
                  <a:srgbClr val="848484"/>
                </a:solidFill>
              </a:rPr>
              <a:t>。 </a:t>
            </a:r>
            <a:endParaRPr lang="en-US" sz="2000">
              <a:solidFill>
                <a:srgbClr val="848484"/>
              </a:solidFill>
            </a:endParaRPr>
          </a:p>
        </p:txBody>
      </p:sp>
      <p:sp>
        <p:nvSpPr>
          <p:cNvPr id="46" name="TextBox 24">
            <a:extLst>
              <a:ext uri="{FF2B5EF4-FFF2-40B4-BE49-F238E27FC236}">
                <a16:creationId xmlns:a16="http://schemas.microsoft.com/office/drawing/2014/main" id="{75CAA7E6-A5BD-EFAF-47DF-2726878DCE9E}"/>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51" name="Title 1">
            <a:extLst>
              <a:ext uri="{FF2B5EF4-FFF2-40B4-BE49-F238E27FC236}">
                <a16:creationId xmlns:a16="http://schemas.microsoft.com/office/drawing/2014/main" id="{0DBF0F96-6949-4D40-6A10-FE53CF91CCA6}"/>
              </a:ext>
            </a:extLst>
          </p:cNvPr>
          <p:cNvSpPr>
            <a:spLocks noGrp="1"/>
          </p:cNvSpPr>
          <p:nvPr>
            <p:ph type="title"/>
          </p:nvPr>
        </p:nvSpPr>
        <p:spPr/>
        <p:txBody>
          <a:bodyPr/>
          <a:lstStyle/>
          <a:p>
            <a:r>
              <a:rPr lang="zh-CN" altLang="en-US"/>
              <a:t>步骤</a:t>
            </a:r>
            <a:r>
              <a:rPr lang="en-US" altLang="zh-CN"/>
              <a:t>7</a:t>
            </a:r>
            <a:r>
              <a:rPr lang="zh-CN" altLang="en-US"/>
              <a:t>：将实际</a:t>
            </a:r>
            <a:r>
              <a:rPr lang="en-US" altLang="zh-CN"/>
              <a:t>API</a:t>
            </a:r>
            <a:r>
              <a:rPr lang="zh-CN" altLang="en-US"/>
              <a:t>损失填入平衡</a:t>
            </a:r>
            <a:endParaRPr lang="en-GB"/>
          </a:p>
        </p:txBody>
      </p:sp>
    </p:spTree>
    <p:extLst>
      <p:ext uri="{BB962C8B-B14F-4D97-AF65-F5344CB8AC3E}">
        <p14:creationId xmlns:p14="http://schemas.microsoft.com/office/powerpoint/2010/main" val="29168670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Straight Arrow Connector 30">
            <a:extLst>
              <a:ext uri="{FF2B5EF4-FFF2-40B4-BE49-F238E27FC236}">
                <a16:creationId xmlns:a16="http://schemas.microsoft.com/office/drawing/2014/main" id="{70F46474-1E3C-4E81-B911-5391C3679A2E}"/>
              </a:ext>
            </a:extLst>
          </p:cNvPr>
          <p:cNvCxnSpPr>
            <a:cxnSpLocks/>
          </p:cNvCxnSpPr>
          <p:nvPr/>
        </p:nvCxnSpPr>
        <p:spPr>
          <a:xfrm>
            <a:off x="6514811" y="2176639"/>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14ED0753-2982-48BF-AFDB-74B7A7FB9B6C}"/>
              </a:ext>
            </a:extLst>
          </p:cNvPr>
          <p:cNvSpPr/>
          <p:nvPr/>
        </p:nvSpPr>
        <p:spPr>
          <a:xfrm>
            <a:off x="8038648" y="1693651"/>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2</a:t>
            </a:r>
          </a:p>
          <a:p>
            <a:pPr algn="ctr"/>
            <a:r>
              <a:rPr lang="en-US" sz="1200">
                <a:solidFill>
                  <a:srgbClr val="848484"/>
                </a:solidFill>
              </a:rPr>
              <a:t>(</a:t>
            </a:r>
            <a:r>
              <a:rPr lang="zh-CN" altLang="en-US" sz="1200">
                <a:solidFill>
                  <a:srgbClr val="848484"/>
                </a:solidFill>
              </a:rPr>
              <a:t>填料</a:t>
            </a:r>
            <a:r>
              <a:rPr lang="en-US" sz="1200">
                <a:solidFill>
                  <a:srgbClr val="848484"/>
                </a:solidFill>
              </a:rPr>
              <a:t>)</a:t>
            </a:r>
          </a:p>
        </p:txBody>
      </p:sp>
      <p:sp>
        <p:nvSpPr>
          <p:cNvPr id="33" name="TextBox 32">
            <a:extLst>
              <a:ext uri="{FF2B5EF4-FFF2-40B4-BE49-F238E27FC236}">
                <a16:creationId xmlns:a16="http://schemas.microsoft.com/office/drawing/2014/main" id="{BB6795B7-528F-48BD-A9EE-4DFC154F2D8F}"/>
              </a:ext>
            </a:extLst>
          </p:cNvPr>
          <p:cNvSpPr txBox="1"/>
          <p:nvPr/>
        </p:nvSpPr>
        <p:spPr>
          <a:xfrm>
            <a:off x="5669777" y="3685707"/>
            <a:ext cx="1547674" cy="276999"/>
          </a:xfrm>
          <a:prstGeom prst="rect">
            <a:avLst/>
          </a:prstGeom>
          <a:noFill/>
        </p:spPr>
        <p:txBody>
          <a:bodyPr wrap="square" rtlCol="0">
            <a:spAutoFit/>
          </a:bodyPr>
          <a:lstStyle/>
          <a:p>
            <a:pPr algn="ctr"/>
            <a:r>
              <a:rPr lang="zh-CN" altLang="en-US" sz="1200">
                <a:solidFill>
                  <a:srgbClr val="848484"/>
                </a:solidFill>
              </a:rPr>
              <a:t>废水系统损失</a:t>
            </a:r>
            <a:endParaRPr lang="en-US" sz="1200">
              <a:solidFill>
                <a:srgbClr val="848484"/>
              </a:solidFill>
            </a:endParaRPr>
          </a:p>
        </p:txBody>
      </p:sp>
      <p:sp>
        <p:nvSpPr>
          <p:cNvPr id="34" name="TextBox 33">
            <a:extLst>
              <a:ext uri="{FF2B5EF4-FFF2-40B4-BE49-F238E27FC236}">
                <a16:creationId xmlns:a16="http://schemas.microsoft.com/office/drawing/2014/main" id="{1DC23A83-08D8-4B6F-A31D-29484CACC628}"/>
              </a:ext>
            </a:extLst>
          </p:cNvPr>
          <p:cNvSpPr txBox="1"/>
          <p:nvPr/>
        </p:nvSpPr>
        <p:spPr>
          <a:xfrm>
            <a:off x="3126639" y="1866584"/>
            <a:ext cx="1729343" cy="276999"/>
          </a:xfrm>
          <a:prstGeom prst="rect">
            <a:avLst/>
          </a:prstGeom>
          <a:noFill/>
        </p:spPr>
        <p:txBody>
          <a:bodyPr wrap="square" rtlCol="0">
            <a:spAutoFit/>
          </a:bodyPr>
          <a:lstStyle/>
          <a:p>
            <a:r>
              <a:rPr lang="zh-CN" altLang="en-US" sz="1200">
                <a:solidFill>
                  <a:srgbClr val="848484"/>
                </a:solidFill>
              </a:rPr>
              <a:t>物料输入</a:t>
            </a:r>
            <a:endParaRPr lang="en-US" sz="1200">
              <a:solidFill>
                <a:srgbClr val="848484"/>
              </a:solidFill>
            </a:endParaRPr>
          </a:p>
        </p:txBody>
      </p:sp>
      <p:cxnSp>
        <p:nvCxnSpPr>
          <p:cNvPr id="35" name="Straight Arrow Connector 34">
            <a:extLst>
              <a:ext uri="{FF2B5EF4-FFF2-40B4-BE49-F238E27FC236}">
                <a16:creationId xmlns:a16="http://schemas.microsoft.com/office/drawing/2014/main" id="{64DC7868-D0C4-471E-A489-B87771A2CDB2}"/>
              </a:ext>
            </a:extLst>
          </p:cNvPr>
          <p:cNvCxnSpPr>
            <a:cxnSpLocks/>
          </p:cNvCxnSpPr>
          <p:nvPr/>
        </p:nvCxnSpPr>
        <p:spPr>
          <a:xfrm>
            <a:off x="5024668" y="2608876"/>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8B551896-FE16-4869-88D3-3C42DB8BC013}"/>
              </a:ext>
            </a:extLst>
          </p:cNvPr>
          <p:cNvSpPr txBox="1"/>
          <p:nvPr/>
        </p:nvSpPr>
        <p:spPr>
          <a:xfrm>
            <a:off x="4250831" y="3162634"/>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endParaRPr lang="en-US" sz="1200">
              <a:solidFill>
                <a:srgbClr val="848484"/>
              </a:solidFill>
            </a:endParaRPr>
          </a:p>
        </p:txBody>
      </p:sp>
      <p:sp>
        <p:nvSpPr>
          <p:cNvPr id="37" name="Rectangle 36">
            <a:extLst>
              <a:ext uri="{FF2B5EF4-FFF2-40B4-BE49-F238E27FC236}">
                <a16:creationId xmlns:a16="http://schemas.microsoft.com/office/drawing/2014/main" id="{2B09FC2C-40D2-4921-824E-C89D862B4C41}"/>
              </a:ext>
            </a:extLst>
          </p:cNvPr>
          <p:cNvSpPr/>
          <p:nvPr/>
        </p:nvSpPr>
        <p:spPr>
          <a:xfrm>
            <a:off x="4949888" y="1678289"/>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1</a:t>
            </a:r>
          </a:p>
          <a:p>
            <a:pPr algn="ctr"/>
            <a:r>
              <a:rPr lang="en-US" sz="1200">
                <a:solidFill>
                  <a:srgbClr val="848484"/>
                </a:solidFill>
              </a:rPr>
              <a:t>(</a:t>
            </a:r>
            <a:r>
              <a:rPr lang="zh-CN" altLang="en-US" sz="1200">
                <a:solidFill>
                  <a:srgbClr val="848484"/>
                </a:solidFill>
              </a:rPr>
              <a:t>混合</a:t>
            </a:r>
            <a:r>
              <a:rPr lang="en-US" sz="1200">
                <a:solidFill>
                  <a:srgbClr val="848484"/>
                </a:solidFill>
              </a:rPr>
              <a:t>)</a:t>
            </a:r>
          </a:p>
        </p:txBody>
      </p:sp>
      <p:sp>
        <p:nvSpPr>
          <p:cNvPr id="38" name="TextBox 37">
            <a:extLst>
              <a:ext uri="{FF2B5EF4-FFF2-40B4-BE49-F238E27FC236}">
                <a16:creationId xmlns:a16="http://schemas.microsoft.com/office/drawing/2014/main" id="{5EC7F036-7F6D-4AA5-8E14-94A0259E7E42}"/>
              </a:ext>
            </a:extLst>
          </p:cNvPr>
          <p:cNvSpPr txBox="1"/>
          <p:nvPr/>
        </p:nvSpPr>
        <p:spPr>
          <a:xfrm>
            <a:off x="3032735" y="2160903"/>
            <a:ext cx="1823248" cy="461665"/>
          </a:xfrm>
          <a:prstGeom prst="rect">
            <a:avLst/>
          </a:prstGeom>
          <a:noFill/>
        </p:spPr>
        <p:txBody>
          <a:bodyPr wrap="square" rtlCol="0">
            <a:spAutoFit/>
          </a:bodyPr>
          <a:lstStyle/>
          <a:p>
            <a:r>
              <a:rPr lang="en-US" sz="1200">
                <a:solidFill>
                  <a:srgbClr val="848484"/>
                </a:solidFill>
              </a:rPr>
              <a:t>300 kg </a:t>
            </a:r>
            <a:r>
              <a:rPr lang="zh-CN" altLang="en-US" sz="1200">
                <a:solidFill>
                  <a:srgbClr val="848484"/>
                </a:solidFill>
              </a:rPr>
              <a:t>物料</a:t>
            </a:r>
            <a:r>
              <a:rPr lang="en-US" sz="1200">
                <a:solidFill>
                  <a:srgbClr val="848484"/>
                </a:solidFill>
              </a:rPr>
              <a:t>/</a:t>
            </a:r>
            <a:r>
              <a:rPr lang="zh-CN" altLang="en-US" sz="1200">
                <a:solidFill>
                  <a:srgbClr val="848484"/>
                </a:solidFill>
              </a:rPr>
              <a:t>活动</a:t>
            </a:r>
            <a:endParaRPr lang="en-US" sz="1200">
              <a:solidFill>
                <a:srgbClr val="848484"/>
              </a:solidFill>
            </a:endParaRPr>
          </a:p>
          <a:p>
            <a:r>
              <a:rPr lang="en-US" sz="1200">
                <a:solidFill>
                  <a:srgbClr val="848484"/>
                </a:solidFill>
              </a:rPr>
              <a:t>  30 kg API/</a:t>
            </a:r>
            <a:r>
              <a:rPr lang="zh-CN" altLang="en-US" sz="1200">
                <a:solidFill>
                  <a:srgbClr val="848484"/>
                </a:solidFill>
              </a:rPr>
              <a:t>活动</a:t>
            </a:r>
            <a:endParaRPr lang="en-US" sz="1200">
              <a:solidFill>
                <a:srgbClr val="848484"/>
              </a:solidFill>
            </a:endParaRPr>
          </a:p>
        </p:txBody>
      </p:sp>
      <p:sp>
        <p:nvSpPr>
          <p:cNvPr id="40" name="TextBox 39">
            <a:extLst>
              <a:ext uri="{FF2B5EF4-FFF2-40B4-BE49-F238E27FC236}">
                <a16:creationId xmlns:a16="http://schemas.microsoft.com/office/drawing/2014/main" id="{70FC1479-ACCB-4712-99A5-DE01F461B284}"/>
              </a:ext>
            </a:extLst>
          </p:cNvPr>
          <p:cNvSpPr txBox="1"/>
          <p:nvPr/>
        </p:nvSpPr>
        <p:spPr>
          <a:xfrm>
            <a:off x="9603167" y="1865162"/>
            <a:ext cx="1979571" cy="276999"/>
          </a:xfrm>
          <a:prstGeom prst="rect">
            <a:avLst/>
          </a:prstGeom>
          <a:noFill/>
        </p:spPr>
        <p:txBody>
          <a:bodyPr wrap="square" rtlCol="0">
            <a:spAutoFit/>
          </a:bodyPr>
          <a:lstStyle/>
          <a:p>
            <a:r>
              <a:rPr lang="zh-CN" altLang="en-US" sz="1200">
                <a:solidFill>
                  <a:srgbClr val="848484"/>
                </a:solidFill>
              </a:rPr>
              <a:t>产品中的物料</a:t>
            </a:r>
            <a:endParaRPr lang="en-US" sz="1200">
              <a:solidFill>
                <a:srgbClr val="848484"/>
              </a:solidFill>
            </a:endParaRPr>
          </a:p>
        </p:txBody>
      </p:sp>
      <p:cxnSp>
        <p:nvCxnSpPr>
          <p:cNvPr id="41" name="Straight Arrow Connector 40">
            <a:extLst>
              <a:ext uri="{FF2B5EF4-FFF2-40B4-BE49-F238E27FC236}">
                <a16:creationId xmlns:a16="http://schemas.microsoft.com/office/drawing/2014/main" id="{03B30A8A-2C32-4E5F-B754-F0B69D713A66}"/>
              </a:ext>
            </a:extLst>
          </p:cNvPr>
          <p:cNvCxnSpPr>
            <a:cxnSpLocks/>
          </p:cNvCxnSpPr>
          <p:nvPr/>
        </p:nvCxnSpPr>
        <p:spPr>
          <a:xfrm>
            <a:off x="3126640" y="2143583"/>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6DD03548-90E4-44E5-AC6A-6CD964C1F058}"/>
              </a:ext>
            </a:extLst>
          </p:cNvPr>
          <p:cNvSpPr txBox="1"/>
          <p:nvPr/>
        </p:nvSpPr>
        <p:spPr>
          <a:xfrm>
            <a:off x="6459410" y="2158944"/>
            <a:ext cx="1730462" cy="461665"/>
          </a:xfrm>
          <a:prstGeom prst="rect">
            <a:avLst/>
          </a:prstGeom>
          <a:noFill/>
        </p:spPr>
        <p:txBody>
          <a:bodyPr wrap="square" rtlCol="0">
            <a:spAutoFit/>
          </a:bodyPr>
          <a:lstStyle/>
          <a:p>
            <a:r>
              <a:rPr lang="en-US" sz="1200">
                <a:solidFill>
                  <a:srgbClr val="848484"/>
                </a:solidFill>
              </a:rPr>
              <a:t>285.0 kg </a:t>
            </a:r>
            <a:r>
              <a:rPr lang="zh-CN" altLang="en-US" sz="1200">
                <a:solidFill>
                  <a:srgbClr val="848484"/>
                </a:solidFill>
              </a:rPr>
              <a:t>物料</a:t>
            </a:r>
            <a:r>
              <a:rPr lang="en-US" sz="1200">
                <a:solidFill>
                  <a:srgbClr val="848484"/>
                </a:solidFill>
              </a:rPr>
              <a:t>/</a:t>
            </a:r>
            <a:r>
              <a:rPr lang="zh-CN" altLang="en-US" sz="1200">
                <a:solidFill>
                  <a:srgbClr val="848484"/>
                </a:solidFill>
              </a:rPr>
              <a:t>活动</a:t>
            </a:r>
            <a:endParaRPr lang="en-US" sz="1200">
              <a:solidFill>
                <a:srgbClr val="848484"/>
              </a:solidFill>
            </a:endParaRPr>
          </a:p>
          <a:p>
            <a:r>
              <a:rPr lang="en-US" sz="1200">
                <a:solidFill>
                  <a:srgbClr val="848484"/>
                </a:solidFill>
              </a:rPr>
              <a:t>  28.5 kg API/</a:t>
            </a:r>
            <a:r>
              <a:rPr lang="zh-CN" altLang="en-US" sz="1200">
                <a:solidFill>
                  <a:srgbClr val="848484"/>
                </a:solidFill>
              </a:rPr>
              <a:t>活动</a:t>
            </a:r>
            <a:endParaRPr lang="en-US" sz="1200" baseline="-25000">
              <a:solidFill>
                <a:srgbClr val="848484"/>
              </a:solidFill>
            </a:endParaRPr>
          </a:p>
        </p:txBody>
      </p:sp>
      <p:sp>
        <p:nvSpPr>
          <p:cNvPr id="43" name="TextBox 42">
            <a:extLst>
              <a:ext uri="{FF2B5EF4-FFF2-40B4-BE49-F238E27FC236}">
                <a16:creationId xmlns:a16="http://schemas.microsoft.com/office/drawing/2014/main" id="{66F10A25-CF1A-4388-8FA1-2B4E13D0DB97}"/>
              </a:ext>
            </a:extLst>
          </p:cNvPr>
          <p:cNvSpPr txBox="1"/>
          <p:nvPr/>
        </p:nvSpPr>
        <p:spPr>
          <a:xfrm>
            <a:off x="6672129" y="1869911"/>
            <a:ext cx="1665526"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cxnSp>
        <p:nvCxnSpPr>
          <p:cNvPr id="44" name="Straight Arrow Connector 43">
            <a:extLst>
              <a:ext uri="{FF2B5EF4-FFF2-40B4-BE49-F238E27FC236}">
                <a16:creationId xmlns:a16="http://schemas.microsoft.com/office/drawing/2014/main" id="{B6F6C128-FCB5-4494-A7F9-EEA1CDC15249}"/>
              </a:ext>
            </a:extLst>
          </p:cNvPr>
          <p:cNvCxnSpPr>
            <a:cxnSpLocks/>
          </p:cNvCxnSpPr>
          <p:nvPr/>
        </p:nvCxnSpPr>
        <p:spPr>
          <a:xfrm>
            <a:off x="6443614" y="2608876"/>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77BDF2D3-3B0D-4186-88EC-76133D1F4A48}"/>
              </a:ext>
            </a:extLst>
          </p:cNvPr>
          <p:cNvSpPr txBox="1"/>
          <p:nvPr/>
        </p:nvSpPr>
        <p:spPr>
          <a:xfrm>
            <a:off x="9622705" y="2176639"/>
            <a:ext cx="1730462" cy="461665"/>
          </a:xfrm>
          <a:prstGeom prst="rect">
            <a:avLst/>
          </a:prstGeom>
          <a:noFill/>
        </p:spPr>
        <p:txBody>
          <a:bodyPr wrap="square" rtlCol="0">
            <a:spAutoFit/>
          </a:bodyPr>
          <a:lstStyle/>
          <a:p>
            <a:r>
              <a:rPr lang="en-US" sz="1200">
                <a:solidFill>
                  <a:srgbClr val="848484"/>
                </a:solidFill>
              </a:rPr>
              <a:t>280.0 kg </a:t>
            </a:r>
            <a:r>
              <a:rPr lang="zh-CN" altLang="en-US" sz="1200">
                <a:solidFill>
                  <a:srgbClr val="848484"/>
                </a:solidFill>
              </a:rPr>
              <a:t>物料</a:t>
            </a:r>
            <a:r>
              <a:rPr lang="en-US" sz="1200">
                <a:solidFill>
                  <a:srgbClr val="848484"/>
                </a:solidFill>
              </a:rPr>
              <a:t>/</a:t>
            </a:r>
            <a:r>
              <a:rPr lang="zh-CN" altLang="en-US" sz="1200">
                <a:solidFill>
                  <a:srgbClr val="848484"/>
                </a:solidFill>
              </a:rPr>
              <a:t>活动</a:t>
            </a:r>
            <a:endParaRPr lang="en-US" sz="1200">
              <a:solidFill>
                <a:srgbClr val="848484"/>
              </a:solidFill>
            </a:endParaRPr>
          </a:p>
          <a:p>
            <a:r>
              <a:rPr lang="en-US" sz="1200">
                <a:solidFill>
                  <a:srgbClr val="848484"/>
                </a:solidFill>
              </a:rPr>
              <a:t>  28.0 kg API/</a:t>
            </a:r>
            <a:r>
              <a:rPr lang="zh-CN" altLang="en-US" sz="1200">
                <a:solidFill>
                  <a:srgbClr val="848484"/>
                </a:solidFill>
              </a:rPr>
              <a:t>活动</a:t>
            </a:r>
            <a:endParaRPr lang="en-US" sz="1200" baseline="-25000">
              <a:solidFill>
                <a:srgbClr val="848484"/>
              </a:solidFill>
            </a:endParaRPr>
          </a:p>
        </p:txBody>
      </p:sp>
      <p:sp>
        <p:nvSpPr>
          <p:cNvPr id="46" name="TextBox 45">
            <a:extLst>
              <a:ext uri="{FF2B5EF4-FFF2-40B4-BE49-F238E27FC236}">
                <a16:creationId xmlns:a16="http://schemas.microsoft.com/office/drawing/2014/main" id="{8C84456D-862D-49FA-AD82-17C9AE2F789D}"/>
              </a:ext>
            </a:extLst>
          </p:cNvPr>
          <p:cNvSpPr txBox="1"/>
          <p:nvPr/>
        </p:nvSpPr>
        <p:spPr>
          <a:xfrm>
            <a:off x="4452151" y="2654922"/>
            <a:ext cx="1948251" cy="461665"/>
          </a:xfrm>
          <a:prstGeom prst="rect">
            <a:avLst/>
          </a:prstGeom>
          <a:noFill/>
        </p:spPr>
        <p:txBody>
          <a:bodyPr wrap="square" rtlCol="0">
            <a:spAutoFit/>
          </a:bodyPr>
          <a:lstStyle/>
          <a:p>
            <a:r>
              <a:rPr lang="en-US" sz="1200" b="1">
                <a:solidFill>
                  <a:srgbClr val="848484"/>
                </a:solidFill>
              </a:rPr>
              <a:t>10.0 kg   </a:t>
            </a:r>
            <a:r>
              <a:rPr lang="zh-CN" altLang="en-US" sz="1200" b="1">
                <a:solidFill>
                  <a:srgbClr val="848484"/>
                </a:solidFill>
              </a:rPr>
              <a:t>物料</a:t>
            </a:r>
            <a:r>
              <a:rPr lang="en-US" sz="1200" b="1">
                <a:solidFill>
                  <a:srgbClr val="848484"/>
                </a:solidFill>
              </a:rPr>
              <a:t>/</a:t>
            </a:r>
            <a:r>
              <a:rPr lang="zh-CN" altLang="en-US" sz="1200" b="1">
                <a:solidFill>
                  <a:srgbClr val="848484"/>
                </a:solidFill>
              </a:rPr>
              <a:t>活动</a:t>
            </a:r>
            <a:endParaRPr lang="en-US" sz="1200" b="1">
              <a:solidFill>
                <a:srgbClr val="848484"/>
              </a:solidFill>
            </a:endParaRPr>
          </a:p>
          <a:p>
            <a:r>
              <a:rPr lang="en-US" sz="1200" b="1">
                <a:solidFill>
                  <a:srgbClr val="848484"/>
                </a:solidFill>
              </a:rPr>
              <a:t>  1.0 kg   API/</a:t>
            </a:r>
            <a:r>
              <a:rPr lang="zh-CN" altLang="en-US" sz="1200" b="1">
                <a:solidFill>
                  <a:srgbClr val="848484"/>
                </a:solidFill>
              </a:rPr>
              <a:t>活动</a:t>
            </a:r>
            <a:endParaRPr lang="en-US" sz="1200" b="1">
              <a:solidFill>
                <a:srgbClr val="848484"/>
              </a:solidFill>
            </a:endParaRPr>
          </a:p>
        </p:txBody>
      </p:sp>
      <p:cxnSp>
        <p:nvCxnSpPr>
          <p:cNvPr id="48" name="Straight Arrow Connector 47">
            <a:extLst>
              <a:ext uri="{FF2B5EF4-FFF2-40B4-BE49-F238E27FC236}">
                <a16:creationId xmlns:a16="http://schemas.microsoft.com/office/drawing/2014/main" id="{A30BB497-8FAE-4759-A741-27DC53A37EAC}"/>
              </a:ext>
            </a:extLst>
          </p:cNvPr>
          <p:cNvCxnSpPr>
            <a:cxnSpLocks/>
          </p:cNvCxnSpPr>
          <p:nvPr/>
        </p:nvCxnSpPr>
        <p:spPr>
          <a:xfrm>
            <a:off x="8110569" y="2624219"/>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93D45153-BE82-4631-A5A8-3311805DF8BF}"/>
              </a:ext>
            </a:extLst>
          </p:cNvPr>
          <p:cNvSpPr txBox="1"/>
          <p:nvPr/>
        </p:nvSpPr>
        <p:spPr>
          <a:xfrm>
            <a:off x="7336732" y="3177977"/>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endParaRPr lang="en-US" sz="1200">
              <a:solidFill>
                <a:srgbClr val="848484"/>
              </a:solidFill>
            </a:endParaRPr>
          </a:p>
        </p:txBody>
      </p:sp>
      <p:cxnSp>
        <p:nvCxnSpPr>
          <p:cNvPr id="50" name="Straight Arrow Connector 49">
            <a:extLst>
              <a:ext uri="{FF2B5EF4-FFF2-40B4-BE49-F238E27FC236}">
                <a16:creationId xmlns:a16="http://schemas.microsoft.com/office/drawing/2014/main" id="{642ECBB8-EF49-4E8F-B19A-8F2D4D58E8CE}"/>
              </a:ext>
            </a:extLst>
          </p:cNvPr>
          <p:cNvCxnSpPr>
            <a:cxnSpLocks/>
          </p:cNvCxnSpPr>
          <p:nvPr/>
        </p:nvCxnSpPr>
        <p:spPr>
          <a:xfrm>
            <a:off x="9529515" y="2624219"/>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7837DDF2-FB11-47A1-9F49-CA83FB29FF84}"/>
              </a:ext>
            </a:extLst>
          </p:cNvPr>
          <p:cNvSpPr txBox="1"/>
          <p:nvPr/>
        </p:nvSpPr>
        <p:spPr>
          <a:xfrm>
            <a:off x="7597060" y="2649695"/>
            <a:ext cx="1819982" cy="461665"/>
          </a:xfrm>
          <a:prstGeom prst="rect">
            <a:avLst/>
          </a:prstGeom>
          <a:noFill/>
        </p:spPr>
        <p:txBody>
          <a:bodyPr wrap="square" rtlCol="0">
            <a:spAutoFit/>
          </a:bodyPr>
          <a:lstStyle/>
          <a:p>
            <a:r>
              <a:rPr lang="en-US" sz="1200" b="1">
                <a:solidFill>
                  <a:srgbClr val="848484"/>
                </a:solidFill>
              </a:rPr>
              <a:t>2.5 kg   </a:t>
            </a:r>
            <a:r>
              <a:rPr lang="zh-CN" altLang="en-US" sz="1200" b="1">
                <a:solidFill>
                  <a:srgbClr val="848484"/>
                </a:solidFill>
              </a:rPr>
              <a:t>物料</a:t>
            </a:r>
            <a:r>
              <a:rPr lang="en-US" sz="1200" b="1">
                <a:solidFill>
                  <a:srgbClr val="848484"/>
                </a:solidFill>
              </a:rPr>
              <a:t>/</a:t>
            </a:r>
            <a:r>
              <a:rPr lang="zh-CN" altLang="en-US" sz="1200" b="1">
                <a:solidFill>
                  <a:srgbClr val="848484"/>
                </a:solidFill>
              </a:rPr>
              <a:t>活动</a:t>
            </a:r>
            <a:endParaRPr lang="en-US" sz="1200" b="1">
              <a:solidFill>
                <a:srgbClr val="848484"/>
              </a:solidFill>
            </a:endParaRPr>
          </a:p>
          <a:p>
            <a:r>
              <a:rPr lang="en-US" sz="1200" b="1">
                <a:solidFill>
                  <a:srgbClr val="848484"/>
                </a:solidFill>
              </a:rPr>
              <a:t>0.3 kg   API/</a:t>
            </a:r>
            <a:r>
              <a:rPr lang="zh-CN" altLang="en-US" sz="1200" b="1">
                <a:solidFill>
                  <a:srgbClr val="848484"/>
                </a:solidFill>
              </a:rPr>
              <a:t>活动</a:t>
            </a:r>
            <a:endParaRPr lang="en-US" sz="1200" b="1">
              <a:solidFill>
                <a:srgbClr val="848484"/>
              </a:solidFill>
            </a:endParaRPr>
          </a:p>
        </p:txBody>
      </p:sp>
      <p:cxnSp>
        <p:nvCxnSpPr>
          <p:cNvPr id="29" name="Straight Connector 28">
            <a:extLst>
              <a:ext uri="{FF2B5EF4-FFF2-40B4-BE49-F238E27FC236}">
                <a16:creationId xmlns:a16="http://schemas.microsoft.com/office/drawing/2014/main" id="{346053EF-BB1B-4CD0-A66E-A7A704C4D88D}"/>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9" name="TextBox 58">
            <a:extLst>
              <a:ext uri="{FF2B5EF4-FFF2-40B4-BE49-F238E27FC236}">
                <a16:creationId xmlns:a16="http://schemas.microsoft.com/office/drawing/2014/main" id="{217A59F4-42BE-44B7-BC7D-4D8CE2F37D15}"/>
              </a:ext>
            </a:extLst>
          </p:cNvPr>
          <p:cNvSpPr txBox="1"/>
          <p:nvPr/>
        </p:nvSpPr>
        <p:spPr>
          <a:xfrm>
            <a:off x="8755678" y="3685707"/>
            <a:ext cx="1547674" cy="276999"/>
          </a:xfrm>
          <a:prstGeom prst="rect">
            <a:avLst/>
          </a:prstGeom>
          <a:noFill/>
        </p:spPr>
        <p:txBody>
          <a:bodyPr wrap="square" rtlCol="0">
            <a:spAutoFit/>
          </a:bodyPr>
          <a:lstStyle/>
          <a:p>
            <a:pPr algn="ctr"/>
            <a:r>
              <a:rPr lang="zh-CN" altLang="en-US" sz="1200">
                <a:solidFill>
                  <a:srgbClr val="848484"/>
                </a:solidFill>
              </a:rPr>
              <a:t>废水系统损失</a:t>
            </a:r>
            <a:endParaRPr lang="en-US" sz="1200">
              <a:solidFill>
                <a:srgbClr val="848484"/>
              </a:solidFill>
            </a:endParaRPr>
          </a:p>
        </p:txBody>
      </p:sp>
      <p:cxnSp>
        <p:nvCxnSpPr>
          <p:cNvPr id="57" name="Straight Arrow Connector 56">
            <a:extLst>
              <a:ext uri="{FF2B5EF4-FFF2-40B4-BE49-F238E27FC236}">
                <a16:creationId xmlns:a16="http://schemas.microsoft.com/office/drawing/2014/main" id="{E02628BB-E194-4E34-A486-5721240871A4}"/>
              </a:ext>
            </a:extLst>
          </p:cNvPr>
          <p:cNvCxnSpPr>
            <a:cxnSpLocks/>
          </p:cNvCxnSpPr>
          <p:nvPr/>
        </p:nvCxnSpPr>
        <p:spPr>
          <a:xfrm>
            <a:off x="9603167" y="2172828"/>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245773BB-962A-475C-9594-E9ED5CC51639}"/>
              </a:ext>
            </a:extLst>
          </p:cNvPr>
          <p:cNvSpPr txBox="1"/>
          <p:nvPr/>
        </p:nvSpPr>
        <p:spPr>
          <a:xfrm>
            <a:off x="3469680" y="5026416"/>
            <a:ext cx="2712769" cy="861774"/>
          </a:xfrm>
          <a:prstGeom prst="rect">
            <a:avLst/>
          </a:prstGeom>
          <a:noFill/>
        </p:spPr>
        <p:txBody>
          <a:bodyPr wrap="square" rtlCol="0">
            <a:spAutoFit/>
          </a:bodyPr>
          <a:lstStyle/>
          <a:p>
            <a:pPr marL="0" indent="0" algn="ctr">
              <a:buNone/>
            </a:pPr>
            <a:r>
              <a:rPr lang="en-GB" sz="1800" u="sng">
                <a:solidFill>
                  <a:srgbClr val="848484"/>
                </a:solidFill>
              </a:rPr>
              <a:t>1. </a:t>
            </a:r>
            <a:r>
              <a:rPr lang="zh-CN" altLang="en-US" sz="1800" u="sng">
                <a:solidFill>
                  <a:srgbClr val="848484"/>
                </a:solidFill>
              </a:rPr>
              <a:t>生产产出</a:t>
            </a:r>
            <a:endParaRPr lang="en-GB" sz="1800" u="sng">
              <a:solidFill>
                <a:srgbClr val="848484"/>
              </a:solidFill>
            </a:endParaRPr>
          </a:p>
          <a:p>
            <a:pPr marL="0" indent="0" algn="ctr">
              <a:buNone/>
            </a:pPr>
            <a:r>
              <a:rPr lang="zh-CN" altLang="en-US" sz="1600">
                <a:solidFill>
                  <a:srgbClr val="848484"/>
                </a:solidFill>
              </a:rPr>
              <a:t>质量从一个步骤转移到另一个步骤</a:t>
            </a:r>
            <a:endParaRPr lang="en-GB" altLang="zh-CN" sz="1600">
              <a:solidFill>
                <a:srgbClr val="848484"/>
              </a:solidFill>
            </a:endParaRPr>
          </a:p>
        </p:txBody>
      </p:sp>
      <p:sp>
        <p:nvSpPr>
          <p:cNvPr id="63" name="TextBox 62">
            <a:extLst>
              <a:ext uri="{FF2B5EF4-FFF2-40B4-BE49-F238E27FC236}">
                <a16:creationId xmlns:a16="http://schemas.microsoft.com/office/drawing/2014/main" id="{23FC290C-FA03-4532-B5B1-6EFAC6E1C80E}"/>
              </a:ext>
            </a:extLst>
          </p:cNvPr>
          <p:cNvSpPr txBox="1"/>
          <p:nvPr/>
        </p:nvSpPr>
        <p:spPr>
          <a:xfrm>
            <a:off x="6021923" y="5029580"/>
            <a:ext cx="2712769" cy="615553"/>
          </a:xfrm>
          <a:prstGeom prst="rect">
            <a:avLst/>
          </a:prstGeom>
          <a:noFill/>
        </p:spPr>
        <p:txBody>
          <a:bodyPr wrap="square" rtlCol="0">
            <a:spAutoFit/>
          </a:bodyPr>
          <a:lstStyle/>
          <a:p>
            <a:pPr marL="0" indent="0" algn="ctr">
              <a:buNone/>
            </a:pPr>
            <a:r>
              <a:rPr lang="en-GB" sz="1800" b="1" u="sng">
                <a:solidFill>
                  <a:srgbClr val="848484"/>
                </a:solidFill>
              </a:rPr>
              <a:t>2. </a:t>
            </a:r>
            <a:r>
              <a:rPr lang="zh-CN" altLang="en-US" sz="1800" b="1" u="sng">
                <a:solidFill>
                  <a:srgbClr val="848484"/>
                </a:solidFill>
              </a:rPr>
              <a:t>实际损失</a:t>
            </a:r>
            <a:endParaRPr lang="en-GB" sz="1800" b="1" u="sng">
              <a:solidFill>
                <a:srgbClr val="848484"/>
              </a:solidFill>
            </a:endParaRPr>
          </a:p>
          <a:p>
            <a:pPr marL="0" indent="0" algn="ctr">
              <a:buNone/>
            </a:pPr>
            <a:r>
              <a:rPr lang="zh-CN" altLang="en-US" sz="1600" b="1">
                <a:solidFill>
                  <a:srgbClr val="848484"/>
                </a:solidFill>
              </a:rPr>
              <a:t>每个步骤中的已知损失</a:t>
            </a:r>
            <a:endParaRPr lang="en-GB" sz="1600" b="1">
              <a:solidFill>
                <a:srgbClr val="848484"/>
              </a:solidFill>
            </a:endParaRPr>
          </a:p>
        </p:txBody>
      </p:sp>
      <p:sp>
        <p:nvSpPr>
          <p:cNvPr id="39" name="Content Placeholder 2">
            <a:extLst>
              <a:ext uri="{FF2B5EF4-FFF2-40B4-BE49-F238E27FC236}">
                <a16:creationId xmlns:a16="http://schemas.microsoft.com/office/drawing/2014/main" id="{E41EBBFA-6F95-7AA5-548D-332B4B780515}"/>
              </a:ext>
            </a:extLst>
          </p:cNvPr>
          <p:cNvSpPr txBox="1">
            <a:spLocks/>
          </p:cNvSpPr>
          <p:nvPr/>
        </p:nvSpPr>
        <p:spPr>
          <a:xfrm>
            <a:off x="141921" y="2650093"/>
            <a:ext cx="2663128" cy="77890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使用批次记录更新方框图，其中包含已知的损失信息。</a:t>
            </a:r>
            <a:endParaRPr lang="en-GB" sz="1800"/>
          </a:p>
        </p:txBody>
      </p:sp>
      <p:sp>
        <p:nvSpPr>
          <p:cNvPr id="52" name="Flowchart: Terminator 23">
            <a:extLst>
              <a:ext uri="{FF2B5EF4-FFF2-40B4-BE49-F238E27FC236}">
                <a16:creationId xmlns:a16="http://schemas.microsoft.com/office/drawing/2014/main" id="{527565F4-16CE-85E3-9670-5F07A13F8EB7}"/>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7a. </a:t>
            </a:r>
            <a:r>
              <a:rPr lang="zh-CN" altLang="en-US" sz="1200">
                <a:solidFill>
                  <a:srgbClr val="848484"/>
                </a:solidFill>
              </a:rPr>
              <a:t>估算其他损失。</a:t>
            </a:r>
            <a:endParaRPr lang="en-US" altLang="zh-CN" sz="1200">
              <a:solidFill>
                <a:srgbClr val="848484"/>
              </a:solidFill>
            </a:endParaRPr>
          </a:p>
          <a:p>
            <a:pPr algn="ctr"/>
            <a:r>
              <a:rPr lang="zh-CN" altLang="en-US" sz="1200">
                <a:solidFill>
                  <a:srgbClr val="848484"/>
                </a:solidFill>
              </a:rPr>
              <a:t>更新工艺流程框图和物料平衡</a:t>
            </a:r>
            <a:r>
              <a:rPr lang="en-US" sz="1200">
                <a:solidFill>
                  <a:srgbClr val="848484"/>
                </a:solidFill>
              </a:rPr>
              <a:t>。 </a:t>
            </a:r>
            <a:endParaRPr lang="en-US" sz="2000">
              <a:solidFill>
                <a:srgbClr val="848484"/>
              </a:solidFill>
            </a:endParaRPr>
          </a:p>
        </p:txBody>
      </p:sp>
      <p:sp>
        <p:nvSpPr>
          <p:cNvPr id="53" name="TextBox 24">
            <a:extLst>
              <a:ext uri="{FF2B5EF4-FFF2-40B4-BE49-F238E27FC236}">
                <a16:creationId xmlns:a16="http://schemas.microsoft.com/office/drawing/2014/main" id="{3AF8FFEF-F20A-E5EC-C339-DA86EB939186}"/>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56" name="Title 1">
            <a:extLst>
              <a:ext uri="{FF2B5EF4-FFF2-40B4-BE49-F238E27FC236}">
                <a16:creationId xmlns:a16="http://schemas.microsoft.com/office/drawing/2014/main" id="{7FA815D3-46A0-D355-6118-7F38F824AA18}"/>
              </a:ext>
            </a:extLst>
          </p:cNvPr>
          <p:cNvSpPr>
            <a:spLocks noGrp="1"/>
          </p:cNvSpPr>
          <p:nvPr>
            <p:ph type="title"/>
          </p:nvPr>
        </p:nvSpPr>
        <p:spPr/>
        <p:txBody>
          <a:bodyPr/>
          <a:lstStyle/>
          <a:p>
            <a:r>
              <a:rPr lang="zh-CN" altLang="en-US"/>
              <a:t>步骤</a:t>
            </a:r>
            <a:r>
              <a:rPr lang="en-US" altLang="zh-CN"/>
              <a:t>7</a:t>
            </a:r>
            <a:r>
              <a:rPr lang="zh-CN" altLang="en-US"/>
              <a:t>：将实际</a:t>
            </a:r>
            <a:r>
              <a:rPr lang="en-US" altLang="zh-CN"/>
              <a:t>API</a:t>
            </a:r>
            <a:r>
              <a:rPr lang="zh-CN" altLang="en-US"/>
              <a:t>损失填入平衡</a:t>
            </a:r>
            <a:endParaRPr lang="en-GB"/>
          </a:p>
        </p:txBody>
      </p:sp>
    </p:spTree>
    <p:extLst>
      <p:ext uri="{BB962C8B-B14F-4D97-AF65-F5344CB8AC3E}">
        <p14:creationId xmlns:p14="http://schemas.microsoft.com/office/powerpoint/2010/main" val="13733465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Straight Arrow Connector 30">
            <a:extLst>
              <a:ext uri="{FF2B5EF4-FFF2-40B4-BE49-F238E27FC236}">
                <a16:creationId xmlns:a16="http://schemas.microsoft.com/office/drawing/2014/main" id="{70F46474-1E3C-4E81-B911-5391C3679A2E}"/>
              </a:ext>
            </a:extLst>
          </p:cNvPr>
          <p:cNvCxnSpPr>
            <a:cxnSpLocks/>
          </p:cNvCxnSpPr>
          <p:nvPr/>
        </p:nvCxnSpPr>
        <p:spPr>
          <a:xfrm>
            <a:off x="6514811" y="2176639"/>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14ED0753-2982-48BF-AFDB-74B7A7FB9B6C}"/>
              </a:ext>
            </a:extLst>
          </p:cNvPr>
          <p:cNvSpPr/>
          <p:nvPr/>
        </p:nvSpPr>
        <p:spPr>
          <a:xfrm>
            <a:off x="8038648" y="1693651"/>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2</a:t>
            </a:r>
          </a:p>
          <a:p>
            <a:pPr algn="ctr"/>
            <a:r>
              <a:rPr lang="en-US" sz="1200">
                <a:solidFill>
                  <a:srgbClr val="848484"/>
                </a:solidFill>
              </a:rPr>
              <a:t>(</a:t>
            </a:r>
            <a:r>
              <a:rPr lang="zh-CN" altLang="en-US" sz="1200">
                <a:solidFill>
                  <a:srgbClr val="848484"/>
                </a:solidFill>
              </a:rPr>
              <a:t>填料</a:t>
            </a:r>
            <a:r>
              <a:rPr lang="en-US" sz="1200">
                <a:solidFill>
                  <a:srgbClr val="848484"/>
                </a:solidFill>
              </a:rPr>
              <a:t>)</a:t>
            </a:r>
          </a:p>
        </p:txBody>
      </p:sp>
      <p:sp>
        <p:nvSpPr>
          <p:cNvPr id="33" name="TextBox 32">
            <a:extLst>
              <a:ext uri="{FF2B5EF4-FFF2-40B4-BE49-F238E27FC236}">
                <a16:creationId xmlns:a16="http://schemas.microsoft.com/office/drawing/2014/main" id="{BB6795B7-528F-48BD-A9EE-4DFC154F2D8F}"/>
              </a:ext>
            </a:extLst>
          </p:cNvPr>
          <p:cNvSpPr txBox="1"/>
          <p:nvPr/>
        </p:nvSpPr>
        <p:spPr>
          <a:xfrm>
            <a:off x="5669777" y="3685707"/>
            <a:ext cx="1547674" cy="276999"/>
          </a:xfrm>
          <a:prstGeom prst="rect">
            <a:avLst/>
          </a:prstGeom>
          <a:noFill/>
        </p:spPr>
        <p:txBody>
          <a:bodyPr wrap="square" rtlCol="0">
            <a:spAutoFit/>
          </a:bodyPr>
          <a:lstStyle/>
          <a:p>
            <a:pPr algn="ctr"/>
            <a:r>
              <a:rPr lang="zh-CN" altLang="en-US" sz="1200">
                <a:solidFill>
                  <a:srgbClr val="848484"/>
                </a:solidFill>
              </a:rPr>
              <a:t>废水系统损失</a:t>
            </a:r>
            <a:endParaRPr lang="en-US" sz="1200">
              <a:solidFill>
                <a:srgbClr val="848484"/>
              </a:solidFill>
            </a:endParaRPr>
          </a:p>
        </p:txBody>
      </p:sp>
      <p:sp>
        <p:nvSpPr>
          <p:cNvPr id="34" name="TextBox 33">
            <a:extLst>
              <a:ext uri="{FF2B5EF4-FFF2-40B4-BE49-F238E27FC236}">
                <a16:creationId xmlns:a16="http://schemas.microsoft.com/office/drawing/2014/main" id="{1DC23A83-08D8-4B6F-A31D-29484CACC628}"/>
              </a:ext>
            </a:extLst>
          </p:cNvPr>
          <p:cNvSpPr txBox="1"/>
          <p:nvPr/>
        </p:nvSpPr>
        <p:spPr>
          <a:xfrm>
            <a:off x="3126639" y="1866584"/>
            <a:ext cx="1729343" cy="276999"/>
          </a:xfrm>
          <a:prstGeom prst="rect">
            <a:avLst/>
          </a:prstGeom>
          <a:noFill/>
        </p:spPr>
        <p:txBody>
          <a:bodyPr wrap="square" rtlCol="0">
            <a:spAutoFit/>
          </a:bodyPr>
          <a:lstStyle/>
          <a:p>
            <a:r>
              <a:rPr lang="zh-CN" altLang="en-US" sz="1200">
                <a:solidFill>
                  <a:srgbClr val="848484"/>
                </a:solidFill>
              </a:rPr>
              <a:t>物料输入</a:t>
            </a:r>
            <a:endParaRPr lang="en-US" sz="1200">
              <a:solidFill>
                <a:srgbClr val="848484"/>
              </a:solidFill>
            </a:endParaRPr>
          </a:p>
        </p:txBody>
      </p:sp>
      <p:cxnSp>
        <p:nvCxnSpPr>
          <p:cNvPr id="35" name="Straight Arrow Connector 34">
            <a:extLst>
              <a:ext uri="{FF2B5EF4-FFF2-40B4-BE49-F238E27FC236}">
                <a16:creationId xmlns:a16="http://schemas.microsoft.com/office/drawing/2014/main" id="{64DC7868-D0C4-471E-A489-B87771A2CDB2}"/>
              </a:ext>
            </a:extLst>
          </p:cNvPr>
          <p:cNvCxnSpPr>
            <a:cxnSpLocks/>
          </p:cNvCxnSpPr>
          <p:nvPr/>
        </p:nvCxnSpPr>
        <p:spPr>
          <a:xfrm>
            <a:off x="5024668" y="2608876"/>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8B551896-FE16-4869-88D3-3C42DB8BC013}"/>
              </a:ext>
            </a:extLst>
          </p:cNvPr>
          <p:cNvSpPr txBox="1"/>
          <p:nvPr/>
        </p:nvSpPr>
        <p:spPr>
          <a:xfrm>
            <a:off x="4250831" y="3162634"/>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endParaRPr lang="en-US" sz="1200">
              <a:solidFill>
                <a:srgbClr val="848484"/>
              </a:solidFill>
            </a:endParaRPr>
          </a:p>
        </p:txBody>
      </p:sp>
      <p:sp>
        <p:nvSpPr>
          <p:cNvPr id="37" name="Rectangle 36">
            <a:extLst>
              <a:ext uri="{FF2B5EF4-FFF2-40B4-BE49-F238E27FC236}">
                <a16:creationId xmlns:a16="http://schemas.microsoft.com/office/drawing/2014/main" id="{2B09FC2C-40D2-4921-824E-C89D862B4C41}"/>
              </a:ext>
            </a:extLst>
          </p:cNvPr>
          <p:cNvSpPr/>
          <p:nvPr/>
        </p:nvSpPr>
        <p:spPr>
          <a:xfrm>
            <a:off x="4949888" y="1678289"/>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1</a:t>
            </a:r>
          </a:p>
          <a:p>
            <a:pPr algn="ctr"/>
            <a:r>
              <a:rPr lang="en-US" sz="1200">
                <a:solidFill>
                  <a:srgbClr val="848484"/>
                </a:solidFill>
              </a:rPr>
              <a:t>(</a:t>
            </a:r>
            <a:r>
              <a:rPr lang="zh-CN" altLang="en-US" sz="1200">
                <a:solidFill>
                  <a:srgbClr val="848484"/>
                </a:solidFill>
              </a:rPr>
              <a:t>混合</a:t>
            </a:r>
            <a:r>
              <a:rPr lang="en-US" sz="1200">
                <a:solidFill>
                  <a:srgbClr val="848484"/>
                </a:solidFill>
              </a:rPr>
              <a:t>)</a:t>
            </a:r>
          </a:p>
        </p:txBody>
      </p:sp>
      <p:sp>
        <p:nvSpPr>
          <p:cNvPr id="38" name="TextBox 37">
            <a:extLst>
              <a:ext uri="{FF2B5EF4-FFF2-40B4-BE49-F238E27FC236}">
                <a16:creationId xmlns:a16="http://schemas.microsoft.com/office/drawing/2014/main" id="{5EC7F036-7F6D-4AA5-8E14-94A0259E7E42}"/>
              </a:ext>
            </a:extLst>
          </p:cNvPr>
          <p:cNvSpPr txBox="1"/>
          <p:nvPr/>
        </p:nvSpPr>
        <p:spPr>
          <a:xfrm>
            <a:off x="3032735" y="2160903"/>
            <a:ext cx="1823248" cy="461665"/>
          </a:xfrm>
          <a:prstGeom prst="rect">
            <a:avLst/>
          </a:prstGeom>
          <a:noFill/>
        </p:spPr>
        <p:txBody>
          <a:bodyPr wrap="square" rtlCol="0">
            <a:spAutoFit/>
          </a:bodyPr>
          <a:lstStyle/>
          <a:p>
            <a:r>
              <a:rPr lang="en-US" sz="1200">
                <a:solidFill>
                  <a:srgbClr val="848484"/>
                </a:solidFill>
              </a:rPr>
              <a:t>300 kg </a:t>
            </a:r>
            <a:r>
              <a:rPr lang="zh-CN" altLang="en-US" sz="1200">
                <a:solidFill>
                  <a:srgbClr val="848484"/>
                </a:solidFill>
              </a:rPr>
              <a:t>物料</a:t>
            </a:r>
            <a:r>
              <a:rPr lang="en-US" sz="1200">
                <a:solidFill>
                  <a:srgbClr val="848484"/>
                </a:solidFill>
              </a:rPr>
              <a:t>/</a:t>
            </a:r>
            <a:r>
              <a:rPr lang="zh-CN" altLang="en-US" sz="1200">
                <a:solidFill>
                  <a:srgbClr val="848484"/>
                </a:solidFill>
              </a:rPr>
              <a:t>活动</a:t>
            </a:r>
            <a:endParaRPr lang="en-US" sz="1200">
              <a:solidFill>
                <a:srgbClr val="848484"/>
              </a:solidFill>
            </a:endParaRPr>
          </a:p>
          <a:p>
            <a:r>
              <a:rPr lang="en-US" sz="1200">
                <a:solidFill>
                  <a:srgbClr val="848484"/>
                </a:solidFill>
              </a:rPr>
              <a:t>  30 kg API/</a:t>
            </a:r>
            <a:r>
              <a:rPr lang="zh-CN" altLang="en-US" sz="1200">
                <a:solidFill>
                  <a:srgbClr val="848484"/>
                </a:solidFill>
              </a:rPr>
              <a:t>活动</a:t>
            </a:r>
            <a:endParaRPr lang="en-US" sz="1200">
              <a:solidFill>
                <a:srgbClr val="848484"/>
              </a:solidFill>
            </a:endParaRPr>
          </a:p>
        </p:txBody>
      </p:sp>
      <p:sp>
        <p:nvSpPr>
          <p:cNvPr id="40" name="TextBox 39">
            <a:extLst>
              <a:ext uri="{FF2B5EF4-FFF2-40B4-BE49-F238E27FC236}">
                <a16:creationId xmlns:a16="http://schemas.microsoft.com/office/drawing/2014/main" id="{70FC1479-ACCB-4712-99A5-DE01F461B284}"/>
              </a:ext>
            </a:extLst>
          </p:cNvPr>
          <p:cNvSpPr txBox="1"/>
          <p:nvPr/>
        </p:nvSpPr>
        <p:spPr>
          <a:xfrm>
            <a:off x="9603167" y="1865162"/>
            <a:ext cx="1979571" cy="276999"/>
          </a:xfrm>
          <a:prstGeom prst="rect">
            <a:avLst/>
          </a:prstGeom>
          <a:noFill/>
        </p:spPr>
        <p:txBody>
          <a:bodyPr wrap="square" rtlCol="0">
            <a:spAutoFit/>
          </a:bodyPr>
          <a:lstStyle/>
          <a:p>
            <a:r>
              <a:rPr lang="zh-CN" altLang="en-US" sz="1200">
                <a:solidFill>
                  <a:srgbClr val="848484"/>
                </a:solidFill>
              </a:rPr>
              <a:t>产品中的物料</a:t>
            </a:r>
            <a:endParaRPr lang="en-US" sz="1200">
              <a:solidFill>
                <a:srgbClr val="848484"/>
              </a:solidFill>
            </a:endParaRPr>
          </a:p>
        </p:txBody>
      </p:sp>
      <p:cxnSp>
        <p:nvCxnSpPr>
          <p:cNvPr id="41" name="Straight Arrow Connector 40">
            <a:extLst>
              <a:ext uri="{FF2B5EF4-FFF2-40B4-BE49-F238E27FC236}">
                <a16:creationId xmlns:a16="http://schemas.microsoft.com/office/drawing/2014/main" id="{03B30A8A-2C32-4E5F-B754-F0B69D713A66}"/>
              </a:ext>
            </a:extLst>
          </p:cNvPr>
          <p:cNvCxnSpPr>
            <a:cxnSpLocks/>
          </p:cNvCxnSpPr>
          <p:nvPr/>
        </p:nvCxnSpPr>
        <p:spPr>
          <a:xfrm>
            <a:off x="3126640" y="2143583"/>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6DD03548-90E4-44E5-AC6A-6CD964C1F058}"/>
              </a:ext>
            </a:extLst>
          </p:cNvPr>
          <p:cNvSpPr txBox="1"/>
          <p:nvPr/>
        </p:nvSpPr>
        <p:spPr>
          <a:xfrm>
            <a:off x="6459410" y="2158944"/>
            <a:ext cx="1730462" cy="461665"/>
          </a:xfrm>
          <a:prstGeom prst="rect">
            <a:avLst/>
          </a:prstGeom>
          <a:noFill/>
        </p:spPr>
        <p:txBody>
          <a:bodyPr wrap="square" rtlCol="0">
            <a:spAutoFit/>
          </a:bodyPr>
          <a:lstStyle/>
          <a:p>
            <a:r>
              <a:rPr lang="en-US" sz="1200">
                <a:solidFill>
                  <a:srgbClr val="848484"/>
                </a:solidFill>
              </a:rPr>
              <a:t>285.0 kg </a:t>
            </a:r>
            <a:r>
              <a:rPr lang="zh-CN" altLang="en-US" sz="1200">
                <a:solidFill>
                  <a:srgbClr val="848484"/>
                </a:solidFill>
              </a:rPr>
              <a:t>物料</a:t>
            </a:r>
            <a:r>
              <a:rPr lang="en-US" sz="1200">
                <a:solidFill>
                  <a:srgbClr val="848484"/>
                </a:solidFill>
              </a:rPr>
              <a:t>/</a:t>
            </a:r>
            <a:r>
              <a:rPr lang="zh-CN" altLang="en-US" sz="1200">
                <a:solidFill>
                  <a:srgbClr val="848484"/>
                </a:solidFill>
              </a:rPr>
              <a:t>活动</a:t>
            </a:r>
            <a:endParaRPr lang="en-US" sz="1200">
              <a:solidFill>
                <a:srgbClr val="848484"/>
              </a:solidFill>
            </a:endParaRPr>
          </a:p>
          <a:p>
            <a:r>
              <a:rPr lang="en-US" sz="1200">
                <a:solidFill>
                  <a:srgbClr val="848484"/>
                </a:solidFill>
              </a:rPr>
              <a:t>  28.5 kg API/</a:t>
            </a:r>
            <a:r>
              <a:rPr lang="zh-CN" altLang="en-US" sz="1200">
                <a:solidFill>
                  <a:srgbClr val="848484"/>
                </a:solidFill>
              </a:rPr>
              <a:t>活动</a:t>
            </a:r>
            <a:endParaRPr lang="en-US" sz="1200" baseline="-25000">
              <a:solidFill>
                <a:srgbClr val="848484"/>
              </a:solidFill>
            </a:endParaRPr>
          </a:p>
        </p:txBody>
      </p:sp>
      <p:sp>
        <p:nvSpPr>
          <p:cNvPr id="43" name="TextBox 42">
            <a:extLst>
              <a:ext uri="{FF2B5EF4-FFF2-40B4-BE49-F238E27FC236}">
                <a16:creationId xmlns:a16="http://schemas.microsoft.com/office/drawing/2014/main" id="{66F10A25-CF1A-4388-8FA1-2B4E13D0DB97}"/>
              </a:ext>
            </a:extLst>
          </p:cNvPr>
          <p:cNvSpPr txBox="1"/>
          <p:nvPr/>
        </p:nvSpPr>
        <p:spPr>
          <a:xfrm>
            <a:off x="6672129" y="1869911"/>
            <a:ext cx="1665526"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cxnSp>
        <p:nvCxnSpPr>
          <p:cNvPr id="44" name="Straight Arrow Connector 43">
            <a:extLst>
              <a:ext uri="{FF2B5EF4-FFF2-40B4-BE49-F238E27FC236}">
                <a16:creationId xmlns:a16="http://schemas.microsoft.com/office/drawing/2014/main" id="{B6F6C128-FCB5-4494-A7F9-EEA1CDC15249}"/>
              </a:ext>
            </a:extLst>
          </p:cNvPr>
          <p:cNvCxnSpPr>
            <a:cxnSpLocks/>
          </p:cNvCxnSpPr>
          <p:nvPr/>
        </p:nvCxnSpPr>
        <p:spPr>
          <a:xfrm>
            <a:off x="6443614" y="2608876"/>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77BDF2D3-3B0D-4186-88EC-76133D1F4A48}"/>
              </a:ext>
            </a:extLst>
          </p:cNvPr>
          <p:cNvSpPr txBox="1"/>
          <p:nvPr/>
        </p:nvSpPr>
        <p:spPr>
          <a:xfrm>
            <a:off x="9622705" y="2176639"/>
            <a:ext cx="1730462" cy="461665"/>
          </a:xfrm>
          <a:prstGeom prst="rect">
            <a:avLst/>
          </a:prstGeom>
          <a:noFill/>
        </p:spPr>
        <p:txBody>
          <a:bodyPr wrap="square" rtlCol="0">
            <a:spAutoFit/>
          </a:bodyPr>
          <a:lstStyle/>
          <a:p>
            <a:r>
              <a:rPr lang="en-US" sz="1200">
                <a:solidFill>
                  <a:srgbClr val="848484"/>
                </a:solidFill>
              </a:rPr>
              <a:t>280.0 kg </a:t>
            </a:r>
            <a:r>
              <a:rPr lang="zh-CN" altLang="en-US" sz="1200">
                <a:solidFill>
                  <a:srgbClr val="848484"/>
                </a:solidFill>
              </a:rPr>
              <a:t>物料</a:t>
            </a:r>
            <a:r>
              <a:rPr lang="en-US" sz="1200">
                <a:solidFill>
                  <a:srgbClr val="848484"/>
                </a:solidFill>
              </a:rPr>
              <a:t>/</a:t>
            </a:r>
            <a:r>
              <a:rPr lang="zh-CN" altLang="en-US" sz="1200">
                <a:solidFill>
                  <a:srgbClr val="848484"/>
                </a:solidFill>
              </a:rPr>
              <a:t>活动</a:t>
            </a:r>
            <a:endParaRPr lang="en-US" sz="1200">
              <a:solidFill>
                <a:srgbClr val="848484"/>
              </a:solidFill>
            </a:endParaRPr>
          </a:p>
          <a:p>
            <a:r>
              <a:rPr lang="en-US" sz="1200">
                <a:solidFill>
                  <a:srgbClr val="848484"/>
                </a:solidFill>
              </a:rPr>
              <a:t>  28.0 kg API/</a:t>
            </a:r>
            <a:r>
              <a:rPr lang="zh-CN" altLang="en-US" sz="1200">
                <a:solidFill>
                  <a:srgbClr val="848484"/>
                </a:solidFill>
              </a:rPr>
              <a:t>活动</a:t>
            </a:r>
            <a:endParaRPr lang="en-US" sz="1200" baseline="-25000">
              <a:solidFill>
                <a:srgbClr val="848484"/>
              </a:solidFill>
            </a:endParaRPr>
          </a:p>
        </p:txBody>
      </p:sp>
      <p:cxnSp>
        <p:nvCxnSpPr>
          <p:cNvPr id="48" name="Straight Arrow Connector 47">
            <a:extLst>
              <a:ext uri="{FF2B5EF4-FFF2-40B4-BE49-F238E27FC236}">
                <a16:creationId xmlns:a16="http://schemas.microsoft.com/office/drawing/2014/main" id="{A30BB497-8FAE-4759-A741-27DC53A37EAC}"/>
              </a:ext>
            </a:extLst>
          </p:cNvPr>
          <p:cNvCxnSpPr>
            <a:cxnSpLocks/>
          </p:cNvCxnSpPr>
          <p:nvPr/>
        </p:nvCxnSpPr>
        <p:spPr>
          <a:xfrm>
            <a:off x="8110569" y="2624219"/>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93D45153-BE82-4631-A5A8-3311805DF8BF}"/>
              </a:ext>
            </a:extLst>
          </p:cNvPr>
          <p:cNvSpPr txBox="1"/>
          <p:nvPr/>
        </p:nvSpPr>
        <p:spPr>
          <a:xfrm>
            <a:off x="7336732" y="3177977"/>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endParaRPr lang="en-US" sz="1200">
              <a:solidFill>
                <a:srgbClr val="848484"/>
              </a:solidFill>
            </a:endParaRPr>
          </a:p>
        </p:txBody>
      </p:sp>
      <p:cxnSp>
        <p:nvCxnSpPr>
          <p:cNvPr id="50" name="Straight Arrow Connector 49">
            <a:extLst>
              <a:ext uri="{FF2B5EF4-FFF2-40B4-BE49-F238E27FC236}">
                <a16:creationId xmlns:a16="http://schemas.microsoft.com/office/drawing/2014/main" id="{642ECBB8-EF49-4E8F-B19A-8F2D4D58E8CE}"/>
              </a:ext>
            </a:extLst>
          </p:cNvPr>
          <p:cNvCxnSpPr>
            <a:cxnSpLocks/>
          </p:cNvCxnSpPr>
          <p:nvPr/>
        </p:nvCxnSpPr>
        <p:spPr>
          <a:xfrm>
            <a:off x="9529515" y="2624219"/>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7837DDF2-FB11-47A1-9F49-CA83FB29FF84}"/>
              </a:ext>
            </a:extLst>
          </p:cNvPr>
          <p:cNvSpPr txBox="1"/>
          <p:nvPr/>
        </p:nvSpPr>
        <p:spPr>
          <a:xfrm>
            <a:off x="7597060" y="2649695"/>
            <a:ext cx="1819982" cy="461665"/>
          </a:xfrm>
          <a:prstGeom prst="rect">
            <a:avLst/>
          </a:prstGeom>
          <a:noFill/>
        </p:spPr>
        <p:txBody>
          <a:bodyPr wrap="square" rtlCol="0">
            <a:spAutoFit/>
          </a:bodyPr>
          <a:lstStyle/>
          <a:p>
            <a:r>
              <a:rPr lang="en-US" sz="1200">
                <a:solidFill>
                  <a:srgbClr val="848484"/>
                </a:solidFill>
              </a:rPr>
              <a:t>2.5 kg   </a:t>
            </a:r>
            <a:r>
              <a:rPr lang="zh-CN" altLang="en-US" sz="1200">
                <a:solidFill>
                  <a:srgbClr val="848484"/>
                </a:solidFill>
              </a:rPr>
              <a:t>物料</a:t>
            </a:r>
            <a:r>
              <a:rPr lang="en-US" sz="1200">
                <a:solidFill>
                  <a:srgbClr val="848484"/>
                </a:solidFill>
              </a:rPr>
              <a:t>/</a:t>
            </a:r>
            <a:r>
              <a:rPr lang="zh-CN" altLang="en-US" sz="1200">
                <a:solidFill>
                  <a:srgbClr val="848484"/>
                </a:solidFill>
              </a:rPr>
              <a:t>活动</a:t>
            </a:r>
            <a:endParaRPr lang="en-US" sz="1200">
              <a:solidFill>
                <a:srgbClr val="848484"/>
              </a:solidFill>
            </a:endParaRPr>
          </a:p>
          <a:p>
            <a:r>
              <a:rPr lang="en-US" sz="1200">
                <a:solidFill>
                  <a:srgbClr val="848484"/>
                </a:solidFill>
              </a:rPr>
              <a:t>0.3 kg   API/</a:t>
            </a:r>
            <a:r>
              <a:rPr lang="zh-CN" altLang="en-US" sz="1200">
                <a:solidFill>
                  <a:srgbClr val="848484"/>
                </a:solidFill>
              </a:rPr>
              <a:t>活动</a:t>
            </a:r>
            <a:endParaRPr lang="en-US" sz="1200">
              <a:solidFill>
                <a:srgbClr val="848484"/>
              </a:solidFill>
            </a:endParaRPr>
          </a:p>
        </p:txBody>
      </p:sp>
      <p:cxnSp>
        <p:nvCxnSpPr>
          <p:cNvPr id="29" name="Straight Connector 28">
            <a:extLst>
              <a:ext uri="{FF2B5EF4-FFF2-40B4-BE49-F238E27FC236}">
                <a16:creationId xmlns:a16="http://schemas.microsoft.com/office/drawing/2014/main" id="{346053EF-BB1B-4CD0-A66E-A7A704C4D88D}"/>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9" name="TextBox 58">
            <a:extLst>
              <a:ext uri="{FF2B5EF4-FFF2-40B4-BE49-F238E27FC236}">
                <a16:creationId xmlns:a16="http://schemas.microsoft.com/office/drawing/2014/main" id="{217A59F4-42BE-44B7-BC7D-4D8CE2F37D15}"/>
              </a:ext>
            </a:extLst>
          </p:cNvPr>
          <p:cNvSpPr txBox="1"/>
          <p:nvPr/>
        </p:nvSpPr>
        <p:spPr>
          <a:xfrm>
            <a:off x="8755678" y="3685707"/>
            <a:ext cx="1547674" cy="276999"/>
          </a:xfrm>
          <a:prstGeom prst="rect">
            <a:avLst/>
          </a:prstGeom>
          <a:noFill/>
        </p:spPr>
        <p:txBody>
          <a:bodyPr wrap="square" rtlCol="0">
            <a:spAutoFit/>
          </a:bodyPr>
          <a:lstStyle/>
          <a:p>
            <a:pPr algn="ctr"/>
            <a:r>
              <a:rPr lang="zh-CN" altLang="en-US" sz="1200">
                <a:solidFill>
                  <a:srgbClr val="848484"/>
                </a:solidFill>
              </a:rPr>
              <a:t>废水系统损失</a:t>
            </a:r>
            <a:endParaRPr lang="en-US" sz="1200">
              <a:solidFill>
                <a:srgbClr val="848484"/>
              </a:solidFill>
            </a:endParaRPr>
          </a:p>
        </p:txBody>
      </p:sp>
      <p:sp>
        <p:nvSpPr>
          <p:cNvPr id="56" name="TextBox 55">
            <a:extLst>
              <a:ext uri="{FF2B5EF4-FFF2-40B4-BE49-F238E27FC236}">
                <a16:creationId xmlns:a16="http://schemas.microsoft.com/office/drawing/2014/main" id="{AA540F30-25CF-4067-98D9-FF09585DB899}"/>
              </a:ext>
            </a:extLst>
          </p:cNvPr>
          <p:cNvSpPr txBox="1"/>
          <p:nvPr/>
        </p:nvSpPr>
        <p:spPr>
          <a:xfrm>
            <a:off x="5934659" y="2956931"/>
            <a:ext cx="1887347" cy="461665"/>
          </a:xfrm>
          <a:prstGeom prst="rect">
            <a:avLst/>
          </a:prstGeom>
          <a:noFill/>
        </p:spPr>
        <p:txBody>
          <a:bodyPr wrap="square" rtlCol="0">
            <a:spAutoFit/>
          </a:bodyPr>
          <a:lstStyle/>
          <a:p>
            <a:r>
              <a:rPr lang="en-US" sz="1200" b="1">
                <a:solidFill>
                  <a:srgbClr val="848484"/>
                </a:solidFill>
              </a:rPr>
              <a:t>5.0 kg   </a:t>
            </a:r>
            <a:r>
              <a:rPr lang="zh-CN" altLang="en-US" sz="1200" b="1">
                <a:solidFill>
                  <a:srgbClr val="848484"/>
                </a:solidFill>
              </a:rPr>
              <a:t>物料</a:t>
            </a:r>
            <a:r>
              <a:rPr lang="en-US" sz="1200" b="1">
                <a:solidFill>
                  <a:srgbClr val="848484"/>
                </a:solidFill>
              </a:rPr>
              <a:t>/</a:t>
            </a:r>
            <a:r>
              <a:rPr lang="zh-CN" altLang="en-US" sz="1200" b="1">
                <a:solidFill>
                  <a:srgbClr val="848484"/>
                </a:solidFill>
              </a:rPr>
              <a:t>活动</a:t>
            </a:r>
            <a:endParaRPr lang="en-US" sz="1200" b="1">
              <a:solidFill>
                <a:srgbClr val="848484"/>
              </a:solidFill>
            </a:endParaRPr>
          </a:p>
          <a:p>
            <a:r>
              <a:rPr lang="en-US" sz="1200" b="1">
                <a:solidFill>
                  <a:srgbClr val="848484"/>
                </a:solidFill>
              </a:rPr>
              <a:t>0.5 kg   API/</a:t>
            </a:r>
            <a:r>
              <a:rPr lang="zh-CN" altLang="en-US" sz="1200" b="1">
                <a:solidFill>
                  <a:srgbClr val="848484"/>
                </a:solidFill>
              </a:rPr>
              <a:t>活动</a:t>
            </a:r>
            <a:endParaRPr lang="en-US" sz="1200" b="1">
              <a:solidFill>
                <a:srgbClr val="848484"/>
              </a:solidFill>
            </a:endParaRPr>
          </a:p>
        </p:txBody>
      </p:sp>
      <p:cxnSp>
        <p:nvCxnSpPr>
          <p:cNvPr id="57" name="Straight Arrow Connector 56">
            <a:extLst>
              <a:ext uri="{FF2B5EF4-FFF2-40B4-BE49-F238E27FC236}">
                <a16:creationId xmlns:a16="http://schemas.microsoft.com/office/drawing/2014/main" id="{E02628BB-E194-4E34-A486-5721240871A4}"/>
              </a:ext>
            </a:extLst>
          </p:cNvPr>
          <p:cNvCxnSpPr>
            <a:cxnSpLocks/>
          </p:cNvCxnSpPr>
          <p:nvPr/>
        </p:nvCxnSpPr>
        <p:spPr>
          <a:xfrm>
            <a:off x="9603167" y="2172828"/>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16466AE6-61E6-4EDC-9586-2541EF646E3B}"/>
              </a:ext>
            </a:extLst>
          </p:cNvPr>
          <p:cNvSpPr txBox="1"/>
          <p:nvPr/>
        </p:nvSpPr>
        <p:spPr>
          <a:xfrm>
            <a:off x="9020560" y="2956597"/>
            <a:ext cx="1819982" cy="461665"/>
          </a:xfrm>
          <a:prstGeom prst="rect">
            <a:avLst/>
          </a:prstGeom>
          <a:noFill/>
        </p:spPr>
        <p:txBody>
          <a:bodyPr wrap="square" rtlCol="0">
            <a:spAutoFit/>
          </a:bodyPr>
          <a:lstStyle/>
          <a:p>
            <a:r>
              <a:rPr lang="en-US" sz="1200" b="1">
                <a:solidFill>
                  <a:srgbClr val="848484"/>
                </a:solidFill>
              </a:rPr>
              <a:t>2.5 kg   </a:t>
            </a:r>
            <a:r>
              <a:rPr lang="zh-CN" altLang="en-US" sz="1200" b="1">
                <a:solidFill>
                  <a:srgbClr val="848484"/>
                </a:solidFill>
              </a:rPr>
              <a:t>物料</a:t>
            </a:r>
            <a:r>
              <a:rPr lang="en-US" sz="1200" b="1">
                <a:solidFill>
                  <a:srgbClr val="848484"/>
                </a:solidFill>
              </a:rPr>
              <a:t>/</a:t>
            </a:r>
            <a:r>
              <a:rPr lang="zh-CN" altLang="en-US" sz="1200" b="1">
                <a:solidFill>
                  <a:srgbClr val="848484"/>
                </a:solidFill>
              </a:rPr>
              <a:t>活动</a:t>
            </a:r>
            <a:endParaRPr lang="en-US" sz="1200" b="1">
              <a:solidFill>
                <a:srgbClr val="848484"/>
              </a:solidFill>
            </a:endParaRPr>
          </a:p>
          <a:p>
            <a:r>
              <a:rPr lang="en-US" sz="1200" b="1">
                <a:solidFill>
                  <a:srgbClr val="848484"/>
                </a:solidFill>
              </a:rPr>
              <a:t>0.3 kg   API/</a:t>
            </a:r>
            <a:r>
              <a:rPr lang="zh-CN" altLang="en-US" sz="1200" b="1">
                <a:solidFill>
                  <a:srgbClr val="848484"/>
                </a:solidFill>
              </a:rPr>
              <a:t>活动</a:t>
            </a:r>
            <a:endParaRPr lang="en-US" sz="1200" b="1">
              <a:solidFill>
                <a:srgbClr val="848484"/>
              </a:solidFill>
            </a:endParaRPr>
          </a:p>
        </p:txBody>
      </p:sp>
      <p:sp>
        <p:nvSpPr>
          <p:cNvPr id="61" name="TextBox 60">
            <a:extLst>
              <a:ext uri="{FF2B5EF4-FFF2-40B4-BE49-F238E27FC236}">
                <a16:creationId xmlns:a16="http://schemas.microsoft.com/office/drawing/2014/main" id="{245773BB-962A-475C-9594-E9ED5CC51639}"/>
              </a:ext>
            </a:extLst>
          </p:cNvPr>
          <p:cNvSpPr txBox="1"/>
          <p:nvPr/>
        </p:nvSpPr>
        <p:spPr>
          <a:xfrm>
            <a:off x="3469680" y="5026416"/>
            <a:ext cx="2712769" cy="861774"/>
          </a:xfrm>
          <a:prstGeom prst="rect">
            <a:avLst/>
          </a:prstGeom>
          <a:noFill/>
        </p:spPr>
        <p:txBody>
          <a:bodyPr wrap="square" rtlCol="0">
            <a:spAutoFit/>
          </a:bodyPr>
          <a:lstStyle/>
          <a:p>
            <a:pPr marL="0" indent="0" algn="ctr">
              <a:buNone/>
            </a:pPr>
            <a:r>
              <a:rPr lang="en-GB" sz="1800" u="sng">
                <a:solidFill>
                  <a:srgbClr val="848484"/>
                </a:solidFill>
              </a:rPr>
              <a:t>1. </a:t>
            </a:r>
            <a:r>
              <a:rPr lang="zh-CN" altLang="en-US" sz="1800" u="sng">
                <a:solidFill>
                  <a:srgbClr val="848484"/>
                </a:solidFill>
              </a:rPr>
              <a:t>生产产出</a:t>
            </a:r>
            <a:endParaRPr lang="en-GB" sz="1800" u="sng">
              <a:solidFill>
                <a:srgbClr val="848484"/>
              </a:solidFill>
            </a:endParaRPr>
          </a:p>
          <a:p>
            <a:pPr marL="0" indent="0" algn="ctr">
              <a:buNone/>
            </a:pPr>
            <a:r>
              <a:rPr lang="zh-CN" altLang="en-US" sz="1600">
                <a:solidFill>
                  <a:srgbClr val="848484"/>
                </a:solidFill>
              </a:rPr>
              <a:t>质量从一个步骤转移到另一个步骤</a:t>
            </a:r>
            <a:endParaRPr lang="en-GB" sz="1600">
              <a:solidFill>
                <a:srgbClr val="848484"/>
              </a:solidFill>
            </a:endParaRPr>
          </a:p>
        </p:txBody>
      </p:sp>
      <p:sp>
        <p:nvSpPr>
          <p:cNvPr id="62" name="TextBox 61">
            <a:extLst>
              <a:ext uri="{FF2B5EF4-FFF2-40B4-BE49-F238E27FC236}">
                <a16:creationId xmlns:a16="http://schemas.microsoft.com/office/drawing/2014/main" id="{91C7EDFE-B4BA-4049-98F2-A976BF507275}"/>
              </a:ext>
            </a:extLst>
          </p:cNvPr>
          <p:cNvSpPr txBox="1"/>
          <p:nvPr/>
        </p:nvSpPr>
        <p:spPr>
          <a:xfrm>
            <a:off x="8640398" y="5026416"/>
            <a:ext cx="2712769" cy="615553"/>
          </a:xfrm>
          <a:prstGeom prst="rect">
            <a:avLst/>
          </a:prstGeom>
          <a:noFill/>
        </p:spPr>
        <p:txBody>
          <a:bodyPr wrap="square" rtlCol="0">
            <a:spAutoFit/>
          </a:bodyPr>
          <a:lstStyle/>
          <a:p>
            <a:pPr marL="0" indent="0" algn="ctr">
              <a:buNone/>
            </a:pPr>
            <a:r>
              <a:rPr lang="en-GB" sz="1800" b="1" u="sng">
                <a:solidFill>
                  <a:srgbClr val="848484"/>
                </a:solidFill>
              </a:rPr>
              <a:t>3. </a:t>
            </a:r>
            <a:r>
              <a:rPr lang="zh-CN" altLang="en-US" sz="1800" b="1" u="sng">
                <a:solidFill>
                  <a:srgbClr val="848484"/>
                </a:solidFill>
              </a:rPr>
              <a:t>废水损失</a:t>
            </a:r>
            <a:endParaRPr lang="en-GB" sz="1800" b="1" u="sng">
              <a:solidFill>
                <a:srgbClr val="848484"/>
              </a:solidFill>
            </a:endParaRPr>
          </a:p>
          <a:p>
            <a:pPr marL="0" indent="0" algn="ctr">
              <a:buNone/>
            </a:pPr>
            <a:r>
              <a:rPr lang="zh-CN" altLang="en-US" sz="1600" b="1">
                <a:solidFill>
                  <a:srgbClr val="848484"/>
                </a:solidFill>
              </a:rPr>
              <a:t>利用差值计算</a:t>
            </a:r>
            <a:endParaRPr lang="en-GB" sz="1600" b="1">
              <a:solidFill>
                <a:srgbClr val="848484"/>
              </a:solidFill>
            </a:endParaRPr>
          </a:p>
        </p:txBody>
      </p:sp>
      <p:sp>
        <p:nvSpPr>
          <p:cNvPr id="63" name="TextBox 62">
            <a:extLst>
              <a:ext uri="{FF2B5EF4-FFF2-40B4-BE49-F238E27FC236}">
                <a16:creationId xmlns:a16="http://schemas.microsoft.com/office/drawing/2014/main" id="{23FC290C-FA03-4532-B5B1-6EFAC6E1C80E}"/>
              </a:ext>
            </a:extLst>
          </p:cNvPr>
          <p:cNvSpPr txBox="1"/>
          <p:nvPr/>
        </p:nvSpPr>
        <p:spPr>
          <a:xfrm>
            <a:off x="6021923" y="5029580"/>
            <a:ext cx="2712769" cy="615553"/>
          </a:xfrm>
          <a:prstGeom prst="rect">
            <a:avLst/>
          </a:prstGeom>
          <a:noFill/>
        </p:spPr>
        <p:txBody>
          <a:bodyPr wrap="square" rtlCol="0">
            <a:spAutoFit/>
          </a:bodyPr>
          <a:lstStyle/>
          <a:p>
            <a:pPr marL="0" indent="0" algn="ctr">
              <a:buNone/>
            </a:pPr>
            <a:r>
              <a:rPr lang="en-GB" sz="1800" u="sng">
                <a:solidFill>
                  <a:srgbClr val="848484"/>
                </a:solidFill>
              </a:rPr>
              <a:t>2. </a:t>
            </a:r>
            <a:r>
              <a:rPr lang="zh-CN" altLang="en-US" sz="1800" u="sng">
                <a:solidFill>
                  <a:srgbClr val="848484"/>
                </a:solidFill>
              </a:rPr>
              <a:t>实际损失</a:t>
            </a:r>
            <a:endParaRPr lang="en-GB" sz="1800" u="sng">
              <a:solidFill>
                <a:srgbClr val="848484"/>
              </a:solidFill>
            </a:endParaRPr>
          </a:p>
          <a:p>
            <a:pPr marL="0" indent="0" algn="ctr">
              <a:buNone/>
            </a:pPr>
            <a:r>
              <a:rPr lang="zh-CN" altLang="en-US" sz="1600">
                <a:solidFill>
                  <a:srgbClr val="848484"/>
                </a:solidFill>
              </a:rPr>
              <a:t>每个步骤中的已知损失</a:t>
            </a:r>
            <a:endParaRPr lang="en-GB" sz="1600">
              <a:solidFill>
                <a:srgbClr val="848484"/>
              </a:solidFill>
            </a:endParaRPr>
          </a:p>
        </p:txBody>
      </p:sp>
      <p:sp>
        <p:nvSpPr>
          <p:cNvPr id="52" name="TextBox 51">
            <a:extLst>
              <a:ext uri="{FF2B5EF4-FFF2-40B4-BE49-F238E27FC236}">
                <a16:creationId xmlns:a16="http://schemas.microsoft.com/office/drawing/2014/main" id="{01CFF8EF-AA9E-46BB-B80E-095E14C6B3C7}"/>
              </a:ext>
            </a:extLst>
          </p:cNvPr>
          <p:cNvSpPr txBox="1"/>
          <p:nvPr/>
        </p:nvSpPr>
        <p:spPr>
          <a:xfrm>
            <a:off x="4452151" y="2654922"/>
            <a:ext cx="1948251" cy="461665"/>
          </a:xfrm>
          <a:prstGeom prst="rect">
            <a:avLst/>
          </a:prstGeom>
          <a:noFill/>
        </p:spPr>
        <p:txBody>
          <a:bodyPr wrap="square" rtlCol="0">
            <a:spAutoFit/>
          </a:bodyPr>
          <a:lstStyle/>
          <a:p>
            <a:r>
              <a:rPr lang="en-US" sz="1200">
                <a:solidFill>
                  <a:srgbClr val="848484"/>
                </a:solidFill>
              </a:rPr>
              <a:t>10.0 kg   </a:t>
            </a:r>
            <a:r>
              <a:rPr lang="zh-CN" altLang="en-US" sz="1200">
                <a:solidFill>
                  <a:srgbClr val="848484"/>
                </a:solidFill>
              </a:rPr>
              <a:t>物料</a:t>
            </a:r>
            <a:r>
              <a:rPr lang="en-US" sz="1200">
                <a:solidFill>
                  <a:srgbClr val="848484"/>
                </a:solidFill>
              </a:rPr>
              <a:t>/</a:t>
            </a:r>
            <a:r>
              <a:rPr lang="zh-CN" altLang="en-US" sz="1200">
                <a:solidFill>
                  <a:srgbClr val="848484"/>
                </a:solidFill>
              </a:rPr>
              <a:t>活动</a:t>
            </a:r>
            <a:endParaRPr lang="en-US" sz="1200">
              <a:solidFill>
                <a:srgbClr val="848484"/>
              </a:solidFill>
            </a:endParaRPr>
          </a:p>
          <a:p>
            <a:r>
              <a:rPr lang="en-US" sz="1200">
                <a:solidFill>
                  <a:srgbClr val="848484"/>
                </a:solidFill>
              </a:rPr>
              <a:t>  1.0 kg   API/</a:t>
            </a:r>
            <a:r>
              <a:rPr lang="zh-CN" altLang="en-US" sz="1200">
                <a:solidFill>
                  <a:srgbClr val="848484"/>
                </a:solidFill>
              </a:rPr>
              <a:t>活动</a:t>
            </a:r>
            <a:endParaRPr lang="en-US" sz="1200">
              <a:solidFill>
                <a:srgbClr val="848484"/>
              </a:solidFill>
            </a:endParaRPr>
          </a:p>
        </p:txBody>
      </p:sp>
      <p:sp>
        <p:nvSpPr>
          <p:cNvPr id="39" name="Content Placeholder 2">
            <a:extLst>
              <a:ext uri="{FF2B5EF4-FFF2-40B4-BE49-F238E27FC236}">
                <a16:creationId xmlns:a16="http://schemas.microsoft.com/office/drawing/2014/main" id="{194D283C-ECB9-ACB3-6314-03D3C79B5448}"/>
              </a:ext>
            </a:extLst>
          </p:cNvPr>
          <p:cNvSpPr txBox="1">
            <a:spLocks/>
          </p:cNvSpPr>
          <p:nvPr/>
        </p:nvSpPr>
        <p:spPr>
          <a:xfrm>
            <a:off x="141921" y="2650093"/>
            <a:ext cx="2663128" cy="77890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使用批次记录更新方框图，其中包含已知的损失信息。</a:t>
            </a:r>
            <a:endParaRPr lang="en-GB" sz="1800"/>
          </a:p>
        </p:txBody>
      </p:sp>
      <p:sp>
        <p:nvSpPr>
          <p:cNvPr id="46" name="Flowchart: Terminator 23">
            <a:extLst>
              <a:ext uri="{FF2B5EF4-FFF2-40B4-BE49-F238E27FC236}">
                <a16:creationId xmlns:a16="http://schemas.microsoft.com/office/drawing/2014/main" id="{9CE06F44-3604-5D60-DC54-F2FB566802E3}"/>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7a. </a:t>
            </a:r>
            <a:r>
              <a:rPr lang="zh-CN" altLang="en-US" sz="1200">
                <a:solidFill>
                  <a:srgbClr val="848484"/>
                </a:solidFill>
              </a:rPr>
              <a:t>估算其他损失。</a:t>
            </a:r>
            <a:endParaRPr lang="en-US" altLang="zh-CN" sz="1200">
              <a:solidFill>
                <a:srgbClr val="848484"/>
              </a:solidFill>
            </a:endParaRPr>
          </a:p>
          <a:p>
            <a:pPr algn="ctr"/>
            <a:r>
              <a:rPr lang="zh-CN" altLang="en-US" sz="1200">
                <a:solidFill>
                  <a:srgbClr val="848484"/>
                </a:solidFill>
              </a:rPr>
              <a:t>更新工艺流程框图和物料平衡</a:t>
            </a:r>
            <a:r>
              <a:rPr lang="en-US" sz="1200">
                <a:solidFill>
                  <a:srgbClr val="848484"/>
                </a:solidFill>
              </a:rPr>
              <a:t>。 </a:t>
            </a:r>
            <a:endParaRPr lang="en-US" sz="2000">
              <a:solidFill>
                <a:srgbClr val="848484"/>
              </a:solidFill>
            </a:endParaRPr>
          </a:p>
        </p:txBody>
      </p:sp>
      <p:sp>
        <p:nvSpPr>
          <p:cNvPr id="53" name="TextBox 24">
            <a:extLst>
              <a:ext uri="{FF2B5EF4-FFF2-40B4-BE49-F238E27FC236}">
                <a16:creationId xmlns:a16="http://schemas.microsoft.com/office/drawing/2014/main" id="{86CA683D-B950-3097-7ACA-7AA51D4E69A4}"/>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60" name="Title 1">
            <a:extLst>
              <a:ext uri="{FF2B5EF4-FFF2-40B4-BE49-F238E27FC236}">
                <a16:creationId xmlns:a16="http://schemas.microsoft.com/office/drawing/2014/main" id="{418A91C2-E59D-4A6D-EF0E-996A26822F65}"/>
              </a:ext>
            </a:extLst>
          </p:cNvPr>
          <p:cNvSpPr>
            <a:spLocks noGrp="1"/>
          </p:cNvSpPr>
          <p:nvPr>
            <p:ph type="title"/>
          </p:nvPr>
        </p:nvSpPr>
        <p:spPr/>
        <p:txBody>
          <a:bodyPr/>
          <a:lstStyle/>
          <a:p>
            <a:r>
              <a:rPr lang="zh-CN" altLang="en-US"/>
              <a:t>步骤</a:t>
            </a:r>
            <a:r>
              <a:rPr lang="en-US" altLang="zh-CN"/>
              <a:t>7</a:t>
            </a:r>
            <a:r>
              <a:rPr lang="zh-CN" altLang="en-US"/>
              <a:t>：将实际</a:t>
            </a:r>
            <a:r>
              <a:rPr lang="en-US" altLang="zh-CN"/>
              <a:t>API</a:t>
            </a:r>
            <a:r>
              <a:rPr lang="zh-CN" altLang="en-US"/>
              <a:t>损失填入平衡</a:t>
            </a:r>
            <a:endParaRPr lang="en-GB"/>
          </a:p>
        </p:txBody>
      </p:sp>
    </p:spTree>
    <p:extLst>
      <p:ext uri="{BB962C8B-B14F-4D97-AF65-F5344CB8AC3E}">
        <p14:creationId xmlns:p14="http://schemas.microsoft.com/office/powerpoint/2010/main" val="1724842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2068796" cy="652463"/>
          </a:xfrm>
        </p:spPr>
        <p:txBody>
          <a:bodyPr/>
          <a:lstStyle/>
          <a:p>
            <a:r>
              <a:rPr lang="zh-CN" altLang="en-US"/>
              <a:t>步骤</a:t>
            </a:r>
            <a:r>
              <a:rPr lang="en-US" altLang="zh-CN"/>
              <a:t>7</a:t>
            </a:r>
            <a:r>
              <a:rPr lang="zh-CN" altLang="en-US"/>
              <a:t>：口服固体剂量（</a:t>
            </a:r>
            <a:r>
              <a:rPr lang="en-US" altLang="zh-CN"/>
              <a:t>OSD</a:t>
            </a:r>
            <a:r>
              <a:rPr lang="zh-CN" altLang="en-US"/>
              <a:t>）产品的差异 </a:t>
            </a:r>
            <a:r>
              <a:rPr lang="en-US" altLang="zh-CN"/>
              <a:t>1/2</a:t>
            </a:r>
            <a:endParaRPr lang="en-GB"/>
          </a:p>
        </p:txBody>
      </p:sp>
      <p:sp>
        <p:nvSpPr>
          <p:cNvPr id="8" name="TextBox 7">
            <a:extLst>
              <a:ext uri="{FF2B5EF4-FFF2-40B4-BE49-F238E27FC236}">
                <a16:creationId xmlns:a16="http://schemas.microsoft.com/office/drawing/2014/main" id="{2EEF85BA-741C-48AB-9A8F-5F1445EFEBC5}"/>
              </a:ext>
            </a:extLst>
          </p:cNvPr>
          <p:cNvSpPr txBox="1"/>
          <p:nvPr/>
        </p:nvSpPr>
        <p:spPr>
          <a:xfrm>
            <a:off x="3036164" y="1257448"/>
            <a:ext cx="8400248" cy="830997"/>
          </a:xfrm>
          <a:prstGeom prst="rect">
            <a:avLst/>
          </a:prstGeom>
          <a:noFill/>
        </p:spPr>
        <p:txBody>
          <a:bodyPr wrap="square" rtlCol="0">
            <a:spAutoFit/>
          </a:bodyPr>
          <a:lstStyle/>
          <a:p>
            <a:r>
              <a:rPr lang="en-US" sz="1600">
                <a:solidFill>
                  <a:srgbClr val="848484"/>
                </a:solidFill>
              </a:rPr>
              <a:t>OSD</a:t>
            </a:r>
            <a:r>
              <a:rPr lang="zh-CN" altLang="en-US" sz="1600">
                <a:solidFill>
                  <a:srgbClr val="848484"/>
                </a:solidFill>
              </a:rPr>
              <a:t>产品（如胶囊和片剂）通常有粉尘损失，这很少在批次记录中说明。</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架空除尘。</a:t>
            </a:r>
            <a:endParaRPr lang="en-US" altLang="zh-CN" sz="1600">
              <a:solidFill>
                <a:srgbClr val="848484"/>
              </a:solidFill>
            </a:endParaRPr>
          </a:p>
          <a:p>
            <a:pPr marL="285750" indent="-285750">
              <a:buFont typeface="Arial" panose="020B0604020202020204" pitchFamily="34" charset="0"/>
              <a:buChar char="•"/>
            </a:pPr>
            <a:r>
              <a:rPr lang="zh-CN" altLang="en-US" sz="1600">
                <a:solidFill>
                  <a:srgbClr val="848484"/>
                </a:solidFill>
              </a:rPr>
              <a:t>干洗设备</a:t>
            </a:r>
            <a:r>
              <a:rPr lang="en-US" altLang="zh-CN" sz="1600">
                <a:solidFill>
                  <a:srgbClr val="848484"/>
                </a:solidFill>
              </a:rPr>
              <a:t>——</a:t>
            </a:r>
            <a:r>
              <a:rPr lang="zh-CN" altLang="en-US" sz="1600">
                <a:solidFill>
                  <a:srgbClr val="848484"/>
                </a:solidFill>
              </a:rPr>
              <a:t>吸尘器、抹布等。</a:t>
            </a:r>
            <a:endParaRPr lang="en-US">
              <a:solidFill>
                <a:srgbClr val="848484"/>
              </a:solidFill>
              <a:highlight>
                <a:srgbClr val="FFFF00"/>
              </a:highlight>
            </a:endParaRPr>
          </a:p>
        </p:txBody>
      </p:sp>
      <p:cxnSp>
        <p:nvCxnSpPr>
          <p:cNvPr id="6" name="Straight Connector 5">
            <a:extLst>
              <a:ext uri="{FF2B5EF4-FFF2-40B4-BE49-F238E27FC236}">
                <a16:creationId xmlns:a16="http://schemas.microsoft.com/office/drawing/2014/main" id="{B8FD182B-6142-4BAB-A965-CA8702FB8661}"/>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Content Placeholder 2">
            <a:extLst>
              <a:ext uri="{FF2B5EF4-FFF2-40B4-BE49-F238E27FC236}">
                <a16:creationId xmlns:a16="http://schemas.microsoft.com/office/drawing/2014/main" id="{A57EA7DE-1FCF-4A97-BFBE-D478F4A97293}"/>
              </a:ext>
            </a:extLst>
          </p:cNvPr>
          <p:cNvSpPr txBox="1">
            <a:spLocks/>
          </p:cNvSpPr>
          <p:nvPr/>
        </p:nvSpPr>
        <p:spPr>
          <a:xfrm>
            <a:off x="141921" y="2650093"/>
            <a:ext cx="2663128" cy="27330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a:t>OSD</a:t>
            </a:r>
            <a:r>
              <a:rPr lang="zh-CN" altLang="en-US" sz="1600"/>
              <a:t>生产过程中的</a:t>
            </a:r>
            <a:r>
              <a:rPr lang="en-US" altLang="zh-CN" sz="1600"/>
              <a:t>API</a:t>
            </a:r>
            <a:r>
              <a:rPr lang="zh-CN" altLang="en-US" sz="1600"/>
              <a:t>损失估算的概述。</a:t>
            </a:r>
            <a:endParaRPr lang="en-GB" sz="1600"/>
          </a:p>
        </p:txBody>
      </p:sp>
      <p:sp>
        <p:nvSpPr>
          <p:cNvPr id="11" name="TextBox 10">
            <a:extLst>
              <a:ext uri="{FF2B5EF4-FFF2-40B4-BE49-F238E27FC236}">
                <a16:creationId xmlns:a16="http://schemas.microsoft.com/office/drawing/2014/main" id="{3352421E-6599-4011-B5A4-C6170027A18F}"/>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14" name="TextBox 13">
            <a:extLst>
              <a:ext uri="{FF2B5EF4-FFF2-40B4-BE49-F238E27FC236}">
                <a16:creationId xmlns:a16="http://schemas.microsoft.com/office/drawing/2014/main" id="{79252685-71C3-4439-9729-2BC54FE1C7E4}"/>
              </a:ext>
            </a:extLst>
          </p:cNvPr>
          <p:cNvSpPr txBox="1"/>
          <p:nvPr/>
        </p:nvSpPr>
        <p:spPr>
          <a:xfrm>
            <a:off x="3300508" y="2500799"/>
            <a:ext cx="3969159" cy="1323439"/>
          </a:xfrm>
          <a:prstGeom prst="rect">
            <a:avLst/>
          </a:prstGeom>
          <a:noFill/>
        </p:spPr>
        <p:txBody>
          <a:bodyPr wrap="square" rtlCol="0">
            <a:spAutoFit/>
          </a:bodyPr>
          <a:lstStyle/>
          <a:p>
            <a:r>
              <a:rPr lang="zh-CN" altLang="en-US" sz="1600" u="sng">
                <a:solidFill>
                  <a:srgbClr val="848484"/>
                </a:solidFill>
              </a:rPr>
              <a:t>估算架空粉尘损失</a:t>
            </a:r>
            <a:r>
              <a:rPr lang="en-US" altLang="zh-CN" sz="1600" u="sng">
                <a:solidFill>
                  <a:srgbClr val="848484"/>
                </a:solidFill>
              </a:rPr>
              <a:t>——3</a:t>
            </a:r>
            <a:r>
              <a:rPr lang="zh-CN" altLang="en-US" sz="1600" u="sng">
                <a:solidFill>
                  <a:srgbClr val="848484"/>
                </a:solidFill>
              </a:rPr>
              <a:t>种方法</a:t>
            </a:r>
            <a:endParaRPr lang="en-US" sz="1600" u="sng">
              <a:solidFill>
                <a:srgbClr val="848484"/>
              </a:solidFill>
            </a:endParaRPr>
          </a:p>
          <a:p>
            <a:pPr marL="342900" indent="-342900">
              <a:buFont typeface="Arial" panose="020B0604020202020204" pitchFamily="34" charset="0"/>
              <a:buChar char="•"/>
            </a:pPr>
            <a:r>
              <a:rPr lang="zh-CN" altLang="en-US" sz="1600">
                <a:solidFill>
                  <a:srgbClr val="848484"/>
                </a:solidFill>
              </a:rPr>
              <a:t>除尘实验。</a:t>
            </a:r>
            <a:endParaRPr lang="en-US" altLang="zh-CN" sz="1600">
              <a:solidFill>
                <a:srgbClr val="848484"/>
              </a:solidFill>
            </a:endParaRPr>
          </a:p>
          <a:p>
            <a:pPr marL="342900" indent="-342900">
              <a:buFont typeface="Arial" panose="020B0604020202020204" pitchFamily="34" charset="0"/>
              <a:buChar char="•"/>
            </a:pPr>
            <a:r>
              <a:rPr lang="zh-CN" altLang="en-US" sz="1600">
                <a:solidFill>
                  <a:srgbClr val="848484"/>
                </a:solidFill>
              </a:rPr>
              <a:t>利用废物记录估算粉尘聚集系数。</a:t>
            </a:r>
            <a:endParaRPr lang="en-US" sz="1600">
              <a:solidFill>
                <a:srgbClr val="848484"/>
              </a:solidFill>
            </a:endParaRPr>
          </a:p>
          <a:p>
            <a:pPr marL="342900" indent="-342900">
              <a:buFont typeface="Arial" panose="020B0604020202020204" pitchFamily="34" charset="0"/>
              <a:buChar char="•"/>
            </a:pPr>
            <a:r>
              <a:rPr lang="zh-CN" altLang="en-US" sz="1600">
                <a:solidFill>
                  <a:srgbClr val="848484"/>
                </a:solidFill>
              </a:rPr>
              <a:t>如果</a:t>
            </a:r>
            <a:r>
              <a:rPr lang="en-US" altLang="zh-CN" sz="1600">
                <a:solidFill>
                  <a:srgbClr val="848484"/>
                </a:solidFill>
              </a:rPr>
              <a:t>1</a:t>
            </a:r>
            <a:r>
              <a:rPr lang="zh-CN" altLang="en-US" sz="1600">
                <a:solidFill>
                  <a:srgbClr val="848484"/>
                </a:solidFill>
              </a:rPr>
              <a:t>和</a:t>
            </a:r>
            <a:r>
              <a:rPr lang="en-US" altLang="zh-CN" sz="1600">
                <a:solidFill>
                  <a:srgbClr val="848484"/>
                </a:solidFill>
              </a:rPr>
              <a:t>2</a:t>
            </a:r>
            <a:r>
              <a:rPr lang="zh-CN" altLang="en-US" sz="1600">
                <a:solidFill>
                  <a:srgbClr val="848484"/>
                </a:solidFill>
              </a:rPr>
              <a:t>都不可能，则估算粉尘去除的百分比。</a:t>
            </a:r>
            <a:endParaRPr lang="en-US" sz="1600">
              <a:solidFill>
                <a:srgbClr val="848484"/>
              </a:solidFill>
            </a:endParaRPr>
          </a:p>
        </p:txBody>
      </p:sp>
      <p:sp>
        <p:nvSpPr>
          <p:cNvPr id="15" name="TextBox 14">
            <a:extLst>
              <a:ext uri="{FF2B5EF4-FFF2-40B4-BE49-F238E27FC236}">
                <a16:creationId xmlns:a16="http://schemas.microsoft.com/office/drawing/2014/main" id="{6A40E8F3-8A5C-421E-9665-BCAC3CA6E6A7}"/>
              </a:ext>
            </a:extLst>
          </p:cNvPr>
          <p:cNvSpPr txBox="1"/>
          <p:nvPr/>
        </p:nvSpPr>
        <p:spPr>
          <a:xfrm>
            <a:off x="7926879" y="2528277"/>
            <a:ext cx="4123200" cy="1323439"/>
          </a:xfrm>
          <a:prstGeom prst="rect">
            <a:avLst/>
          </a:prstGeom>
          <a:noFill/>
        </p:spPr>
        <p:txBody>
          <a:bodyPr wrap="square" rtlCol="0">
            <a:spAutoFit/>
          </a:bodyPr>
          <a:lstStyle/>
          <a:p>
            <a:r>
              <a:rPr lang="zh-CN" altLang="en-US" sz="1600" u="sng">
                <a:solidFill>
                  <a:srgbClr val="848484"/>
                </a:solidFill>
              </a:rPr>
              <a:t>估算干洗损失</a:t>
            </a:r>
            <a:endParaRPr lang="en-US" sz="1600" u="sng">
              <a:solidFill>
                <a:srgbClr val="848484"/>
              </a:solidFill>
            </a:endParaRPr>
          </a:p>
          <a:p>
            <a:pPr marL="285750" indent="-285750">
              <a:buFont typeface="Arial" panose="020B0604020202020204" pitchFamily="34" charset="0"/>
              <a:buChar char="•"/>
            </a:pPr>
            <a:r>
              <a:rPr lang="zh-CN" altLang="en-US" sz="1600">
                <a:solidFill>
                  <a:srgbClr val="848484"/>
                </a:solidFill>
              </a:rPr>
              <a:t>计量在活动期间收集的材料。</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现有的清洁效率的数据。</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如果没有足够的数据，请不要假设通过清洁去除</a:t>
            </a:r>
            <a:r>
              <a:rPr lang="en-US" altLang="zh-CN" sz="1600">
                <a:solidFill>
                  <a:srgbClr val="848484"/>
                </a:solidFill>
              </a:rPr>
              <a:t>API</a:t>
            </a:r>
            <a:r>
              <a:rPr lang="zh-CN" altLang="en-US" sz="1600">
                <a:solidFill>
                  <a:srgbClr val="848484"/>
                </a:solidFill>
              </a:rPr>
              <a:t>。</a:t>
            </a:r>
            <a:endParaRPr lang="en-US" sz="1600">
              <a:solidFill>
                <a:srgbClr val="848484"/>
              </a:solidFill>
            </a:endParaRPr>
          </a:p>
        </p:txBody>
      </p:sp>
      <p:pic>
        <p:nvPicPr>
          <p:cNvPr id="7" name="Picture 6" descr="A picture containing sky, outdoor&#10;&#10;Description automatically generated">
            <a:extLst>
              <a:ext uri="{FF2B5EF4-FFF2-40B4-BE49-F238E27FC236}">
                <a16:creationId xmlns:a16="http://schemas.microsoft.com/office/drawing/2014/main" id="{1E2751DC-C43B-4280-8CC2-05A4DEDA82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0213" y="4048463"/>
            <a:ext cx="3253722" cy="2169148"/>
          </a:xfrm>
          <a:prstGeom prst="rect">
            <a:avLst/>
          </a:prstGeom>
          <a:ln>
            <a:solidFill>
              <a:schemeClr val="tx1"/>
            </a:solidFill>
          </a:ln>
        </p:spPr>
      </p:pic>
      <p:pic>
        <p:nvPicPr>
          <p:cNvPr id="13" name="Picture 12" descr="A picture containing wall, indoor, person, floor&#10;&#10;Description automatically generated">
            <a:extLst>
              <a:ext uri="{FF2B5EF4-FFF2-40B4-BE49-F238E27FC236}">
                <a16:creationId xmlns:a16="http://schemas.microsoft.com/office/drawing/2014/main" id="{EC533BA8-8955-4BE6-9C43-B40B2EA376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61632" y="4016627"/>
            <a:ext cx="3253722" cy="2169148"/>
          </a:xfrm>
          <a:prstGeom prst="rect">
            <a:avLst/>
          </a:prstGeom>
          <a:ln>
            <a:solidFill>
              <a:schemeClr val="tx1"/>
            </a:solidFill>
          </a:ln>
        </p:spPr>
      </p:pic>
      <p:sp>
        <p:nvSpPr>
          <p:cNvPr id="16" name="Flowchart: Terminator 23">
            <a:extLst>
              <a:ext uri="{FF2B5EF4-FFF2-40B4-BE49-F238E27FC236}">
                <a16:creationId xmlns:a16="http://schemas.microsoft.com/office/drawing/2014/main" id="{6C8B6B26-3A67-8229-162A-A60AD24E9D46}"/>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7a. </a:t>
            </a:r>
            <a:r>
              <a:rPr lang="zh-CN" altLang="en-US" sz="1200">
                <a:solidFill>
                  <a:srgbClr val="848484"/>
                </a:solidFill>
              </a:rPr>
              <a:t>估算其他损失。</a:t>
            </a:r>
            <a:endParaRPr lang="en-US" altLang="zh-CN" sz="1200">
              <a:solidFill>
                <a:srgbClr val="848484"/>
              </a:solidFill>
            </a:endParaRPr>
          </a:p>
          <a:p>
            <a:pPr algn="ctr"/>
            <a:r>
              <a:rPr lang="zh-CN" altLang="en-US" sz="1200">
                <a:solidFill>
                  <a:srgbClr val="848484"/>
                </a:solidFill>
              </a:rPr>
              <a:t>更新工艺流程框图和物料平衡</a:t>
            </a:r>
            <a:r>
              <a:rPr lang="en-US" sz="1200">
                <a:solidFill>
                  <a:srgbClr val="848484"/>
                </a:solidFill>
              </a:rPr>
              <a:t>。 </a:t>
            </a:r>
            <a:endParaRPr lang="en-US" sz="2000">
              <a:solidFill>
                <a:srgbClr val="848484"/>
              </a:solidFill>
            </a:endParaRPr>
          </a:p>
        </p:txBody>
      </p:sp>
    </p:spTree>
    <p:extLst>
      <p:ext uri="{BB962C8B-B14F-4D97-AF65-F5344CB8AC3E}">
        <p14:creationId xmlns:p14="http://schemas.microsoft.com/office/powerpoint/2010/main" val="67426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992369" cy="652463"/>
          </a:xfrm>
        </p:spPr>
        <p:txBody>
          <a:bodyPr/>
          <a:lstStyle/>
          <a:p>
            <a:r>
              <a:rPr lang="zh-CN" altLang="en-US"/>
              <a:t>步骤</a:t>
            </a:r>
            <a:r>
              <a:rPr lang="en-US" altLang="zh-CN"/>
              <a:t>7</a:t>
            </a:r>
            <a:r>
              <a:rPr lang="zh-CN" altLang="en-US"/>
              <a:t>：口服固体剂量（</a:t>
            </a:r>
            <a:r>
              <a:rPr lang="en-US" altLang="zh-CN"/>
              <a:t>OSD</a:t>
            </a:r>
            <a:r>
              <a:rPr lang="zh-CN" altLang="en-US"/>
              <a:t>）产品的差异 </a:t>
            </a:r>
            <a:r>
              <a:rPr lang="en-US"/>
              <a:t>2/2</a:t>
            </a:r>
            <a:endParaRPr lang="en-GB"/>
          </a:p>
        </p:txBody>
      </p:sp>
      <p:sp>
        <p:nvSpPr>
          <p:cNvPr id="8" name="TextBox 7">
            <a:extLst>
              <a:ext uri="{FF2B5EF4-FFF2-40B4-BE49-F238E27FC236}">
                <a16:creationId xmlns:a16="http://schemas.microsoft.com/office/drawing/2014/main" id="{2EEF85BA-741C-48AB-9A8F-5F1445EFEBC5}"/>
              </a:ext>
            </a:extLst>
          </p:cNvPr>
          <p:cNvSpPr txBox="1"/>
          <p:nvPr/>
        </p:nvSpPr>
        <p:spPr>
          <a:xfrm>
            <a:off x="3036164" y="1257448"/>
            <a:ext cx="8400248" cy="2831544"/>
          </a:xfrm>
          <a:prstGeom prst="rect">
            <a:avLst/>
          </a:prstGeom>
          <a:noFill/>
        </p:spPr>
        <p:txBody>
          <a:bodyPr wrap="square" rtlCol="0">
            <a:spAutoFit/>
          </a:bodyPr>
          <a:lstStyle/>
          <a:p>
            <a:r>
              <a:rPr lang="en-US" sz="1600">
                <a:solidFill>
                  <a:srgbClr val="848484"/>
                </a:solidFill>
              </a:rPr>
              <a:t>OSD</a:t>
            </a:r>
            <a:r>
              <a:rPr lang="zh-CN" altLang="en-US" sz="1600">
                <a:solidFill>
                  <a:srgbClr val="848484"/>
                </a:solidFill>
              </a:rPr>
              <a:t>所造成的</a:t>
            </a:r>
            <a:r>
              <a:rPr lang="en-US" altLang="zh-CN" sz="1600">
                <a:solidFill>
                  <a:srgbClr val="848484"/>
                </a:solidFill>
              </a:rPr>
              <a:t>API</a:t>
            </a:r>
            <a:r>
              <a:rPr lang="zh-CN" altLang="en-US" sz="1600">
                <a:solidFill>
                  <a:srgbClr val="848484"/>
                </a:solidFill>
              </a:rPr>
              <a:t>损失计算应在</a:t>
            </a:r>
            <a:r>
              <a:rPr lang="zh-CN" altLang="en-US" sz="1600" u="sng">
                <a:solidFill>
                  <a:srgbClr val="848484"/>
                </a:solidFill>
              </a:rPr>
              <a:t>每个</a:t>
            </a:r>
            <a:r>
              <a:rPr lang="zh-CN" altLang="en-US" sz="1600">
                <a:solidFill>
                  <a:srgbClr val="848484"/>
                </a:solidFill>
              </a:rPr>
              <a:t>生产活动的基础上进行。</a:t>
            </a:r>
            <a:r>
              <a:rPr lang="en-US" sz="1600">
                <a:solidFill>
                  <a:srgbClr val="848484"/>
                </a:solidFill>
              </a:rPr>
              <a:t> </a:t>
            </a:r>
          </a:p>
          <a:p>
            <a:pPr marL="285750" indent="-285750">
              <a:buFont typeface="Arial" panose="020B0604020202020204" pitchFamily="34" charset="0"/>
              <a:buChar char="•"/>
            </a:pPr>
            <a:r>
              <a:rPr lang="zh-CN" altLang="en-US" sz="1600">
                <a:solidFill>
                  <a:srgbClr val="848484"/>
                </a:solidFill>
              </a:rPr>
              <a:t>跟踪活动期间批次之间的累积损失。</a:t>
            </a:r>
            <a:endParaRPr lang="en-US" sz="1600">
              <a:solidFill>
                <a:srgbClr val="848484"/>
              </a:solidFill>
            </a:endParaRPr>
          </a:p>
          <a:p>
            <a:endParaRPr lang="en-US" sz="1600">
              <a:solidFill>
                <a:srgbClr val="848484"/>
              </a:solidFill>
            </a:endParaRPr>
          </a:p>
          <a:p>
            <a:r>
              <a:rPr lang="zh-CN" altLang="en-US" sz="1600">
                <a:solidFill>
                  <a:srgbClr val="848484"/>
                </a:solidFill>
              </a:rPr>
              <a:t>在估算</a:t>
            </a:r>
            <a:r>
              <a:rPr lang="en-US" altLang="zh-CN" sz="1600">
                <a:solidFill>
                  <a:srgbClr val="848484"/>
                </a:solidFill>
              </a:rPr>
              <a:t>OSD</a:t>
            </a:r>
            <a:r>
              <a:rPr lang="zh-CN" altLang="en-US" sz="1600">
                <a:solidFill>
                  <a:srgbClr val="848484"/>
                </a:solidFill>
              </a:rPr>
              <a:t>生产所造成的</a:t>
            </a:r>
            <a:r>
              <a:rPr lang="en-US" altLang="zh-CN" sz="1600">
                <a:solidFill>
                  <a:srgbClr val="848484"/>
                </a:solidFill>
              </a:rPr>
              <a:t>API</a:t>
            </a:r>
            <a:r>
              <a:rPr lang="zh-CN" altLang="en-US" sz="1600">
                <a:solidFill>
                  <a:srgbClr val="848484"/>
                </a:solidFill>
              </a:rPr>
              <a:t>损失时，请考虑清洁时刻表。</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批次之间的小型清洁</a:t>
            </a:r>
            <a:r>
              <a:rPr lang="en-US" altLang="zh-CN" sz="1600">
                <a:solidFill>
                  <a:srgbClr val="848484"/>
                </a:solidFill>
              </a:rPr>
              <a:t>——</a:t>
            </a:r>
            <a:r>
              <a:rPr lang="zh-CN" altLang="en-US" sz="1600">
                <a:solidFill>
                  <a:srgbClr val="848484"/>
                </a:solidFill>
              </a:rPr>
              <a:t>通常是轻微的干洗</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最终的使用水来进行的大型清洁将包含几个批次的累积损失</a:t>
            </a:r>
            <a:endParaRPr lang="en-US" sz="1600">
              <a:solidFill>
                <a:srgbClr val="848484"/>
              </a:solidFill>
            </a:endParaRPr>
          </a:p>
          <a:p>
            <a:endParaRPr lang="en-US" sz="1600">
              <a:solidFill>
                <a:srgbClr val="848484"/>
              </a:solidFill>
              <a:highlight>
                <a:srgbClr val="FFFF00"/>
              </a:highlight>
            </a:endParaRPr>
          </a:p>
          <a:p>
            <a:r>
              <a:rPr lang="zh-CN" altLang="en-US" sz="1600">
                <a:solidFill>
                  <a:srgbClr val="848484"/>
                </a:solidFill>
              </a:rPr>
              <a:t>如果您的小型清洁流程</a:t>
            </a:r>
            <a:r>
              <a:rPr lang="zh-CN" altLang="en-US" sz="1600" b="1" u="sng">
                <a:solidFill>
                  <a:srgbClr val="848484"/>
                </a:solidFill>
              </a:rPr>
              <a:t>显著地减少了生产车间中的</a:t>
            </a:r>
            <a:r>
              <a:rPr lang="en-US" altLang="zh-CN" sz="1600" b="1" u="sng">
                <a:solidFill>
                  <a:srgbClr val="848484"/>
                </a:solidFill>
              </a:rPr>
              <a:t>API</a:t>
            </a:r>
            <a:r>
              <a:rPr lang="zh-CN" altLang="en-US" sz="1600" b="1" u="sng">
                <a:solidFill>
                  <a:srgbClr val="848484"/>
                </a:solidFill>
              </a:rPr>
              <a:t>损失</a:t>
            </a:r>
            <a:r>
              <a:rPr lang="zh-CN" altLang="en-US" sz="1600">
                <a:solidFill>
                  <a:srgbClr val="848484"/>
                </a:solidFill>
              </a:rPr>
              <a:t>，则可以按</a:t>
            </a:r>
            <a:r>
              <a:rPr lang="zh-CN" altLang="en-US" sz="1600" b="1" u="sng">
                <a:solidFill>
                  <a:srgbClr val="848484"/>
                </a:solidFill>
              </a:rPr>
              <a:t>批次</a:t>
            </a:r>
            <a:r>
              <a:rPr lang="zh-CN" altLang="en-US" sz="1600">
                <a:solidFill>
                  <a:srgbClr val="848484"/>
                </a:solidFill>
              </a:rPr>
              <a:t>进行计算。</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生产设备的冲洗清洁</a:t>
            </a:r>
            <a:endParaRPr lang="en-US" sz="1600">
              <a:solidFill>
                <a:srgbClr val="848484"/>
              </a:solidFill>
            </a:endParaRPr>
          </a:p>
          <a:p>
            <a:pPr marL="285750" indent="-285750">
              <a:buFont typeface="Arial" panose="020B0604020202020204" pitchFamily="34" charset="0"/>
              <a:buChar char="•"/>
            </a:pPr>
            <a:r>
              <a:rPr lang="zh-CN" altLang="en-US" sz="1600">
                <a:solidFill>
                  <a:srgbClr val="848484"/>
                </a:solidFill>
              </a:rPr>
              <a:t>设备和周围车间的吸尘清洁</a:t>
            </a:r>
            <a:endParaRPr lang="en-US" sz="1600">
              <a:solidFill>
                <a:srgbClr val="848484"/>
              </a:solidFill>
            </a:endParaRPr>
          </a:p>
          <a:p>
            <a:endParaRPr lang="en-US">
              <a:solidFill>
                <a:srgbClr val="848484"/>
              </a:solidFill>
              <a:highlight>
                <a:srgbClr val="FFFF00"/>
              </a:highlight>
            </a:endParaRPr>
          </a:p>
        </p:txBody>
      </p:sp>
      <p:cxnSp>
        <p:nvCxnSpPr>
          <p:cNvPr id="6" name="Straight Connector 5">
            <a:extLst>
              <a:ext uri="{FF2B5EF4-FFF2-40B4-BE49-F238E27FC236}">
                <a16:creationId xmlns:a16="http://schemas.microsoft.com/office/drawing/2014/main" id="{B8FD182B-6142-4BAB-A965-CA8702FB8661}"/>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Content Placeholder 2">
            <a:extLst>
              <a:ext uri="{FF2B5EF4-FFF2-40B4-BE49-F238E27FC236}">
                <a16:creationId xmlns:a16="http://schemas.microsoft.com/office/drawing/2014/main" id="{A57EA7DE-1FCF-4A97-BFBE-D478F4A97293}"/>
              </a:ext>
            </a:extLst>
          </p:cNvPr>
          <p:cNvSpPr txBox="1">
            <a:spLocks/>
          </p:cNvSpPr>
          <p:nvPr/>
        </p:nvSpPr>
        <p:spPr>
          <a:xfrm>
            <a:off x="141921" y="2650093"/>
            <a:ext cx="2663128" cy="27330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多批次生产活动运用于</a:t>
            </a:r>
            <a:r>
              <a:rPr lang="en-US" altLang="zh-CN" sz="1600"/>
              <a:t>OSD</a:t>
            </a:r>
            <a:r>
              <a:rPr lang="zh-CN" altLang="en-US" sz="1600"/>
              <a:t>产品生产中的效果。</a:t>
            </a:r>
            <a:endParaRPr lang="en-GB" altLang="zh-CN" sz="1600"/>
          </a:p>
          <a:p>
            <a:pPr marL="0" indent="0">
              <a:buFont typeface="Wingdings" panose="05000000000000000000" pitchFamily="2" charset="2"/>
              <a:buNone/>
            </a:pPr>
            <a:endParaRPr lang="en-GB" sz="1600"/>
          </a:p>
          <a:p>
            <a:pPr marL="0" indent="0">
              <a:buFont typeface="Wingdings" panose="05000000000000000000" pitchFamily="2" charset="2"/>
              <a:buNone/>
            </a:pPr>
            <a:r>
              <a:rPr lang="en-GB" sz="1600"/>
              <a:t> </a:t>
            </a:r>
          </a:p>
        </p:txBody>
      </p:sp>
      <p:sp>
        <p:nvSpPr>
          <p:cNvPr id="11" name="TextBox 10">
            <a:extLst>
              <a:ext uri="{FF2B5EF4-FFF2-40B4-BE49-F238E27FC236}">
                <a16:creationId xmlns:a16="http://schemas.microsoft.com/office/drawing/2014/main" id="{3352421E-6599-4011-B5A4-C6170027A18F}"/>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pic>
        <p:nvPicPr>
          <p:cNvPr id="7" name="Picture 6" descr="A picture containing indoor, gear&#10;&#10;Description automatically generated">
            <a:extLst>
              <a:ext uri="{FF2B5EF4-FFF2-40B4-BE49-F238E27FC236}">
                <a16:creationId xmlns:a16="http://schemas.microsoft.com/office/drawing/2014/main" id="{533AFACC-495C-44E5-8BEC-53F1B264F4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28906" y="4245565"/>
            <a:ext cx="4628560" cy="1782123"/>
          </a:xfrm>
          <a:prstGeom prst="rect">
            <a:avLst/>
          </a:prstGeom>
          <a:ln>
            <a:solidFill>
              <a:schemeClr val="tx1"/>
            </a:solidFill>
          </a:ln>
        </p:spPr>
      </p:pic>
      <p:sp>
        <p:nvSpPr>
          <p:cNvPr id="14" name="Flowchart: Terminator 23">
            <a:extLst>
              <a:ext uri="{FF2B5EF4-FFF2-40B4-BE49-F238E27FC236}">
                <a16:creationId xmlns:a16="http://schemas.microsoft.com/office/drawing/2014/main" id="{AE514700-FE16-9179-235F-095A51B8E5C5}"/>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7a. </a:t>
            </a:r>
            <a:r>
              <a:rPr lang="zh-CN" altLang="en-US" sz="1200">
                <a:solidFill>
                  <a:srgbClr val="848484"/>
                </a:solidFill>
              </a:rPr>
              <a:t>估算其他损失。</a:t>
            </a:r>
            <a:endParaRPr lang="en-US" altLang="zh-CN" sz="1200">
              <a:solidFill>
                <a:srgbClr val="848484"/>
              </a:solidFill>
            </a:endParaRPr>
          </a:p>
          <a:p>
            <a:pPr algn="ctr"/>
            <a:r>
              <a:rPr lang="zh-CN" altLang="en-US" sz="1200">
                <a:solidFill>
                  <a:srgbClr val="848484"/>
                </a:solidFill>
              </a:rPr>
              <a:t>更新工艺流程框图和物料平衡</a:t>
            </a:r>
            <a:r>
              <a:rPr lang="en-US" sz="1200">
                <a:solidFill>
                  <a:srgbClr val="848484"/>
                </a:solidFill>
              </a:rPr>
              <a:t>。 </a:t>
            </a:r>
            <a:endParaRPr lang="en-US" sz="2000">
              <a:solidFill>
                <a:srgbClr val="848484"/>
              </a:solidFill>
            </a:endParaRPr>
          </a:p>
        </p:txBody>
      </p:sp>
    </p:spTree>
    <p:extLst>
      <p:ext uri="{BB962C8B-B14F-4D97-AF65-F5344CB8AC3E}">
        <p14:creationId xmlns:p14="http://schemas.microsoft.com/office/powerpoint/2010/main" val="361462433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步骤</a:t>
            </a:r>
            <a:r>
              <a:rPr lang="en-US" altLang="zh-CN"/>
              <a:t>7</a:t>
            </a:r>
            <a:r>
              <a:rPr lang="zh-CN" altLang="en-US"/>
              <a:t>：口服固体剂量（</a:t>
            </a:r>
            <a:r>
              <a:rPr lang="en-US" altLang="zh-CN"/>
              <a:t>OSD</a:t>
            </a:r>
            <a:r>
              <a:rPr lang="zh-CN" altLang="en-US"/>
              <a:t>）产品的差异</a:t>
            </a:r>
            <a:endParaRPr lang="en-GB"/>
          </a:p>
        </p:txBody>
      </p:sp>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2</a:t>
            </a:r>
          </a:p>
          <a:p>
            <a:pPr algn="ctr"/>
            <a:r>
              <a:rPr lang="en-US" sz="1200">
                <a:solidFill>
                  <a:srgbClr val="848484"/>
                </a:solidFill>
              </a:rPr>
              <a:t>(</a:t>
            </a:r>
            <a:r>
              <a:rPr lang="zh-CN" altLang="en-US" sz="1200">
                <a:solidFill>
                  <a:srgbClr val="848484"/>
                </a:solidFill>
              </a:rPr>
              <a:t>封装</a:t>
            </a:r>
            <a:r>
              <a:rPr lang="en-US" sz="1200">
                <a:solidFill>
                  <a:srgbClr val="848484"/>
                </a:solidFill>
              </a:rPr>
              <a:t>)</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1</a:t>
            </a:r>
            <a:r>
              <a:rPr lang="en-US" sz="1200">
                <a:solidFill>
                  <a:srgbClr val="848484"/>
                </a:solidFill>
              </a:rPr>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zh-CN" altLang="en-US" sz="1200">
                <a:solidFill>
                  <a:srgbClr val="848484"/>
                </a:solidFill>
              </a:rPr>
              <a:t>物料输入</a:t>
            </a:r>
            <a:endParaRPr lang="en-US" sz="1200">
              <a:solidFill>
                <a:srgbClr val="848484"/>
              </a:solidFill>
            </a:endParaRP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1</a:t>
            </a:r>
            <a:r>
              <a:rPr lang="en-US" sz="1200">
                <a:solidFill>
                  <a:srgbClr val="848484"/>
                </a:solidFill>
              </a:rPr>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1</a:t>
            </a:r>
          </a:p>
          <a:p>
            <a:pPr algn="ctr"/>
            <a:r>
              <a:rPr lang="en-US" sz="1200">
                <a:solidFill>
                  <a:srgbClr val="848484"/>
                </a:solidFill>
              </a:rPr>
              <a:t>(</a:t>
            </a:r>
            <a:r>
              <a:rPr lang="zh-CN" altLang="en-US" sz="1200">
                <a:solidFill>
                  <a:srgbClr val="848484"/>
                </a:solidFill>
              </a:rPr>
              <a:t>颗粒化</a:t>
            </a:r>
            <a:r>
              <a:rPr lang="en-US" sz="1200">
                <a:solidFill>
                  <a:srgbClr val="848484"/>
                </a:solidFill>
              </a:rPr>
              <a:t>)</a:t>
            </a: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zh-CN" altLang="en-US" sz="1200">
                <a:solidFill>
                  <a:srgbClr val="848484"/>
                </a:solidFill>
              </a:rPr>
              <a:t>产品中的物料</a:t>
            </a:r>
            <a:endParaRPr lang="en-US" sz="1200">
              <a:solidFill>
                <a:srgbClr val="848484"/>
              </a:solidFill>
            </a:endParaRP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2</a:t>
            </a:r>
            <a:r>
              <a:rPr lang="en-US" sz="1200">
                <a:solidFill>
                  <a:srgbClr val="848484"/>
                </a:solidFill>
              </a:rPr>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2</a:t>
            </a:r>
            <a:r>
              <a:rPr lang="en-US" sz="1200">
                <a:solidFill>
                  <a:srgbClr val="848484"/>
                </a:solidFill>
              </a:rPr>
              <a:t>)</a:t>
            </a: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9364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多批次生产活动运用于</a:t>
            </a:r>
            <a:r>
              <a:rPr lang="en-US" altLang="zh-CN" sz="1600"/>
              <a:t>OSD</a:t>
            </a:r>
            <a:r>
              <a:rPr lang="zh-CN" altLang="en-US" sz="1600"/>
              <a:t>产品生产中的效果。</a:t>
            </a:r>
            <a:endParaRPr lang="en-GB" altLang="zh-CN" sz="1600"/>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33" name="Flowchart: Terminator 23">
            <a:extLst>
              <a:ext uri="{FF2B5EF4-FFF2-40B4-BE49-F238E27FC236}">
                <a16:creationId xmlns:a16="http://schemas.microsoft.com/office/drawing/2014/main" id="{846242CC-1531-DDC7-156D-63F6CE5BD789}"/>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7a. </a:t>
            </a:r>
            <a:r>
              <a:rPr lang="zh-CN" altLang="en-US" sz="1200">
                <a:solidFill>
                  <a:srgbClr val="848484"/>
                </a:solidFill>
              </a:rPr>
              <a:t>估算其他损失。</a:t>
            </a:r>
            <a:endParaRPr lang="en-US" altLang="zh-CN" sz="1200">
              <a:solidFill>
                <a:srgbClr val="848484"/>
              </a:solidFill>
            </a:endParaRPr>
          </a:p>
          <a:p>
            <a:pPr algn="ctr"/>
            <a:r>
              <a:rPr lang="zh-CN" altLang="en-US" sz="1200">
                <a:solidFill>
                  <a:srgbClr val="848484"/>
                </a:solidFill>
              </a:rPr>
              <a:t>更新工艺流程框图和物料平衡</a:t>
            </a:r>
            <a:r>
              <a:rPr lang="en-US" sz="1200">
                <a:solidFill>
                  <a:srgbClr val="848484"/>
                </a:solidFill>
              </a:rPr>
              <a:t>。 </a:t>
            </a:r>
            <a:endParaRPr lang="en-US" sz="2000">
              <a:solidFill>
                <a:srgbClr val="848484"/>
              </a:solidFill>
            </a:endParaRPr>
          </a:p>
        </p:txBody>
      </p:sp>
      <p:sp>
        <p:nvSpPr>
          <p:cNvPr id="31" name="TextBox 37">
            <a:extLst>
              <a:ext uri="{FF2B5EF4-FFF2-40B4-BE49-F238E27FC236}">
                <a16:creationId xmlns:a16="http://schemas.microsoft.com/office/drawing/2014/main" id="{6FD9B908-2D96-AA1A-FAE6-83F63E2499E5}"/>
              </a:ext>
            </a:extLst>
          </p:cNvPr>
          <p:cNvSpPr txBox="1"/>
          <p:nvPr/>
        </p:nvSpPr>
        <p:spPr>
          <a:xfrm>
            <a:off x="5086576" y="1522713"/>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sp>
        <p:nvSpPr>
          <p:cNvPr id="35" name="TextBox 39">
            <a:extLst>
              <a:ext uri="{FF2B5EF4-FFF2-40B4-BE49-F238E27FC236}">
                <a16:creationId xmlns:a16="http://schemas.microsoft.com/office/drawing/2014/main" id="{9E74F2F6-8FC7-575C-2E2F-7C7C8A89763A}"/>
              </a:ext>
            </a:extLst>
          </p:cNvPr>
          <p:cNvSpPr txBox="1"/>
          <p:nvPr/>
        </p:nvSpPr>
        <p:spPr>
          <a:xfrm>
            <a:off x="8156554" y="1533336"/>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spTree>
    <p:extLst>
      <p:ext uri="{BB962C8B-B14F-4D97-AF65-F5344CB8AC3E}">
        <p14:creationId xmlns:p14="http://schemas.microsoft.com/office/powerpoint/2010/main" val="896226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2</a:t>
            </a:r>
          </a:p>
          <a:p>
            <a:pPr algn="ctr"/>
            <a:r>
              <a:rPr lang="en-US" sz="1200">
                <a:solidFill>
                  <a:srgbClr val="848484"/>
                </a:solidFill>
              </a:rPr>
              <a:t>(</a:t>
            </a:r>
            <a:r>
              <a:rPr lang="zh-CN" altLang="en-US" sz="1200">
                <a:solidFill>
                  <a:srgbClr val="848484"/>
                </a:solidFill>
              </a:rPr>
              <a:t>封装</a:t>
            </a:r>
            <a:r>
              <a:rPr lang="en-US" sz="1200">
                <a:solidFill>
                  <a:srgbClr val="848484"/>
                </a:solidFill>
              </a:rPr>
              <a:t>)</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1</a:t>
            </a:r>
            <a:r>
              <a:rPr lang="en-US" sz="1200">
                <a:solidFill>
                  <a:srgbClr val="848484"/>
                </a:solidFill>
              </a:rPr>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zh-CN" altLang="en-US" sz="1200">
                <a:solidFill>
                  <a:srgbClr val="848484"/>
                </a:solidFill>
              </a:rPr>
              <a:t>物料输入</a:t>
            </a:r>
            <a:endParaRPr lang="en-US" sz="1200">
              <a:solidFill>
                <a:srgbClr val="848484"/>
              </a:solidFill>
            </a:endParaRP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1</a:t>
            </a:r>
            <a:r>
              <a:rPr lang="en-US" sz="1200">
                <a:solidFill>
                  <a:srgbClr val="848484"/>
                </a:solidFill>
              </a:rPr>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1</a:t>
            </a:r>
          </a:p>
          <a:p>
            <a:pPr algn="ctr"/>
            <a:r>
              <a:rPr lang="en-US" sz="1200">
                <a:solidFill>
                  <a:srgbClr val="848484"/>
                </a:solidFill>
              </a:rPr>
              <a:t>(</a:t>
            </a:r>
            <a:r>
              <a:rPr lang="zh-CN" altLang="en-US" sz="1200">
                <a:solidFill>
                  <a:srgbClr val="848484"/>
                </a:solidFill>
              </a:rPr>
              <a:t>颗粒化</a:t>
            </a:r>
            <a:r>
              <a:rPr lang="en-US" sz="1200">
                <a:solidFill>
                  <a:srgbClr val="848484"/>
                </a:solidFill>
              </a:rPr>
              <a:t>)</a:t>
            </a:r>
          </a:p>
        </p:txBody>
      </p:sp>
      <p:sp>
        <p:nvSpPr>
          <p:cNvPr id="20" name="TextBox 19">
            <a:extLst>
              <a:ext uri="{FF2B5EF4-FFF2-40B4-BE49-F238E27FC236}">
                <a16:creationId xmlns:a16="http://schemas.microsoft.com/office/drawing/2014/main" id="{5361214B-685C-4102-AAB3-961C83C682B3}"/>
              </a:ext>
            </a:extLst>
          </p:cNvPr>
          <p:cNvSpPr txBox="1"/>
          <p:nvPr/>
        </p:nvSpPr>
        <p:spPr>
          <a:xfrm>
            <a:off x="3152347" y="2811954"/>
            <a:ext cx="1823248" cy="461665"/>
          </a:xfrm>
          <a:prstGeom prst="rect">
            <a:avLst/>
          </a:prstGeom>
          <a:noFill/>
        </p:spPr>
        <p:txBody>
          <a:bodyPr wrap="square" rtlCol="0">
            <a:spAutoFit/>
          </a:bodyPr>
          <a:lstStyle/>
          <a:p>
            <a:r>
              <a:rPr lang="en-US" sz="1200" b="1">
                <a:solidFill>
                  <a:srgbClr val="848484"/>
                </a:solidFill>
              </a:rPr>
              <a:t>200.0 kg API/</a:t>
            </a:r>
            <a:r>
              <a:rPr lang="zh-CN" altLang="en-US" sz="1200" b="1">
                <a:solidFill>
                  <a:srgbClr val="848484"/>
                </a:solidFill>
              </a:rPr>
              <a:t>批次</a:t>
            </a:r>
            <a:endParaRPr lang="en-US" sz="1200" b="1">
              <a:solidFill>
                <a:srgbClr val="848484"/>
              </a:solidFill>
            </a:endParaRPr>
          </a:p>
          <a:p>
            <a:r>
              <a:rPr lang="en-US" sz="1200" b="1">
                <a:solidFill>
                  <a:srgbClr val="848484"/>
                </a:solidFill>
              </a:rPr>
              <a:t>600.0 kg API/</a:t>
            </a:r>
            <a:r>
              <a:rPr lang="zh-CN" altLang="en-US" sz="1200" b="1">
                <a:solidFill>
                  <a:srgbClr val="848484"/>
                </a:solidFill>
              </a:rPr>
              <a:t>活动</a:t>
            </a:r>
            <a:endParaRPr lang="en-US" sz="1200" b="1">
              <a:solidFill>
                <a:srgbClr val="848484"/>
              </a:solidFill>
            </a:endParaRP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zh-CN" altLang="en-US" sz="1200">
                <a:solidFill>
                  <a:srgbClr val="848484"/>
                </a:solidFill>
              </a:rPr>
              <a:t>产品中的物料</a:t>
            </a:r>
            <a:endParaRPr lang="en-US" sz="1200">
              <a:solidFill>
                <a:srgbClr val="848484"/>
              </a:solidFill>
            </a:endParaRP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DAC6E73E-2904-4740-B8D4-5D760FE3F8D8}"/>
              </a:ext>
            </a:extLst>
          </p:cNvPr>
          <p:cNvSpPr txBox="1"/>
          <p:nvPr/>
        </p:nvSpPr>
        <p:spPr>
          <a:xfrm>
            <a:off x="6616897" y="2827690"/>
            <a:ext cx="1730462" cy="461665"/>
          </a:xfrm>
          <a:prstGeom prst="rect">
            <a:avLst/>
          </a:prstGeom>
          <a:noFill/>
        </p:spPr>
        <p:txBody>
          <a:bodyPr wrap="square" rtlCol="0">
            <a:spAutoFit/>
          </a:bodyPr>
          <a:lstStyle/>
          <a:p>
            <a:r>
              <a:rPr lang="en-US" sz="1200" b="1">
                <a:solidFill>
                  <a:srgbClr val="848484"/>
                </a:solidFill>
              </a:rPr>
              <a:t>180.0 kg API/</a:t>
            </a:r>
            <a:r>
              <a:rPr lang="zh-CN" altLang="en-US" sz="1200" b="1">
                <a:solidFill>
                  <a:srgbClr val="848484"/>
                </a:solidFill>
              </a:rPr>
              <a:t>批次</a:t>
            </a:r>
            <a:endParaRPr lang="en-US" sz="1200" b="1">
              <a:solidFill>
                <a:srgbClr val="848484"/>
              </a:solidFill>
            </a:endParaRPr>
          </a:p>
          <a:p>
            <a:r>
              <a:rPr lang="en-US" sz="1200" b="1">
                <a:solidFill>
                  <a:srgbClr val="848484"/>
                </a:solidFill>
              </a:rPr>
              <a:t>540.0 kg API/</a:t>
            </a:r>
            <a:r>
              <a:rPr lang="zh-CN" altLang="en-US" sz="1200" b="1">
                <a:solidFill>
                  <a:srgbClr val="848484"/>
                </a:solidFill>
              </a:rPr>
              <a:t>活动</a:t>
            </a:r>
            <a:endParaRPr lang="en-US" sz="1200" b="1" baseline="-25000">
              <a:solidFill>
                <a:srgbClr val="848484"/>
              </a:solidFill>
            </a:endParaRPr>
          </a:p>
        </p:txBody>
      </p: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79148C1-6723-45DE-BCCF-58E99AC63EBF}"/>
              </a:ext>
            </a:extLst>
          </p:cNvPr>
          <p:cNvSpPr txBox="1"/>
          <p:nvPr/>
        </p:nvSpPr>
        <p:spPr>
          <a:xfrm>
            <a:off x="9742317" y="2827690"/>
            <a:ext cx="1730462" cy="461665"/>
          </a:xfrm>
          <a:prstGeom prst="rect">
            <a:avLst/>
          </a:prstGeom>
          <a:noFill/>
        </p:spPr>
        <p:txBody>
          <a:bodyPr wrap="square" rtlCol="0">
            <a:spAutoFit/>
          </a:bodyPr>
          <a:lstStyle/>
          <a:p>
            <a:r>
              <a:rPr lang="en-US" sz="1200" b="1">
                <a:solidFill>
                  <a:srgbClr val="848484"/>
                </a:solidFill>
              </a:rPr>
              <a:t>175.0 kg API/</a:t>
            </a:r>
            <a:r>
              <a:rPr lang="zh-CN" altLang="en-US" sz="1200" b="1">
                <a:solidFill>
                  <a:srgbClr val="848484"/>
                </a:solidFill>
              </a:rPr>
              <a:t>批次</a:t>
            </a:r>
            <a:endParaRPr lang="en-US" sz="1200" b="1">
              <a:solidFill>
                <a:srgbClr val="848484"/>
              </a:solidFill>
            </a:endParaRPr>
          </a:p>
          <a:p>
            <a:r>
              <a:rPr lang="en-US" sz="1200" b="1">
                <a:solidFill>
                  <a:srgbClr val="848484"/>
                </a:solidFill>
              </a:rPr>
              <a:t>525.0 kg API/</a:t>
            </a:r>
            <a:r>
              <a:rPr lang="zh-CN" altLang="en-US" sz="1200" b="1">
                <a:solidFill>
                  <a:srgbClr val="848484"/>
                </a:solidFill>
              </a:rPr>
              <a:t>活动</a:t>
            </a:r>
            <a:endParaRPr lang="en-US" sz="1200" b="1" baseline="-25000">
              <a:solidFill>
                <a:srgbClr val="848484"/>
              </a:solidFill>
            </a:endParaRPr>
          </a:p>
        </p:txBody>
      </p: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2</a:t>
            </a:r>
            <a:r>
              <a:rPr lang="en-US" sz="1200">
                <a:solidFill>
                  <a:srgbClr val="848484"/>
                </a:solidFill>
              </a:rPr>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2</a:t>
            </a:r>
            <a:r>
              <a:rPr lang="en-US" sz="1200">
                <a:solidFill>
                  <a:srgbClr val="848484"/>
                </a:solidFill>
              </a:rPr>
              <a:t>)</a:t>
            </a: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1D0FB4B9-7F3D-4CF0-8890-E0632340CB1C}"/>
              </a:ext>
            </a:extLst>
          </p:cNvPr>
          <p:cNvSpPr txBox="1"/>
          <p:nvPr/>
        </p:nvSpPr>
        <p:spPr>
          <a:xfrm>
            <a:off x="3138990" y="4926593"/>
            <a:ext cx="2712769" cy="861774"/>
          </a:xfrm>
          <a:prstGeom prst="rect">
            <a:avLst/>
          </a:prstGeom>
          <a:noFill/>
        </p:spPr>
        <p:txBody>
          <a:bodyPr wrap="square" rtlCol="0">
            <a:spAutoFit/>
          </a:bodyPr>
          <a:lstStyle/>
          <a:p>
            <a:pPr marL="0" indent="0" algn="ctr">
              <a:buNone/>
            </a:pPr>
            <a:r>
              <a:rPr lang="en-GB" sz="1800" b="1" u="sng">
                <a:solidFill>
                  <a:srgbClr val="848484"/>
                </a:solidFill>
              </a:rPr>
              <a:t>1. </a:t>
            </a:r>
            <a:r>
              <a:rPr lang="zh-CN" altLang="en-US" sz="1800" b="1" u="sng">
                <a:solidFill>
                  <a:srgbClr val="848484"/>
                </a:solidFill>
              </a:rPr>
              <a:t>生产产出</a:t>
            </a:r>
            <a:endParaRPr lang="en-GB" sz="1800" b="1" u="sng">
              <a:solidFill>
                <a:srgbClr val="848484"/>
              </a:solidFill>
            </a:endParaRPr>
          </a:p>
          <a:p>
            <a:pPr marL="0" indent="0" algn="ctr">
              <a:buNone/>
            </a:pPr>
            <a:r>
              <a:rPr lang="zh-CN" altLang="en-US" sz="1600" b="1">
                <a:solidFill>
                  <a:srgbClr val="848484"/>
                </a:solidFill>
              </a:rPr>
              <a:t>物料从一个步骤转移到另一个步骤</a:t>
            </a:r>
            <a:endParaRPr lang="en-GB" altLang="zh-CN" sz="1600" b="1">
              <a:solidFill>
                <a:srgbClr val="848484"/>
              </a:solidFill>
            </a:endParaRPr>
          </a:p>
        </p:txBody>
      </p: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31909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多批次生产活动运用于</a:t>
            </a:r>
            <a:r>
              <a:rPr lang="en-US" altLang="zh-CN" sz="1600"/>
              <a:t>OSD</a:t>
            </a:r>
            <a:r>
              <a:rPr lang="zh-CN" altLang="en-US" sz="1600"/>
              <a:t>产品生产中的效果。</a:t>
            </a:r>
            <a:endParaRPr lang="en-GB" sz="1600"/>
          </a:p>
          <a:p>
            <a:pPr marL="0" indent="0">
              <a:buFont typeface="Wingdings" panose="05000000000000000000" pitchFamily="2" charset="2"/>
              <a:buNone/>
            </a:pPr>
            <a:endParaRPr lang="en-GB" sz="1600"/>
          </a:p>
          <a:p>
            <a:pPr marL="0" indent="0">
              <a:buFont typeface="Wingdings" panose="05000000000000000000" pitchFamily="2" charset="2"/>
              <a:buNone/>
            </a:pPr>
            <a:endParaRPr lang="en-GB" sz="1600"/>
          </a:p>
          <a:p>
            <a:pPr marL="0" indent="0">
              <a:buFont typeface="Wingdings" panose="05000000000000000000" pitchFamily="2" charset="2"/>
              <a:buNone/>
            </a:pPr>
            <a:endParaRPr lang="en-GB" sz="1600"/>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33" name="Flowchart: Terminator 23">
            <a:extLst>
              <a:ext uri="{FF2B5EF4-FFF2-40B4-BE49-F238E27FC236}">
                <a16:creationId xmlns:a16="http://schemas.microsoft.com/office/drawing/2014/main" id="{210A0B96-7B0C-A8A9-4B95-64E7C349E93F}"/>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7a. </a:t>
            </a:r>
            <a:r>
              <a:rPr lang="zh-CN" altLang="en-US" sz="1200">
                <a:solidFill>
                  <a:srgbClr val="848484"/>
                </a:solidFill>
              </a:rPr>
              <a:t>估算其他损失。</a:t>
            </a:r>
            <a:endParaRPr lang="en-US" altLang="zh-CN" sz="1200">
              <a:solidFill>
                <a:srgbClr val="848484"/>
              </a:solidFill>
            </a:endParaRPr>
          </a:p>
          <a:p>
            <a:pPr algn="ctr"/>
            <a:r>
              <a:rPr lang="zh-CN" altLang="en-US" sz="1200">
                <a:solidFill>
                  <a:srgbClr val="848484"/>
                </a:solidFill>
              </a:rPr>
              <a:t>更新工艺流程框图和物料平衡</a:t>
            </a:r>
            <a:r>
              <a:rPr lang="en-US" sz="1200">
                <a:solidFill>
                  <a:srgbClr val="848484"/>
                </a:solidFill>
              </a:rPr>
              <a:t>。 </a:t>
            </a:r>
            <a:endParaRPr lang="en-US" sz="2000">
              <a:solidFill>
                <a:srgbClr val="848484"/>
              </a:solidFill>
            </a:endParaRPr>
          </a:p>
        </p:txBody>
      </p:sp>
      <p:sp>
        <p:nvSpPr>
          <p:cNvPr id="37" name="Title 1">
            <a:extLst>
              <a:ext uri="{FF2B5EF4-FFF2-40B4-BE49-F238E27FC236}">
                <a16:creationId xmlns:a16="http://schemas.microsoft.com/office/drawing/2014/main" id="{1A865E1E-B9B3-2A01-ABB0-4BE1F1D877B6}"/>
              </a:ext>
            </a:extLst>
          </p:cNvPr>
          <p:cNvSpPr>
            <a:spLocks noGrp="1"/>
          </p:cNvSpPr>
          <p:nvPr>
            <p:ph type="title"/>
          </p:nvPr>
        </p:nvSpPr>
        <p:spPr/>
        <p:txBody>
          <a:bodyPr/>
          <a:lstStyle/>
          <a:p>
            <a:r>
              <a:rPr lang="zh-CN" altLang="en-US"/>
              <a:t>步骤</a:t>
            </a:r>
            <a:r>
              <a:rPr lang="en-US" altLang="zh-CN"/>
              <a:t>7</a:t>
            </a:r>
            <a:r>
              <a:rPr lang="zh-CN" altLang="en-US"/>
              <a:t>：口服固体剂量（</a:t>
            </a:r>
            <a:r>
              <a:rPr lang="en-US" altLang="zh-CN"/>
              <a:t>OSD</a:t>
            </a:r>
            <a:r>
              <a:rPr lang="zh-CN" altLang="en-US"/>
              <a:t>）产品的差异</a:t>
            </a:r>
            <a:endParaRPr lang="en-GB"/>
          </a:p>
        </p:txBody>
      </p:sp>
      <p:sp>
        <p:nvSpPr>
          <p:cNvPr id="35" name="TextBox 37">
            <a:extLst>
              <a:ext uri="{FF2B5EF4-FFF2-40B4-BE49-F238E27FC236}">
                <a16:creationId xmlns:a16="http://schemas.microsoft.com/office/drawing/2014/main" id="{6613C21A-5B36-AD90-A758-1E86BE24B378}"/>
              </a:ext>
            </a:extLst>
          </p:cNvPr>
          <p:cNvSpPr txBox="1"/>
          <p:nvPr/>
        </p:nvSpPr>
        <p:spPr>
          <a:xfrm>
            <a:off x="5086576" y="1522713"/>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sp>
        <p:nvSpPr>
          <p:cNvPr id="41" name="TextBox 39">
            <a:extLst>
              <a:ext uri="{FF2B5EF4-FFF2-40B4-BE49-F238E27FC236}">
                <a16:creationId xmlns:a16="http://schemas.microsoft.com/office/drawing/2014/main" id="{79B060B0-7FFA-13AE-84D0-61F60C4660A0}"/>
              </a:ext>
            </a:extLst>
          </p:cNvPr>
          <p:cNvSpPr txBox="1"/>
          <p:nvPr/>
        </p:nvSpPr>
        <p:spPr>
          <a:xfrm>
            <a:off x="8156554" y="1533336"/>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spTree>
    <p:extLst>
      <p:ext uri="{BB962C8B-B14F-4D97-AF65-F5344CB8AC3E}">
        <p14:creationId xmlns:p14="http://schemas.microsoft.com/office/powerpoint/2010/main" val="35545833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2</a:t>
            </a:r>
          </a:p>
          <a:p>
            <a:pPr algn="ctr"/>
            <a:r>
              <a:rPr lang="en-US" sz="1200">
                <a:solidFill>
                  <a:srgbClr val="848484"/>
                </a:solidFill>
              </a:rPr>
              <a:t>(</a:t>
            </a:r>
            <a:r>
              <a:rPr lang="zh-CN" altLang="en-US" sz="1200">
                <a:solidFill>
                  <a:srgbClr val="848484"/>
                </a:solidFill>
              </a:rPr>
              <a:t>封装</a:t>
            </a:r>
            <a:r>
              <a:rPr lang="en-US" sz="1200">
                <a:solidFill>
                  <a:srgbClr val="848484"/>
                </a:solidFill>
              </a:rPr>
              <a:t>)</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1</a:t>
            </a:r>
            <a:r>
              <a:rPr lang="en-US" sz="1200">
                <a:solidFill>
                  <a:srgbClr val="848484"/>
                </a:solidFill>
              </a:rPr>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zh-CN" altLang="en-US" sz="1200">
                <a:solidFill>
                  <a:srgbClr val="848484"/>
                </a:solidFill>
              </a:rPr>
              <a:t>物料输入</a:t>
            </a:r>
            <a:endParaRPr lang="en-US" sz="1200">
              <a:solidFill>
                <a:srgbClr val="848484"/>
              </a:solidFill>
            </a:endParaRP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1</a:t>
            </a:r>
            <a:r>
              <a:rPr lang="en-US" sz="1200">
                <a:solidFill>
                  <a:srgbClr val="848484"/>
                </a:solidFill>
              </a:rPr>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1</a:t>
            </a:r>
          </a:p>
          <a:p>
            <a:pPr algn="ctr"/>
            <a:r>
              <a:rPr lang="en-US" sz="1200">
                <a:solidFill>
                  <a:srgbClr val="848484"/>
                </a:solidFill>
              </a:rPr>
              <a:t>(</a:t>
            </a:r>
            <a:r>
              <a:rPr lang="zh-CN" altLang="en-US" sz="1200">
                <a:solidFill>
                  <a:srgbClr val="848484"/>
                </a:solidFill>
              </a:rPr>
              <a:t>颗粒化</a:t>
            </a:r>
            <a:r>
              <a:rPr lang="en-US" sz="1200">
                <a:solidFill>
                  <a:srgbClr val="848484"/>
                </a:solidFill>
              </a:rPr>
              <a:t>)</a:t>
            </a:r>
          </a:p>
        </p:txBody>
      </p:sp>
      <p:sp>
        <p:nvSpPr>
          <p:cNvPr id="20" name="TextBox 19">
            <a:extLst>
              <a:ext uri="{FF2B5EF4-FFF2-40B4-BE49-F238E27FC236}">
                <a16:creationId xmlns:a16="http://schemas.microsoft.com/office/drawing/2014/main" id="{5361214B-685C-4102-AAB3-961C83C682B3}"/>
              </a:ext>
            </a:extLst>
          </p:cNvPr>
          <p:cNvSpPr txBox="1"/>
          <p:nvPr/>
        </p:nvSpPr>
        <p:spPr>
          <a:xfrm>
            <a:off x="3152347" y="2811954"/>
            <a:ext cx="1823248" cy="461665"/>
          </a:xfrm>
          <a:prstGeom prst="rect">
            <a:avLst/>
          </a:prstGeom>
          <a:noFill/>
        </p:spPr>
        <p:txBody>
          <a:bodyPr wrap="square" rtlCol="0">
            <a:spAutoFit/>
          </a:bodyPr>
          <a:lstStyle/>
          <a:p>
            <a:r>
              <a:rPr lang="en-US" sz="1200">
                <a:solidFill>
                  <a:srgbClr val="848484"/>
                </a:solidFill>
              </a:rPr>
              <a:t>200.0 kg API/</a:t>
            </a:r>
            <a:r>
              <a:rPr lang="zh-CN" altLang="en-US" sz="1200">
                <a:solidFill>
                  <a:srgbClr val="848484"/>
                </a:solidFill>
              </a:rPr>
              <a:t>批次</a:t>
            </a:r>
            <a:endParaRPr lang="en-US" sz="1200">
              <a:solidFill>
                <a:srgbClr val="848484"/>
              </a:solidFill>
            </a:endParaRPr>
          </a:p>
          <a:p>
            <a:r>
              <a:rPr lang="en-US" sz="1200">
                <a:solidFill>
                  <a:srgbClr val="848484"/>
                </a:solidFill>
              </a:rPr>
              <a:t>600.0 kg API/</a:t>
            </a:r>
            <a:r>
              <a:rPr lang="zh-CN" altLang="en-US" sz="1200">
                <a:solidFill>
                  <a:srgbClr val="848484"/>
                </a:solidFill>
              </a:rPr>
              <a:t>活动</a:t>
            </a:r>
            <a:endParaRPr lang="en-US" sz="1200">
              <a:solidFill>
                <a:srgbClr val="848484"/>
              </a:solidFill>
            </a:endParaRP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zh-CN" altLang="en-US" sz="1200">
                <a:solidFill>
                  <a:srgbClr val="848484"/>
                </a:solidFill>
              </a:rPr>
              <a:t>产品中的物料</a:t>
            </a:r>
            <a:endParaRPr lang="en-US" sz="1200">
              <a:solidFill>
                <a:srgbClr val="848484"/>
              </a:solidFill>
            </a:endParaRP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DAC6E73E-2904-4740-B8D4-5D760FE3F8D8}"/>
              </a:ext>
            </a:extLst>
          </p:cNvPr>
          <p:cNvSpPr txBox="1"/>
          <p:nvPr/>
        </p:nvSpPr>
        <p:spPr>
          <a:xfrm>
            <a:off x="6631543" y="2809995"/>
            <a:ext cx="1730462" cy="461665"/>
          </a:xfrm>
          <a:prstGeom prst="rect">
            <a:avLst/>
          </a:prstGeom>
          <a:noFill/>
        </p:spPr>
        <p:txBody>
          <a:bodyPr wrap="square" rtlCol="0">
            <a:spAutoFit/>
          </a:bodyPr>
          <a:lstStyle/>
          <a:p>
            <a:r>
              <a:rPr lang="en-US" sz="1200">
                <a:solidFill>
                  <a:srgbClr val="848484"/>
                </a:solidFill>
              </a:rPr>
              <a:t>180.0 kg API/</a:t>
            </a:r>
            <a:r>
              <a:rPr lang="zh-CN" altLang="en-US" sz="1200">
                <a:solidFill>
                  <a:srgbClr val="848484"/>
                </a:solidFill>
              </a:rPr>
              <a:t>批次</a:t>
            </a:r>
            <a:endParaRPr lang="en-US" sz="1200">
              <a:solidFill>
                <a:srgbClr val="848484"/>
              </a:solidFill>
            </a:endParaRPr>
          </a:p>
          <a:p>
            <a:r>
              <a:rPr lang="en-US" sz="1200">
                <a:solidFill>
                  <a:srgbClr val="848484"/>
                </a:solidFill>
              </a:rPr>
              <a:t>540.0 kg API/</a:t>
            </a:r>
            <a:r>
              <a:rPr lang="zh-CN" altLang="en-US" sz="1200">
                <a:solidFill>
                  <a:srgbClr val="848484"/>
                </a:solidFill>
              </a:rPr>
              <a:t>活动</a:t>
            </a:r>
            <a:endParaRPr lang="en-US" sz="1200" baseline="-25000">
              <a:solidFill>
                <a:srgbClr val="848484"/>
              </a:solidFill>
            </a:endParaRPr>
          </a:p>
        </p:txBody>
      </p: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79148C1-6723-45DE-BCCF-58E99AC63EBF}"/>
              </a:ext>
            </a:extLst>
          </p:cNvPr>
          <p:cNvSpPr txBox="1"/>
          <p:nvPr/>
        </p:nvSpPr>
        <p:spPr>
          <a:xfrm>
            <a:off x="9742317" y="2827690"/>
            <a:ext cx="1730462" cy="461665"/>
          </a:xfrm>
          <a:prstGeom prst="rect">
            <a:avLst/>
          </a:prstGeom>
          <a:noFill/>
        </p:spPr>
        <p:txBody>
          <a:bodyPr wrap="square" rtlCol="0">
            <a:spAutoFit/>
          </a:bodyPr>
          <a:lstStyle/>
          <a:p>
            <a:r>
              <a:rPr lang="en-US" sz="1200">
                <a:solidFill>
                  <a:srgbClr val="848484"/>
                </a:solidFill>
              </a:rPr>
              <a:t>175.0 kg API/</a:t>
            </a:r>
            <a:r>
              <a:rPr lang="zh-CN" altLang="en-US" sz="1200">
                <a:solidFill>
                  <a:srgbClr val="848484"/>
                </a:solidFill>
              </a:rPr>
              <a:t>批次</a:t>
            </a:r>
            <a:endParaRPr lang="en-US" sz="1200">
              <a:solidFill>
                <a:srgbClr val="848484"/>
              </a:solidFill>
            </a:endParaRPr>
          </a:p>
          <a:p>
            <a:r>
              <a:rPr lang="en-US" sz="1200">
                <a:solidFill>
                  <a:srgbClr val="848484"/>
                </a:solidFill>
              </a:rPr>
              <a:t>525.0 kg API/</a:t>
            </a:r>
            <a:r>
              <a:rPr lang="zh-CN" altLang="en-US" sz="1200">
                <a:solidFill>
                  <a:srgbClr val="848484"/>
                </a:solidFill>
              </a:rPr>
              <a:t>活动</a:t>
            </a:r>
            <a:endParaRPr lang="en-US" sz="1200" baseline="-25000">
              <a:solidFill>
                <a:srgbClr val="848484"/>
              </a:solidFill>
            </a:endParaRPr>
          </a:p>
        </p:txBody>
      </p: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2</a:t>
            </a:r>
            <a:r>
              <a:rPr lang="en-US" sz="1200">
                <a:solidFill>
                  <a:srgbClr val="848484"/>
                </a:solidFill>
              </a:rPr>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2</a:t>
            </a:r>
            <a:r>
              <a:rPr lang="en-US" sz="1200">
                <a:solidFill>
                  <a:srgbClr val="848484"/>
                </a:solidFill>
              </a:rPr>
              <a:t>)</a:t>
            </a: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FBCABCDD-403C-4760-BB79-943BCDAD72B5}"/>
              </a:ext>
            </a:extLst>
          </p:cNvPr>
          <p:cNvSpPr txBox="1"/>
          <p:nvPr/>
        </p:nvSpPr>
        <p:spPr>
          <a:xfrm>
            <a:off x="5907480" y="4929360"/>
            <a:ext cx="2712769" cy="615553"/>
          </a:xfrm>
          <a:prstGeom prst="rect">
            <a:avLst/>
          </a:prstGeom>
          <a:noFill/>
        </p:spPr>
        <p:txBody>
          <a:bodyPr wrap="square" rtlCol="0">
            <a:spAutoFit/>
          </a:bodyPr>
          <a:lstStyle/>
          <a:p>
            <a:pPr marL="0" indent="0" algn="ctr">
              <a:buNone/>
            </a:pPr>
            <a:r>
              <a:rPr lang="en-GB" sz="1800" b="1" u="sng">
                <a:solidFill>
                  <a:srgbClr val="848484"/>
                </a:solidFill>
              </a:rPr>
              <a:t>2. </a:t>
            </a:r>
            <a:r>
              <a:rPr lang="zh-CN" altLang="en-US" sz="1800" b="1" u="sng">
                <a:solidFill>
                  <a:srgbClr val="848484"/>
                </a:solidFill>
              </a:rPr>
              <a:t>实际损失</a:t>
            </a:r>
            <a:endParaRPr lang="en-GB" altLang="zh-CN" b="1" u="sng">
              <a:solidFill>
                <a:srgbClr val="848484"/>
              </a:solidFill>
            </a:endParaRPr>
          </a:p>
          <a:p>
            <a:pPr algn="ctr"/>
            <a:r>
              <a:rPr lang="zh-CN" altLang="en-US" sz="1600" b="1">
                <a:solidFill>
                  <a:srgbClr val="848484"/>
                </a:solidFill>
              </a:rPr>
              <a:t>每个步骤中的已知损失</a:t>
            </a:r>
            <a:endParaRPr lang="en-GB" altLang="zh-CN" sz="1600" b="1">
              <a:solidFill>
                <a:srgbClr val="848484"/>
              </a:solidFill>
            </a:endParaRPr>
          </a:p>
        </p:txBody>
      </p:sp>
      <p:sp>
        <p:nvSpPr>
          <p:cNvPr id="50" name="TextBox 49">
            <a:extLst>
              <a:ext uri="{FF2B5EF4-FFF2-40B4-BE49-F238E27FC236}">
                <a16:creationId xmlns:a16="http://schemas.microsoft.com/office/drawing/2014/main" id="{F21D788F-FD28-425B-8390-7C0022E4A3F1}"/>
              </a:ext>
            </a:extLst>
          </p:cNvPr>
          <p:cNvSpPr txBox="1"/>
          <p:nvPr/>
        </p:nvSpPr>
        <p:spPr>
          <a:xfrm>
            <a:off x="4621978" y="3287710"/>
            <a:ext cx="1948251" cy="461665"/>
          </a:xfrm>
          <a:prstGeom prst="rect">
            <a:avLst/>
          </a:prstGeom>
          <a:noFill/>
        </p:spPr>
        <p:txBody>
          <a:bodyPr wrap="square" rtlCol="0">
            <a:spAutoFit/>
          </a:bodyPr>
          <a:lstStyle/>
          <a:p>
            <a:r>
              <a:rPr lang="en-US" sz="1200" b="1">
                <a:solidFill>
                  <a:srgbClr val="848484"/>
                </a:solidFill>
              </a:rPr>
              <a:t>2.0 kg   API/</a:t>
            </a:r>
            <a:r>
              <a:rPr lang="zh-CN" altLang="en-US" sz="1200" b="1">
                <a:solidFill>
                  <a:srgbClr val="848484"/>
                </a:solidFill>
              </a:rPr>
              <a:t>批次</a:t>
            </a:r>
            <a:endParaRPr lang="en-US" sz="1200" b="1">
              <a:solidFill>
                <a:srgbClr val="848484"/>
              </a:solidFill>
            </a:endParaRPr>
          </a:p>
          <a:p>
            <a:r>
              <a:rPr lang="en-US" sz="1200" b="1">
                <a:solidFill>
                  <a:srgbClr val="848484"/>
                </a:solidFill>
              </a:rPr>
              <a:t>6.0 kg   API/</a:t>
            </a:r>
            <a:r>
              <a:rPr lang="zh-CN" altLang="en-US" sz="1200" b="1">
                <a:solidFill>
                  <a:srgbClr val="848484"/>
                </a:solidFill>
              </a:rPr>
              <a:t>活动</a:t>
            </a:r>
            <a:endParaRPr lang="en-US" sz="1200" b="1">
              <a:solidFill>
                <a:srgbClr val="848484"/>
              </a:solidFill>
            </a:endParaRPr>
          </a:p>
        </p:txBody>
      </p:sp>
      <p:sp>
        <p:nvSpPr>
          <p:cNvPr id="51" name="TextBox 50">
            <a:extLst>
              <a:ext uri="{FF2B5EF4-FFF2-40B4-BE49-F238E27FC236}">
                <a16:creationId xmlns:a16="http://schemas.microsoft.com/office/drawing/2014/main" id="{8270D3C7-51C4-4138-80C5-624543BBE026}"/>
              </a:ext>
            </a:extLst>
          </p:cNvPr>
          <p:cNvSpPr txBox="1"/>
          <p:nvPr/>
        </p:nvSpPr>
        <p:spPr>
          <a:xfrm>
            <a:off x="7719321" y="3316924"/>
            <a:ext cx="1948251" cy="461665"/>
          </a:xfrm>
          <a:prstGeom prst="rect">
            <a:avLst/>
          </a:prstGeom>
          <a:noFill/>
        </p:spPr>
        <p:txBody>
          <a:bodyPr wrap="square" rtlCol="0">
            <a:spAutoFit/>
          </a:bodyPr>
          <a:lstStyle/>
          <a:p>
            <a:r>
              <a:rPr lang="en-US" sz="1200" b="1">
                <a:solidFill>
                  <a:srgbClr val="848484"/>
                </a:solidFill>
              </a:rPr>
              <a:t>1.0 kg   API/</a:t>
            </a:r>
            <a:r>
              <a:rPr lang="zh-CN" altLang="en-US" sz="1200" b="1">
                <a:solidFill>
                  <a:srgbClr val="848484"/>
                </a:solidFill>
              </a:rPr>
              <a:t>批次</a:t>
            </a:r>
            <a:endParaRPr lang="en-US" sz="1200" b="1">
              <a:solidFill>
                <a:srgbClr val="848484"/>
              </a:solidFill>
            </a:endParaRPr>
          </a:p>
          <a:p>
            <a:r>
              <a:rPr lang="en-US" sz="1200" b="1">
                <a:solidFill>
                  <a:srgbClr val="848484"/>
                </a:solidFill>
              </a:rPr>
              <a:t>3.0 kg   API/</a:t>
            </a:r>
            <a:r>
              <a:rPr lang="zh-CN" altLang="en-US" sz="1200" b="1">
                <a:solidFill>
                  <a:srgbClr val="848484"/>
                </a:solidFill>
              </a:rPr>
              <a:t>活动</a:t>
            </a:r>
            <a:endParaRPr lang="en-US" sz="1200" b="1">
              <a:solidFill>
                <a:srgbClr val="848484"/>
              </a:solidFill>
            </a:endParaRPr>
          </a:p>
        </p:txBody>
      </p: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31909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多批次生产活动运用于</a:t>
            </a:r>
            <a:r>
              <a:rPr lang="en-US" altLang="zh-CN" sz="1600"/>
              <a:t>OSD</a:t>
            </a:r>
            <a:r>
              <a:rPr lang="zh-CN" altLang="en-US" sz="1600"/>
              <a:t>产品生产中的效果。</a:t>
            </a:r>
            <a:endParaRPr lang="en-GB" altLang="zh-CN" sz="1600"/>
          </a:p>
          <a:p>
            <a:pPr marL="0" indent="0">
              <a:buFont typeface="Wingdings" panose="05000000000000000000" pitchFamily="2" charset="2"/>
              <a:buNone/>
            </a:pPr>
            <a:endParaRPr lang="en-GB" sz="1600"/>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37" name="Flowchart: Terminator 23">
            <a:extLst>
              <a:ext uri="{FF2B5EF4-FFF2-40B4-BE49-F238E27FC236}">
                <a16:creationId xmlns:a16="http://schemas.microsoft.com/office/drawing/2014/main" id="{1B3709C4-7411-09CF-5FD0-37275242FEAA}"/>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7a. </a:t>
            </a:r>
            <a:r>
              <a:rPr lang="zh-CN" altLang="en-US" sz="1200">
                <a:solidFill>
                  <a:srgbClr val="848484"/>
                </a:solidFill>
              </a:rPr>
              <a:t>估算其他损失。</a:t>
            </a:r>
            <a:endParaRPr lang="en-US" altLang="zh-CN" sz="1200">
              <a:solidFill>
                <a:srgbClr val="848484"/>
              </a:solidFill>
            </a:endParaRPr>
          </a:p>
          <a:p>
            <a:pPr algn="ctr"/>
            <a:r>
              <a:rPr lang="zh-CN" altLang="en-US" sz="1200">
                <a:solidFill>
                  <a:srgbClr val="848484"/>
                </a:solidFill>
              </a:rPr>
              <a:t>更新工艺流程框图和物料平衡</a:t>
            </a:r>
            <a:r>
              <a:rPr lang="en-US" sz="1200">
                <a:solidFill>
                  <a:srgbClr val="848484"/>
                </a:solidFill>
              </a:rPr>
              <a:t>。 </a:t>
            </a:r>
            <a:endParaRPr lang="en-US" sz="2000">
              <a:solidFill>
                <a:srgbClr val="848484"/>
              </a:solidFill>
            </a:endParaRPr>
          </a:p>
        </p:txBody>
      </p:sp>
      <p:sp>
        <p:nvSpPr>
          <p:cNvPr id="41" name="Title 1">
            <a:extLst>
              <a:ext uri="{FF2B5EF4-FFF2-40B4-BE49-F238E27FC236}">
                <a16:creationId xmlns:a16="http://schemas.microsoft.com/office/drawing/2014/main" id="{88DFB014-E1F3-F3F9-E36D-8DE1F680955C}"/>
              </a:ext>
            </a:extLst>
          </p:cNvPr>
          <p:cNvSpPr>
            <a:spLocks noGrp="1"/>
          </p:cNvSpPr>
          <p:nvPr>
            <p:ph type="title"/>
          </p:nvPr>
        </p:nvSpPr>
        <p:spPr/>
        <p:txBody>
          <a:bodyPr/>
          <a:lstStyle/>
          <a:p>
            <a:r>
              <a:rPr lang="zh-CN" altLang="en-US"/>
              <a:t>步骤</a:t>
            </a:r>
            <a:r>
              <a:rPr lang="en-US" altLang="zh-CN"/>
              <a:t>7</a:t>
            </a:r>
            <a:r>
              <a:rPr lang="zh-CN" altLang="en-US"/>
              <a:t>：口服固体剂量（</a:t>
            </a:r>
            <a:r>
              <a:rPr lang="en-US" altLang="zh-CN"/>
              <a:t>OSD</a:t>
            </a:r>
            <a:r>
              <a:rPr lang="zh-CN" altLang="en-US"/>
              <a:t>）产品的差异</a:t>
            </a:r>
            <a:endParaRPr lang="en-GB"/>
          </a:p>
        </p:txBody>
      </p:sp>
      <p:sp>
        <p:nvSpPr>
          <p:cNvPr id="42" name="TextBox 43">
            <a:extLst>
              <a:ext uri="{FF2B5EF4-FFF2-40B4-BE49-F238E27FC236}">
                <a16:creationId xmlns:a16="http://schemas.microsoft.com/office/drawing/2014/main" id="{F7DFA77F-F227-CF41-743B-E25C6AE154D6}"/>
              </a:ext>
            </a:extLst>
          </p:cNvPr>
          <p:cNvSpPr txBox="1"/>
          <p:nvPr/>
        </p:nvSpPr>
        <p:spPr>
          <a:xfrm>
            <a:off x="3138990" y="4926593"/>
            <a:ext cx="2712769" cy="861774"/>
          </a:xfrm>
          <a:prstGeom prst="rect">
            <a:avLst/>
          </a:prstGeom>
          <a:noFill/>
        </p:spPr>
        <p:txBody>
          <a:bodyPr wrap="square" rtlCol="0">
            <a:spAutoFit/>
          </a:bodyPr>
          <a:lstStyle/>
          <a:p>
            <a:pPr marL="0" indent="0" algn="ctr">
              <a:buNone/>
            </a:pPr>
            <a:r>
              <a:rPr lang="en-GB" sz="1800" u="sng">
                <a:solidFill>
                  <a:srgbClr val="848484"/>
                </a:solidFill>
              </a:rPr>
              <a:t>1. </a:t>
            </a:r>
            <a:r>
              <a:rPr lang="zh-CN" altLang="en-US" sz="1800" u="sng">
                <a:solidFill>
                  <a:srgbClr val="848484"/>
                </a:solidFill>
              </a:rPr>
              <a:t>生产产出</a:t>
            </a:r>
            <a:endParaRPr lang="en-GB" sz="1800" u="sng">
              <a:solidFill>
                <a:srgbClr val="848484"/>
              </a:solidFill>
            </a:endParaRPr>
          </a:p>
          <a:p>
            <a:pPr marL="0" indent="0" algn="ctr">
              <a:buNone/>
            </a:pPr>
            <a:r>
              <a:rPr lang="zh-CN" altLang="en-US" sz="1600">
                <a:solidFill>
                  <a:srgbClr val="848484"/>
                </a:solidFill>
              </a:rPr>
              <a:t>物料从一个步骤转移到另一个步骤</a:t>
            </a:r>
            <a:endParaRPr lang="en-GB" altLang="zh-CN" sz="1600">
              <a:solidFill>
                <a:srgbClr val="848484"/>
              </a:solidFill>
            </a:endParaRPr>
          </a:p>
        </p:txBody>
      </p:sp>
      <p:sp>
        <p:nvSpPr>
          <p:cNvPr id="43" name="TextBox 37">
            <a:extLst>
              <a:ext uri="{FF2B5EF4-FFF2-40B4-BE49-F238E27FC236}">
                <a16:creationId xmlns:a16="http://schemas.microsoft.com/office/drawing/2014/main" id="{4C341231-ECAC-CE43-D85C-3A00A2B15B3C}"/>
              </a:ext>
            </a:extLst>
          </p:cNvPr>
          <p:cNvSpPr txBox="1"/>
          <p:nvPr/>
        </p:nvSpPr>
        <p:spPr>
          <a:xfrm>
            <a:off x="5086576" y="1522713"/>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sp>
        <p:nvSpPr>
          <p:cNvPr id="44" name="TextBox 39">
            <a:extLst>
              <a:ext uri="{FF2B5EF4-FFF2-40B4-BE49-F238E27FC236}">
                <a16:creationId xmlns:a16="http://schemas.microsoft.com/office/drawing/2014/main" id="{4680A11A-3F0A-FCBF-9666-526D2951FD6B}"/>
              </a:ext>
            </a:extLst>
          </p:cNvPr>
          <p:cNvSpPr txBox="1"/>
          <p:nvPr/>
        </p:nvSpPr>
        <p:spPr>
          <a:xfrm>
            <a:off x="8156554" y="1533336"/>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spTree>
    <p:extLst>
      <p:ext uri="{BB962C8B-B14F-4D97-AF65-F5344CB8AC3E}">
        <p14:creationId xmlns:p14="http://schemas.microsoft.com/office/powerpoint/2010/main" val="395761062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2</a:t>
            </a:r>
          </a:p>
          <a:p>
            <a:pPr algn="ctr"/>
            <a:r>
              <a:rPr lang="en-US" sz="1200">
                <a:solidFill>
                  <a:srgbClr val="848484"/>
                </a:solidFill>
              </a:rPr>
              <a:t>(</a:t>
            </a:r>
            <a:r>
              <a:rPr lang="zh-CN" altLang="en-US" sz="1200">
                <a:solidFill>
                  <a:srgbClr val="848484"/>
                </a:solidFill>
              </a:rPr>
              <a:t>封装</a:t>
            </a:r>
            <a:r>
              <a:rPr lang="en-US" sz="1200">
                <a:solidFill>
                  <a:srgbClr val="848484"/>
                </a:solidFill>
              </a:rPr>
              <a:t>)</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1</a:t>
            </a:r>
            <a:r>
              <a:rPr lang="en-US" sz="1200">
                <a:solidFill>
                  <a:srgbClr val="848484"/>
                </a:solidFill>
              </a:rPr>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zh-CN" altLang="en-US" sz="1200">
                <a:solidFill>
                  <a:srgbClr val="848484"/>
                </a:solidFill>
              </a:rPr>
              <a:t>物料输入</a:t>
            </a:r>
            <a:endParaRPr lang="en-US" sz="1200">
              <a:solidFill>
                <a:srgbClr val="848484"/>
              </a:solidFill>
            </a:endParaRP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1</a:t>
            </a:r>
            <a:r>
              <a:rPr lang="en-US" sz="1200">
                <a:solidFill>
                  <a:srgbClr val="848484"/>
                </a:solidFill>
              </a:rPr>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1</a:t>
            </a:r>
          </a:p>
          <a:p>
            <a:pPr algn="ctr"/>
            <a:r>
              <a:rPr lang="en-US" sz="1200">
                <a:solidFill>
                  <a:srgbClr val="848484"/>
                </a:solidFill>
              </a:rPr>
              <a:t>(</a:t>
            </a:r>
            <a:r>
              <a:rPr lang="zh-CN" altLang="en-US" sz="1200">
                <a:solidFill>
                  <a:srgbClr val="848484"/>
                </a:solidFill>
              </a:rPr>
              <a:t>颗粒化</a:t>
            </a:r>
            <a:r>
              <a:rPr lang="en-US" sz="1200">
                <a:solidFill>
                  <a:srgbClr val="848484"/>
                </a:solidFill>
              </a:rPr>
              <a:t>)</a:t>
            </a:r>
          </a:p>
        </p:txBody>
      </p:sp>
      <p:sp>
        <p:nvSpPr>
          <p:cNvPr id="20" name="TextBox 19">
            <a:extLst>
              <a:ext uri="{FF2B5EF4-FFF2-40B4-BE49-F238E27FC236}">
                <a16:creationId xmlns:a16="http://schemas.microsoft.com/office/drawing/2014/main" id="{5361214B-685C-4102-AAB3-961C83C682B3}"/>
              </a:ext>
            </a:extLst>
          </p:cNvPr>
          <p:cNvSpPr txBox="1"/>
          <p:nvPr/>
        </p:nvSpPr>
        <p:spPr>
          <a:xfrm>
            <a:off x="3152347" y="2811954"/>
            <a:ext cx="1823248" cy="461665"/>
          </a:xfrm>
          <a:prstGeom prst="rect">
            <a:avLst/>
          </a:prstGeom>
          <a:noFill/>
        </p:spPr>
        <p:txBody>
          <a:bodyPr wrap="square" rtlCol="0">
            <a:spAutoFit/>
          </a:bodyPr>
          <a:lstStyle/>
          <a:p>
            <a:r>
              <a:rPr lang="en-US" sz="1200">
                <a:solidFill>
                  <a:srgbClr val="848484"/>
                </a:solidFill>
              </a:rPr>
              <a:t>200.0 kg API/</a:t>
            </a:r>
            <a:r>
              <a:rPr lang="zh-CN" altLang="en-US" sz="1200">
                <a:solidFill>
                  <a:srgbClr val="848484"/>
                </a:solidFill>
              </a:rPr>
              <a:t>批次</a:t>
            </a:r>
            <a:endParaRPr lang="en-US" sz="1200">
              <a:solidFill>
                <a:srgbClr val="848484"/>
              </a:solidFill>
            </a:endParaRPr>
          </a:p>
          <a:p>
            <a:r>
              <a:rPr lang="en-US" sz="1200">
                <a:solidFill>
                  <a:srgbClr val="848484"/>
                </a:solidFill>
              </a:rPr>
              <a:t>600.0 kg API/</a:t>
            </a:r>
            <a:r>
              <a:rPr lang="zh-CN" altLang="en-US" sz="1200">
                <a:solidFill>
                  <a:srgbClr val="848484"/>
                </a:solidFill>
              </a:rPr>
              <a:t>活动</a:t>
            </a:r>
            <a:endParaRPr lang="en-US" sz="1200">
              <a:solidFill>
                <a:srgbClr val="848484"/>
              </a:solidFill>
            </a:endParaRP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zh-CN" altLang="en-US" sz="1200">
                <a:solidFill>
                  <a:srgbClr val="848484"/>
                </a:solidFill>
              </a:rPr>
              <a:t>产品中的物料</a:t>
            </a:r>
            <a:endParaRPr lang="en-US" sz="1200">
              <a:solidFill>
                <a:srgbClr val="848484"/>
              </a:solidFill>
            </a:endParaRP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DAC6E73E-2904-4740-B8D4-5D760FE3F8D8}"/>
              </a:ext>
            </a:extLst>
          </p:cNvPr>
          <p:cNvSpPr txBox="1"/>
          <p:nvPr/>
        </p:nvSpPr>
        <p:spPr>
          <a:xfrm>
            <a:off x="6631543" y="2809995"/>
            <a:ext cx="1730462" cy="461665"/>
          </a:xfrm>
          <a:prstGeom prst="rect">
            <a:avLst/>
          </a:prstGeom>
          <a:noFill/>
        </p:spPr>
        <p:txBody>
          <a:bodyPr wrap="square" rtlCol="0">
            <a:spAutoFit/>
          </a:bodyPr>
          <a:lstStyle/>
          <a:p>
            <a:r>
              <a:rPr lang="en-US" sz="1200">
                <a:solidFill>
                  <a:srgbClr val="848484"/>
                </a:solidFill>
              </a:rPr>
              <a:t>180.0 kg API/</a:t>
            </a:r>
            <a:r>
              <a:rPr lang="zh-CN" altLang="en-US" sz="1200">
                <a:solidFill>
                  <a:srgbClr val="848484"/>
                </a:solidFill>
              </a:rPr>
              <a:t>批次</a:t>
            </a:r>
            <a:endParaRPr lang="en-US" sz="1200">
              <a:solidFill>
                <a:srgbClr val="848484"/>
              </a:solidFill>
            </a:endParaRPr>
          </a:p>
          <a:p>
            <a:r>
              <a:rPr lang="en-US" sz="1200">
                <a:solidFill>
                  <a:srgbClr val="848484"/>
                </a:solidFill>
              </a:rPr>
              <a:t>540.0 kg API/</a:t>
            </a:r>
            <a:r>
              <a:rPr lang="zh-CN" altLang="en-US" sz="1200">
                <a:solidFill>
                  <a:srgbClr val="848484"/>
                </a:solidFill>
              </a:rPr>
              <a:t>活动</a:t>
            </a:r>
            <a:endParaRPr lang="en-US" sz="1200" baseline="-25000">
              <a:solidFill>
                <a:srgbClr val="848484"/>
              </a:solidFill>
            </a:endParaRPr>
          </a:p>
        </p:txBody>
      </p: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79148C1-6723-45DE-BCCF-58E99AC63EBF}"/>
              </a:ext>
            </a:extLst>
          </p:cNvPr>
          <p:cNvSpPr txBox="1"/>
          <p:nvPr/>
        </p:nvSpPr>
        <p:spPr>
          <a:xfrm>
            <a:off x="9742317" y="2827690"/>
            <a:ext cx="1730462" cy="461665"/>
          </a:xfrm>
          <a:prstGeom prst="rect">
            <a:avLst/>
          </a:prstGeom>
          <a:noFill/>
        </p:spPr>
        <p:txBody>
          <a:bodyPr wrap="square" rtlCol="0">
            <a:spAutoFit/>
          </a:bodyPr>
          <a:lstStyle/>
          <a:p>
            <a:r>
              <a:rPr lang="en-US" sz="1200">
                <a:solidFill>
                  <a:srgbClr val="848484"/>
                </a:solidFill>
              </a:rPr>
              <a:t>175.0 kg API/</a:t>
            </a:r>
            <a:r>
              <a:rPr lang="zh-CN" altLang="en-US" sz="1200">
                <a:solidFill>
                  <a:srgbClr val="848484"/>
                </a:solidFill>
              </a:rPr>
              <a:t>批次</a:t>
            </a:r>
            <a:endParaRPr lang="en-US" sz="1200">
              <a:solidFill>
                <a:srgbClr val="848484"/>
              </a:solidFill>
            </a:endParaRPr>
          </a:p>
          <a:p>
            <a:r>
              <a:rPr lang="en-US" sz="1200">
                <a:solidFill>
                  <a:srgbClr val="848484"/>
                </a:solidFill>
              </a:rPr>
              <a:t>525.0 kg API/</a:t>
            </a:r>
            <a:r>
              <a:rPr lang="zh-CN" altLang="en-US" sz="1200">
                <a:solidFill>
                  <a:srgbClr val="848484"/>
                </a:solidFill>
              </a:rPr>
              <a:t>活动</a:t>
            </a:r>
            <a:endParaRPr lang="en-US" sz="1200" baseline="-25000">
              <a:solidFill>
                <a:srgbClr val="848484"/>
              </a:solidFill>
            </a:endParaRPr>
          </a:p>
        </p:txBody>
      </p:sp>
      <p:sp>
        <p:nvSpPr>
          <p:cNvPr id="27" name="TextBox 26">
            <a:extLst>
              <a:ext uri="{FF2B5EF4-FFF2-40B4-BE49-F238E27FC236}">
                <a16:creationId xmlns:a16="http://schemas.microsoft.com/office/drawing/2014/main" id="{F77B6ED7-3163-401C-A9EE-3994D60C7208}"/>
              </a:ext>
            </a:extLst>
          </p:cNvPr>
          <p:cNvSpPr txBox="1"/>
          <p:nvPr/>
        </p:nvSpPr>
        <p:spPr>
          <a:xfrm>
            <a:off x="5270012" y="1840364"/>
            <a:ext cx="1819982" cy="461665"/>
          </a:xfrm>
          <a:prstGeom prst="rect">
            <a:avLst/>
          </a:prstGeom>
          <a:noFill/>
        </p:spPr>
        <p:txBody>
          <a:bodyPr wrap="square" rtlCol="0">
            <a:spAutoFit/>
          </a:bodyPr>
          <a:lstStyle/>
          <a:p>
            <a:r>
              <a:rPr lang="en-US" sz="1200" b="1">
                <a:solidFill>
                  <a:srgbClr val="848484"/>
                </a:solidFill>
              </a:rPr>
              <a:t>  9.0 kg   API/</a:t>
            </a:r>
            <a:r>
              <a:rPr lang="zh-CN" altLang="en-US" sz="1200" b="1">
                <a:solidFill>
                  <a:srgbClr val="848484"/>
                </a:solidFill>
              </a:rPr>
              <a:t>批次</a:t>
            </a:r>
            <a:endParaRPr lang="en-US" sz="1200" b="1">
              <a:solidFill>
                <a:srgbClr val="848484"/>
              </a:solidFill>
            </a:endParaRPr>
          </a:p>
          <a:p>
            <a:r>
              <a:rPr lang="en-US" sz="1200" b="1">
                <a:solidFill>
                  <a:srgbClr val="848484"/>
                </a:solidFill>
              </a:rPr>
              <a:t>27.0 kg   API/</a:t>
            </a:r>
            <a:r>
              <a:rPr lang="zh-CN" altLang="en-US" sz="1200" b="1">
                <a:solidFill>
                  <a:srgbClr val="848484"/>
                </a:solidFill>
              </a:rPr>
              <a:t>活动</a:t>
            </a:r>
            <a:endParaRPr lang="en-US" sz="1200" b="1">
              <a:solidFill>
                <a:srgbClr val="848484"/>
              </a:solidFill>
            </a:endParaRPr>
          </a:p>
        </p:txBody>
      </p: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2</a:t>
            </a:r>
            <a:r>
              <a:rPr lang="en-US" sz="1200">
                <a:solidFill>
                  <a:srgbClr val="848484"/>
                </a:solidFill>
              </a:rPr>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2</a:t>
            </a:r>
            <a:r>
              <a:rPr lang="en-US" sz="1200">
                <a:solidFill>
                  <a:srgbClr val="848484"/>
                </a:solidFill>
              </a:rPr>
              <a:t>)</a:t>
            </a: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0815E1EA-0C59-4A4A-9F43-E2A6FFD7298A}"/>
              </a:ext>
            </a:extLst>
          </p:cNvPr>
          <p:cNvSpPr txBox="1"/>
          <p:nvPr/>
        </p:nvSpPr>
        <p:spPr>
          <a:xfrm>
            <a:off x="8416406" y="1833971"/>
            <a:ext cx="1819982" cy="461665"/>
          </a:xfrm>
          <a:prstGeom prst="rect">
            <a:avLst/>
          </a:prstGeom>
          <a:noFill/>
        </p:spPr>
        <p:txBody>
          <a:bodyPr wrap="square" rtlCol="0">
            <a:spAutoFit/>
          </a:bodyPr>
          <a:lstStyle/>
          <a:p>
            <a:r>
              <a:rPr lang="en-US" sz="1200" b="1">
                <a:solidFill>
                  <a:srgbClr val="848484"/>
                </a:solidFill>
              </a:rPr>
              <a:t>1.5 kg   API/</a:t>
            </a:r>
            <a:r>
              <a:rPr lang="zh-CN" altLang="en-US" sz="1200" b="1">
                <a:solidFill>
                  <a:srgbClr val="848484"/>
                </a:solidFill>
              </a:rPr>
              <a:t>批次</a:t>
            </a:r>
            <a:endParaRPr lang="en-US" sz="1200" b="1">
              <a:solidFill>
                <a:srgbClr val="848484"/>
              </a:solidFill>
            </a:endParaRPr>
          </a:p>
          <a:p>
            <a:r>
              <a:rPr lang="en-US" sz="1200" b="1">
                <a:solidFill>
                  <a:srgbClr val="848484"/>
                </a:solidFill>
              </a:rPr>
              <a:t>4.5 kg   API/</a:t>
            </a:r>
            <a:r>
              <a:rPr lang="zh-CN" altLang="en-US" sz="1200" b="1">
                <a:solidFill>
                  <a:srgbClr val="848484"/>
                </a:solidFill>
              </a:rPr>
              <a:t>活动</a:t>
            </a:r>
            <a:endParaRPr lang="en-US" sz="1200" b="1">
              <a:solidFill>
                <a:srgbClr val="848484"/>
              </a:solidFill>
            </a:endParaRPr>
          </a:p>
        </p:txBody>
      </p:sp>
      <p:sp>
        <p:nvSpPr>
          <p:cNvPr id="46" name="TextBox 45">
            <a:extLst>
              <a:ext uri="{FF2B5EF4-FFF2-40B4-BE49-F238E27FC236}">
                <a16:creationId xmlns:a16="http://schemas.microsoft.com/office/drawing/2014/main" id="{031AF612-3E6F-4136-8B94-AE7B73180872}"/>
              </a:ext>
            </a:extLst>
          </p:cNvPr>
          <p:cNvSpPr txBox="1"/>
          <p:nvPr/>
        </p:nvSpPr>
        <p:spPr>
          <a:xfrm>
            <a:off x="8475663" y="4921927"/>
            <a:ext cx="2840037" cy="861774"/>
          </a:xfrm>
          <a:prstGeom prst="rect">
            <a:avLst/>
          </a:prstGeom>
          <a:noFill/>
        </p:spPr>
        <p:txBody>
          <a:bodyPr wrap="square" rtlCol="0">
            <a:spAutoFit/>
          </a:bodyPr>
          <a:lstStyle/>
          <a:p>
            <a:pPr marL="0" indent="0" algn="ctr">
              <a:buNone/>
            </a:pPr>
            <a:r>
              <a:rPr lang="en-GB" b="1" u="sng">
                <a:solidFill>
                  <a:srgbClr val="848484"/>
                </a:solidFill>
              </a:rPr>
              <a:t>3</a:t>
            </a:r>
            <a:r>
              <a:rPr lang="en-GB" sz="1800" b="1" u="sng">
                <a:solidFill>
                  <a:srgbClr val="848484"/>
                </a:solidFill>
              </a:rPr>
              <a:t>. </a:t>
            </a:r>
            <a:r>
              <a:rPr lang="zh-CN" altLang="en-US" sz="1800" b="1" u="sng">
                <a:solidFill>
                  <a:srgbClr val="848484"/>
                </a:solidFill>
              </a:rPr>
              <a:t>粉尘损失</a:t>
            </a:r>
            <a:endParaRPr lang="en-GB" sz="1800" b="1" u="sng">
              <a:solidFill>
                <a:srgbClr val="848484"/>
              </a:solidFill>
            </a:endParaRPr>
          </a:p>
          <a:p>
            <a:pPr marL="0" indent="0" algn="ctr">
              <a:buNone/>
            </a:pPr>
            <a:r>
              <a:rPr lang="zh-CN" altLang="en-US" sz="1600" b="1">
                <a:solidFill>
                  <a:srgbClr val="848484"/>
                </a:solidFill>
              </a:rPr>
              <a:t>通过</a:t>
            </a:r>
            <a:r>
              <a:rPr lang="en-US" altLang="zh-CN" sz="1600" b="1">
                <a:solidFill>
                  <a:srgbClr val="848484"/>
                </a:solidFill>
              </a:rPr>
              <a:t>3</a:t>
            </a:r>
            <a:r>
              <a:rPr lang="zh-CN" altLang="en-US" sz="1600" b="1">
                <a:solidFill>
                  <a:srgbClr val="848484"/>
                </a:solidFill>
              </a:rPr>
              <a:t>种方法中的</a:t>
            </a:r>
            <a:r>
              <a:rPr lang="en-US" altLang="zh-CN" sz="1600" b="1">
                <a:solidFill>
                  <a:srgbClr val="848484"/>
                </a:solidFill>
              </a:rPr>
              <a:t>1</a:t>
            </a:r>
            <a:r>
              <a:rPr lang="zh-CN" altLang="en-US" sz="1600" b="1">
                <a:solidFill>
                  <a:srgbClr val="848484"/>
                </a:solidFill>
              </a:rPr>
              <a:t>种进行估算</a:t>
            </a:r>
            <a:endParaRPr lang="en-GB" sz="1600" b="1">
              <a:solidFill>
                <a:srgbClr val="848484"/>
              </a:solidFill>
            </a:endParaRPr>
          </a:p>
        </p:txBody>
      </p:sp>
      <p:sp>
        <p:nvSpPr>
          <p:cNvPr id="50" name="TextBox 49">
            <a:extLst>
              <a:ext uri="{FF2B5EF4-FFF2-40B4-BE49-F238E27FC236}">
                <a16:creationId xmlns:a16="http://schemas.microsoft.com/office/drawing/2014/main" id="{F21D788F-FD28-425B-8390-7C0022E4A3F1}"/>
              </a:ext>
            </a:extLst>
          </p:cNvPr>
          <p:cNvSpPr txBox="1"/>
          <p:nvPr/>
        </p:nvSpPr>
        <p:spPr>
          <a:xfrm>
            <a:off x="4631853" y="3284597"/>
            <a:ext cx="1948251" cy="461665"/>
          </a:xfrm>
          <a:prstGeom prst="rect">
            <a:avLst/>
          </a:prstGeom>
          <a:noFill/>
        </p:spPr>
        <p:txBody>
          <a:bodyPr wrap="square" rtlCol="0">
            <a:spAutoFit/>
          </a:bodyPr>
          <a:lstStyle/>
          <a:p>
            <a:r>
              <a:rPr lang="en-US" sz="1200">
                <a:solidFill>
                  <a:srgbClr val="848484"/>
                </a:solidFill>
              </a:rPr>
              <a:t>2.0 kg   API/</a:t>
            </a:r>
            <a:r>
              <a:rPr lang="zh-CN" altLang="en-US" sz="1200">
                <a:solidFill>
                  <a:srgbClr val="848484"/>
                </a:solidFill>
              </a:rPr>
              <a:t>批次</a:t>
            </a:r>
            <a:endParaRPr lang="en-US" sz="1200">
              <a:solidFill>
                <a:srgbClr val="848484"/>
              </a:solidFill>
            </a:endParaRPr>
          </a:p>
          <a:p>
            <a:r>
              <a:rPr lang="en-US" sz="1200">
                <a:solidFill>
                  <a:srgbClr val="848484"/>
                </a:solidFill>
              </a:rPr>
              <a:t>6.0 kg   API/</a:t>
            </a:r>
            <a:r>
              <a:rPr lang="zh-CN" altLang="en-US" sz="1200">
                <a:solidFill>
                  <a:srgbClr val="848484"/>
                </a:solidFill>
              </a:rPr>
              <a:t>活动</a:t>
            </a:r>
            <a:endParaRPr lang="en-US" sz="1200">
              <a:solidFill>
                <a:srgbClr val="848484"/>
              </a:solidFill>
            </a:endParaRPr>
          </a:p>
        </p:txBody>
      </p:sp>
      <p:sp>
        <p:nvSpPr>
          <p:cNvPr id="51" name="TextBox 50">
            <a:extLst>
              <a:ext uri="{FF2B5EF4-FFF2-40B4-BE49-F238E27FC236}">
                <a16:creationId xmlns:a16="http://schemas.microsoft.com/office/drawing/2014/main" id="{8270D3C7-51C4-4138-80C5-624543BBE026}"/>
              </a:ext>
            </a:extLst>
          </p:cNvPr>
          <p:cNvSpPr txBox="1"/>
          <p:nvPr/>
        </p:nvSpPr>
        <p:spPr>
          <a:xfrm>
            <a:off x="7725989" y="3292031"/>
            <a:ext cx="1948251" cy="461665"/>
          </a:xfrm>
          <a:prstGeom prst="rect">
            <a:avLst/>
          </a:prstGeom>
          <a:noFill/>
        </p:spPr>
        <p:txBody>
          <a:bodyPr wrap="square" rtlCol="0">
            <a:spAutoFit/>
          </a:bodyPr>
          <a:lstStyle/>
          <a:p>
            <a:r>
              <a:rPr lang="en-US" sz="1200">
                <a:solidFill>
                  <a:srgbClr val="848484"/>
                </a:solidFill>
              </a:rPr>
              <a:t>1.0 kg   API/</a:t>
            </a:r>
            <a:r>
              <a:rPr lang="zh-CN" altLang="en-US" sz="1200">
                <a:solidFill>
                  <a:srgbClr val="848484"/>
                </a:solidFill>
              </a:rPr>
              <a:t>批次</a:t>
            </a:r>
            <a:endParaRPr lang="en-US" sz="1200">
              <a:solidFill>
                <a:srgbClr val="848484"/>
              </a:solidFill>
            </a:endParaRPr>
          </a:p>
          <a:p>
            <a:r>
              <a:rPr lang="en-US" sz="1200">
                <a:solidFill>
                  <a:srgbClr val="848484"/>
                </a:solidFill>
              </a:rPr>
              <a:t>3.0 kg   API/</a:t>
            </a:r>
            <a:r>
              <a:rPr lang="zh-CN" altLang="en-US" sz="1200">
                <a:solidFill>
                  <a:srgbClr val="848484"/>
                </a:solidFill>
              </a:rPr>
              <a:t>活动</a:t>
            </a:r>
            <a:endParaRPr lang="en-US" sz="1200">
              <a:solidFill>
                <a:srgbClr val="848484"/>
              </a:solidFill>
            </a:endParaRPr>
          </a:p>
        </p:txBody>
      </p: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31909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多批次生产活动运用于</a:t>
            </a:r>
            <a:r>
              <a:rPr lang="en-US" altLang="zh-CN" sz="1600"/>
              <a:t>OSD</a:t>
            </a:r>
            <a:r>
              <a:rPr lang="zh-CN" altLang="en-US" sz="1600"/>
              <a:t>产品生产中的效果。</a:t>
            </a:r>
            <a:endParaRPr lang="en-GB" altLang="zh-CN" sz="1600"/>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41" name="Flowchart: Terminator 23">
            <a:extLst>
              <a:ext uri="{FF2B5EF4-FFF2-40B4-BE49-F238E27FC236}">
                <a16:creationId xmlns:a16="http://schemas.microsoft.com/office/drawing/2014/main" id="{5C5FB595-8444-1459-F063-63BFC52BFC73}"/>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chemeClr val="tx1"/>
                </a:solidFill>
              </a:rPr>
              <a:t>7a. </a:t>
            </a:r>
            <a:r>
              <a:rPr lang="zh-CN" altLang="en-US" sz="1200">
                <a:solidFill>
                  <a:schemeClr val="tx1"/>
                </a:solidFill>
              </a:rPr>
              <a:t>估算其他损失。</a:t>
            </a:r>
            <a:endParaRPr lang="en-US" altLang="zh-CN" sz="1200">
              <a:solidFill>
                <a:schemeClr val="tx1"/>
              </a:solidFill>
            </a:endParaRPr>
          </a:p>
          <a:p>
            <a:pPr algn="ctr"/>
            <a:r>
              <a:rPr lang="zh-CN" altLang="en-US" sz="1200">
                <a:solidFill>
                  <a:schemeClr val="tx1"/>
                </a:solidFill>
              </a:rPr>
              <a:t>更新工艺流程框图和物料平衡</a:t>
            </a:r>
            <a:r>
              <a:rPr lang="en-US" sz="1200">
                <a:solidFill>
                  <a:schemeClr val="tx1"/>
                </a:solidFill>
              </a:rPr>
              <a:t>。 </a:t>
            </a:r>
            <a:endParaRPr lang="en-US" sz="2000">
              <a:solidFill>
                <a:schemeClr val="tx1"/>
              </a:solidFill>
            </a:endParaRPr>
          </a:p>
        </p:txBody>
      </p:sp>
      <p:sp>
        <p:nvSpPr>
          <p:cNvPr id="43" name="Title 1">
            <a:extLst>
              <a:ext uri="{FF2B5EF4-FFF2-40B4-BE49-F238E27FC236}">
                <a16:creationId xmlns:a16="http://schemas.microsoft.com/office/drawing/2014/main" id="{2C956007-3F6B-4BE4-4C1F-4C995A1642F4}"/>
              </a:ext>
            </a:extLst>
          </p:cNvPr>
          <p:cNvSpPr>
            <a:spLocks noGrp="1"/>
          </p:cNvSpPr>
          <p:nvPr>
            <p:ph type="title"/>
          </p:nvPr>
        </p:nvSpPr>
        <p:spPr/>
        <p:txBody>
          <a:bodyPr/>
          <a:lstStyle/>
          <a:p>
            <a:r>
              <a:rPr lang="zh-CN" altLang="en-US"/>
              <a:t>步骤</a:t>
            </a:r>
            <a:r>
              <a:rPr lang="en-US" altLang="zh-CN"/>
              <a:t>7</a:t>
            </a:r>
            <a:r>
              <a:rPr lang="zh-CN" altLang="en-US"/>
              <a:t>：口服固体剂量（</a:t>
            </a:r>
            <a:r>
              <a:rPr lang="en-US" altLang="zh-CN"/>
              <a:t>OSD</a:t>
            </a:r>
            <a:r>
              <a:rPr lang="zh-CN" altLang="en-US"/>
              <a:t>）产品的差异</a:t>
            </a:r>
            <a:endParaRPr lang="en-GB"/>
          </a:p>
        </p:txBody>
      </p:sp>
      <p:sp>
        <p:nvSpPr>
          <p:cNvPr id="47" name="TextBox 44">
            <a:extLst>
              <a:ext uri="{FF2B5EF4-FFF2-40B4-BE49-F238E27FC236}">
                <a16:creationId xmlns:a16="http://schemas.microsoft.com/office/drawing/2014/main" id="{ED8D761C-8D6A-42AC-AC70-E23CDD047B1D}"/>
              </a:ext>
            </a:extLst>
          </p:cNvPr>
          <p:cNvSpPr txBox="1"/>
          <p:nvPr/>
        </p:nvSpPr>
        <p:spPr>
          <a:xfrm>
            <a:off x="5907480" y="4929360"/>
            <a:ext cx="2712769" cy="615553"/>
          </a:xfrm>
          <a:prstGeom prst="rect">
            <a:avLst/>
          </a:prstGeom>
          <a:noFill/>
        </p:spPr>
        <p:txBody>
          <a:bodyPr wrap="square" rtlCol="0">
            <a:spAutoFit/>
          </a:bodyPr>
          <a:lstStyle/>
          <a:p>
            <a:pPr marL="0" indent="0" algn="ctr">
              <a:buNone/>
            </a:pPr>
            <a:r>
              <a:rPr lang="en-GB" sz="1800" u="sng">
                <a:solidFill>
                  <a:srgbClr val="848484"/>
                </a:solidFill>
              </a:rPr>
              <a:t>2. </a:t>
            </a:r>
            <a:r>
              <a:rPr lang="zh-CN" altLang="en-US" sz="1800" u="sng">
                <a:solidFill>
                  <a:srgbClr val="848484"/>
                </a:solidFill>
              </a:rPr>
              <a:t>实际损失</a:t>
            </a:r>
            <a:endParaRPr lang="en-GB" altLang="zh-CN" u="sng">
              <a:solidFill>
                <a:srgbClr val="848484"/>
              </a:solidFill>
            </a:endParaRPr>
          </a:p>
          <a:p>
            <a:pPr algn="ctr"/>
            <a:r>
              <a:rPr lang="zh-CN" altLang="en-US" sz="1600">
                <a:solidFill>
                  <a:srgbClr val="848484"/>
                </a:solidFill>
              </a:rPr>
              <a:t>每个步骤中的已知损失</a:t>
            </a:r>
            <a:endParaRPr lang="en-GB" altLang="zh-CN" sz="1600">
              <a:solidFill>
                <a:srgbClr val="848484"/>
              </a:solidFill>
            </a:endParaRPr>
          </a:p>
        </p:txBody>
      </p:sp>
      <p:sp>
        <p:nvSpPr>
          <p:cNvPr id="48" name="TextBox 43">
            <a:extLst>
              <a:ext uri="{FF2B5EF4-FFF2-40B4-BE49-F238E27FC236}">
                <a16:creationId xmlns:a16="http://schemas.microsoft.com/office/drawing/2014/main" id="{27BF7454-B1CD-09B2-B1E2-2759F6A98D2A}"/>
              </a:ext>
            </a:extLst>
          </p:cNvPr>
          <p:cNvSpPr txBox="1"/>
          <p:nvPr/>
        </p:nvSpPr>
        <p:spPr>
          <a:xfrm>
            <a:off x="3138990" y="4926593"/>
            <a:ext cx="2712769" cy="861774"/>
          </a:xfrm>
          <a:prstGeom prst="rect">
            <a:avLst/>
          </a:prstGeom>
          <a:noFill/>
        </p:spPr>
        <p:txBody>
          <a:bodyPr wrap="square" rtlCol="0">
            <a:spAutoFit/>
          </a:bodyPr>
          <a:lstStyle/>
          <a:p>
            <a:pPr marL="0" indent="0" algn="ctr">
              <a:buNone/>
            </a:pPr>
            <a:r>
              <a:rPr lang="en-GB" sz="1800" u="sng">
                <a:solidFill>
                  <a:srgbClr val="848484"/>
                </a:solidFill>
              </a:rPr>
              <a:t>1. </a:t>
            </a:r>
            <a:r>
              <a:rPr lang="zh-CN" altLang="en-US" u="sng">
                <a:solidFill>
                  <a:srgbClr val="848484"/>
                </a:solidFill>
              </a:rPr>
              <a:t>生产产出</a:t>
            </a:r>
            <a:endParaRPr lang="en-GB" sz="1800" u="sng">
              <a:solidFill>
                <a:srgbClr val="848484"/>
              </a:solidFill>
            </a:endParaRPr>
          </a:p>
          <a:p>
            <a:pPr marL="0" indent="0" algn="ctr">
              <a:buNone/>
            </a:pPr>
            <a:r>
              <a:rPr lang="zh-CN" altLang="en-US" sz="1600">
                <a:solidFill>
                  <a:srgbClr val="848484"/>
                </a:solidFill>
              </a:rPr>
              <a:t>物料从一个步骤转移到另一个步骤</a:t>
            </a:r>
            <a:endParaRPr lang="en-GB" altLang="zh-CN" sz="1600">
              <a:solidFill>
                <a:srgbClr val="848484"/>
              </a:solidFill>
            </a:endParaRPr>
          </a:p>
        </p:txBody>
      </p:sp>
      <p:sp>
        <p:nvSpPr>
          <p:cNvPr id="44" name="TextBox 37">
            <a:extLst>
              <a:ext uri="{FF2B5EF4-FFF2-40B4-BE49-F238E27FC236}">
                <a16:creationId xmlns:a16="http://schemas.microsoft.com/office/drawing/2014/main" id="{ACA8FFD7-4818-ACB2-57FA-648C15E6E1E3}"/>
              </a:ext>
            </a:extLst>
          </p:cNvPr>
          <p:cNvSpPr txBox="1"/>
          <p:nvPr/>
        </p:nvSpPr>
        <p:spPr>
          <a:xfrm>
            <a:off x="5086576" y="1522713"/>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sp>
        <p:nvSpPr>
          <p:cNvPr id="45" name="TextBox 39">
            <a:extLst>
              <a:ext uri="{FF2B5EF4-FFF2-40B4-BE49-F238E27FC236}">
                <a16:creationId xmlns:a16="http://schemas.microsoft.com/office/drawing/2014/main" id="{99126EF5-9BF1-B0DF-161A-31B4185460EB}"/>
              </a:ext>
            </a:extLst>
          </p:cNvPr>
          <p:cNvSpPr txBox="1"/>
          <p:nvPr/>
        </p:nvSpPr>
        <p:spPr>
          <a:xfrm>
            <a:off x="8156554" y="1533336"/>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spTree>
    <p:extLst>
      <p:ext uri="{BB962C8B-B14F-4D97-AF65-F5344CB8AC3E}">
        <p14:creationId xmlns:p14="http://schemas.microsoft.com/office/powerpoint/2010/main" val="876520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2</a:t>
            </a:r>
          </a:p>
          <a:p>
            <a:pPr algn="ctr"/>
            <a:r>
              <a:rPr lang="en-US" sz="1200">
                <a:solidFill>
                  <a:srgbClr val="848484"/>
                </a:solidFill>
              </a:rPr>
              <a:t>(</a:t>
            </a:r>
            <a:r>
              <a:rPr lang="zh-CN" altLang="en-US" sz="1200">
                <a:solidFill>
                  <a:srgbClr val="848484"/>
                </a:solidFill>
              </a:rPr>
              <a:t>封装</a:t>
            </a:r>
            <a:r>
              <a:rPr lang="en-US" sz="1200">
                <a:solidFill>
                  <a:srgbClr val="848484"/>
                </a:solidFill>
              </a:rPr>
              <a:t>)</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1</a:t>
            </a:r>
            <a:r>
              <a:rPr lang="en-US" sz="1200">
                <a:solidFill>
                  <a:srgbClr val="848484"/>
                </a:solidFill>
              </a:rPr>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zh-CN" altLang="en-US" sz="1200">
                <a:solidFill>
                  <a:srgbClr val="848484"/>
                </a:solidFill>
              </a:rPr>
              <a:t>物料输入</a:t>
            </a:r>
            <a:endParaRPr lang="en-US" sz="1200">
              <a:solidFill>
                <a:srgbClr val="848484"/>
              </a:solidFill>
            </a:endParaRP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1</a:t>
            </a:r>
            <a:r>
              <a:rPr lang="en-US" sz="1200">
                <a:solidFill>
                  <a:srgbClr val="848484"/>
                </a:solidFill>
              </a:rPr>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1</a:t>
            </a:r>
          </a:p>
          <a:p>
            <a:pPr algn="ctr"/>
            <a:r>
              <a:rPr lang="en-US" sz="1200">
                <a:solidFill>
                  <a:srgbClr val="848484"/>
                </a:solidFill>
              </a:rPr>
              <a:t>(</a:t>
            </a:r>
            <a:r>
              <a:rPr lang="zh-CN" altLang="en-US" sz="1200">
                <a:solidFill>
                  <a:srgbClr val="848484"/>
                </a:solidFill>
              </a:rPr>
              <a:t>颗粒化</a:t>
            </a:r>
            <a:r>
              <a:rPr lang="en-US" sz="1200">
                <a:solidFill>
                  <a:srgbClr val="848484"/>
                </a:solidFill>
              </a:rPr>
              <a:t>)</a:t>
            </a:r>
          </a:p>
        </p:txBody>
      </p:sp>
      <p:sp>
        <p:nvSpPr>
          <p:cNvPr id="20" name="TextBox 19">
            <a:extLst>
              <a:ext uri="{FF2B5EF4-FFF2-40B4-BE49-F238E27FC236}">
                <a16:creationId xmlns:a16="http://schemas.microsoft.com/office/drawing/2014/main" id="{5361214B-685C-4102-AAB3-961C83C682B3}"/>
              </a:ext>
            </a:extLst>
          </p:cNvPr>
          <p:cNvSpPr txBox="1"/>
          <p:nvPr/>
        </p:nvSpPr>
        <p:spPr>
          <a:xfrm>
            <a:off x="3152347" y="2811954"/>
            <a:ext cx="1823248" cy="461665"/>
          </a:xfrm>
          <a:prstGeom prst="rect">
            <a:avLst/>
          </a:prstGeom>
          <a:noFill/>
        </p:spPr>
        <p:txBody>
          <a:bodyPr wrap="square" rtlCol="0">
            <a:spAutoFit/>
          </a:bodyPr>
          <a:lstStyle/>
          <a:p>
            <a:r>
              <a:rPr lang="en-US" sz="1200">
                <a:solidFill>
                  <a:srgbClr val="848484"/>
                </a:solidFill>
              </a:rPr>
              <a:t>200.0 kg API/</a:t>
            </a:r>
            <a:r>
              <a:rPr lang="zh-CN" altLang="en-US" sz="1200">
                <a:solidFill>
                  <a:srgbClr val="848484"/>
                </a:solidFill>
              </a:rPr>
              <a:t>批次</a:t>
            </a:r>
            <a:endParaRPr lang="en-US" sz="1200">
              <a:solidFill>
                <a:srgbClr val="848484"/>
              </a:solidFill>
            </a:endParaRPr>
          </a:p>
          <a:p>
            <a:r>
              <a:rPr lang="en-US" sz="1200">
                <a:solidFill>
                  <a:srgbClr val="848484"/>
                </a:solidFill>
              </a:rPr>
              <a:t>600.0 kg API/</a:t>
            </a:r>
            <a:r>
              <a:rPr lang="zh-CN" altLang="en-US" sz="1200">
                <a:solidFill>
                  <a:srgbClr val="848484"/>
                </a:solidFill>
              </a:rPr>
              <a:t>活动</a:t>
            </a:r>
            <a:endParaRPr lang="en-US" sz="1200">
              <a:solidFill>
                <a:srgbClr val="848484"/>
              </a:solidFill>
            </a:endParaRP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zh-CN" altLang="en-US" sz="1200">
                <a:solidFill>
                  <a:srgbClr val="848484"/>
                </a:solidFill>
              </a:rPr>
              <a:t>产品中的物料</a:t>
            </a:r>
            <a:endParaRPr lang="en-US" sz="1200">
              <a:solidFill>
                <a:srgbClr val="848484"/>
              </a:solidFill>
            </a:endParaRP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DAC6E73E-2904-4740-B8D4-5D760FE3F8D8}"/>
              </a:ext>
            </a:extLst>
          </p:cNvPr>
          <p:cNvSpPr txBox="1"/>
          <p:nvPr/>
        </p:nvSpPr>
        <p:spPr>
          <a:xfrm>
            <a:off x="6631543" y="2809995"/>
            <a:ext cx="1730462" cy="461665"/>
          </a:xfrm>
          <a:prstGeom prst="rect">
            <a:avLst/>
          </a:prstGeom>
          <a:noFill/>
        </p:spPr>
        <p:txBody>
          <a:bodyPr wrap="square" rtlCol="0">
            <a:spAutoFit/>
          </a:bodyPr>
          <a:lstStyle/>
          <a:p>
            <a:r>
              <a:rPr lang="en-US" sz="1200">
                <a:solidFill>
                  <a:srgbClr val="848484"/>
                </a:solidFill>
              </a:rPr>
              <a:t>180.0 kg API/</a:t>
            </a:r>
            <a:r>
              <a:rPr lang="zh-CN" altLang="en-US" sz="1200">
                <a:solidFill>
                  <a:srgbClr val="848484"/>
                </a:solidFill>
              </a:rPr>
              <a:t>批次</a:t>
            </a:r>
            <a:endParaRPr lang="en-US" sz="1200">
              <a:solidFill>
                <a:srgbClr val="848484"/>
              </a:solidFill>
            </a:endParaRPr>
          </a:p>
          <a:p>
            <a:r>
              <a:rPr lang="en-US" sz="1200">
                <a:solidFill>
                  <a:srgbClr val="848484"/>
                </a:solidFill>
              </a:rPr>
              <a:t>540.0 kg API/</a:t>
            </a:r>
            <a:r>
              <a:rPr lang="zh-CN" altLang="en-US" sz="1200">
                <a:solidFill>
                  <a:srgbClr val="848484"/>
                </a:solidFill>
              </a:rPr>
              <a:t>活动</a:t>
            </a:r>
            <a:endParaRPr lang="en-US" sz="1200" baseline="-25000">
              <a:solidFill>
                <a:srgbClr val="848484"/>
              </a:solidFill>
            </a:endParaRPr>
          </a:p>
        </p:txBody>
      </p: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79148C1-6723-45DE-BCCF-58E99AC63EBF}"/>
              </a:ext>
            </a:extLst>
          </p:cNvPr>
          <p:cNvSpPr txBox="1"/>
          <p:nvPr/>
        </p:nvSpPr>
        <p:spPr>
          <a:xfrm>
            <a:off x="9742317" y="2827690"/>
            <a:ext cx="1730462" cy="461665"/>
          </a:xfrm>
          <a:prstGeom prst="rect">
            <a:avLst/>
          </a:prstGeom>
          <a:noFill/>
        </p:spPr>
        <p:txBody>
          <a:bodyPr wrap="square" rtlCol="0">
            <a:spAutoFit/>
          </a:bodyPr>
          <a:lstStyle/>
          <a:p>
            <a:r>
              <a:rPr lang="en-US" sz="1200">
                <a:solidFill>
                  <a:srgbClr val="848484"/>
                </a:solidFill>
              </a:rPr>
              <a:t>175.0 kg API/</a:t>
            </a:r>
            <a:r>
              <a:rPr lang="zh-CN" altLang="en-US" sz="1200">
                <a:solidFill>
                  <a:srgbClr val="848484"/>
                </a:solidFill>
              </a:rPr>
              <a:t>批次</a:t>
            </a:r>
            <a:endParaRPr lang="en-US" sz="1200">
              <a:solidFill>
                <a:srgbClr val="848484"/>
              </a:solidFill>
            </a:endParaRPr>
          </a:p>
          <a:p>
            <a:r>
              <a:rPr lang="en-US" sz="1200">
                <a:solidFill>
                  <a:srgbClr val="848484"/>
                </a:solidFill>
              </a:rPr>
              <a:t>525.0 kg API/</a:t>
            </a:r>
            <a:r>
              <a:rPr lang="zh-CN" altLang="en-US" sz="1200">
                <a:solidFill>
                  <a:srgbClr val="848484"/>
                </a:solidFill>
              </a:rPr>
              <a:t>活动</a:t>
            </a:r>
            <a:endParaRPr lang="en-US" sz="1200" baseline="-25000">
              <a:solidFill>
                <a:srgbClr val="848484"/>
              </a:solidFill>
            </a:endParaRPr>
          </a:p>
        </p:txBody>
      </p:sp>
      <p:sp>
        <p:nvSpPr>
          <p:cNvPr id="27" name="TextBox 26">
            <a:extLst>
              <a:ext uri="{FF2B5EF4-FFF2-40B4-BE49-F238E27FC236}">
                <a16:creationId xmlns:a16="http://schemas.microsoft.com/office/drawing/2014/main" id="{F77B6ED7-3163-401C-A9EE-3994D60C7208}"/>
              </a:ext>
            </a:extLst>
          </p:cNvPr>
          <p:cNvSpPr txBox="1"/>
          <p:nvPr/>
        </p:nvSpPr>
        <p:spPr>
          <a:xfrm>
            <a:off x="5270012" y="1840364"/>
            <a:ext cx="1819982" cy="461665"/>
          </a:xfrm>
          <a:prstGeom prst="rect">
            <a:avLst/>
          </a:prstGeom>
          <a:noFill/>
        </p:spPr>
        <p:txBody>
          <a:bodyPr wrap="square" rtlCol="0">
            <a:spAutoFit/>
          </a:bodyPr>
          <a:lstStyle/>
          <a:p>
            <a:r>
              <a:rPr lang="en-US" sz="1200">
                <a:solidFill>
                  <a:srgbClr val="848484"/>
                </a:solidFill>
              </a:rPr>
              <a:t>  9.0 kg   API/</a:t>
            </a:r>
            <a:r>
              <a:rPr lang="zh-CN" altLang="en-US" sz="1200">
                <a:solidFill>
                  <a:srgbClr val="848484"/>
                </a:solidFill>
              </a:rPr>
              <a:t>批次</a:t>
            </a:r>
            <a:endParaRPr lang="en-US" sz="1200">
              <a:solidFill>
                <a:srgbClr val="848484"/>
              </a:solidFill>
            </a:endParaRPr>
          </a:p>
          <a:p>
            <a:r>
              <a:rPr lang="en-US" sz="1200">
                <a:solidFill>
                  <a:srgbClr val="848484"/>
                </a:solidFill>
              </a:rPr>
              <a:t>27.0 kg   API/</a:t>
            </a:r>
            <a:r>
              <a:rPr lang="zh-CN" altLang="en-US" sz="1200">
                <a:solidFill>
                  <a:srgbClr val="848484"/>
                </a:solidFill>
              </a:rPr>
              <a:t>活动</a:t>
            </a:r>
            <a:endParaRPr lang="en-US" sz="1200">
              <a:solidFill>
                <a:srgbClr val="848484"/>
              </a:solidFill>
            </a:endParaRPr>
          </a:p>
        </p:txBody>
      </p: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2</a:t>
            </a:r>
            <a:r>
              <a:rPr lang="en-US" sz="1200">
                <a:solidFill>
                  <a:srgbClr val="848484"/>
                </a:solidFill>
              </a:rPr>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4F178A9B-2C39-4CC7-BBC4-E22A8DEA3E6A}"/>
              </a:ext>
            </a:extLst>
          </p:cNvPr>
          <p:cNvSpPr txBox="1"/>
          <p:nvPr/>
        </p:nvSpPr>
        <p:spPr>
          <a:xfrm>
            <a:off x="7716672" y="3300746"/>
            <a:ext cx="1819982" cy="461665"/>
          </a:xfrm>
          <a:prstGeom prst="rect">
            <a:avLst/>
          </a:prstGeom>
          <a:noFill/>
        </p:spPr>
        <p:txBody>
          <a:bodyPr wrap="square" rtlCol="0">
            <a:spAutoFit/>
          </a:bodyPr>
          <a:lstStyle/>
          <a:p>
            <a:r>
              <a:rPr lang="en-US" sz="1200" b="1">
                <a:solidFill>
                  <a:srgbClr val="848484"/>
                </a:solidFill>
              </a:rPr>
              <a:t>3.0 kg   API/</a:t>
            </a:r>
            <a:r>
              <a:rPr lang="zh-CN" altLang="en-US" sz="1200" b="1">
                <a:solidFill>
                  <a:srgbClr val="848484"/>
                </a:solidFill>
              </a:rPr>
              <a:t>批次</a:t>
            </a:r>
            <a:endParaRPr lang="en-US" sz="1200" b="1">
              <a:solidFill>
                <a:srgbClr val="848484"/>
              </a:solidFill>
            </a:endParaRPr>
          </a:p>
          <a:p>
            <a:r>
              <a:rPr lang="en-US" sz="1200" b="1">
                <a:solidFill>
                  <a:srgbClr val="848484"/>
                </a:solidFill>
              </a:rPr>
              <a:t>9.0 kg   API/</a:t>
            </a:r>
            <a:r>
              <a:rPr lang="zh-CN" altLang="en-US" sz="1200" b="1">
                <a:solidFill>
                  <a:srgbClr val="848484"/>
                </a:solidFill>
              </a:rPr>
              <a:t>活动</a:t>
            </a:r>
            <a:endParaRPr lang="en-US" sz="1200" b="1">
              <a:solidFill>
                <a:srgbClr val="848484"/>
              </a:solidFill>
            </a:endParaRPr>
          </a:p>
        </p:txBody>
      </p: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2</a:t>
            </a:r>
            <a:r>
              <a:rPr lang="en-US" sz="1200">
                <a:solidFill>
                  <a:srgbClr val="848484"/>
                </a:solidFill>
              </a:rPr>
              <a:t>)</a:t>
            </a:r>
          </a:p>
        </p:txBody>
      </p:sp>
      <p:sp>
        <p:nvSpPr>
          <p:cNvPr id="33" name="TextBox 32">
            <a:extLst>
              <a:ext uri="{FF2B5EF4-FFF2-40B4-BE49-F238E27FC236}">
                <a16:creationId xmlns:a16="http://schemas.microsoft.com/office/drawing/2014/main" id="{AC543807-31F7-4944-8C80-1BC9240ED820}"/>
              </a:ext>
            </a:extLst>
          </p:cNvPr>
          <p:cNvSpPr txBox="1"/>
          <p:nvPr/>
        </p:nvSpPr>
        <p:spPr>
          <a:xfrm>
            <a:off x="4558738" y="3277970"/>
            <a:ext cx="1948251" cy="461665"/>
          </a:xfrm>
          <a:prstGeom prst="rect">
            <a:avLst/>
          </a:prstGeom>
          <a:noFill/>
        </p:spPr>
        <p:txBody>
          <a:bodyPr wrap="square" rtlCol="0">
            <a:spAutoFit/>
          </a:bodyPr>
          <a:lstStyle/>
          <a:p>
            <a:r>
              <a:rPr lang="en-US" sz="1200" b="1">
                <a:solidFill>
                  <a:srgbClr val="848484"/>
                </a:solidFill>
              </a:rPr>
              <a:t>10.0 kg   API/</a:t>
            </a:r>
            <a:r>
              <a:rPr lang="zh-CN" altLang="en-US" sz="1200" b="1">
                <a:solidFill>
                  <a:srgbClr val="848484"/>
                </a:solidFill>
              </a:rPr>
              <a:t>批次</a:t>
            </a:r>
            <a:endParaRPr lang="en-US" sz="1200" b="1">
              <a:solidFill>
                <a:srgbClr val="848484"/>
              </a:solidFill>
            </a:endParaRPr>
          </a:p>
          <a:p>
            <a:r>
              <a:rPr lang="en-US" sz="1200" b="1">
                <a:solidFill>
                  <a:srgbClr val="848484"/>
                </a:solidFill>
              </a:rPr>
              <a:t>30.0 kg   API/</a:t>
            </a:r>
            <a:r>
              <a:rPr lang="zh-CN" altLang="en-US" sz="1200" b="1">
                <a:solidFill>
                  <a:srgbClr val="848484"/>
                </a:solidFill>
              </a:rPr>
              <a:t>活动</a:t>
            </a:r>
            <a:endParaRPr lang="en-US" sz="1200" b="1">
              <a:solidFill>
                <a:srgbClr val="848484"/>
              </a:solidFill>
            </a:endParaRP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0815E1EA-0C59-4A4A-9F43-E2A6FFD7298A}"/>
              </a:ext>
            </a:extLst>
          </p:cNvPr>
          <p:cNvSpPr txBox="1"/>
          <p:nvPr/>
        </p:nvSpPr>
        <p:spPr>
          <a:xfrm>
            <a:off x="8416406" y="1833971"/>
            <a:ext cx="1819982" cy="461665"/>
          </a:xfrm>
          <a:prstGeom prst="rect">
            <a:avLst/>
          </a:prstGeom>
          <a:noFill/>
        </p:spPr>
        <p:txBody>
          <a:bodyPr wrap="square" rtlCol="0">
            <a:spAutoFit/>
          </a:bodyPr>
          <a:lstStyle/>
          <a:p>
            <a:r>
              <a:rPr lang="en-US" sz="1200">
                <a:solidFill>
                  <a:srgbClr val="848484"/>
                </a:solidFill>
              </a:rPr>
              <a:t>1.5 kg   API/</a:t>
            </a:r>
            <a:r>
              <a:rPr lang="zh-CN" altLang="en-US" sz="1200">
                <a:solidFill>
                  <a:srgbClr val="848484"/>
                </a:solidFill>
              </a:rPr>
              <a:t>批次</a:t>
            </a:r>
            <a:endParaRPr lang="en-US" sz="1200">
              <a:solidFill>
                <a:srgbClr val="848484"/>
              </a:solidFill>
            </a:endParaRPr>
          </a:p>
          <a:p>
            <a:r>
              <a:rPr lang="en-US" sz="1200">
                <a:solidFill>
                  <a:srgbClr val="848484"/>
                </a:solidFill>
              </a:rPr>
              <a:t>4.5 kg   API/</a:t>
            </a:r>
            <a:r>
              <a:rPr lang="zh-CN" altLang="en-US" sz="1200">
                <a:solidFill>
                  <a:srgbClr val="848484"/>
                </a:solidFill>
              </a:rPr>
              <a:t>活动</a:t>
            </a:r>
            <a:endParaRPr lang="en-US" sz="1200">
              <a:solidFill>
                <a:srgbClr val="848484"/>
              </a:solidFill>
            </a:endParaRPr>
          </a:p>
        </p:txBody>
      </p:sp>
      <p:sp>
        <p:nvSpPr>
          <p:cNvPr id="44" name="TextBox 43">
            <a:extLst>
              <a:ext uri="{FF2B5EF4-FFF2-40B4-BE49-F238E27FC236}">
                <a16:creationId xmlns:a16="http://schemas.microsoft.com/office/drawing/2014/main" id="{1D0FB4B9-7F3D-4CF0-8890-E0632340CB1C}"/>
              </a:ext>
            </a:extLst>
          </p:cNvPr>
          <p:cNvSpPr txBox="1"/>
          <p:nvPr/>
        </p:nvSpPr>
        <p:spPr>
          <a:xfrm>
            <a:off x="3138990" y="4926593"/>
            <a:ext cx="2712769" cy="861774"/>
          </a:xfrm>
          <a:prstGeom prst="rect">
            <a:avLst/>
          </a:prstGeom>
          <a:noFill/>
        </p:spPr>
        <p:txBody>
          <a:bodyPr wrap="square" rtlCol="0">
            <a:spAutoFit/>
          </a:bodyPr>
          <a:lstStyle/>
          <a:p>
            <a:pPr marL="0" indent="0" algn="ctr">
              <a:buNone/>
            </a:pPr>
            <a:r>
              <a:rPr lang="en-GB" sz="1800" u="sng">
                <a:solidFill>
                  <a:srgbClr val="848484"/>
                </a:solidFill>
              </a:rPr>
              <a:t>1. </a:t>
            </a:r>
            <a:r>
              <a:rPr lang="zh-CN" altLang="en-US" u="sng">
                <a:solidFill>
                  <a:srgbClr val="848484"/>
                </a:solidFill>
              </a:rPr>
              <a:t>生产产出</a:t>
            </a:r>
            <a:endParaRPr lang="en-GB" sz="1800" u="sng">
              <a:solidFill>
                <a:srgbClr val="848484"/>
              </a:solidFill>
            </a:endParaRPr>
          </a:p>
          <a:p>
            <a:pPr marL="0" indent="0" algn="ctr">
              <a:buNone/>
            </a:pPr>
            <a:r>
              <a:rPr lang="zh-CN" altLang="en-US" sz="1600">
                <a:solidFill>
                  <a:srgbClr val="848484"/>
                </a:solidFill>
              </a:rPr>
              <a:t>物料从一个步骤转移到另一个步骤</a:t>
            </a:r>
            <a:endParaRPr lang="en-GB" altLang="zh-CN" sz="1600">
              <a:solidFill>
                <a:srgbClr val="848484"/>
              </a:solidFill>
            </a:endParaRPr>
          </a:p>
        </p:txBody>
      </p:sp>
      <p:sp>
        <p:nvSpPr>
          <p:cNvPr id="47" name="TextBox 46">
            <a:extLst>
              <a:ext uri="{FF2B5EF4-FFF2-40B4-BE49-F238E27FC236}">
                <a16:creationId xmlns:a16="http://schemas.microsoft.com/office/drawing/2014/main" id="{84C411F4-68FA-4DFB-9437-2D0A1EAF3A90}"/>
              </a:ext>
            </a:extLst>
          </p:cNvPr>
          <p:cNvSpPr txBox="1"/>
          <p:nvPr/>
        </p:nvSpPr>
        <p:spPr>
          <a:xfrm>
            <a:off x="4275455" y="5583725"/>
            <a:ext cx="2712769" cy="615553"/>
          </a:xfrm>
          <a:prstGeom prst="rect">
            <a:avLst/>
          </a:prstGeom>
          <a:noFill/>
        </p:spPr>
        <p:txBody>
          <a:bodyPr wrap="square" rtlCol="0">
            <a:spAutoFit/>
          </a:bodyPr>
          <a:lstStyle/>
          <a:p>
            <a:pPr marL="0" indent="0" algn="ctr">
              <a:buNone/>
            </a:pPr>
            <a:r>
              <a:rPr lang="en-GB" sz="1800" b="1" u="sng">
                <a:solidFill>
                  <a:srgbClr val="848484"/>
                </a:solidFill>
              </a:rPr>
              <a:t>4. </a:t>
            </a:r>
            <a:r>
              <a:rPr lang="zh-CN" altLang="en-US" sz="1800" b="1" u="sng">
                <a:solidFill>
                  <a:srgbClr val="848484"/>
                </a:solidFill>
              </a:rPr>
              <a:t>清洁信息</a:t>
            </a:r>
            <a:endParaRPr lang="en-GB" sz="1800" b="1" u="sng">
              <a:solidFill>
                <a:srgbClr val="848484"/>
              </a:solidFill>
            </a:endParaRPr>
          </a:p>
          <a:p>
            <a:pPr marL="0" indent="0" algn="ctr">
              <a:buNone/>
            </a:pPr>
            <a:r>
              <a:rPr lang="zh-CN" altLang="en-US" sz="1600" b="1">
                <a:solidFill>
                  <a:srgbClr val="848484"/>
                </a:solidFill>
              </a:rPr>
              <a:t>通过干洗实验</a:t>
            </a:r>
            <a:endParaRPr lang="en-GB" sz="1600" b="1">
              <a:solidFill>
                <a:srgbClr val="848484"/>
              </a:solidFill>
            </a:endParaRPr>
          </a:p>
        </p:txBody>
      </p: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31909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多批次生产活动运用于</a:t>
            </a:r>
            <a:r>
              <a:rPr lang="en-US" altLang="zh-CN" sz="1600"/>
              <a:t>OSD</a:t>
            </a:r>
            <a:r>
              <a:rPr lang="zh-CN" altLang="en-US" sz="1600"/>
              <a:t>产品生产中的效果。</a:t>
            </a:r>
            <a:endParaRPr lang="en-GB" altLang="zh-CN" sz="1600"/>
          </a:p>
          <a:p>
            <a:pPr marL="0" indent="0">
              <a:buFont typeface="Wingdings" panose="05000000000000000000" pitchFamily="2" charset="2"/>
              <a:buNone/>
            </a:pPr>
            <a:endParaRPr lang="en-GB" sz="1600"/>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43" name="Flowchart: Terminator 23">
            <a:extLst>
              <a:ext uri="{FF2B5EF4-FFF2-40B4-BE49-F238E27FC236}">
                <a16:creationId xmlns:a16="http://schemas.microsoft.com/office/drawing/2014/main" id="{56131973-C0DD-9EC5-2956-AD237691782A}"/>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7a. </a:t>
            </a:r>
            <a:r>
              <a:rPr lang="zh-CN" altLang="en-US" sz="1200">
                <a:solidFill>
                  <a:srgbClr val="848484"/>
                </a:solidFill>
              </a:rPr>
              <a:t>估算其他损失。</a:t>
            </a:r>
            <a:endParaRPr lang="en-US" altLang="zh-CN" sz="1200">
              <a:solidFill>
                <a:srgbClr val="848484"/>
              </a:solidFill>
            </a:endParaRPr>
          </a:p>
          <a:p>
            <a:pPr algn="ctr"/>
            <a:r>
              <a:rPr lang="zh-CN" altLang="en-US" sz="1200">
                <a:solidFill>
                  <a:srgbClr val="848484"/>
                </a:solidFill>
              </a:rPr>
              <a:t>更新工艺流程框图和物料平衡</a:t>
            </a:r>
            <a:r>
              <a:rPr lang="en-US" sz="1200">
                <a:solidFill>
                  <a:srgbClr val="848484"/>
                </a:solidFill>
              </a:rPr>
              <a:t>。 </a:t>
            </a:r>
            <a:endParaRPr lang="en-US" sz="2000">
              <a:solidFill>
                <a:srgbClr val="848484"/>
              </a:solidFill>
            </a:endParaRPr>
          </a:p>
        </p:txBody>
      </p:sp>
      <p:sp>
        <p:nvSpPr>
          <p:cNvPr id="48" name="Title 1">
            <a:extLst>
              <a:ext uri="{FF2B5EF4-FFF2-40B4-BE49-F238E27FC236}">
                <a16:creationId xmlns:a16="http://schemas.microsoft.com/office/drawing/2014/main" id="{190F9267-1598-2D20-E164-833E597E840D}"/>
              </a:ext>
            </a:extLst>
          </p:cNvPr>
          <p:cNvSpPr>
            <a:spLocks noGrp="1"/>
          </p:cNvSpPr>
          <p:nvPr>
            <p:ph type="title"/>
          </p:nvPr>
        </p:nvSpPr>
        <p:spPr/>
        <p:txBody>
          <a:bodyPr/>
          <a:lstStyle/>
          <a:p>
            <a:r>
              <a:rPr lang="zh-CN" altLang="en-US"/>
              <a:t>步骤</a:t>
            </a:r>
            <a:r>
              <a:rPr lang="en-US" altLang="zh-CN"/>
              <a:t>7</a:t>
            </a:r>
            <a:r>
              <a:rPr lang="zh-CN" altLang="en-US"/>
              <a:t>：口服固体剂量（</a:t>
            </a:r>
            <a:r>
              <a:rPr lang="en-US" altLang="zh-CN"/>
              <a:t>OSD</a:t>
            </a:r>
            <a:r>
              <a:rPr lang="zh-CN" altLang="en-US"/>
              <a:t>）产品的差异</a:t>
            </a:r>
            <a:endParaRPr lang="en-GB"/>
          </a:p>
        </p:txBody>
      </p:sp>
      <p:sp>
        <p:nvSpPr>
          <p:cNvPr id="49" name="TextBox 44">
            <a:extLst>
              <a:ext uri="{FF2B5EF4-FFF2-40B4-BE49-F238E27FC236}">
                <a16:creationId xmlns:a16="http://schemas.microsoft.com/office/drawing/2014/main" id="{19C0BEFF-5EA2-7B27-BE91-CCF6CB795987}"/>
              </a:ext>
            </a:extLst>
          </p:cNvPr>
          <p:cNvSpPr txBox="1"/>
          <p:nvPr/>
        </p:nvSpPr>
        <p:spPr>
          <a:xfrm>
            <a:off x="5907480" y="4929360"/>
            <a:ext cx="2712769" cy="615553"/>
          </a:xfrm>
          <a:prstGeom prst="rect">
            <a:avLst/>
          </a:prstGeom>
          <a:noFill/>
        </p:spPr>
        <p:txBody>
          <a:bodyPr wrap="square" rtlCol="0">
            <a:spAutoFit/>
          </a:bodyPr>
          <a:lstStyle/>
          <a:p>
            <a:pPr marL="0" indent="0" algn="ctr">
              <a:buNone/>
            </a:pPr>
            <a:r>
              <a:rPr lang="en-GB" sz="1800" u="sng">
                <a:solidFill>
                  <a:srgbClr val="848484"/>
                </a:solidFill>
              </a:rPr>
              <a:t>2. </a:t>
            </a:r>
            <a:r>
              <a:rPr lang="zh-CN" altLang="en-US" sz="1800" u="sng">
                <a:solidFill>
                  <a:srgbClr val="848484"/>
                </a:solidFill>
              </a:rPr>
              <a:t>实际损失</a:t>
            </a:r>
            <a:endParaRPr lang="en-GB" altLang="zh-CN" u="sng">
              <a:solidFill>
                <a:srgbClr val="848484"/>
              </a:solidFill>
            </a:endParaRPr>
          </a:p>
          <a:p>
            <a:pPr algn="ctr"/>
            <a:r>
              <a:rPr lang="zh-CN" altLang="en-US" sz="1600">
                <a:solidFill>
                  <a:srgbClr val="848484"/>
                </a:solidFill>
              </a:rPr>
              <a:t>每个步骤中的已知损失</a:t>
            </a:r>
            <a:endParaRPr lang="en-GB" altLang="zh-CN" sz="1600">
              <a:solidFill>
                <a:srgbClr val="848484"/>
              </a:solidFill>
            </a:endParaRPr>
          </a:p>
        </p:txBody>
      </p:sp>
      <p:sp>
        <p:nvSpPr>
          <p:cNvPr id="50" name="TextBox 45">
            <a:extLst>
              <a:ext uri="{FF2B5EF4-FFF2-40B4-BE49-F238E27FC236}">
                <a16:creationId xmlns:a16="http://schemas.microsoft.com/office/drawing/2014/main" id="{5E1C36DE-2D46-04D0-AD0C-4E9B822D1FF4}"/>
              </a:ext>
            </a:extLst>
          </p:cNvPr>
          <p:cNvSpPr txBox="1"/>
          <p:nvPr/>
        </p:nvSpPr>
        <p:spPr>
          <a:xfrm>
            <a:off x="8475663" y="4921927"/>
            <a:ext cx="2840037" cy="861774"/>
          </a:xfrm>
          <a:prstGeom prst="rect">
            <a:avLst/>
          </a:prstGeom>
          <a:noFill/>
        </p:spPr>
        <p:txBody>
          <a:bodyPr wrap="square" rtlCol="0">
            <a:spAutoFit/>
          </a:bodyPr>
          <a:lstStyle/>
          <a:p>
            <a:pPr marL="0" indent="0" algn="ctr">
              <a:buNone/>
            </a:pPr>
            <a:r>
              <a:rPr lang="en-GB" u="sng">
                <a:solidFill>
                  <a:srgbClr val="848484"/>
                </a:solidFill>
              </a:rPr>
              <a:t>3</a:t>
            </a:r>
            <a:r>
              <a:rPr lang="en-GB" sz="1800" u="sng">
                <a:solidFill>
                  <a:srgbClr val="848484"/>
                </a:solidFill>
              </a:rPr>
              <a:t>. </a:t>
            </a:r>
            <a:r>
              <a:rPr lang="zh-CN" altLang="en-US" sz="1800" u="sng">
                <a:solidFill>
                  <a:srgbClr val="848484"/>
                </a:solidFill>
              </a:rPr>
              <a:t>粉尘损失</a:t>
            </a:r>
            <a:endParaRPr lang="en-GB" sz="1800" u="sng">
              <a:solidFill>
                <a:srgbClr val="848484"/>
              </a:solidFill>
            </a:endParaRPr>
          </a:p>
          <a:p>
            <a:pPr marL="0" indent="0" algn="ctr">
              <a:buNone/>
            </a:pPr>
            <a:r>
              <a:rPr lang="zh-CN" altLang="en-US" sz="1600">
                <a:solidFill>
                  <a:srgbClr val="848484"/>
                </a:solidFill>
              </a:rPr>
              <a:t>通过</a:t>
            </a:r>
            <a:r>
              <a:rPr lang="en-US" altLang="zh-CN" sz="1600">
                <a:solidFill>
                  <a:srgbClr val="848484"/>
                </a:solidFill>
              </a:rPr>
              <a:t>3</a:t>
            </a:r>
            <a:r>
              <a:rPr lang="zh-CN" altLang="en-US" sz="1600">
                <a:solidFill>
                  <a:srgbClr val="848484"/>
                </a:solidFill>
              </a:rPr>
              <a:t>种方法中的</a:t>
            </a:r>
            <a:r>
              <a:rPr lang="en-US" altLang="zh-CN" sz="1600">
                <a:solidFill>
                  <a:srgbClr val="848484"/>
                </a:solidFill>
              </a:rPr>
              <a:t>1</a:t>
            </a:r>
            <a:r>
              <a:rPr lang="zh-CN" altLang="en-US" sz="1600">
                <a:solidFill>
                  <a:srgbClr val="848484"/>
                </a:solidFill>
              </a:rPr>
              <a:t>种进行估算</a:t>
            </a:r>
            <a:endParaRPr lang="en-GB" sz="1600">
              <a:solidFill>
                <a:srgbClr val="848484"/>
              </a:solidFill>
            </a:endParaRPr>
          </a:p>
        </p:txBody>
      </p:sp>
      <p:sp>
        <p:nvSpPr>
          <p:cNvPr id="41" name="TextBox 37">
            <a:extLst>
              <a:ext uri="{FF2B5EF4-FFF2-40B4-BE49-F238E27FC236}">
                <a16:creationId xmlns:a16="http://schemas.microsoft.com/office/drawing/2014/main" id="{F4A5A3EE-B8D2-AF6E-CA2E-20AA64BD42D6}"/>
              </a:ext>
            </a:extLst>
          </p:cNvPr>
          <p:cNvSpPr txBox="1"/>
          <p:nvPr/>
        </p:nvSpPr>
        <p:spPr>
          <a:xfrm>
            <a:off x="5086576" y="1522713"/>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sp>
        <p:nvSpPr>
          <p:cNvPr id="45" name="TextBox 39">
            <a:extLst>
              <a:ext uri="{FF2B5EF4-FFF2-40B4-BE49-F238E27FC236}">
                <a16:creationId xmlns:a16="http://schemas.microsoft.com/office/drawing/2014/main" id="{FB11DA3E-4AE3-516B-E840-BC6A4A944C99}"/>
              </a:ext>
            </a:extLst>
          </p:cNvPr>
          <p:cNvSpPr txBox="1"/>
          <p:nvPr/>
        </p:nvSpPr>
        <p:spPr>
          <a:xfrm>
            <a:off x="8156554" y="1533336"/>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spTree>
    <p:extLst>
      <p:ext uri="{BB962C8B-B14F-4D97-AF65-F5344CB8AC3E}">
        <p14:creationId xmlns:p14="http://schemas.microsoft.com/office/powerpoint/2010/main" val="385366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2</a:t>
            </a:r>
          </a:p>
          <a:p>
            <a:pPr algn="ctr"/>
            <a:r>
              <a:rPr lang="en-US" sz="1200">
                <a:solidFill>
                  <a:srgbClr val="848484"/>
                </a:solidFill>
              </a:rPr>
              <a:t>(</a:t>
            </a:r>
            <a:r>
              <a:rPr lang="zh-CN" altLang="en-US" sz="1200">
                <a:solidFill>
                  <a:srgbClr val="848484"/>
                </a:solidFill>
              </a:rPr>
              <a:t>封装</a:t>
            </a:r>
            <a:r>
              <a:rPr lang="en-US" sz="1200">
                <a:solidFill>
                  <a:srgbClr val="848484"/>
                </a:solidFill>
              </a:rPr>
              <a:t>)</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1</a:t>
            </a:r>
            <a:r>
              <a:rPr lang="en-US" sz="1200">
                <a:solidFill>
                  <a:srgbClr val="848484"/>
                </a:solidFill>
              </a:rPr>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zh-CN" altLang="en-US" sz="1200">
                <a:solidFill>
                  <a:srgbClr val="848484"/>
                </a:solidFill>
              </a:rPr>
              <a:t>物料输入</a:t>
            </a:r>
            <a:endParaRPr lang="en-US" sz="1200">
              <a:solidFill>
                <a:srgbClr val="848484"/>
              </a:solidFill>
            </a:endParaRP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1</a:t>
            </a:r>
            <a:r>
              <a:rPr lang="en-US" sz="1200">
                <a:solidFill>
                  <a:srgbClr val="848484"/>
                </a:solidFill>
              </a:rPr>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848484"/>
                </a:solidFill>
              </a:rPr>
              <a:t>生产产出</a:t>
            </a:r>
            <a:r>
              <a:rPr lang="en-US" sz="1400">
                <a:solidFill>
                  <a:srgbClr val="848484"/>
                </a:solidFill>
              </a:rPr>
              <a:t> 1</a:t>
            </a:r>
          </a:p>
          <a:p>
            <a:pPr algn="ctr"/>
            <a:r>
              <a:rPr lang="en-US" sz="1200">
                <a:solidFill>
                  <a:srgbClr val="848484"/>
                </a:solidFill>
              </a:rPr>
              <a:t>(</a:t>
            </a:r>
            <a:r>
              <a:rPr lang="zh-CN" altLang="en-US" sz="1200">
                <a:solidFill>
                  <a:srgbClr val="848484"/>
                </a:solidFill>
              </a:rPr>
              <a:t>颗粒化</a:t>
            </a:r>
            <a:r>
              <a:rPr lang="en-US" sz="1200">
                <a:solidFill>
                  <a:srgbClr val="848484"/>
                </a:solidFill>
              </a:rPr>
              <a:t>)</a:t>
            </a:r>
          </a:p>
        </p:txBody>
      </p:sp>
      <p:sp>
        <p:nvSpPr>
          <p:cNvPr id="20" name="TextBox 19">
            <a:extLst>
              <a:ext uri="{FF2B5EF4-FFF2-40B4-BE49-F238E27FC236}">
                <a16:creationId xmlns:a16="http://schemas.microsoft.com/office/drawing/2014/main" id="{5361214B-685C-4102-AAB3-961C83C682B3}"/>
              </a:ext>
            </a:extLst>
          </p:cNvPr>
          <p:cNvSpPr txBox="1"/>
          <p:nvPr/>
        </p:nvSpPr>
        <p:spPr>
          <a:xfrm>
            <a:off x="3152347" y="2811954"/>
            <a:ext cx="1823248" cy="461665"/>
          </a:xfrm>
          <a:prstGeom prst="rect">
            <a:avLst/>
          </a:prstGeom>
          <a:noFill/>
        </p:spPr>
        <p:txBody>
          <a:bodyPr wrap="square" rtlCol="0">
            <a:spAutoFit/>
          </a:bodyPr>
          <a:lstStyle/>
          <a:p>
            <a:r>
              <a:rPr lang="en-US" sz="1200">
                <a:solidFill>
                  <a:srgbClr val="848484"/>
                </a:solidFill>
              </a:rPr>
              <a:t>200.0 kg API/</a:t>
            </a:r>
            <a:r>
              <a:rPr lang="zh-CN" altLang="en-US" sz="1200">
                <a:solidFill>
                  <a:srgbClr val="848484"/>
                </a:solidFill>
              </a:rPr>
              <a:t>批次</a:t>
            </a:r>
            <a:endParaRPr lang="en-US" sz="1200">
              <a:solidFill>
                <a:srgbClr val="848484"/>
              </a:solidFill>
            </a:endParaRPr>
          </a:p>
          <a:p>
            <a:r>
              <a:rPr lang="en-US" sz="1200">
                <a:solidFill>
                  <a:srgbClr val="848484"/>
                </a:solidFill>
              </a:rPr>
              <a:t>600.0 kg API/</a:t>
            </a:r>
            <a:r>
              <a:rPr lang="zh-CN" altLang="en-US" sz="1200">
                <a:solidFill>
                  <a:srgbClr val="848484"/>
                </a:solidFill>
              </a:rPr>
              <a:t>活动</a:t>
            </a:r>
            <a:endParaRPr lang="en-US" sz="1200">
              <a:solidFill>
                <a:srgbClr val="848484"/>
              </a:solidFill>
            </a:endParaRP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zh-CN" altLang="en-US" sz="1200">
                <a:solidFill>
                  <a:srgbClr val="848484"/>
                </a:solidFill>
              </a:rPr>
              <a:t>产品中的物料</a:t>
            </a:r>
            <a:endParaRPr lang="en-US" sz="1200">
              <a:solidFill>
                <a:srgbClr val="848484"/>
              </a:solidFill>
            </a:endParaRP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DAC6E73E-2904-4740-B8D4-5D760FE3F8D8}"/>
              </a:ext>
            </a:extLst>
          </p:cNvPr>
          <p:cNvSpPr txBox="1"/>
          <p:nvPr/>
        </p:nvSpPr>
        <p:spPr>
          <a:xfrm>
            <a:off x="6631543" y="2809995"/>
            <a:ext cx="1730462" cy="461665"/>
          </a:xfrm>
          <a:prstGeom prst="rect">
            <a:avLst/>
          </a:prstGeom>
          <a:noFill/>
        </p:spPr>
        <p:txBody>
          <a:bodyPr wrap="square" rtlCol="0">
            <a:spAutoFit/>
          </a:bodyPr>
          <a:lstStyle/>
          <a:p>
            <a:r>
              <a:rPr lang="en-US" sz="1200">
                <a:solidFill>
                  <a:srgbClr val="848484"/>
                </a:solidFill>
              </a:rPr>
              <a:t>180.0 kg API/</a:t>
            </a:r>
            <a:r>
              <a:rPr lang="zh-CN" altLang="en-US" sz="1200">
                <a:solidFill>
                  <a:srgbClr val="848484"/>
                </a:solidFill>
              </a:rPr>
              <a:t>批次</a:t>
            </a:r>
            <a:endParaRPr lang="en-US" sz="1200">
              <a:solidFill>
                <a:srgbClr val="848484"/>
              </a:solidFill>
            </a:endParaRPr>
          </a:p>
          <a:p>
            <a:r>
              <a:rPr lang="en-US" sz="1200">
                <a:solidFill>
                  <a:srgbClr val="848484"/>
                </a:solidFill>
              </a:rPr>
              <a:t>540.0 kg API/</a:t>
            </a:r>
            <a:r>
              <a:rPr lang="zh-CN" altLang="en-US" sz="1200">
                <a:solidFill>
                  <a:srgbClr val="848484"/>
                </a:solidFill>
              </a:rPr>
              <a:t>活动</a:t>
            </a:r>
            <a:endParaRPr lang="en-US" sz="1200" baseline="-25000">
              <a:solidFill>
                <a:srgbClr val="848484"/>
              </a:solidFill>
            </a:endParaRPr>
          </a:p>
        </p:txBody>
      </p: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zh-CN" altLang="en-US" sz="1200">
                <a:solidFill>
                  <a:srgbClr val="848484"/>
                </a:solidFill>
              </a:rPr>
              <a:t>物料输出</a:t>
            </a:r>
            <a:endParaRPr lang="en-US" sz="1200">
              <a:solidFill>
                <a:srgbClr val="848484"/>
              </a:solidFill>
            </a:endParaRP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79148C1-6723-45DE-BCCF-58E99AC63EBF}"/>
              </a:ext>
            </a:extLst>
          </p:cNvPr>
          <p:cNvSpPr txBox="1"/>
          <p:nvPr/>
        </p:nvSpPr>
        <p:spPr>
          <a:xfrm>
            <a:off x="9742317" y="2827690"/>
            <a:ext cx="1730462" cy="461665"/>
          </a:xfrm>
          <a:prstGeom prst="rect">
            <a:avLst/>
          </a:prstGeom>
          <a:noFill/>
        </p:spPr>
        <p:txBody>
          <a:bodyPr wrap="square" rtlCol="0">
            <a:spAutoFit/>
          </a:bodyPr>
          <a:lstStyle/>
          <a:p>
            <a:r>
              <a:rPr lang="en-US" sz="1200">
                <a:solidFill>
                  <a:srgbClr val="848484"/>
                </a:solidFill>
              </a:rPr>
              <a:t>175.0 kg API/</a:t>
            </a:r>
            <a:r>
              <a:rPr lang="zh-CN" altLang="en-US" sz="1200">
                <a:solidFill>
                  <a:srgbClr val="848484"/>
                </a:solidFill>
              </a:rPr>
              <a:t>批次</a:t>
            </a:r>
            <a:endParaRPr lang="en-US" sz="1200">
              <a:solidFill>
                <a:srgbClr val="848484"/>
              </a:solidFill>
            </a:endParaRPr>
          </a:p>
          <a:p>
            <a:r>
              <a:rPr lang="en-US" sz="1200">
                <a:solidFill>
                  <a:srgbClr val="848484"/>
                </a:solidFill>
              </a:rPr>
              <a:t>525.0 kg API/</a:t>
            </a:r>
            <a:r>
              <a:rPr lang="zh-CN" altLang="en-US" sz="1200">
                <a:solidFill>
                  <a:srgbClr val="848484"/>
                </a:solidFill>
              </a:rPr>
              <a:t>活动</a:t>
            </a:r>
            <a:endParaRPr lang="en-US" sz="1200" baseline="-25000">
              <a:solidFill>
                <a:srgbClr val="848484"/>
              </a:solidFill>
            </a:endParaRPr>
          </a:p>
        </p:txBody>
      </p:sp>
      <p:sp>
        <p:nvSpPr>
          <p:cNvPr id="27" name="TextBox 26">
            <a:extLst>
              <a:ext uri="{FF2B5EF4-FFF2-40B4-BE49-F238E27FC236}">
                <a16:creationId xmlns:a16="http://schemas.microsoft.com/office/drawing/2014/main" id="{F77B6ED7-3163-401C-A9EE-3994D60C7208}"/>
              </a:ext>
            </a:extLst>
          </p:cNvPr>
          <p:cNvSpPr txBox="1"/>
          <p:nvPr/>
        </p:nvSpPr>
        <p:spPr>
          <a:xfrm>
            <a:off x="5270012" y="1840364"/>
            <a:ext cx="1819982" cy="461665"/>
          </a:xfrm>
          <a:prstGeom prst="rect">
            <a:avLst/>
          </a:prstGeom>
          <a:noFill/>
        </p:spPr>
        <p:txBody>
          <a:bodyPr wrap="square" rtlCol="0">
            <a:spAutoFit/>
          </a:bodyPr>
          <a:lstStyle/>
          <a:p>
            <a:r>
              <a:rPr lang="en-US" sz="1200">
                <a:solidFill>
                  <a:srgbClr val="848484"/>
                </a:solidFill>
              </a:rPr>
              <a:t>  9.0 kg   API/</a:t>
            </a:r>
            <a:r>
              <a:rPr lang="zh-CN" altLang="en-US" sz="1200">
                <a:solidFill>
                  <a:srgbClr val="848484"/>
                </a:solidFill>
              </a:rPr>
              <a:t>批次</a:t>
            </a:r>
            <a:endParaRPr lang="en-US" sz="1200">
              <a:solidFill>
                <a:srgbClr val="848484"/>
              </a:solidFill>
            </a:endParaRPr>
          </a:p>
          <a:p>
            <a:r>
              <a:rPr lang="en-US" sz="1200">
                <a:solidFill>
                  <a:srgbClr val="848484"/>
                </a:solidFill>
              </a:rPr>
              <a:t>27.0 kg   API/</a:t>
            </a:r>
            <a:r>
              <a:rPr lang="zh-CN" altLang="en-US" sz="1200">
                <a:solidFill>
                  <a:srgbClr val="848484"/>
                </a:solidFill>
              </a:rPr>
              <a:t>活动</a:t>
            </a:r>
            <a:endParaRPr lang="en-US" sz="1200">
              <a:solidFill>
                <a:srgbClr val="848484"/>
              </a:solidFill>
            </a:endParaRPr>
          </a:p>
        </p:txBody>
      </p: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废物处理损失</a:t>
            </a:r>
            <a:r>
              <a:rPr lang="en-US" sz="1200">
                <a:solidFill>
                  <a:srgbClr val="848484"/>
                </a:solidFill>
              </a:rPr>
              <a:t> (C</a:t>
            </a:r>
            <a:r>
              <a:rPr lang="en-US" sz="1200" baseline="-25000">
                <a:solidFill>
                  <a:srgbClr val="848484"/>
                </a:solidFill>
              </a:rPr>
              <a:t>2</a:t>
            </a:r>
            <a:r>
              <a:rPr lang="en-US" sz="1200">
                <a:solidFill>
                  <a:srgbClr val="848484"/>
                </a:solidFill>
              </a:rPr>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4F178A9B-2C39-4CC7-BBC4-E22A8DEA3E6A}"/>
              </a:ext>
            </a:extLst>
          </p:cNvPr>
          <p:cNvSpPr txBox="1"/>
          <p:nvPr/>
        </p:nvSpPr>
        <p:spPr>
          <a:xfrm>
            <a:off x="7716672" y="3300746"/>
            <a:ext cx="1819982" cy="461665"/>
          </a:xfrm>
          <a:prstGeom prst="rect">
            <a:avLst/>
          </a:prstGeom>
          <a:noFill/>
        </p:spPr>
        <p:txBody>
          <a:bodyPr wrap="square" rtlCol="0">
            <a:spAutoFit/>
          </a:bodyPr>
          <a:lstStyle/>
          <a:p>
            <a:r>
              <a:rPr lang="en-US" sz="1200">
                <a:solidFill>
                  <a:srgbClr val="848484"/>
                </a:solidFill>
              </a:rPr>
              <a:t>3.0 kg   API/</a:t>
            </a:r>
            <a:r>
              <a:rPr lang="zh-CN" altLang="en-US" sz="1200">
                <a:solidFill>
                  <a:srgbClr val="848484"/>
                </a:solidFill>
              </a:rPr>
              <a:t>批次</a:t>
            </a:r>
            <a:endParaRPr lang="en-US" sz="1200">
              <a:solidFill>
                <a:srgbClr val="848484"/>
              </a:solidFill>
            </a:endParaRPr>
          </a:p>
          <a:p>
            <a:r>
              <a:rPr lang="en-US" sz="1200">
                <a:solidFill>
                  <a:srgbClr val="848484"/>
                </a:solidFill>
              </a:rPr>
              <a:t>9.0 kg   API/</a:t>
            </a:r>
            <a:r>
              <a:rPr lang="zh-CN" altLang="en-US" sz="1200">
                <a:solidFill>
                  <a:srgbClr val="848484"/>
                </a:solidFill>
              </a:rPr>
              <a:t>活动</a:t>
            </a:r>
            <a:endParaRPr lang="en-US" sz="1200">
              <a:solidFill>
                <a:srgbClr val="848484"/>
              </a:solidFill>
            </a:endParaRPr>
          </a:p>
        </p:txBody>
      </p: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276999"/>
          </a:xfrm>
          <a:prstGeom prst="rect">
            <a:avLst/>
          </a:prstGeom>
          <a:noFill/>
        </p:spPr>
        <p:txBody>
          <a:bodyPr wrap="square" rtlCol="0">
            <a:spAutoFit/>
          </a:bodyPr>
          <a:lstStyle/>
          <a:p>
            <a:pPr algn="ctr"/>
            <a:r>
              <a:rPr lang="zh-CN" altLang="en-US" sz="1200">
                <a:solidFill>
                  <a:srgbClr val="848484"/>
                </a:solidFill>
              </a:rPr>
              <a:t>废水系统损失</a:t>
            </a:r>
            <a:r>
              <a:rPr lang="en-US" sz="1200">
                <a:solidFill>
                  <a:srgbClr val="848484"/>
                </a:solidFill>
              </a:rPr>
              <a:t> (D</a:t>
            </a:r>
            <a:r>
              <a:rPr lang="en-US" sz="1200" baseline="-25000">
                <a:solidFill>
                  <a:srgbClr val="848484"/>
                </a:solidFill>
              </a:rPr>
              <a:t>2</a:t>
            </a:r>
            <a:r>
              <a:rPr lang="en-US" sz="1200">
                <a:solidFill>
                  <a:srgbClr val="848484"/>
                </a:solidFill>
              </a:rPr>
              <a:t>)</a:t>
            </a:r>
          </a:p>
        </p:txBody>
      </p:sp>
      <p:sp>
        <p:nvSpPr>
          <p:cNvPr id="33" name="TextBox 32">
            <a:extLst>
              <a:ext uri="{FF2B5EF4-FFF2-40B4-BE49-F238E27FC236}">
                <a16:creationId xmlns:a16="http://schemas.microsoft.com/office/drawing/2014/main" id="{AC543807-31F7-4944-8C80-1BC9240ED820}"/>
              </a:ext>
            </a:extLst>
          </p:cNvPr>
          <p:cNvSpPr txBox="1"/>
          <p:nvPr/>
        </p:nvSpPr>
        <p:spPr>
          <a:xfrm>
            <a:off x="4558738" y="3277970"/>
            <a:ext cx="1948251" cy="461665"/>
          </a:xfrm>
          <a:prstGeom prst="rect">
            <a:avLst/>
          </a:prstGeom>
          <a:noFill/>
        </p:spPr>
        <p:txBody>
          <a:bodyPr wrap="square" rtlCol="0">
            <a:spAutoFit/>
          </a:bodyPr>
          <a:lstStyle/>
          <a:p>
            <a:r>
              <a:rPr lang="en-US" sz="1200">
                <a:solidFill>
                  <a:srgbClr val="848484"/>
                </a:solidFill>
              </a:rPr>
              <a:t>10.0 kg   API/</a:t>
            </a:r>
            <a:r>
              <a:rPr lang="zh-CN" altLang="en-US" sz="1200">
                <a:solidFill>
                  <a:srgbClr val="848484"/>
                </a:solidFill>
              </a:rPr>
              <a:t>批次</a:t>
            </a:r>
            <a:endParaRPr lang="en-US" sz="1200">
              <a:solidFill>
                <a:srgbClr val="848484"/>
              </a:solidFill>
            </a:endParaRPr>
          </a:p>
          <a:p>
            <a:r>
              <a:rPr lang="en-US" sz="1200">
                <a:solidFill>
                  <a:srgbClr val="848484"/>
                </a:solidFill>
              </a:rPr>
              <a:t>30.0 kg   API/</a:t>
            </a:r>
            <a:r>
              <a:rPr lang="zh-CN" altLang="en-US" sz="1200">
                <a:solidFill>
                  <a:srgbClr val="848484"/>
                </a:solidFill>
              </a:rPr>
              <a:t>活动</a:t>
            </a:r>
            <a:endParaRPr lang="en-US" sz="1200">
              <a:solidFill>
                <a:srgbClr val="848484"/>
              </a:solidFill>
            </a:endParaRP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E8987B47-3E2D-4769-801D-1B46C00C92EB}"/>
              </a:ext>
            </a:extLst>
          </p:cNvPr>
          <p:cNvSpPr txBox="1"/>
          <p:nvPr/>
        </p:nvSpPr>
        <p:spPr>
          <a:xfrm>
            <a:off x="5086576" y="1522713"/>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4798618D-29B2-4AAE-B38E-049A2F298F42}"/>
              </a:ext>
            </a:extLst>
          </p:cNvPr>
          <p:cNvSpPr txBox="1"/>
          <p:nvPr/>
        </p:nvSpPr>
        <p:spPr>
          <a:xfrm>
            <a:off x="8156554" y="1533336"/>
            <a:ext cx="1547674" cy="276999"/>
          </a:xfrm>
          <a:prstGeom prst="rect">
            <a:avLst/>
          </a:prstGeom>
          <a:noFill/>
        </p:spPr>
        <p:txBody>
          <a:bodyPr wrap="square" rtlCol="0">
            <a:spAutoFit/>
          </a:bodyPr>
          <a:lstStyle/>
          <a:p>
            <a:pPr algn="ctr"/>
            <a:r>
              <a:rPr lang="en-US" sz="1200">
                <a:solidFill>
                  <a:srgbClr val="848484"/>
                </a:solidFill>
              </a:rPr>
              <a:t> </a:t>
            </a:r>
            <a:r>
              <a:rPr lang="zh-CN" altLang="en-US" sz="1200">
                <a:solidFill>
                  <a:srgbClr val="848484"/>
                </a:solidFill>
              </a:rPr>
              <a:t>除尘系统损失</a:t>
            </a:r>
            <a:endParaRPr lang="en-US" sz="1200">
              <a:solidFill>
                <a:srgbClr val="848484"/>
              </a:solidFill>
            </a:endParaRPr>
          </a:p>
        </p:txBody>
      </p:sp>
      <p:sp>
        <p:nvSpPr>
          <p:cNvPr id="42" name="TextBox 41">
            <a:extLst>
              <a:ext uri="{FF2B5EF4-FFF2-40B4-BE49-F238E27FC236}">
                <a16:creationId xmlns:a16="http://schemas.microsoft.com/office/drawing/2014/main" id="{0815E1EA-0C59-4A4A-9F43-E2A6FFD7298A}"/>
              </a:ext>
            </a:extLst>
          </p:cNvPr>
          <p:cNvSpPr txBox="1"/>
          <p:nvPr/>
        </p:nvSpPr>
        <p:spPr>
          <a:xfrm>
            <a:off x="8416406" y="1833971"/>
            <a:ext cx="1819982" cy="461665"/>
          </a:xfrm>
          <a:prstGeom prst="rect">
            <a:avLst/>
          </a:prstGeom>
          <a:noFill/>
        </p:spPr>
        <p:txBody>
          <a:bodyPr wrap="square" rtlCol="0">
            <a:spAutoFit/>
          </a:bodyPr>
          <a:lstStyle/>
          <a:p>
            <a:r>
              <a:rPr lang="en-US" sz="1200">
                <a:solidFill>
                  <a:srgbClr val="848484"/>
                </a:solidFill>
              </a:rPr>
              <a:t>1.5 kg   API/</a:t>
            </a:r>
            <a:r>
              <a:rPr lang="zh-CN" altLang="en-US" sz="1200">
                <a:solidFill>
                  <a:srgbClr val="848484"/>
                </a:solidFill>
              </a:rPr>
              <a:t>批次</a:t>
            </a:r>
            <a:endParaRPr lang="en-US" sz="1200">
              <a:solidFill>
                <a:srgbClr val="848484"/>
              </a:solidFill>
            </a:endParaRPr>
          </a:p>
          <a:p>
            <a:r>
              <a:rPr lang="en-US" sz="1200">
                <a:solidFill>
                  <a:srgbClr val="848484"/>
                </a:solidFill>
              </a:rPr>
              <a:t>4.5 kg   API/</a:t>
            </a:r>
            <a:r>
              <a:rPr lang="zh-CN" altLang="en-US" sz="1200">
                <a:solidFill>
                  <a:srgbClr val="848484"/>
                </a:solidFill>
              </a:rPr>
              <a:t>活动</a:t>
            </a:r>
            <a:endParaRPr lang="en-US" sz="1200">
              <a:solidFill>
                <a:srgbClr val="848484"/>
              </a:solidFill>
            </a:endParaRPr>
          </a:p>
        </p:txBody>
      </p:sp>
      <p:sp>
        <p:nvSpPr>
          <p:cNvPr id="49" name="TextBox 48">
            <a:extLst>
              <a:ext uri="{FF2B5EF4-FFF2-40B4-BE49-F238E27FC236}">
                <a16:creationId xmlns:a16="http://schemas.microsoft.com/office/drawing/2014/main" id="{90F1EAAF-8853-4684-86D4-2D0223D0538A}"/>
              </a:ext>
            </a:extLst>
          </p:cNvPr>
          <p:cNvSpPr txBox="1"/>
          <p:nvPr/>
        </p:nvSpPr>
        <p:spPr>
          <a:xfrm>
            <a:off x="7337063" y="5559882"/>
            <a:ext cx="2712769" cy="615553"/>
          </a:xfrm>
          <a:prstGeom prst="rect">
            <a:avLst/>
          </a:prstGeom>
          <a:noFill/>
        </p:spPr>
        <p:txBody>
          <a:bodyPr wrap="square" rtlCol="0">
            <a:spAutoFit/>
          </a:bodyPr>
          <a:lstStyle/>
          <a:p>
            <a:pPr marL="0" indent="0" algn="ctr">
              <a:buNone/>
            </a:pPr>
            <a:r>
              <a:rPr lang="en-GB" sz="1800" b="1" u="sng">
                <a:solidFill>
                  <a:srgbClr val="848484"/>
                </a:solidFill>
              </a:rPr>
              <a:t>5. </a:t>
            </a:r>
            <a:r>
              <a:rPr lang="zh-CN" altLang="en-US" sz="1800" b="1" u="sng">
                <a:solidFill>
                  <a:srgbClr val="848484"/>
                </a:solidFill>
              </a:rPr>
              <a:t>废水损失</a:t>
            </a:r>
            <a:endParaRPr lang="en-GB" sz="1800" b="1" u="sng">
              <a:solidFill>
                <a:srgbClr val="848484"/>
              </a:solidFill>
            </a:endParaRPr>
          </a:p>
          <a:p>
            <a:pPr marL="0" indent="0" algn="ctr">
              <a:buNone/>
            </a:pPr>
            <a:r>
              <a:rPr lang="zh-CN" altLang="en-US" sz="1600" b="1">
                <a:solidFill>
                  <a:srgbClr val="848484"/>
                </a:solidFill>
              </a:rPr>
              <a:t>利用差值计算</a:t>
            </a:r>
            <a:endParaRPr lang="en-GB" sz="1600" b="1">
              <a:solidFill>
                <a:srgbClr val="848484"/>
              </a:solidFill>
            </a:endParaRPr>
          </a:p>
        </p:txBody>
      </p: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31909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多批次生产活动运用于</a:t>
            </a:r>
            <a:r>
              <a:rPr lang="en-US" altLang="zh-CN" sz="1600"/>
              <a:t>OSD</a:t>
            </a:r>
            <a:r>
              <a:rPr lang="zh-CN" altLang="en-US" sz="1600"/>
              <a:t>产品生产中的效果。</a:t>
            </a:r>
            <a:endParaRPr lang="en-GB" altLang="zh-CN" sz="1600"/>
          </a:p>
          <a:p>
            <a:pPr marL="0" indent="0">
              <a:buFont typeface="Wingdings" panose="05000000000000000000" pitchFamily="2" charset="2"/>
              <a:buNone/>
            </a:pPr>
            <a:endParaRPr lang="en-GB" sz="1600"/>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48" name="TextBox 47">
            <a:extLst>
              <a:ext uri="{FF2B5EF4-FFF2-40B4-BE49-F238E27FC236}">
                <a16:creationId xmlns:a16="http://schemas.microsoft.com/office/drawing/2014/main" id="{E51A0A83-7D07-4C3F-923D-F92EACB21A15}"/>
              </a:ext>
            </a:extLst>
          </p:cNvPr>
          <p:cNvSpPr txBox="1"/>
          <p:nvPr/>
        </p:nvSpPr>
        <p:spPr>
          <a:xfrm>
            <a:off x="6056563" y="3652282"/>
            <a:ext cx="1948251" cy="461665"/>
          </a:xfrm>
          <a:prstGeom prst="rect">
            <a:avLst/>
          </a:prstGeom>
          <a:noFill/>
        </p:spPr>
        <p:txBody>
          <a:bodyPr wrap="square" rtlCol="0">
            <a:spAutoFit/>
          </a:bodyPr>
          <a:lstStyle/>
          <a:p>
            <a:r>
              <a:rPr lang="en-US" sz="1200" b="1">
                <a:solidFill>
                  <a:srgbClr val="848484"/>
                </a:solidFill>
              </a:rPr>
              <a:t>1.0 kg   API/</a:t>
            </a:r>
            <a:r>
              <a:rPr lang="zh-CN" altLang="en-US" sz="1200" b="1">
                <a:solidFill>
                  <a:srgbClr val="848484"/>
                </a:solidFill>
              </a:rPr>
              <a:t>批次</a:t>
            </a:r>
            <a:endParaRPr lang="en-US" sz="1200" b="1">
              <a:solidFill>
                <a:srgbClr val="848484"/>
              </a:solidFill>
            </a:endParaRPr>
          </a:p>
          <a:p>
            <a:r>
              <a:rPr lang="en-US" sz="1200" b="1">
                <a:solidFill>
                  <a:srgbClr val="848484"/>
                </a:solidFill>
              </a:rPr>
              <a:t>3.0 kg   API/</a:t>
            </a:r>
            <a:r>
              <a:rPr lang="zh-CN" altLang="en-US" sz="1200" b="1">
                <a:solidFill>
                  <a:srgbClr val="848484"/>
                </a:solidFill>
              </a:rPr>
              <a:t>活动</a:t>
            </a:r>
            <a:endParaRPr lang="en-US" sz="1200" b="1">
              <a:solidFill>
                <a:srgbClr val="848484"/>
              </a:solidFill>
            </a:endParaRPr>
          </a:p>
        </p:txBody>
      </p:sp>
      <p:sp>
        <p:nvSpPr>
          <p:cNvPr id="52" name="TextBox 51">
            <a:extLst>
              <a:ext uri="{FF2B5EF4-FFF2-40B4-BE49-F238E27FC236}">
                <a16:creationId xmlns:a16="http://schemas.microsoft.com/office/drawing/2014/main" id="{2017683C-82A4-44A8-8AD6-01C2D5A76915}"/>
              </a:ext>
            </a:extLst>
          </p:cNvPr>
          <p:cNvSpPr txBox="1"/>
          <p:nvPr/>
        </p:nvSpPr>
        <p:spPr>
          <a:xfrm>
            <a:off x="9160846" y="3655208"/>
            <a:ext cx="1948251" cy="461665"/>
          </a:xfrm>
          <a:prstGeom prst="rect">
            <a:avLst/>
          </a:prstGeom>
          <a:noFill/>
        </p:spPr>
        <p:txBody>
          <a:bodyPr wrap="square" rtlCol="0">
            <a:spAutoFit/>
          </a:bodyPr>
          <a:lstStyle/>
          <a:p>
            <a:r>
              <a:rPr lang="en-US" sz="1200" b="1">
                <a:solidFill>
                  <a:srgbClr val="848484"/>
                </a:solidFill>
              </a:rPr>
              <a:t>0.5 kg   API/</a:t>
            </a:r>
            <a:r>
              <a:rPr lang="zh-CN" altLang="en-US" sz="1200" b="1">
                <a:solidFill>
                  <a:srgbClr val="848484"/>
                </a:solidFill>
              </a:rPr>
              <a:t>批次</a:t>
            </a:r>
            <a:endParaRPr lang="en-US" sz="1200" b="1">
              <a:solidFill>
                <a:srgbClr val="848484"/>
              </a:solidFill>
            </a:endParaRPr>
          </a:p>
          <a:p>
            <a:r>
              <a:rPr lang="en-US" sz="1200" b="1">
                <a:solidFill>
                  <a:srgbClr val="848484"/>
                </a:solidFill>
              </a:rPr>
              <a:t>1.5 kg   API/</a:t>
            </a:r>
            <a:r>
              <a:rPr lang="zh-CN" altLang="en-US" sz="1200" b="1">
                <a:solidFill>
                  <a:srgbClr val="848484"/>
                </a:solidFill>
              </a:rPr>
              <a:t>活动</a:t>
            </a:r>
            <a:endParaRPr lang="en-US" sz="1200" b="1">
              <a:solidFill>
                <a:srgbClr val="848484"/>
              </a:solidFill>
            </a:endParaRPr>
          </a:p>
        </p:txBody>
      </p:sp>
      <p:sp>
        <p:nvSpPr>
          <p:cNvPr id="43" name="Flowchart: Terminator 23">
            <a:extLst>
              <a:ext uri="{FF2B5EF4-FFF2-40B4-BE49-F238E27FC236}">
                <a16:creationId xmlns:a16="http://schemas.microsoft.com/office/drawing/2014/main" id="{23B55E0F-A7C4-020B-BC2D-7AB111202594}"/>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7a. </a:t>
            </a:r>
            <a:r>
              <a:rPr lang="zh-CN" altLang="en-US" sz="1200">
                <a:solidFill>
                  <a:srgbClr val="848484"/>
                </a:solidFill>
              </a:rPr>
              <a:t>估算其他损失。</a:t>
            </a:r>
            <a:endParaRPr lang="en-US" altLang="zh-CN" sz="1200">
              <a:solidFill>
                <a:srgbClr val="848484"/>
              </a:solidFill>
            </a:endParaRPr>
          </a:p>
          <a:p>
            <a:pPr algn="ctr"/>
            <a:r>
              <a:rPr lang="zh-CN" altLang="en-US" sz="1200">
                <a:solidFill>
                  <a:srgbClr val="848484"/>
                </a:solidFill>
              </a:rPr>
              <a:t>更新工艺流程框图和物料平衡</a:t>
            </a:r>
            <a:r>
              <a:rPr lang="en-US" sz="1200">
                <a:solidFill>
                  <a:srgbClr val="848484"/>
                </a:solidFill>
              </a:rPr>
              <a:t>。 </a:t>
            </a:r>
            <a:endParaRPr lang="en-US" sz="2000">
              <a:solidFill>
                <a:srgbClr val="848484"/>
              </a:solidFill>
            </a:endParaRPr>
          </a:p>
        </p:txBody>
      </p:sp>
      <p:sp>
        <p:nvSpPr>
          <p:cNvPr id="50" name="Title 1">
            <a:extLst>
              <a:ext uri="{FF2B5EF4-FFF2-40B4-BE49-F238E27FC236}">
                <a16:creationId xmlns:a16="http://schemas.microsoft.com/office/drawing/2014/main" id="{7B605D13-C706-10BB-64B2-983ABE56A2F8}"/>
              </a:ext>
            </a:extLst>
          </p:cNvPr>
          <p:cNvSpPr>
            <a:spLocks noGrp="1"/>
          </p:cNvSpPr>
          <p:nvPr>
            <p:ph type="title"/>
          </p:nvPr>
        </p:nvSpPr>
        <p:spPr/>
        <p:txBody>
          <a:bodyPr/>
          <a:lstStyle/>
          <a:p>
            <a:r>
              <a:rPr lang="zh-CN" altLang="en-US"/>
              <a:t>步骤</a:t>
            </a:r>
            <a:r>
              <a:rPr lang="en-US" altLang="zh-CN"/>
              <a:t>7</a:t>
            </a:r>
            <a:r>
              <a:rPr lang="zh-CN" altLang="en-US"/>
              <a:t>：口服固体剂量（</a:t>
            </a:r>
            <a:r>
              <a:rPr lang="en-US" altLang="zh-CN"/>
              <a:t>OSD</a:t>
            </a:r>
            <a:r>
              <a:rPr lang="zh-CN" altLang="en-US"/>
              <a:t>）产品的差异</a:t>
            </a:r>
            <a:endParaRPr lang="en-GB"/>
          </a:p>
        </p:txBody>
      </p:sp>
      <p:sp>
        <p:nvSpPr>
          <p:cNvPr id="51" name="TextBox 44">
            <a:extLst>
              <a:ext uri="{FF2B5EF4-FFF2-40B4-BE49-F238E27FC236}">
                <a16:creationId xmlns:a16="http://schemas.microsoft.com/office/drawing/2014/main" id="{1A32789E-8601-2B98-6DB7-A52EC6AB8866}"/>
              </a:ext>
            </a:extLst>
          </p:cNvPr>
          <p:cNvSpPr txBox="1"/>
          <p:nvPr/>
        </p:nvSpPr>
        <p:spPr>
          <a:xfrm>
            <a:off x="5907480" y="4929360"/>
            <a:ext cx="2712769" cy="615553"/>
          </a:xfrm>
          <a:prstGeom prst="rect">
            <a:avLst/>
          </a:prstGeom>
          <a:noFill/>
        </p:spPr>
        <p:txBody>
          <a:bodyPr wrap="square" rtlCol="0">
            <a:spAutoFit/>
          </a:bodyPr>
          <a:lstStyle/>
          <a:p>
            <a:pPr marL="0" indent="0" algn="ctr">
              <a:buNone/>
            </a:pPr>
            <a:r>
              <a:rPr lang="en-GB" sz="1800" u="sng">
                <a:solidFill>
                  <a:srgbClr val="848484"/>
                </a:solidFill>
              </a:rPr>
              <a:t>2. </a:t>
            </a:r>
            <a:r>
              <a:rPr lang="zh-CN" altLang="en-US" sz="1800" u="sng">
                <a:solidFill>
                  <a:srgbClr val="848484"/>
                </a:solidFill>
              </a:rPr>
              <a:t>实际损失</a:t>
            </a:r>
            <a:endParaRPr lang="en-GB" altLang="zh-CN" u="sng">
              <a:solidFill>
                <a:srgbClr val="848484"/>
              </a:solidFill>
            </a:endParaRPr>
          </a:p>
          <a:p>
            <a:pPr algn="ctr"/>
            <a:r>
              <a:rPr lang="zh-CN" altLang="en-US" sz="1600">
                <a:solidFill>
                  <a:srgbClr val="848484"/>
                </a:solidFill>
              </a:rPr>
              <a:t>每个步骤中的已知损失</a:t>
            </a:r>
            <a:endParaRPr lang="en-GB" altLang="zh-CN" sz="1600">
              <a:solidFill>
                <a:srgbClr val="848484"/>
              </a:solidFill>
            </a:endParaRPr>
          </a:p>
        </p:txBody>
      </p:sp>
      <p:sp>
        <p:nvSpPr>
          <p:cNvPr id="53" name="TextBox 43">
            <a:extLst>
              <a:ext uri="{FF2B5EF4-FFF2-40B4-BE49-F238E27FC236}">
                <a16:creationId xmlns:a16="http://schemas.microsoft.com/office/drawing/2014/main" id="{D1C271E9-D076-EE41-AE7E-9CBFE5F111A9}"/>
              </a:ext>
            </a:extLst>
          </p:cNvPr>
          <p:cNvSpPr txBox="1"/>
          <p:nvPr/>
        </p:nvSpPr>
        <p:spPr>
          <a:xfrm>
            <a:off x="3138990" y="4926593"/>
            <a:ext cx="2712769" cy="861774"/>
          </a:xfrm>
          <a:prstGeom prst="rect">
            <a:avLst/>
          </a:prstGeom>
          <a:noFill/>
        </p:spPr>
        <p:txBody>
          <a:bodyPr wrap="square" rtlCol="0">
            <a:spAutoFit/>
          </a:bodyPr>
          <a:lstStyle/>
          <a:p>
            <a:pPr marL="0" indent="0" algn="ctr">
              <a:buNone/>
            </a:pPr>
            <a:r>
              <a:rPr lang="en-GB" sz="1800" u="sng">
                <a:solidFill>
                  <a:srgbClr val="848484"/>
                </a:solidFill>
              </a:rPr>
              <a:t>1. </a:t>
            </a:r>
            <a:r>
              <a:rPr lang="zh-CN" altLang="en-US" u="sng">
                <a:solidFill>
                  <a:srgbClr val="848484"/>
                </a:solidFill>
              </a:rPr>
              <a:t>生产产出</a:t>
            </a:r>
            <a:endParaRPr lang="en-GB" sz="1800" u="sng">
              <a:solidFill>
                <a:srgbClr val="848484"/>
              </a:solidFill>
            </a:endParaRPr>
          </a:p>
          <a:p>
            <a:pPr marL="0" indent="0" algn="ctr">
              <a:buNone/>
            </a:pPr>
            <a:r>
              <a:rPr lang="zh-CN" altLang="en-US" sz="1600">
                <a:solidFill>
                  <a:srgbClr val="848484"/>
                </a:solidFill>
              </a:rPr>
              <a:t>物料从一个步骤转移到另一个步骤</a:t>
            </a:r>
            <a:endParaRPr lang="en-GB" altLang="zh-CN" sz="1600">
              <a:solidFill>
                <a:srgbClr val="848484"/>
              </a:solidFill>
            </a:endParaRPr>
          </a:p>
        </p:txBody>
      </p:sp>
      <p:sp>
        <p:nvSpPr>
          <p:cNvPr id="54" name="TextBox 45">
            <a:extLst>
              <a:ext uri="{FF2B5EF4-FFF2-40B4-BE49-F238E27FC236}">
                <a16:creationId xmlns:a16="http://schemas.microsoft.com/office/drawing/2014/main" id="{2D0B7A4F-FCB8-B8A0-40BC-E33D574597B2}"/>
              </a:ext>
            </a:extLst>
          </p:cNvPr>
          <p:cNvSpPr txBox="1"/>
          <p:nvPr/>
        </p:nvSpPr>
        <p:spPr>
          <a:xfrm>
            <a:off x="8475663" y="4921927"/>
            <a:ext cx="2840037" cy="861774"/>
          </a:xfrm>
          <a:prstGeom prst="rect">
            <a:avLst/>
          </a:prstGeom>
          <a:noFill/>
        </p:spPr>
        <p:txBody>
          <a:bodyPr wrap="square" rtlCol="0">
            <a:spAutoFit/>
          </a:bodyPr>
          <a:lstStyle/>
          <a:p>
            <a:pPr marL="0" indent="0" algn="ctr">
              <a:buNone/>
            </a:pPr>
            <a:r>
              <a:rPr lang="en-GB" u="sng">
                <a:solidFill>
                  <a:srgbClr val="848484"/>
                </a:solidFill>
              </a:rPr>
              <a:t>3</a:t>
            </a:r>
            <a:r>
              <a:rPr lang="en-GB" sz="1800" u="sng">
                <a:solidFill>
                  <a:srgbClr val="848484"/>
                </a:solidFill>
              </a:rPr>
              <a:t>. </a:t>
            </a:r>
            <a:r>
              <a:rPr lang="zh-CN" altLang="en-US" sz="1800" u="sng">
                <a:solidFill>
                  <a:srgbClr val="848484"/>
                </a:solidFill>
              </a:rPr>
              <a:t>粉尘损失</a:t>
            </a:r>
            <a:endParaRPr lang="en-GB" sz="1800" u="sng">
              <a:solidFill>
                <a:srgbClr val="848484"/>
              </a:solidFill>
            </a:endParaRPr>
          </a:p>
          <a:p>
            <a:pPr marL="0" indent="0" algn="ctr">
              <a:buNone/>
            </a:pPr>
            <a:r>
              <a:rPr lang="zh-CN" altLang="en-US" sz="1600">
                <a:solidFill>
                  <a:srgbClr val="848484"/>
                </a:solidFill>
              </a:rPr>
              <a:t>通过</a:t>
            </a:r>
            <a:r>
              <a:rPr lang="en-US" altLang="zh-CN" sz="1600">
                <a:solidFill>
                  <a:srgbClr val="848484"/>
                </a:solidFill>
              </a:rPr>
              <a:t>3</a:t>
            </a:r>
            <a:r>
              <a:rPr lang="zh-CN" altLang="en-US" sz="1600">
                <a:solidFill>
                  <a:srgbClr val="848484"/>
                </a:solidFill>
              </a:rPr>
              <a:t>种方法中的</a:t>
            </a:r>
            <a:r>
              <a:rPr lang="en-US" altLang="zh-CN" sz="1600">
                <a:solidFill>
                  <a:srgbClr val="848484"/>
                </a:solidFill>
              </a:rPr>
              <a:t>1</a:t>
            </a:r>
            <a:r>
              <a:rPr lang="zh-CN" altLang="en-US" sz="1600">
                <a:solidFill>
                  <a:srgbClr val="848484"/>
                </a:solidFill>
              </a:rPr>
              <a:t>种进行估算</a:t>
            </a:r>
            <a:endParaRPr lang="en-GB" sz="1600">
              <a:solidFill>
                <a:srgbClr val="848484"/>
              </a:solidFill>
            </a:endParaRPr>
          </a:p>
        </p:txBody>
      </p:sp>
      <p:sp>
        <p:nvSpPr>
          <p:cNvPr id="55" name="TextBox 46">
            <a:extLst>
              <a:ext uri="{FF2B5EF4-FFF2-40B4-BE49-F238E27FC236}">
                <a16:creationId xmlns:a16="http://schemas.microsoft.com/office/drawing/2014/main" id="{F9D40199-63C8-B189-85DE-CC46B942FBB4}"/>
              </a:ext>
            </a:extLst>
          </p:cNvPr>
          <p:cNvSpPr txBox="1"/>
          <p:nvPr/>
        </p:nvSpPr>
        <p:spPr>
          <a:xfrm>
            <a:off x="4275455" y="5583725"/>
            <a:ext cx="2712769" cy="615553"/>
          </a:xfrm>
          <a:prstGeom prst="rect">
            <a:avLst/>
          </a:prstGeom>
          <a:noFill/>
        </p:spPr>
        <p:txBody>
          <a:bodyPr wrap="square" rtlCol="0">
            <a:spAutoFit/>
          </a:bodyPr>
          <a:lstStyle/>
          <a:p>
            <a:pPr marL="0" indent="0" algn="ctr">
              <a:buNone/>
            </a:pPr>
            <a:r>
              <a:rPr lang="en-GB" sz="1800" u="sng">
                <a:solidFill>
                  <a:srgbClr val="848484"/>
                </a:solidFill>
              </a:rPr>
              <a:t>4. </a:t>
            </a:r>
            <a:r>
              <a:rPr lang="zh-CN" altLang="en-US" sz="1800" u="sng">
                <a:solidFill>
                  <a:srgbClr val="848484"/>
                </a:solidFill>
              </a:rPr>
              <a:t>清洁信息</a:t>
            </a:r>
            <a:endParaRPr lang="en-GB" sz="1800" u="sng">
              <a:solidFill>
                <a:srgbClr val="848484"/>
              </a:solidFill>
            </a:endParaRPr>
          </a:p>
          <a:p>
            <a:pPr marL="0" indent="0" algn="ctr">
              <a:buNone/>
            </a:pPr>
            <a:r>
              <a:rPr lang="zh-CN" altLang="en-US" sz="1600">
                <a:solidFill>
                  <a:srgbClr val="848484"/>
                </a:solidFill>
              </a:rPr>
              <a:t>通过干洗实验</a:t>
            </a:r>
            <a:endParaRPr lang="en-GB" sz="1600">
              <a:solidFill>
                <a:srgbClr val="848484"/>
              </a:solidFill>
            </a:endParaRPr>
          </a:p>
        </p:txBody>
      </p:sp>
    </p:spTree>
    <p:extLst>
      <p:ext uri="{BB962C8B-B14F-4D97-AF65-F5344CB8AC3E}">
        <p14:creationId xmlns:p14="http://schemas.microsoft.com/office/powerpoint/2010/main" val="1759490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步骤</a:t>
            </a:r>
            <a:r>
              <a:rPr lang="en-US" altLang="zh-CN"/>
              <a:t>7</a:t>
            </a:r>
            <a:r>
              <a:rPr lang="zh-CN" altLang="en-US"/>
              <a:t>：重新计算</a:t>
            </a:r>
            <a:r>
              <a:rPr lang="en-US" altLang="zh-CN"/>
              <a:t>PEC/PNEC</a:t>
            </a:r>
            <a:r>
              <a:rPr lang="zh-CN" altLang="en-US"/>
              <a:t>的比率</a:t>
            </a:r>
            <a:endParaRPr lang="en-GB"/>
          </a:p>
        </p:txBody>
      </p:sp>
      <p:sp>
        <p:nvSpPr>
          <p:cNvPr id="53" name="TextBox 52">
            <a:extLst>
              <a:ext uri="{FF2B5EF4-FFF2-40B4-BE49-F238E27FC236}">
                <a16:creationId xmlns:a16="http://schemas.microsoft.com/office/drawing/2014/main" id="{1F581415-9EE2-4FEA-A7D5-C9925737149A}"/>
              </a:ext>
            </a:extLst>
          </p:cNvPr>
          <p:cNvSpPr txBox="1"/>
          <p:nvPr/>
        </p:nvSpPr>
        <p:spPr>
          <a:xfrm>
            <a:off x="3217714" y="1290488"/>
            <a:ext cx="11007165" cy="369332"/>
          </a:xfrm>
          <a:prstGeom prst="rect">
            <a:avLst/>
          </a:prstGeom>
          <a:noFill/>
        </p:spPr>
        <p:txBody>
          <a:bodyPr wrap="square" rtlCol="0">
            <a:spAutoFit/>
          </a:bodyPr>
          <a:lstStyle/>
          <a:p>
            <a:r>
              <a:rPr lang="zh-CN" altLang="en-US">
                <a:solidFill>
                  <a:schemeClr val="bg1">
                    <a:lumMod val="50000"/>
                  </a:schemeClr>
                </a:solidFill>
              </a:rPr>
              <a:t>返回到应用了新</a:t>
            </a:r>
            <a:r>
              <a:rPr lang="en-US" altLang="zh-CN" b="1" err="1">
                <a:solidFill>
                  <a:schemeClr val="bg1">
                    <a:lumMod val="50000"/>
                  </a:schemeClr>
                </a:solidFill>
              </a:rPr>
              <a:t>eMax</a:t>
            </a:r>
            <a:r>
              <a:rPr lang="zh-CN" altLang="en-US">
                <a:solidFill>
                  <a:schemeClr val="bg1">
                    <a:lumMod val="50000"/>
                  </a:schemeClr>
                </a:solidFill>
              </a:rPr>
              <a:t>值的计算工具中。</a:t>
            </a:r>
            <a:endParaRPr lang="en-US">
              <a:solidFill>
                <a:schemeClr val="bg1">
                  <a:lumMod val="50000"/>
                </a:schemeClr>
              </a:solidFill>
            </a:endParaRPr>
          </a:p>
        </p:txBody>
      </p:sp>
      <p:pic>
        <p:nvPicPr>
          <p:cNvPr id="6" name="Picture 5" descr="Diagram, timeline&#10;&#10;Description automatically generated">
            <a:extLst>
              <a:ext uri="{FF2B5EF4-FFF2-40B4-BE49-F238E27FC236}">
                <a16:creationId xmlns:a16="http://schemas.microsoft.com/office/drawing/2014/main" id="{A75A7D8C-5E5A-43E2-A7EF-052F09C286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39702" y="1931851"/>
            <a:ext cx="6581775" cy="1428750"/>
          </a:xfrm>
          <a:prstGeom prst="rect">
            <a:avLst/>
          </a:prstGeom>
          <a:ln>
            <a:solidFill>
              <a:schemeClr val="tx1"/>
            </a:solidFill>
          </a:ln>
        </p:spPr>
      </p:pic>
      <p:sp>
        <p:nvSpPr>
          <p:cNvPr id="54" name="TextBox 53">
            <a:extLst>
              <a:ext uri="{FF2B5EF4-FFF2-40B4-BE49-F238E27FC236}">
                <a16:creationId xmlns:a16="http://schemas.microsoft.com/office/drawing/2014/main" id="{62F22C51-41D6-4D4B-B6F6-447C9AC07EAC}"/>
              </a:ext>
            </a:extLst>
          </p:cNvPr>
          <p:cNvSpPr txBox="1"/>
          <p:nvPr/>
        </p:nvSpPr>
        <p:spPr>
          <a:xfrm>
            <a:off x="3217714" y="3748549"/>
            <a:ext cx="7936155" cy="923330"/>
          </a:xfrm>
          <a:prstGeom prst="rect">
            <a:avLst/>
          </a:prstGeom>
          <a:noFill/>
        </p:spPr>
        <p:txBody>
          <a:bodyPr wrap="square" rtlCol="0">
            <a:spAutoFit/>
          </a:bodyPr>
          <a:lstStyle/>
          <a:p>
            <a:r>
              <a:rPr lang="zh-CN" altLang="en-US">
                <a:solidFill>
                  <a:srgbClr val="848484"/>
                </a:solidFill>
              </a:rPr>
              <a:t>更新后的</a:t>
            </a:r>
            <a:r>
              <a:rPr lang="en-US" altLang="zh-CN">
                <a:solidFill>
                  <a:srgbClr val="848484"/>
                </a:solidFill>
              </a:rPr>
              <a:t>RQ</a:t>
            </a:r>
            <a:r>
              <a:rPr lang="zh-CN" altLang="en-US">
                <a:solidFill>
                  <a:srgbClr val="848484"/>
                </a:solidFill>
              </a:rPr>
              <a:t> </a:t>
            </a:r>
            <a:r>
              <a:rPr lang="en-US">
                <a:solidFill>
                  <a:srgbClr val="848484"/>
                </a:solidFill>
              </a:rPr>
              <a:t>(PEC/PNEC) </a:t>
            </a:r>
            <a:r>
              <a:rPr lang="zh-CN" altLang="en-US">
                <a:solidFill>
                  <a:srgbClr val="848484"/>
                </a:solidFill>
              </a:rPr>
              <a:t>比率</a:t>
            </a:r>
            <a:r>
              <a:rPr lang="en-US">
                <a:solidFill>
                  <a:srgbClr val="848484"/>
                </a:solidFill>
              </a:rPr>
              <a:t> &lt; 1</a:t>
            </a:r>
            <a:r>
              <a:rPr lang="zh-CN" altLang="en-US">
                <a:solidFill>
                  <a:srgbClr val="848484"/>
                </a:solidFill>
              </a:rPr>
              <a:t>，说明无需进一步优化。</a:t>
            </a:r>
            <a:endParaRPr lang="en-US">
              <a:solidFill>
                <a:srgbClr val="848484"/>
              </a:solidFill>
            </a:endParaRPr>
          </a:p>
          <a:p>
            <a:endParaRPr lang="en-US">
              <a:solidFill>
                <a:srgbClr val="848484"/>
              </a:solidFill>
            </a:endParaRPr>
          </a:p>
          <a:p>
            <a:r>
              <a:rPr lang="zh-CN" altLang="en-US">
                <a:solidFill>
                  <a:srgbClr val="848484"/>
                </a:solidFill>
              </a:rPr>
              <a:t>进行步骤</a:t>
            </a:r>
            <a:r>
              <a:rPr lang="en-US" altLang="zh-CN">
                <a:solidFill>
                  <a:srgbClr val="848484"/>
                </a:solidFill>
              </a:rPr>
              <a:t>8</a:t>
            </a:r>
            <a:r>
              <a:rPr lang="zh-CN" altLang="en-US">
                <a:solidFill>
                  <a:srgbClr val="848484"/>
                </a:solidFill>
              </a:rPr>
              <a:t>以记录结果和假设。</a:t>
            </a:r>
            <a:endParaRPr lang="en-US">
              <a:solidFill>
                <a:srgbClr val="848484"/>
              </a:solidFill>
            </a:endParaRPr>
          </a:p>
        </p:txBody>
      </p:sp>
      <p:cxnSp>
        <p:nvCxnSpPr>
          <p:cNvPr id="9" name="Straight Connector 8">
            <a:extLst>
              <a:ext uri="{FF2B5EF4-FFF2-40B4-BE49-F238E27FC236}">
                <a16:creationId xmlns:a16="http://schemas.microsoft.com/office/drawing/2014/main" id="{17CCBB80-7814-4DAD-8E1E-AEF21C6E315C}"/>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A40B88FE-9598-4D92-B1F4-079B4EA99154}"/>
              </a:ext>
            </a:extLst>
          </p:cNvPr>
          <p:cNvSpPr txBox="1"/>
          <p:nvPr/>
        </p:nvSpPr>
        <p:spPr>
          <a:xfrm>
            <a:off x="874118" y="1257804"/>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12" name="Content Placeholder 2">
            <a:extLst>
              <a:ext uri="{FF2B5EF4-FFF2-40B4-BE49-F238E27FC236}">
                <a16:creationId xmlns:a16="http://schemas.microsoft.com/office/drawing/2014/main" id="{EC8A2DEB-5C4E-43CE-99A4-465E461E1F3D}"/>
              </a:ext>
            </a:extLst>
          </p:cNvPr>
          <p:cNvSpPr txBox="1">
            <a:spLocks/>
          </p:cNvSpPr>
          <p:nvPr/>
        </p:nvSpPr>
        <p:spPr>
          <a:xfrm>
            <a:off x="317489" y="2604044"/>
            <a:ext cx="2427467" cy="6524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使用</a:t>
            </a:r>
            <a:r>
              <a:rPr lang="en-US" altLang="zh-CN" sz="1600"/>
              <a:t>PSCI</a:t>
            </a:r>
            <a:r>
              <a:rPr lang="zh-CN" altLang="en-US" sz="1600"/>
              <a:t>计算工具计算</a:t>
            </a:r>
            <a:r>
              <a:rPr lang="en-US" altLang="zh-CN" sz="1600"/>
              <a:t>PEC/PNEC</a:t>
            </a:r>
            <a:r>
              <a:rPr lang="zh-CN" altLang="en-US" sz="1600"/>
              <a:t>的比率。</a:t>
            </a:r>
            <a:endParaRPr lang="en-GB" sz="1600"/>
          </a:p>
        </p:txBody>
      </p:sp>
      <p:sp>
        <p:nvSpPr>
          <p:cNvPr id="11" name="Rectangle 10">
            <a:extLst>
              <a:ext uri="{FF2B5EF4-FFF2-40B4-BE49-F238E27FC236}">
                <a16:creationId xmlns:a16="http://schemas.microsoft.com/office/drawing/2014/main" id="{CE6F6AB2-A0BA-44E5-935A-2BE13689C6D8}"/>
              </a:ext>
            </a:extLst>
          </p:cNvPr>
          <p:cNvSpPr/>
          <p:nvPr/>
        </p:nvSpPr>
        <p:spPr>
          <a:xfrm>
            <a:off x="5900653" y="2614131"/>
            <a:ext cx="1116530" cy="804529"/>
          </a:xfrm>
          <a:prstGeom prst="rect">
            <a:avLst/>
          </a:prstGeom>
          <a:noFill/>
          <a:ln w="25400">
            <a:solidFill>
              <a:srgbClr val="0D9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13" name="Rectangle 12">
            <a:extLst>
              <a:ext uri="{FF2B5EF4-FFF2-40B4-BE49-F238E27FC236}">
                <a16:creationId xmlns:a16="http://schemas.microsoft.com/office/drawing/2014/main" id="{9D49B0B5-8766-4691-84A0-7DD653CD4A4C}"/>
              </a:ext>
            </a:extLst>
          </p:cNvPr>
          <p:cNvSpPr/>
          <p:nvPr/>
        </p:nvSpPr>
        <p:spPr>
          <a:xfrm>
            <a:off x="9204947" y="2624471"/>
            <a:ext cx="1116530" cy="804529"/>
          </a:xfrm>
          <a:prstGeom prst="rect">
            <a:avLst/>
          </a:prstGeom>
          <a:noFill/>
          <a:ln w="25400">
            <a:solidFill>
              <a:srgbClr val="0D9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48484"/>
              </a:solidFill>
            </a:endParaRPr>
          </a:p>
        </p:txBody>
      </p:sp>
      <p:sp>
        <p:nvSpPr>
          <p:cNvPr id="14" name="Flowchart: Terminator 13">
            <a:extLst>
              <a:ext uri="{FF2B5EF4-FFF2-40B4-BE49-F238E27FC236}">
                <a16:creationId xmlns:a16="http://schemas.microsoft.com/office/drawing/2014/main" id="{DFA51804-6984-4B43-B7BE-581A264D9DC6}"/>
              </a:ext>
            </a:extLst>
          </p:cNvPr>
          <p:cNvSpPr/>
          <p:nvPr/>
        </p:nvSpPr>
        <p:spPr>
          <a:xfrm>
            <a:off x="489651" y="1673769"/>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7b. </a:t>
            </a:r>
            <a:r>
              <a:rPr lang="zh-CN" altLang="en-US" sz="1200">
                <a:solidFill>
                  <a:srgbClr val="848484"/>
                </a:solidFill>
              </a:rPr>
              <a:t>使用优化后的质量损失估算值重新计算</a:t>
            </a:r>
            <a:r>
              <a:rPr lang="en-US" altLang="zh-CN" sz="1200">
                <a:solidFill>
                  <a:srgbClr val="848484"/>
                </a:solidFill>
              </a:rPr>
              <a:t>RQ</a:t>
            </a:r>
            <a:r>
              <a:rPr lang="zh-CN" altLang="en-US" sz="1200">
                <a:solidFill>
                  <a:srgbClr val="848484"/>
                </a:solidFill>
              </a:rPr>
              <a:t>值。</a:t>
            </a:r>
            <a:endParaRPr lang="en-US" sz="2000">
              <a:solidFill>
                <a:srgbClr val="848484"/>
              </a:solidFill>
            </a:endParaRPr>
          </a:p>
        </p:txBody>
      </p:sp>
    </p:spTree>
    <p:extLst>
      <p:ext uri="{BB962C8B-B14F-4D97-AF65-F5344CB8AC3E}">
        <p14:creationId xmlns:p14="http://schemas.microsoft.com/office/powerpoint/2010/main" val="165816394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步骤</a:t>
            </a:r>
            <a:r>
              <a:rPr lang="en-US" altLang="zh-CN"/>
              <a:t>8</a:t>
            </a:r>
            <a:r>
              <a:rPr lang="zh-CN" altLang="en-US"/>
              <a:t>：记录结果、假设和支持性数据</a:t>
            </a:r>
            <a:endParaRPr lang="en-GB"/>
          </a:p>
        </p:txBody>
      </p:sp>
      <p:sp>
        <p:nvSpPr>
          <p:cNvPr id="53" name="TextBox 52">
            <a:extLst>
              <a:ext uri="{FF2B5EF4-FFF2-40B4-BE49-F238E27FC236}">
                <a16:creationId xmlns:a16="http://schemas.microsoft.com/office/drawing/2014/main" id="{1F581415-9EE2-4FEA-A7D5-C9925737149A}"/>
              </a:ext>
            </a:extLst>
          </p:cNvPr>
          <p:cNvSpPr txBox="1"/>
          <p:nvPr/>
        </p:nvSpPr>
        <p:spPr>
          <a:xfrm>
            <a:off x="3096284" y="1257448"/>
            <a:ext cx="8340127" cy="2308324"/>
          </a:xfrm>
          <a:prstGeom prst="rect">
            <a:avLst/>
          </a:prstGeom>
          <a:noFill/>
        </p:spPr>
        <p:txBody>
          <a:bodyPr wrap="square" rtlCol="0">
            <a:spAutoFit/>
          </a:bodyPr>
          <a:lstStyle/>
          <a:p>
            <a:r>
              <a:rPr lang="zh-CN" altLang="en-US" sz="1600" u="sng">
                <a:solidFill>
                  <a:srgbClr val="848484"/>
                </a:solidFill>
              </a:rPr>
              <a:t>文成文档的步骤：</a:t>
            </a:r>
            <a:endParaRPr lang="en-US" sz="1600" u="sng">
              <a:solidFill>
                <a:srgbClr val="848484"/>
              </a:solidFill>
            </a:endParaRPr>
          </a:p>
          <a:p>
            <a:pPr marL="342900" indent="-342900">
              <a:buFont typeface="+mj-lt"/>
              <a:buAutoNum type="arabicPeriod"/>
            </a:pPr>
            <a:r>
              <a:rPr lang="zh-CN" altLang="en-US" sz="1600">
                <a:solidFill>
                  <a:srgbClr val="848484"/>
                </a:solidFill>
              </a:rPr>
              <a:t>将评估文件保存在一个位置。确保包括：</a:t>
            </a:r>
            <a:endParaRPr lang="en-US" sz="1600">
              <a:solidFill>
                <a:srgbClr val="848484"/>
              </a:solidFill>
            </a:endParaRPr>
          </a:p>
          <a:p>
            <a:pPr marL="800100" lvl="1" indent="-342900">
              <a:buFont typeface="Arial" panose="020B0604020202020204" pitchFamily="34" charset="0"/>
              <a:buChar char="•"/>
            </a:pPr>
            <a:r>
              <a:rPr lang="zh-CN" altLang="en-US" sz="1600">
                <a:solidFill>
                  <a:srgbClr val="848484"/>
                </a:solidFill>
              </a:rPr>
              <a:t>所选</a:t>
            </a:r>
            <a:r>
              <a:rPr lang="en-US" altLang="zh-CN" sz="1600">
                <a:solidFill>
                  <a:srgbClr val="848484"/>
                </a:solidFill>
              </a:rPr>
              <a:t>API</a:t>
            </a:r>
            <a:r>
              <a:rPr lang="zh-CN" altLang="en-US" sz="1600">
                <a:solidFill>
                  <a:srgbClr val="848484"/>
                </a:solidFill>
              </a:rPr>
              <a:t>的</a:t>
            </a:r>
            <a:r>
              <a:rPr lang="en-US" altLang="zh-CN" sz="1600">
                <a:solidFill>
                  <a:srgbClr val="848484"/>
                </a:solidFill>
              </a:rPr>
              <a:t>PNEC</a:t>
            </a:r>
            <a:r>
              <a:rPr lang="zh-CN" altLang="en-US" sz="1600">
                <a:solidFill>
                  <a:srgbClr val="848484"/>
                </a:solidFill>
              </a:rPr>
              <a:t>值（及其来源）。</a:t>
            </a:r>
            <a:endParaRPr lang="en-US" sz="1600">
              <a:solidFill>
                <a:srgbClr val="848484"/>
              </a:solidFill>
            </a:endParaRPr>
          </a:p>
          <a:p>
            <a:pPr marL="800100" lvl="1" indent="-342900">
              <a:buFont typeface="Arial" panose="020B0604020202020204" pitchFamily="34" charset="0"/>
              <a:buChar char="•"/>
            </a:pPr>
            <a:r>
              <a:rPr lang="zh-CN" altLang="en-US" sz="1600">
                <a:solidFill>
                  <a:srgbClr val="848484"/>
                </a:solidFill>
              </a:rPr>
              <a:t>用于计算受纳水体稀释体积的数据</a:t>
            </a:r>
            <a:r>
              <a:rPr lang="en-US" sz="1600">
                <a:solidFill>
                  <a:srgbClr val="848484"/>
                </a:solidFill>
              </a:rPr>
              <a:t> </a:t>
            </a:r>
            <a:r>
              <a:rPr lang="zh-CN" altLang="en-US" sz="1600">
                <a:solidFill>
                  <a:srgbClr val="848484"/>
                </a:solidFill>
              </a:rPr>
              <a:t>。</a:t>
            </a:r>
            <a:endParaRPr lang="en-US" sz="1600">
              <a:solidFill>
                <a:srgbClr val="848484"/>
              </a:solidFill>
            </a:endParaRPr>
          </a:p>
          <a:p>
            <a:pPr marL="800100" lvl="1" indent="-342900">
              <a:buFont typeface="Arial" panose="020B0604020202020204" pitchFamily="34" charset="0"/>
              <a:buChar char="•"/>
            </a:pPr>
            <a:r>
              <a:rPr lang="zh-CN" altLang="en-US" sz="1600">
                <a:solidFill>
                  <a:srgbClr val="848484"/>
                </a:solidFill>
              </a:rPr>
              <a:t>质量平衡计算。</a:t>
            </a:r>
            <a:endParaRPr lang="en-US" sz="1600">
              <a:solidFill>
                <a:srgbClr val="848484"/>
              </a:solidFill>
            </a:endParaRPr>
          </a:p>
          <a:p>
            <a:pPr marL="800100" lvl="1" indent="-342900">
              <a:buFont typeface="Arial" panose="020B0604020202020204" pitchFamily="34" charset="0"/>
              <a:buChar char="•"/>
            </a:pPr>
            <a:r>
              <a:rPr lang="zh-CN" altLang="en-US" sz="1600">
                <a:solidFill>
                  <a:srgbClr val="848484"/>
                </a:solidFill>
              </a:rPr>
              <a:t>批次记录信息。</a:t>
            </a:r>
            <a:endParaRPr lang="en-US" altLang="zh-CN" sz="1600">
              <a:solidFill>
                <a:srgbClr val="848484"/>
              </a:solidFill>
            </a:endParaRPr>
          </a:p>
          <a:p>
            <a:pPr marL="800100" lvl="1" indent="-342900">
              <a:buFont typeface="Arial" panose="020B0604020202020204" pitchFamily="34" charset="0"/>
              <a:buChar char="•"/>
            </a:pPr>
            <a:r>
              <a:rPr lang="zh-CN" altLang="en-US" sz="1600">
                <a:solidFill>
                  <a:srgbClr val="848484"/>
                </a:solidFill>
              </a:rPr>
              <a:t>证明灰尘、清洁等损失值的文件。</a:t>
            </a:r>
            <a:endParaRPr lang="en-US" sz="1600">
              <a:solidFill>
                <a:srgbClr val="848484"/>
              </a:solidFill>
            </a:endParaRPr>
          </a:p>
          <a:p>
            <a:pPr lvl="1"/>
            <a:endParaRPr lang="en-US" sz="1600">
              <a:solidFill>
                <a:srgbClr val="848484"/>
              </a:solidFill>
            </a:endParaRPr>
          </a:p>
          <a:p>
            <a:pPr marL="342900" indent="-342900">
              <a:buAutoNum type="arabicPeriod" startAt="2"/>
            </a:pPr>
            <a:r>
              <a:rPr lang="zh-CN" altLang="en-US" sz="1600">
                <a:solidFill>
                  <a:srgbClr val="848484"/>
                </a:solidFill>
              </a:rPr>
              <a:t>完成“</a:t>
            </a:r>
            <a:r>
              <a:rPr lang="en-US" altLang="zh-CN" sz="1600">
                <a:solidFill>
                  <a:srgbClr val="848484"/>
                </a:solidFill>
              </a:rPr>
              <a:t>PSCI</a:t>
            </a:r>
            <a:r>
              <a:rPr lang="zh-CN" altLang="en-US" sz="1600">
                <a:solidFill>
                  <a:srgbClr val="848484"/>
                </a:solidFill>
              </a:rPr>
              <a:t>示例计算”的</a:t>
            </a:r>
            <a:r>
              <a:rPr lang="en-US" altLang="zh-CN" sz="1600">
                <a:solidFill>
                  <a:srgbClr val="848484"/>
                </a:solidFill>
              </a:rPr>
              <a:t>Excel</a:t>
            </a:r>
            <a:r>
              <a:rPr lang="zh-CN" altLang="en-US" sz="1600">
                <a:solidFill>
                  <a:srgbClr val="848484"/>
                </a:solidFill>
              </a:rPr>
              <a:t>文件中的“文档”选项卡。</a:t>
            </a:r>
            <a:endParaRPr lang="en-US" sz="1600">
              <a:solidFill>
                <a:srgbClr val="848484"/>
              </a:solidFill>
            </a:endParaRPr>
          </a:p>
        </p:txBody>
      </p:sp>
      <p:cxnSp>
        <p:nvCxnSpPr>
          <p:cNvPr id="6" name="Straight Connector 5">
            <a:extLst>
              <a:ext uri="{FF2B5EF4-FFF2-40B4-BE49-F238E27FC236}">
                <a16:creationId xmlns:a16="http://schemas.microsoft.com/office/drawing/2014/main" id="{593CEAB8-DDF5-4094-95DC-D4AF70CD3800}"/>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C36CD01-36C3-4A2B-AAFA-CF4F07436474}"/>
              </a:ext>
            </a:extLst>
          </p:cNvPr>
          <p:cNvSpPr txBox="1"/>
          <p:nvPr/>
        </p:nvSpPr>
        <p:spPr>
          <a:xfrm>
            <a:off x="874118" y="1257804"/>
            <a:ext cx="1173285" cy="369332"/>
          </a:xfrm>
          <a:prstGeom prst="rect">
            <a:avLst/>
          </a:prstGeom>
          <a:noFill/>
        </p:spPr>
        <p:txBody>
          <a:bodyPr wrap="square" rtlCol="0">
            <a:spAutoFit/>
          </a:bodyPr>
          <a:lstStyle/>
          <a:p>
            <a:pPr algn="ctr"/>
            <a:r>
              <a:rPr lang="zh-CN" altLang="en-US" u="sng">
                <a:solidFill>
                  <a:srgbClr val="848484"/>
                </a:solidFill>
              </a:rPr>
              <a:t>目的：</a:t>
            </a:r>
            <a:endParaRPr lang="en-US" u="sng">
              <a:solidFill>
                <a:srgbClr val="848484"/>
              </a:solidFill>
            </a:endParaRPr>
          </a:p>
        </p:txBody>
      </p:sp>
      <p:sp>
        <p:nvSpPr>
          <p:cNvPr id="8" name="Flowchart: Terminator 7">
            <a:extLst>
              <a:ext uri="{FF2B5EF4-FFF2-40B4-BE49-F238E27FC236}">
                <a16:creationId xmlns:a16="http://schemas.microsoft.com/office/drawing/2014/main" id="{87BC3458-D210-4FAE-8DEB-64032856E43A}"/>
              </a:ext>
            </a:extLst>
          </p:cNvPr>
          <p:cNvSpPr/>
          <p:nvPr/>
        </p:nvSpPr>
        <p:spPr>
          <a:xfrm>
            <a:off x="517211" y="1731077"/>
            <a:ext cx="1887098" cy="816152"/>
          </a:xfrm>
          <a:prstGeom prst="flowChartTerminator">
            <a:avLst/>
          </a:prstGeom>
          <a:solidFill>
            <a:srgbClr val="F9A27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rgbClr val="848484"/>
                </a:solidFill>
              </a:rPr>
              <a:t>8. </a:t>
            </a:r>
            <a:r>
              <a:rPr lang="zh-CN" altLang="en-US" sz="1200">
                <a:solidFill>
                  <a:srgbClr val="848484"/>
                </a:solidFill>
              </a:rPr>
              <a:t>记录结果、假设和支持性数据。</a:t>
            </a:r>
            <a:r>
              <a:rPr lang="en-US" sz="1200">
                <a:solidFill>
                  <a:srgbClr val="848484"/>
                </a:solidFill>
              </a:rPr>
              <a:t> </a:t>
            </a:r>
            <a:endParaRPr lang="en-US" sz="2000">
              <a:solidFill>
                <a:srgbClr val="848484"/>
              </a:solidFill>
            </a:endParaRPr>
          </a:p>
        </p:txBody>
      </p:sp>
      <p:sp>
        <p:nvSpPr>
          <p:cNvPr id="9" name="Content Placeholder 2">
            <a:extLst>
              <a:ext uri="{FF2B5EF4-FFF2-40B4-BE49-F238E27FC236}">
                <a16:creationId xmlns:a16="http://schemas.microsoft.com/office/drawing/2014/main" id="{499F5EBD-F723-4071-A14E-711CB5851F6C}"/>
              </a:ext>
            </a:extLst>
          </p:cNvPr>
          <p:cNvSpPr txBox="1">
            <a:spLocks/>
          </p:cNvSpPr>
          <p:nvPr/>
        </p:nvSpPr>
        <p:spPr>
          <a:xfrm>
            <a:off x="175623" y="2651170"/>
            <a:ext cx="2616564" cy="12210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1600"/>
              <a:t>记录</a:t>
            </a:r>
            <a:r>
              <a:rPr lang="en-US" altLang="zh-CN" sz="1600"/>
              <a:t>PEC</a:t>
            </a:r>
            <a:r>
              <a:rPr lang="zh-CN" altLang="en-US" sz="1600"/>
              <a:t>评估的结果、假设和支持性数据。</a:t>
            </a:r>
            <a:endParaRPr lang="en-GB" sz="1800"/>
          </a:p>
          <a:p>
            <a:pPr marL="342900" indent="-342900">
              <a:buFont typeface="+mj-lt"/>
              <a:buAutoNum type="arabicPeriod"/>
            </a:pPr>
            <a:endParaRPr lang="en-GB" sz="1800"/>
          </a:p>
          <a:p>
            <a:pPr marL="0" indent="0">
              <a:buFont typeface="Wingdings" panose="05000000000000000000" pitchFamily="2" charset="2"/>
              <a:buNone/>
            </a:pPr>
            <a:endParaRPr lang="en-GB" sz="1800"/>
          </a:p>
        </p:txBody>
      </p:sp>
      <p:pic>
        <p:nvPicPr>
          <p:cNvPr id="10" name="Picture 9">
            <a:extLst>
              <a:ext uri="{FF2B5EF4-FFF2-40B4-BE49-F238E27FC236}">
                <a16:creationId xmlns:a16="http://schemas.microsoft.com/office/drawing/2014/main" id="{6C2D7AFF-3EB2-45E1-89EB-752F3D483B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72313" y="3627552"/>
            <a:ext cx="4385250" cy="2569818"/>
          </a:xfrm>
          <a:prstGeom prst="rect">
            <a:avLst/>
          </a:prstGeom>
          <a:ln>
            <a:solidFill>
              <a:schemeClr val="tx1"/>
            </a:solidFill>
          </a:ln>
        </p:spPr>
      </p:pic>
    </p:spTree>
    <p:extLst>
      <p:ext uri="{BB962C8B-B14F-4D97-AF65-F5344CB8AC3E}">
        <p14:creationId xmlns:p14="http://schemas.microsoft.com/office/powerpoint/2010/main" val="21343934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2750005" y="2313896"/>
            <a:ext cx="3443966" cy="3242459"/>
          </a:xfrm>
          <a:prstGeom prst="rect">
            <a:avLst/>
          </a:prstGeom>
        </p:spPr>
        <p:txBody>
          <a:bodyPr>
            <a:noAutofit/>
          </a:bodyPr>
          <a:lstStyle>
            <a:lvl1pPr algn="l" defTabSz="990570" rtl="0" eaLnBrk="1" latinLnBrk="0" hangingPunct="1">
              <a:lnSpc>
                <a:spcPct val="90000"/>
              </a:lnSpc>
              <a:spcBef>
                <a:spcPct val="0"/>
              </a:spcBef>
              <a:spcAft>
                <a:spcPts val="1200"/>
              </a:spcAft>
              <a:buNone/>
              <a:defRPr sz="1000" b="0" kern="1200" cap="none" baseline="0">
                <a:solidFill>
                  <a:schemeClr val="accent1"/>
                </a:solidFill>
                <a:latin typeface="+mj-lt"/>
                <a:ea typeface="+mj-ea"/>
                <a:cs typeface="+mj-cs"/>
              </a:defRPr>
            </a:lvl1pPr>
          </a:lstStyle>
          <a:p>
            <a:r>
              <a:rPr lang="en-US" altLang="zh-CN" sz="1200">
                <a:latin typeface="+mn-lt"/>
              </a:rPr>
              <a:t>Arcadis</a:t>
            </a:r>
            <a:r>
              <a:rPr lang="zh-CN" altLang="en-US" sz="1200">
                <a:latin typeface="+mn-lt"/>
              </a:rPr>
              <a:t> </a:t>
            </a:r>
            <a:r>
              <a:rPr lang="en-US" altLang="zh-CN" sz="1200">
                <a:latin typeface="+mn-lt"/>
              </a:rPr>
              <a:t>Shanghai</a:t>
            </a:r>
            <a:r>
              <a:rPr lang="zh-CN" altLang="en-US" sz="1200">
                <a:latin typeface="+mn-lt"/>
              </a:rPr>
              <a:t> </a:t>
            </a:r>
            <a:r>
              <a:rPr lang="en-US" altLang="zh-CN" sz="1200">
                <a:latin typeface="+mn-lt"/>
              </a:rPr>
              <a:t>Limited.</a:t>
            </a:r>
          </a:p>
          <a:p>
            <a:r>
              <a:rPr lang="en-US" sz="1200">
                <a:solidFill>
                  <a:srgbClr val="848484"/>
                </a:solidFill>
                <a:latin typeface="+mn-lt"/>
              </a:rPr>
              <a:t>11F, Building C, </a:t>
            </a:r>
          </a:p>
          <a:p>
            <a:r>
              <a:rPr lang="en-US" sz="1200">
                <a:solidFill>
                  <a:srgbClr val="848484"/>
                </a:solidFill>
                <a:latin typeface="+mn-lt"/>
              </a:rPr>
              <a:t>The Place,</a:t>
            </a:r>
          </a:p>
          <a:p>
            <a:r>
              <a:rPr lang="en-US" sz="1200">
                <a:solidFill>
                  <a:srgbClr val="848484"/>
                </a:solidFill>
                <a:latin typeface="+mn-lt"/>
              </a:rPr>
              <a:t>150 </a:t>
            </a:r>
            <a:r>
              <a:rPr lang="en-US" sz="1200" err="1">
                <a:solidFill>
                  <a:srgbClr val="848484"/>
                </a:solidFill>
                <a:latin typeface="+mn-lt"/>
              </a:rPr>
              <a:t>Zunyi</a:t>
            </a:r>
            <a:r>
              <a:rPr lang="en-US" sz="1200">
                <a:solidFill>
                  <a:srgbClr val="848484"/>
                </a:solidFill>
                <a:latin typeface="+mn-lt"/>
              </a:rPr>
              <a:t> Road,</a:t>
            </a:r>
          </a:p>
          <a:p>
            <a:r>
              <a:rPr lang="en-US" sz="1200">
                <a:solidFill>
                  <a:srgbClr val="848484"/>
                </a:solidFill>
                <a:latin typeface="+mn-lt"/>
              </a:rPr>
              <a:t>Shanghai, 200051, </a:t>
            </a:r>
          </a:p>
          <a:p>
            <a:r>
              <a:rPr lang="en-US" sz="1200">
                <a:solidFill>
                  <a:srgbClr val="848484"/>
                </a:solidFill>
                <a:latin typeface="+mn-lt"/>
              </a:rPr>
              <a:t>P. R. China</a:t>
            </a:r>
          </a:p>
          <a:p>
            <a:endParaRPr lang="en-US" sz="1200">
              <a:solidFill>
                <a:srgbClr val="E4610F"/>
              </a:solidFill>
              <a:latin typeface="+mn-lt"/>
            </a:endParaRPr>
          </a:p>
          <a:p>
            <a:r>
              <a:rPr lang="en-GB" sz="1200">
                <a:solidFill>
                  <a:srgbClr val="E4610F"/>
                </a:solidFill>
                <a:latin typeface="+mn-lt"/>
              </a:rPr>
              <a:t>arcadis.com</a:t>
            </a:r>
            <a:endParaRPr lang="en-US" sz="1200">
              <a:solidFill>
                <a:srgbClr val="E4610F"/>
              </a:solidFill>
              <a:latin typeface="+mn-lt"/>
            </a:endParaRPr>
          </a:p>
          <a:p>
            <a:endParaRPr lang="en-GB" sz="1200">
              <a:solidFill>
                <a:srgbClr val="E4610F"/>
              </a:solidFill>
              <a:latin typeface="+mn-lt"/>
            </a:endParaRPr>
          </a:p>
        </p:txBody>
      </p:sp>
      <p:sp>
        <p:nvSpPr>
          <p:cNvPr id="9" name="Text Placeholder 6"/>
          <p:cNvSpPr txBox="1">
            <a:spLocks/>
          </p:cNvSpPr>
          <p:nvPr/>
        </p:nvSpPr>
        <p:spPr>
          <a:xfrm>
            <a:off x="1862021" y="2079837"/>
            <a:ext cx="7248643" cy="492443"/>
          </a:xfrm>
          <a:prstGeom prst="rect">
            <a:avLst/>
          </a:prstGeom>
        </p:spPr>
        <p:txBody>
          <a:bodyPr tIns="0" bIns="0"/>
          <a:lstStyle>
            <a:lvl1pPr marL="0" indent="0" algn="l" defTabSz="990570" rtl="0" eaLnBrk="1" latinLnBrk="0" hangingPunct="1">
              <a:lnSpc>
                <a:spcPct val="90000"/>
              </a:lnSpc>
              <a:spcBef>
                <a:spcPts val="400"/>
              </a:spcBef>
              <a:spcAft>
                <a:spcPts val="800"/>
              </a:spcAft>
              <a:buClr>
                <a:schemeClr val="accent1"/>
              </a:buClr>
              <a:buFont typeface="Arial" panose="020B0604020202020204" pitchFamily="34" charset="0"/>
              <a:buNone/>
              <a:defRPr sz="1000" kern="1200" baseline="0">
                <a:solidFill>
                  <a:schemeClr val="tx1"/>
                </a:solidFill>
                <a:latin typeface="+mn-lt"/>
                <a:ea typeface="+mn-ea"/>
                <a:cs typeface="+mn-cs"/>
              </a:defRPr>
            </a:lvl1pPr>
            <a:lvl2pPr marL="292356" indent="-292356" algn="l" defTabSz="990570" rtl="0" eaLnBrk="1" latinLnBrk="0" hangingPunct="1">
              <a:lnSpc>
                <a:spcPct val="90000"/>
              </a:lnSpc>
              <a:spcBef>
                <a:spcPts val="200"/>
              </a:spcBef>
              <a:spcAft>
                <a:spcPts val="400"/>
              </a:spcAft>
              <a:buClr>
                <a:schemeClr val="accent1"/>
              </a:buClr>
              <a:buFont typeface="Arial" panose="020B0604020202020204" pitchFamily="34" charset="0"/>
              <a:buChar char="•"/>
              <a:defRPr lang="en-US" sz="1400" kern="1200" dirty="0" smtClean="0">
                <a:solidFill>
                  <a:schemeClr val="tx1"/>
                </a:solidFill>
                <a:latin typeface="+mn-lt"/>
                <a:ea typeface="+mn-ea"/>
                <a:cs typeface="+mn-cs"/>
              </a:defRPr>
            </a:lvl2pPr>
            <a:lvl3pPr marL="582992" indent="-290636" algn="l" defTabSz="990570" rtl="0" eaLnBrk="1" latinLnBrk="0" hangingPunct="1">
              <a:lnSpc>
                <a:spcPct val="90000"/>
              </a:lnSpc>
              <a:spcBef>
                <a:spcPts val="200"/>
              </a:spcBef>
              <a:spcAft>
                <a:spcPts val="400"/>
              </a:spcAft>
              <a:buClr>
                <a:schemeClr val="accent1"/>
              </a:buClr>
              <a:buFont typeface="Arial" panose="020B0604020202020204" pitchFamily="34" charset="0"/>
              <a:buChar char="–"/>
              <a:defRPr lang="en-US" sz="1400" kern="1200" dirty="0" smtClean="0">
                <a:solidFill>
                  <a:schemeClr val="tx1"/>
                </a:solidFill>
                <a:latin typeface="+mn-lt"/>
                <a:ea typeface="+mn-ea"/>
                <a:cs typeface="+mn-cs"/>
              </a:defRPr>
            </a:lvl3pPr>
            <a:lvl4pPr marL="875348" indent="-292356" algn="l" defTabSz="990570" rtl="0" eaLnBrk="1" latinLnBrk="0" hangingPunct="1">
              <a:lnSpc>
                <a:spcPct val="90000"/>
              </a:lnSpc>
              <a:spcBef>
                <a:spcPts val="200"/>
              </a:spcBef>
              <a:spcAft>
                <a:spcPts val="400"/>
              </a:spcAft>
              <a:buClr>
                <a:schemeClr val="accent1"/>
              </a:buClr>
              <a:buFont typeface="Arial" panose="020B0604020202020204" pitchFamily="34" charset="0"/>
              <a:buChar char="•"/>
              <a:tabLst>
                <a:tab pos="875348" algn="l"/>
              </a:tabLst>
              <a:defRPr lang="en-US" sz="1400" kern="1200" dirty="0">
                <a:solidFill>
                  <a:schemeClr val="tx1"/>
                </a:solidFill>
                <a:latin typeface="+mn-lt"/>
                <a:ea typeface="+mn-ea"/>
                <a:cs typeface="+mn-cs"/>
              </a:defRPr>
            </a:lvl4pPr>
            <a:lvl5pPr marL="1165983" indent="-290636" algn="l" defTabSz="99057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solidFill>
                <a:latin typeface="+mn-lt"/>
                <a:ea typeface="+mn-ea"/>
                <a:cs typeface="+mn-cs"/>
              </a:defRPr>
            </a:lvl5pPr>
            <a:lvl6pPr marL="2724066" indent="-247642" algn="l" defTabSz="990570" rtl="0" eaLnBrk="1" latinLnBrk="0" hangingPunct="1">
              <a:lnSpc>
                <a:spcPct val="90000"/>
              </a:lnSpc>
              <a:spcBef>
                <a:spcPts val="542"/>
              </a:spcBef>
              <a:buFont typeface="Arial" panose="020B0604020202020204" pitchFamily="34" charset="0"/>
              <a:buChar char="•"/>
              <a:defRPr sz="1950" kern="1200">
                <a:solidFill>
                  <a:schemeClr val="tx1"/>
                </a:solidFill>
                <a:latin typeface="+mn-lt"/>
                <a:ea typeface="+mn-ea"/>
                <a:cs typeface="+mn-cs"/>
              </a:defRPr>
            </a:lvl6pPr>
            <a:lvl7pPr marL="3219351" indent="-247642" algn="l" defTabSz="990570" rtl="0" eaLnBrk="1" latinLnBrk="0" hangingPunct="1">
              <a:lnSpc>
                <a:spcPct val="90000"/>
              </a:lnSpc>
              <a:spcBef>
                <a:spcPts val="542"/>
              </a:spcBef>
              <a:buFont typeface="Arial" panose="020B0604020202020204" pitchFamily="34" charset="0"/>
              <a:buChar char="•"/>
              <a:defRPr sz="1950" kern="1200">
                <a:solidFill>
                  <a:schemeClr val="tx1"/>
                </a:solidFill>
                <a:latin typeface="+mn-lt"/>
                <a:ea typeface="+mn-ea"/>
                <a:cs typeface="+mn-cs"/>
              </a:defRPr>
            </a:lvl7pPr>
            <a:lvl8pPr marL="3714636" indent="-247642" algn="l" defTabSz="990570" rtl="0" eaLnBrk="1" latinLnBrk="0" hangingPunct="1">
              <a:lnSpc>
                <a:spcPct val="90000"/>
              </a:lnSpc>
              <a:spcBef>
                <a:spcPts val="542"/>
              </a:spcBef>
              <a:buFont typeface="Arial" panose="020B0604020202020204" pitchFamily="34" charset="0"/>
              <a:buChar char="•"/>
              <a:defRPr sz="1950" kern="1200">
                <a:solidFill>
                  <a:schemeClr val="tx1"/>
                </a:solidFill>
                <a:latin typeface="+mn-lt"/>
                <a:ea typeface="+mn-ea"/>
                <a:cs typeface="+mn-cs"/>
              </a:defRPr>
            </a:lvl8pPr>
            <a:lvl9pPr marL="4209920" indent="-247642" algn="l" defTabSz="990570" rtl="0" eaLnBrk="1" latinLnBrk="0" hangingPunct="1">
              <a:lnSpc>
                <a:spcPct val="90000"/>
              </a:lnSpc>
              <a:spcBef>
                <a:spcPts val="542"/>
              </a:spcBef>
              <a:buFont typeface="Arial" panose="020B0604020202020204" pitchFamily="34" charset="0"/>
              <a:buChar char="•"/>
              <a:defRPr sz="1950" kern="1200">
                <a:solidFill>
                  <a:schemeClr val="tx1"/>
                </a:solidFill>
                <a:latin typeface="+mn-lt"/>
                <a:ea typeface="+mn-ea"/>
                <a:cs typeface="+mn-cs"/>
              </a:defRPr>
            </a:lvl9pPr>
          </a:lstStyle>
          <a:p>
            <a:pPr>
              <a:buClr>
                <a:srgbClr val="E4610F"/>
              </a:buClr>
            </a:pPr>
            <a:endParaRPr lang="en-US">
              <a:solidFill>
                <a:srgbClr val="1D1D1D"/>
              </a:solidFill>
            </a:endParaRPr>
          </a:p>
        </p:txBody>
      </p:sp>
    </p:spTree>
    <p:extLst>
      <p:ext uri="{BB962C8B-B14F-4D97-AF65-F5344CB8AC3E}">
        <p14:creationId xmlns:p14="http://schemas.microsoft.com/office/powerpoint/2010/main" val="389898141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9790176" y="6448044"/>
            <a:ext cx="182879" cy="147828"/>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7" name="Picture 6" descr="Several hands raised and ready to answer a question">
            <a:extLst>
              <a:ext uri="{FF2B5EF4-FFF2-40B4-BE49-F238E27FC236}">
                <a16:creationId xmlns:a16="http://schemas.microsoft.com/office/drawing/2014/main" id="{A99A80D9-F53A-33CA-E3A2-9147436EB9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
        <p:nvSpPr>
          <p:cNvPr id="8" name="Title 4">
            <a:extLst>
              <a:ext uri="{FF2B5EF4-FFF2-40B4-BE49-F238E27FC236}">
                <a16:creationId xmlns:a16="http://schemas.microsoft.com/office/drawing/2014/main" id="{BB98A413-B55D-AD8E-A684-91E2BD4B674E}"/>
              </a:ext>
            </a:extLst>
          </p:cNvPr>
          <p:cNvSpPr txBox="1">
            <a:spLocks/>
          </p:cNvSpPr>
          <p:nvPr/>
        </p:nvSpPr>
        <p:spPr>
          <a:xfrm>
            <a:off x="450000" y="495299"/>
            <a:ext cx="10515600" cy="652463"/>
          </a:xfrm>
          <a:prstGeom prst="rect">
            <a:avLst/>
          </a:prstGeom>
        </p:spPr>
        <p:txBody>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提问环节 </a:t>
            </a:r>
            <a:r>
              <a:rPr lang="en-US" altLang="zh-CN" sz="2400"/>
              <a:t>Q&amp;A</a:t>
            </a:r>
            <a:endParaRPr lang="zh-CN" altLang="en-US" sz="2400"/>
          </a:p>
        </p:txBody>
      </p:sp>
    </p:spTree>
    <p:extLst>
      <p:ext uri="{BB962C8B-B14F-4D97-AF65-F5344CB8AC3E}">
        <p14:creationId xmlns:p14="http://schemas.microsoft.com/office/powerpoint/2010/main" val="238093015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1297159" cy="1812132"/>
          </a:xfrm>
        </p:spPr>
        <p:txBody>
          <a:bodyPr/>
          <a:lstStyle/>
          <a:p>
            <a:pPr lvl="0" algn="l">
              <a:lnSpc>
                <a:spcPct val="120000"/>
              </a:lnSpc>
              <a:spcBef>
                <a:spcPts val="0"/>
              </a:spcBef>
            </a:pPr>
            <a:r>
              <a:rPr lang="en-US" altLang="zh-CN" sz="4800" dirty="0">
                <a:latin typeface="微软雅黑" panose="020B0503020204020204" pitchFamily="34" charset="-122"/>
                <a:ea typeface="微软雅黑" panose="020B0503020204020204" pitchFamily="34" charset="-122"/>
              </a:rPr>
              <a:t>API</a:t>
            </a:r>
            <a:r>
              <a:rPr lang="zh-CN" altLang="zh-CN" sz="4800" dirty="0">
                <a:latin typeface="微软雅黑" panose="020B0503020204020204" pitchFamily="34" charset="-122"/>
                <a:ea typeface="微软雅黑" panose="020B0503020204020204" pitchFamily="34" charset="-122"/>
              </a:rPr>
              <a:t>废水排放</a:t>
            </a:r>
            <a:r>
              <a:rPr lang="en-US" altLang="zh-CN" sz="4800" dirty="0">
                <a:latin typeface="微软雅黑" panose="020B0503020204020204" pitchFamily="34" charset="-122"/>
                <a:ea typeface="微软雅黑" panose="020B0503020204020204" pitchFamily="34" charset="-122"/>
              </a:rPr>
              <a:t>-</a:t>
            </a:r>
            <a:r>
              <a:rPr lang="zh-CN" altLang="zh-CN" sz="4800" dirty="0">
                <a:latin typeface="微软雅黑" panose="020B0503020204020204" pitchFamily="34" charset="-122"/>
                <a:ea typeface="微软雅黑" panose="020B0503020204020204" pitchFamily="34" charset="-122"/>
              </a:rPr>
              <a:t>废水中的毒物减少 </a:t>
            </a:r>
            <a:br>
              <a:rPr lang="en-US" altLang="zh-CN" sz="4800" dirty="0">
                <a:latin typeface="微软雅黑" panose="020B0503020204020204" pitchFamily="34" charset="-122"/>
                <a:ea typeface="微软雅黑" panose="020B0503020204020204" pitchFamily="34" charset="-122"/>
              </a:rPr>
            </a:br>
            <a:r>
              <a:rPr lang="en-US" altLang="zh-CN" sz="2400" dirty="0">
                <a:latin typeface="微软雅黑" panose="020B0503020204020204" pitchFamily="34" charset="-122"/>
                <a:ea typeface="微软雅黑" panose="020B0503020204020204" pitchFamily="34" charset="-122"/>
                <a:cs typeface="Tahoma" panose="020B0604030504040204" pitchFamily="34" charset="0"/>
              </a:rPr>
              <a:t>Toxicant minimization in API wastewater</a:t>
            </a:r>
            <a:endParaRPr lang="en-US" sz="3200" dirty="0">
              <a:latin typeface="微软雅黑" panose="020B0503020204020204" pitchFamily="34" charset="-122"/>
              <a:ea typeface="微软雅黑" panose="020B0503020204020204" pitchFamily="34" charset="-122"/>
              <a:cs typeface="Tahoma" panose="020B0604030504040204" pitchFamily="34" charset="0"/>
            </a:endParaRP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13841" y="3713887"/>
            <a:ext cx="10029825" cy="2812844"/>
          </a:xfrm>
        </p:spPr>
        <p:txBody>
          <a:bodyPr>
            <a:normAutofit/>
          </a:bodyPr>
          <a:lstStyle/>
          <a:p>
            <a:pPr marL="0" lvl="0" indent="0" algn="l"/>
            <a:r>
              <a:rPr lang="zh-CN" altLang="en-US" sz="1800" i="0" u="none" dirty="0">
                <a:solidFill>
                  <a:srgbClr val="848484"/>
                </a:solidFill>
                <a:latin typeface="+mj-ea"/>
                <a:ea typeface="+mj-ea"/>
              </a:rPr>
              <a:t>张庆凡 </a:t>
            </a:r>
            <a:r>
              <a:rPr lang="en-GB" altLang="zh-CN" sz="1800" i="0" u="none" dirty="0">
                <a:solidFill>
                  <a:srgbClr val="848484"/>
                </a:solidFill>
                <a:latin typeface="+mj-ea"/>
                <a:ea typeface="+mj-ea"/>
              </a:rPr>
              <a:t>| </a:t>
            </a:r>
            <a:r>
              <a:rPr lang="zh-CN" altLang="en-US" sz="1800" i="0" u="none" dirty="0">
                <a:solidFill>
                  <a:srgbClr val="848484"/>
                </a:solidFill>
                <a:latin typeface="+mj-ea"/>
                <a:ea typeface="+mj-ea"/>
              </a:rPr>
              <a:t>中国大区总经理 </a:t>
            </a:r>
            <a:r>
              <a:rPr lang="en-GB" altLang="zh-CN" sz="1800" i="0" u="none" dirty="0">
                <a:solidFill>
                  <a:srgbClr val="848484"/>
                </a:solidFill>
                <a:latin typeface="+mj-ea"/>
                <a:ea typeface="+mj-ea"/>
              </a:rPr>
              <a:t>| </a:t>
            </a:r>
            <a:r>
              <a:rPr lang="zh-CN" altLang="en-US" sz="1800" i="0" u="none" dirty="0">
                <a:solidFill>
                  <a:srgbClr val="848484"/>
                </a:solidFill>
                <a:latin typeface="+mj-ea"/>
                <a:ea typeface="+mj-ea"/>
              </a:rPr>
              <a:t>恩维勒</a:t>
            </a:r>
          </a:p>
          <a:p>
            <a:pPr marL="0" lvl="0" indent="0" algn="l"/>
            <a:r>
              <a:rPr lang="en-GB" altLang="zh-CN" sz="1800" dirty="0" err="1">
                <a:latin typeface="+mj-ea"/>
                <a:ea typeface="+mj-ea"/>
              </a:rPr>
              <a:t>Qinfan</a:t>
            </a:r>
            <a:r>
              <a:rPr lang="en-GB" altLang="zh-CN" sz="1800" dirty="0">
                <a:latin typeface="+mj-ea"/>
                <a:ea typeface="+mj-ea"/>
              </a:rPr>
              <a:t> Zhang | Director China</a:t>
            </a:r>
            <a:r>
              <a:rPr lang="zh-CN" altLang="en-US" sz="1800" dirty="0">
                <a:latin typeface="+mj-ea"/>
                <a:ea typeface="+mj-ea"/>
              </a:rPr>
              <a:t> </a:t>
            </a:r>
            <a:r>
              <a:rPr lang="en-US" altLang="zh-CN" sz="1800" dirty="0">
                <a:latin typeface="+mj-ea"/>
                <a:ea typeface="+mj-ea"/>
              </a:rPr>
              <a:t>| </a:t>
            </a:r>
            <a:r>
              <a:rPr lang="en-GB" altLang="zh-CN" sz="1800" dirty="0" err="1">
                <a:latin typeface="+mj-ea"/>
                <a:ea typeface="+mj-ea"/>
              </a:rPr>
              <a:t>Enviolet</a:t>
            </a:r>
            <a:r>
              <a:rPr lang="en-GB" altLang="zh-CN" sz="1800" dirty="0">
                <a:latin typeface="+mj-ea"/>
                <a:ea typeface="+mj-ea"/>
              </a:rPr>
              <a:t> GmbH</a:t>
            </a:r>
          </a:p>
          <a:p>
            <a:pPr>
              <a:spcBef>
                <a:spcPts val="1800"/>
              </a:spcBef>
            </a:pPr>
            <a:r>
              <a:rPr lang="zh-CN" altLang="en-US" sz="1800" dirty="0">
                <a:latin typeface="+mj-ea"/>
                <a:ea typeface="+mj-ea"/>
              </a:rPr>
              <a:t>陈燕芳 </a:t>
            </a:r>
            <a:r>
              <a:rPr lang="en-GB" altLang="zh-CN" sz="1800" dirty="0">
                <a:latin typeface="+mj-ea"/>
                <a:ea typeface="+mj-ea"/>
              </a:rPr>
              <a:t>| EHS</a:t>
            </a:r>
            <a:r>
              <a:rPr lang="zh-CN" altLang="en-US" sz="1800" dirty="0">
                <a:latin typeface="+mj-ea"/>
                <a:ea typeface="+mj-ea"/>
              </a:rPr>
              <a:t>经理 </a:t>
            </a:r>
            <a:r>
              <a:rPr lang="en-GB" altLang="zh-CN" sz="1800" dirty="0">
                <a:latin typeface="+mj-ea"/>
                <a:ea typeface="+mj-ea"/>
              </a:rPr>
              <a:t>| </a:t>
            </a:r>
            <a:r>
              <a:rPr lang="zh-CN" altLang="en-US" sz="1800" dirty="0">
                <a:latin typeface="+mj-ea"/>
                <a:ea typeface="+mj-ea"/>
              </a:rPr>
              <a:t>浙江海翔川南药业有限公司</a:t>
            </a:r>
          </a:p>
          <a:p>
            <a:r>
              <a:rPr lang="en-GB" altLang="zh-CN" sz="1800" dirty="0">
                <a:latin typeface="+mj-ea"/>
                <a:ea typeface="+mj-ea"/>
              </a:rPr>
              <a:t>Candy Chen | EHS Manager | Zhejiang </a:t>
            </a:r>
            <a:r>
              <a:rPr lang="en-GB" altLang="zh-CN" sz="1800" dirty="0" err="1">
                <a:latin typeface="+mj-ea"/>
                <a:ea typeface="+mj-ea"/>
              </a:rPr>
              <a:t>Hisoar</a:t>
            </a:r>
            <a:r>
              <a:rPr lang="en-GB" altLang="zh-CN" sz="1800" dirty="0">
                <a:latin typeface="+mj-ea"/>
                <a:ea typeface="+mj-ea"/>
              </a:rPr>
              <a:t> </a:t>
            </a:r>
            <a:r>
              <a:rPr lang="en-GB" altLang="zh-CN" sz="1800" dirty="0" err="1">
                <a:latin typeface="+mj-ea"/>
                <a:ea typeface="+mj-ea"/>
              </a:rPr>
              <a:t>Chuannan</a:t>
            </a:r>
            <a:r>
              <a:rPr lang="en-GB" altLang="zh-CN" sz="1800" dirty="0">
                <a:latin typeface="+mj-ea"/>
                <a:ea typeface="+mj-ea"/>
              </a:rPr>
              <a:t> Pharma Co., Ltd. </a:t>
            </a:r>
          </a:p>
          <a:p>
            <a:pPr marL="0" lvl="0" indent="0" algn="l"/>
            <a:endParaRPr lang="zh-CN" altLang="en-US" sz="1800" b="1" i="0" u="none" dirty="0">
              <a:solidFill>
                <a:srgbClr val="848484"/>
              </a:solidFill>
              <a:latin typeface="+mj-ea"/>
              <a:ea typeface="+mj-ea"/>
            </a:endParaRPr>
          </a:p>
        </p:txBody>
      </p:sp>
      <p:pic>
        <p:nvPicPr>
          <p:cNvPr id="6" name="Picture 5" descr="A picture containing text&#10;&#10;Description automatically generated">
            <a:extLst>
              <a:ext uri="{FF2B5EF4-FFF2-40B4-BE49-F238E27FC236}">
                <a16:creationId xmlns:a16="http://schemas.microsoft.com/office/drawing/2014/main" id="{98437E93-EEA4-8430-BED6-2C8B36D9087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50300" y="0"/>
            <a:ext cx="3441700" cy="876300"/>
          </a:xfrm>
          <a:prstGeom prst="rect">
            <a:avLst/>
          </a:prstGeom>
        </p:spPr>
      </p:pic>
    </p:spTree>
    <p:extLst>
      <p:ext uri="{BB962C8B-B14F-4D97-AF65-F5344CB8AC3E}">
        <p14:creationId xmlns:p14="http://schemas.microsoft.com/office/powerpoint/2010/main" val="1228384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1297159" cy="1812132"/>
          </a:xfrm>
        </p:spPr>
        <p:txBody>
          <a:bodyPr/>
          <a:lstStyle/>
          <a:p>
            <a:pPr algn="l"/>
            <a:br>
              <a:rPr lang="en-GB" sz="1800" b="0" i="0" u="none" strike="noStrike" baseline="0" dirty="0">
                <a:solidFill>
                  <a:srgbClr val="000000"/>
                </a:solidFill>
                <a:latin typeface="1"/>
              </a:rPr>
            </a:br>
            <a:r>
              <a:rPr lang="en-GB" sz="1800" b="0" i="0" u="none" strike="noStrike" baseline="0" dirty="0">
                <a:solidFill>
                  <a:srgbClr val="000000"/>
                </a:solidFill>
                <a:latin typeface="1"/>
              </a:rPr>
              <a:t> </a:t>
            </a:r>
            <a:r>
              <a:rPr lang="en-GB" sz="4800" dirty="0" err="1">
                <a:latin typeface="微软雅黑" panose="020B0503020204020204" pitchFamily="34" charset="-122"/>
                <a:ea typeface="微软雅黑" panose="020B0503020204020204" pitchFamily="34" charset="-122"/>
              </a:rPr>
              <a:t>Enviolet</a:t>
            </a:r>
            <a:r>
              <a:rPr lang="en-GB" sz="4800" dirty="0">
                <a:latin typeface="微软雅黑" panose="020B0503020204020204" pitchFamily="34" charset="-122"/>
                <a:ea typeface="微软雅黑" panose="020B0503020204020204" pitchFamily="34" charset="-122"/>
              </a:rPr>
              <a:t>® –</a:t>
            </a:r>
            <a:r>
              <a:rPr lang="zh-CN" altLang="en-US" sz="4800" dirty="0">
                <a:latin typeface="微软雅黑" panose="020B0503020204020204" pitchFamily="34" charset="-122"/>
                <a:ea typeface="微软雅黑" panose="020B0503020204020204" pitchFamily="34" charset="-122"/>
              </a:rPr>
              <a:t>紫外高级氧化</a:t>
            </a: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13841" y="3713887"/>
            <a:ext cx="10029825" cy="2812844"/>
          </a:xfrm>
        </p:spPr>
        <p:txBody>
          <a:bodyPr>
            <a:normAutofit/>
          </a:bodyPr>
          <a:lstStyle/>
          <a:p>
            <a:pPr marL="0" lvl="0" indent="0" algn="l"/>
            <a:r>
              <a:rPr lang="zh-CN" altLang="en-US" sz="1800" i="0" u="none" dirty="0">
                <a:solidFill>
                  <a:srgbClr val="848484"/>
                </a:solidFill>
                <a:latin typeface="+mj-ea"/>
                <a:ea typeface="+mj-ea"/>
              </a:rPr>
              <a:t>张庆凡 </a:t>
            </a:r>
            <a:r>
              <a:rPr lang="en-GB" altLang="zh-CN" sz="1800" i="0" u="none" dirty="0">
                <a:solidFill>
                  <a:srgbClr val="848484"/>
                </a:solidFill>
                <a:latin typeface="+mj-ea"/>
                <a:ea typeface="+mj-ea"/>
              </a:rPr>
              <a:t>| </a:t>
            </a:r>
            <a:r>
              <a:rPr lang="zh-CN" altLang="en-US" sz="1800" i="0" u="none" dirty="0">
                <a:solidFill>
                  <a:srgbClr val="848484"/>
                </a:solidFill>
                <a:latin typeface="+mj-ea"/>
                <a:ea typeface="+mj-ea"/>
              </a:rPr>
              <a:t>中国大区总经理 </a:t>
            </a:r>
            <a:r>
              <a:rPr lang="en-GB" altLang="zh-CN" sz="1800" i="0" u="none" dirty="0">
                <a:solidFill>
                  <a:srgbClr val="848484"/>
                </a:solidFill>
                <a:latin typeface="+mj-ea"/>
                <a:ea typeface="+mj-ea"/>
              </a:rPr>
              <a:t>| </a:t>
            </a:r>
            <a:r>
              <a:rPr lang="zh-CN" altLang="en-US" sz="1800" i="0" u="none" dirty="0">
                <a:solidFill>
                  <a:srgbClr val="848484"/>
                </a:solidFill>
                <a:latin typeface="+mj-ea"/>
                <a:ea typeface="+mj-ea"/>
              </a:rPr>
              <a:t>恩维勒</a:t>
            </a:r>
          </a:p>
          <a:p>
            <a:pPr marL="0" lvl="0" indent="0" algn="l"/>
            <a:r>
              <a:rPr lang="en-GB" altLang="zh-CN" sz="1800" dirty="0" err="1">
                <a:latin typeface="+mj-ea"/>
                <a:ea typeface="+mj-ea"/>
              </a:rPr>
              <a:t>Qinfan</a:t>
            </a:r>
            <a:r>
              <a:rPr lang="en-GB" altLang="zh-CN" sz="1800" dirty="0">
                <a:latin typeface="+mj-ea"/>
                <a:ea typeface="+mj-ea"/>
              </a:rPr>
              <a:t> Zhang | Director China</a:t>
            </a:r>
            <a:r>
              <a:rPr lang="zh-CN" altLang="en-US" sz="1800" dirty="0">
                <a:latin typeface="+mj-ea"/>
                <a:ea typeface="+mj-ea"/>
              </a:rPr>
              <a:t> </a:t>
            </a:r>
            <a:r>
              <a:rPr lang="en-US" altLang="zh-CN" sz="1800" dirty="0">
                <a:latin typeface="+mj-ea"/>
                <a:ea typeface="+mj-ea"/>
              </a:rPr>
              <a:t>| </a:t>
            </a:r>
            <a:r>
              <a:rPr lang="en-GB" altLang="zh-CN" sz="1800" dirty="0" err="1">
                <a:latin typeface="+mj-ea"/>
                <a:ea typeface="+mj-ea"/>
              </a:rPr>
              <a:t>Enviolet</a:t>
            </a:r>
            <a:r>
              <a:rPr lang="en-GB" altLang="zh-CN" sz="1800" dirty="0">
                <a:latin typeface="+mj-ea"/>
                <a:ea typeface="+mj-ea"/>
              </a:rPr>
              <a:t> GmbH</a:t>
            </a:r>
          </a:p>
        </p:txBody>
      </p:sp>
      <p:pic>
        <p:nvPicPr>
          <p:cNvPr id="4" name="Picture 3" descr="A picture containing text&#10;&#10;Description automatically generated">
            <a:extLst>
              <a:ext uri="{FF2B5EF4-FFF2-40B4-BE49-F238E27FC236}">
                <a16:creationId xmlns:a16="http://schemas.microsoft.com/office/drawing/2014/main" id="{47D43DC2-0842-E3E6-9467-083A4DACF2F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50300" y="-32771"/>
            <a:ext cx="3441700" cy="876300"/>
          </a:xfrm>
          <a:prstGeom prst="rect">
            <a:avLst/>
          </a:prstGeom>
        </p:spPr>
      </p:pic>
    </p:spTree>
    <p:extLst>
      <p:ext uri="{BB962C8B-B14F-4D97-AF65-F5344CB8AC3E}">
        <p14:creationId xmlns:p14="http://schemas.microsoft.com/office/powerpoint/2010/main" val="41932589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latin typeface="+mj-ea"/>
              </a:rPr>
              <a:t>个人经历介绍 </a:t>
            </a:r>
            <a:r>
              <a:rPr lang="en-US" altLang="zh-CN" sz="2400">
                <a:latin typeface="+mn-lt"/>
              </a:rPr>
              <a:t>Speaker Bio </a:t>
            </a:r>
            <a:endParaRPr lang="en-GB" sz="2400">
              <a:latin typeface="+mn-lt"/>
            </a:endParaRPr>
          </a:p>
        </p:txBody>
      </p:sp>
      <p:sp>
        <p:nvSpPr>
          <p:cNvPr id="6" name="Content Placeholder 5">
            <a:extLst>
              <a:ext uri="{FF2B5EF4-FFF2-40B4-BE49-F238E27FC236}">
                <a16:creationId xmlns:a16="http://schemas.microsoft.com/office/drawing/2014/main" id="{561F3DAC-1B75-CC4B-1647-F0970FD0D768}"/>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680ADA58-DB9E-44F1-9CC7-B3E16E2B5E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70317" y="1523578"/>
            <a:ext cx="1926086" cy="2006006"/>
          </a:xfrm>
          <a:prstGeom prst="rect">
            <a:avLst/>
          </a:prstGeom>
        </p:spPr>
      </p:pic>
      <p:sp>
        <p:nvSpPr>
          <p:cNvPr id="8" name="Content Placeholder 2">
            <a:extLst>
              <a:ext uri="{FF2B5EF4-FFF2-40B4-BE49-F238E27FC236}">
                <a16:creationId xmlns:a16="http://schemas.microsoft.com/office/drawing/2014/main" id="{CFA8CBD2-6E04-4803-B41D-9D0D0BA85426}"/>
              </a:ext>
            </a:extLst>
          </p:cNvPr>
          <p:cNvSpPr txBox="1">
            <a:spLocks/>
          </p:cNvSpPr>
          <p:nvPr/>
        </p:nvSpPr>
        <p:spPr>
          <a:xfrm>
            <a:off x="380816" y="1348264"/>
            <a:ext cx="8079693" cy="27479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800"/>
              <a:t>姓名</a:t>
            </a:r>
            <a:r>
              <a:rPr lang="en-GB" sz="1800"/>
              <a:t>:</a:t>
            </a:r>
            <a:endParaRPr lang="en-GB" altLang="zh-CN" sz="1800"/>
          </a:p>
          <a:p>
            <a:r>
              <a:rPr lang="zh-CN" altLang="en-US" sz="1800"/>
              <a:t>职位</a:t>
            </a:r>
            <a:r>
              <a:rPr lang="en-GB" sz="1800"/>
              <a:t>: </a:t>
            </a:r>
            <a:r>
              <a:rPr lang="en-US" altLang="zh-CN" sz="1800"/>
              <a:t>HSE</a:t>
            </a:r>
            <a:r>
              <a:rPr lang="zh-CN" altLang="en-US" sz="1800"/>
              <a:t>第三方风险管理卓越运营主管</a:t>
            </a:r>
            <a:endParaRPr lang="en-GB" altLang="zh-CN" sz="1800"/>
          </a:p>
          <a:p>
            <a:r>
              <a:rPr lang="zh-CN" altLang="en-US" sz="1800"/>
              <a:t>公司</a:t>
            </a:r>
            <a:r>
              <a:rPr lang="en-GB" sz="1800"/>
              <a:t>:  </a:t>
            </a:r>
            <a:r>
              <a:rPr lang="zh-CN" altLang="en-US" sz="1800"/>
              <a:t>诺华制药</a:t>
            </a:r>
          </a:p>
          <a:p>
            <a:r>
              <a:rPr lang="zh-CN" altLang="en-US" sz="1800"/>
              <a:t>经验</a:t>
            </a:r>
            <a:r>
              <a:rPr lang="en-GB" sz="1800"/>
              <a:t>:</a:t>
            </a:r>
            <a:r>
              <a:rPr lang="zh-CN" altLang="en-US" sz="1800"/>
              <a:t> </a:t>
            </a:r>
            <a:endParaRPr lang="en-US" altLang="zh-CN" sz="1800"/>
          </a:p>
          <a:p>
            <a:pPr lvl="1"/>
            <a:r>
              <a:rPr lang="en-US" altLang="zh-CN" sz="1800"/>
              <a:t>11</a:t>
            </a:r>
            <a:r>
              <a:rPr lang="zh-CN" altLang="en-US" sz="1800"/>
              <a:t>年</a:t>
            </a:r>
            <a:r>
              <a:rPr lang="en-US" altLang="zh-CN" sz="1800"/>
              <a:t>EHS</a:t>
            </a:r>
            <a:r>
              <a:rPr lang="zh-CN" altLang="en-US" sz="1800"/>
              <a:t>方面的经验，</a:t>
            </a:r>
            <a:r>
              <a:rPr lang="en-US" sz="1800"/>
              <a:t>8</a:t>
            </a:r>
            <a:r>
              <a:rPr lang="zh-CN" altLang="en-US" sz="1800"/>
              <a:t>年工厂，</a:t>
            </a:r>
            <a:r>
              <a:rPr lang="en-US" altLang="zh-CN" sz="1800"/>
              <a:t>3</a:t>
            </a:r>
            <a:r>
              <a:rPr lang="zh-CN" altLang="en-US" sz="1800"/>
              <a:t>年供应链。</a:t>
            </a:r>
            <a:endParaRPr lang="en-US" altLang="zh-CN" sz="1800"/>
          </a:p>
          <a:p>
            <a:pPr lvl="1"/>
            <a:r>
              <a:rPr lang="zh-CN" altLang="en-US" sz="1800"/>
              <a:t>生物医学工程</a:t>
            </a:r>
            <a:r>
              <a:rPr lang="en-US" sz="1800"/>
              <a:t>;</a:t>
            </a:r>
            <a:r>
              <a:rPr lang="zh-CN" altLang="en-US" sz="1800"/>
              <a:t> 安全环境健康技术硕士，新加坡国立大学</a:t>
            </a:r>
            <a:r>
              <a:rPr lang="en-US" sz="1800"/>
              <a:t>​</a:t>
            </a:r>
            <a:r>
              <a:rPr lang="zh-CN" altLang="en-US" sz="1800"/>
              <a:t>。</a:t>
            </a:r>
            <a:endParaRPr lang="en-US" altLang="zh-CN" sz="1800"/>
          </a:p>
          <a:p>
            <a:pPr lvl="1"/>
            <a:r>
              <a:rPr lang="zh-CN" altLang="en-US" sz="1800"/>
              <a:t>新加坡注册</a:t>
            </a:r>
            <a:r>
              <a:rPr lang="en-US" sz="1800"/>
              <a:t> WSHO​</a:t>
            </a:r>
          </a:p>
        </p:txBody>
      </p:sp>
      <p:pic>
        <p:nvPicPr>
          <p:cNvPr id="9" name="Picture 8">
            <a:extLst>
              <a:ext uri="{FF2B5EF4-FFF2-40B4-BE49-F238E27FC236}">
                <a16:creationId xmlns:a16="http://schemas.microsoft.com/office/drawing/2014/main" id="{CDB9168E-0C04-4DF7-4344-669A4FFE1037}"/>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t="18385"/>
          <a:stretch/>
        </p:blipFill>
        <p:spPr>
          <a:xfrm>
            <a:off x="265691" y="1374252"/>
            <a:ext cx="11447773" cy="4602687"/>
          </a:xfrm>
          <a:prstGeom prst="rect">
            <a:avLst/>
          </a:prstGeom>
        </p:spPr>
      </p:pic>
    </p:spTree>
    <p:extLst>
      <p:ext uri="{BB962C8B-B14F-4D97-AF65-F5344CB8AC3E}">
        <p14:creationId xmlns:p14="http://schemas.microsoft.com/office/powerpoint/2010/main" val="21133427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450850" y="591015"/>
            <a:ext cx="10515600" cy="566181"/>
          </a:xfrm>
          <a:prstGeom prst="rect">
            <a:avLst/>
          </a:prstGeom>
        </p:spPr>
        <p:txBody>
          <a:bodyPr vert="horz" wrap="square" lIns="0" tIns="12065" rIns="0" bIns="0" rtlCol="0">
            <a:spAutoFit/>
          </a:bodyPr>
          <a:lstStyle/>
          <a:p>
            <a:r>
              <a:rPr lang="en-US" altLang="zh-CN" i="0" u="none" err="1">
                <a:solidFill>
                  <a:srgbClr val="F8652E"/>
                </a:solidFill>
                <a:latin typeface="+mj-ea"/>
              </a:rPr>
              <a:t>议程</a:t>
            </a:r>
            <a:r>
              <a:rPr lang="en-US" altLang="zh-CN" i="0" u="none">
                <a:solidFill>
                  <a:srgbClr val="F8652E"/>
                </a:solidFill>
                <a:latin typeface="+mj-ea"/>
              </a:rPr>
              <a:t> </a:t>
            </a:r>
            <a:r>
              <a:rPr lang="en-GB" sz="2400">
                <a:latin typeface="+mn-lt"/>
              </a:rPr>
              <a:t>Agenda</a:t>
            </a:r>
          </a:p>
        </p:txBody>
      </p:sp>
      <p:sp>
        <p:nvSpPr>
          <p:cNvPr id="2" name="Text Placeholder 1">
            <a:extLst>
              <a:ext uri="{FF2B5EF4-FFF2-40B4-BE49-F238E27FC236}">
                <a16:creationId xmlns:a16="http://schemas.microsoft.com/office/drawing/2014/main" id="{DBC03347-0224-D57A-76C4-A4D9B5402525}"/>
              </a:ext>
            </a:extLst>
          </p:cNvPr>
          <p:cNvSpPr>
            <a:spLocks noGrp="1"/>
          </p:cNvSpPr>
          <p:nvPr>
            <p:ph type="body" sz="quarter" idx="10"/>
          </p:nvPr>
        </p:nvSpPr>
        <p:spPr/>
        <p:txBody>
          <a:bodyPr/>
          <a:lstStyle/>
          <a:p>
            <a:r>
              <a:rPr lang="en-GB" altLang="zh-CN" sz="2800" b="1" spc="-15" err="1">
                <a:solidFill>
                  <a:schemeClr val="tx1">
                    <a:lumMod val="50000"/>
                    <a:lumOff val="50000"/>
                  </a:schemeClr>
                </a:solidFill>
                <a:latin typeface="Calibri"/>
                <a:cs typeface="Calibri"/>
              </a:rPr>
              <a:t>Enviolet</a:t>
            </a:r>
            <a:r>
              <a:rPr lang="en-GB" altLang="zh-CN" sz="2800" b="1" spc="-15">
                <a:solidFill>
                  <a:schemeClr val="tx1">
                    <a:lumMod val="50000"/>
                    <a:lumOff val="50000"/>
                  </a:schemeClr>
                </a:solidFill>
                <a:latin typeface="Calibri"/>
                <a:cs typeface="Calibri"/>
              </a:rPr>
              <a:t>®</a:t>
            </a:r>
            <a:r>
              <a:rPr lang="en-GB" altLang="zh-CN" sz="2800" b="1">
                <a:solidFill>
                  <a:schemeClr val="tx1">
                    <a:lumMod val="50000"/>
                    <a:lumOff val="50000"/>
                  </a:schemeClr>
                </a:solidFill>
                <a:latin typeface="Calibri"/>
                <a:cs typeface="Calibri"/>
              </a:rPr>
              <a:t> </a:t>
            </a:r>
            <a:r>
              <a:rPr lang="en-GB" altLang="zh-CN" sz="2800" b="1" spc="-5">
                <a:solidFill>
                  <a:schemeClr val="tx1">
                    <a:lumMod val="50000"/>
                    <a:lumOff val="50000"/>
                  </a:schemeClr>
                </a:solidFill>
                <a:latin typeface="Calibri"/>
                <a:cs typeface="Calibri"/>
              </a:rPr>
              <a:t>–</a:t>
            </a:r>
            <a:r>
              <a:rPr lang="en-GB" altLang="zh-CN" sz="2800" b="1" spc="-20">
                <a:solidFill>
                  <a:schemeClr val="tx1">
                    <a:lumMod val="50000"/>
                    <a:lumOff val="50000"/>
                  </a:schemeClr>
                </a:solidFill>
                <a:latin typeface="Calibri"/>
                <a:cs typeface="Calibri"/>
              </a:rPr>
              <a:t> </a:t>
            </a:r>
            <a:r>
              <a:rPr lang="zh-CN" altLang="en-US" sz="2800" b="1" spc="-5">
                <a:solidFill>
                  <a:schemeClr val="tx1">
                    <a:lumMod val="50000"/>
                    <a:lumOff val="50000"/>
                  </a:schemeClr>
                </a:solidFill>
                <a:latin typeface="Microsoft YaHei"/>
                <a:cs typeface="Microsoft YaHei"/>
              </a:rPr>
              <a:t>紫外高级氧化</a:t>
            </a:r>
            <a:endParaRPr lang="zh-CN" altLang="en-US" sz="2800">
              <a:solidFill>
                <a:schemeClr val="tx1">
                  <a:lumMod val="50000"/>
                  <a:lumOff val="50000"/>
                </a:schemeClr>
              </a:solidFill>
              <a:latin typeface="Microsoft YaHei"/>
              <a:cs typeface="Microsoft YaHei"/>
            </a:endParaRPr>
          </a:p>
          <a:p>
            <a:endParaRPr lang="zh-CN" altLang="en-US"/>
          </a:p>
        </p:txBody>
      </p:sp>
      <p:sp>
        <p:nvSpPr>
          <p:cNvPr id="6" name="Text Placeholder 5">
            <a:extLst>
              <a:ext uri="{FF2B5EF4-FFF2-40B4-BE49-F238E27FC236}">
                <a16:creationId xmlns:a16="http://schemas.microsoft.com/office/drawing/2014/main" id="{990EC01D-387C-4BCD-27C7-1900009EACDC}"/>
              </a:ext>
            </a:extLst>
          </p:cNvPr>
          <p:cNvSpPr>
            <a:spLocks noGrp="1"/>
          </p:cNvSpPr>
          <p:nvPr>
            <p:ph type="body" sz="quarter" idx="11"/>
          </p:nvPr>
        </p:nvSpPr>
        <p:spPr/>
        <p:txBody>
          <a:bodyPr/>
          <a:lstStyle/>
          <a:p>
            <a:r>
              <a:rPr lang="zh-CN" altLang="en-US" sz="2000">
                <a:solidFill>
                  <a:schemeClr val="tx1">
                    <a:lumMod val="50000"/>
                    <a:lumOff val="50000"/>
                  </a:schemeClr>
                </a:solidFill>
                <a:latin typeface="Microsoft YaHei"/>
                <a:cs typeface="Microsoft YaHei"/>
              </a:rPr>
              <a:t>公司历史</a:t>
            </a:r>
          </a:p>
          <a:p>
            <a:endParaRPr lang="zh-CN" altLang="en-US"/>
          </a:p>
        </p:txBody>
      </p:sp>
      <p:sp>
        <p:nvSpPr>
          <p:cNvPr id="7" name="Text Placeholder 6">
            <a:extLst>
              <a:ext uri="{FF2B5EF4-FFF2-40B4-BE49-F238E27FC236}">
                <a16:creationId xmlns:a16="http://schemas.microsoft.com/office/drawing/2014/main" id="{5E5DC05B-368E-0BD0-75B0-50F31F0C1EFE}"/>
              </a:ext>
            </a:extLst>
          </p:cNvPr>
          <p:cNvSpPr>
            <a:spLocks noGrp="1"/>
          </p:cNvSpPr>
          <p:nvPr>
            <p:ph type="body" sz="quarter" idx="12"/>
          </p:nvPr>
        </p:nvSpPr>
        <p:spPr/>
        <p:txBody>
          <a:bodyPr/>
          <a:lstStyle/>
          <a:p>
            <a:r>
              <a:rPr lang="zh-CN" altLang="en-US" sz="2000">
                <a:solidFill>
                  <a:schemeClr val="tx1">
                    <a:lumMod val="50000"/>
                    <a:lumOff val="50000"/>
                  </a:schemeClr>
                </a:solidFill>
                <a:latin typeface="Microsoft YaHei"/>
                <a:cs typeface="Microsoft YaHei"/>
              </a:rPr>
              <a:t>紫外高级氧化原理和工</a:t>
            </a:r>
            <a:r>
              <a:rPr lang="zh-CN" altLang="en-US" sz="2000" spc="-15">
                <a:solidFill>
                  <a:schemeClr val="tx1">
                    <a:lumMod val="50000"/>
                    <a:lumOff val="50000"/>
                  </a:schemeClr>
                </a:solidFill>
                <a:latin typeface="Microsoft YaHei"/>
                <a:cs typeface="Microsoft YaHei"/>
              </a:rPr>
              <a:t>艺</a:t>
            </a:r>
            <a:r>
              <a:rPr lang="zh-CN" altLang="en-US" sz="2000">
                <a:solidFill>
                  <a:schemeClr val="tx1">
                    <a:lumMod val="50000"/>
                    <a:lumOff val="50000"/>
                  </a:schemeClr>
                </a:solidFill>
                <a:latin typeface="Microsoft YaHei"/>
                <a:cs typeface="Microsoft YaHei"/>
              </a:rPr>
              <a:t>特点</a:t>
            </a:r>
          </a:p>
          <a:p>
            <a:endParaRPr lang="zh-CN" altLang="en-US"/>
          </a:p>
        </p:txBody>
      </p:sp>
      <p:sp>
        <p:nvSpPr>
          <p:cNvPr id="8" name="Text Placeholder 7">
            <a:extLst>
              <a:ext uri="{FF2B5EF4-FFF2-40B4-BE49-F238E27FC236}">
                <a16:creationId xmlns:a16="http://schemas.microsoft.com/office/drawing/2014/main" id="{F4E779D5-B3B7-2CED-8396-FD51DDB458EC}"/>
              </a:ext>
            </a:extLst>
          </p:cNvPr>
          <p:cNvSpPr>
            <a:spLocks noGrp="1"/>
          </p:cNvSpPr>
          <p:nvPr>
            <p:ph type="body" sz="quarter" idx="13"/>
          </p:nvPr>
        </p:nvSpPr>
        <p:spPr/>
        <p:txBody>
          <a:bodyPr/>
          <a:lstStyle/>
          <a:p>
            <a:r>
              <a:rPr lang="en-US" altLang="zh-CN" sz="2000">
                <a:solidFill>
                  <a:schemeClr val="tx1">
                    <a:lumMod val="50000"/>
                    <a:lumOff val="50000"/>
                  </a:schemeClr>
                </a:solidFill>
                <a:latin typeface="Calibri"/>
                <a:cs typeface="Calibri"/>
              </a:rPr>
              <a:t>API</a:t>
            </a:r>
            <a:r>
              <a:rPr lang="zh-CN" altLang="en-US" sz="2000">
                <a:solidFill>
                  <a:schemeClr val="tx1">
                    <a:lumMod val="50000"/>
                    <a:lumOff val="50000"/>
                  </a:schemeClr>
                </a:solidFill>
                <a:latin typeface="Microsoft YaHei"/>
                <a:cs typeface="Microsoft YaHei"/>
              </a:rPr>
              <a:t>废水处理案例</a:t>
            </a:r>
          </a:p>
          <a:p>
            <a:endParaRPr lang="zh-CN" altLang="en-US"/>
          </a:p>
        </p:txBody>
      </p:sp>
      <p:sp>
        <p:nvSpPr>
          <p:cNvPr id="9" name="Text Placeholder 8">
            <a:extLst>
              <a:ext uri="{FF2B5EF4-FFF2-40B4-BE49-F238E27FC236}">
                <a16:creationId xmlns:a16="http://schemas.microsoft.com/office/drawing/2014/main" id="{CB375265-C965-1994-AD59-D5E856E3464C}"/>
              </a:ext>
            </a:extLst>
          </p:cNvPr>
          <p:cNvSpPr>
            <a:spLocks noGrp="1"/>
          </p:cNvSpPr>
          <p:nvPr>
            <p:ph type="body" sz="quarter" idx="14"/>
          </p:nvPr>
        </p:nvSpPr>
        <p:spPr/>
        <p:txBody>
          <a:bodyPr/>
          <a:lstStyle/>
          <a:p>
            <a:r>
              <a:rPr lang="zh-CN" altLang="en-US" sz="2000">
                <a:solidFill>
                  <a:schemeClr val="tx1">
                    <a:lumMod val="50000"/>
                    <a:lumOff val="50000"/>
                  </a:schemeClr>
                </a:solidFill>
                <a:latin typeface="Microsoft YaHei"/>
                <a:cs typeface="Microsoft YaHei"/>
              </a:rPr>
              <a:t>应用领域</a:t>
            </a:r>
          </a:p>
          <a:p>
            <a:endParaRPr lang="zh-CN" altLang="en-US"/>
          </a:p>
        </p:txBody>
      </p:sp>
      <p:sp>
        <p:nvSpPr>
          <p:cNvPr id="10" name="Text Placeholder 9">
            <a:extLst>
              <a:ext uri="{FF2B5EF4-FFF2-40B4-BE49-F238E27FC236}">
                <a16:creationId xmlns:a16="http://schemas.microsoft.com/office/drawing/2014/main" id="{5B94B231-D874-2665-48DF-C39771EAD4F7}"/>
              </a:ext>
            </a:extLst>
          </p:cNvPr>
          <p:cNvSpPr>
            <a:spLocks noGrp="1"/>
          </p:cNvSpPr>
          <p:nvPr>
            <p:ph type="body" sz="quarter" idx="15"/>
          </p:nvPr>
        </p:nvSpPr>
        <p:spPr/>
        <p:txBody>
          <a:bodyPr/>
          <a:lstStyle/>
          <a:p>
            <a:r>
              <a:rPr lang="en-US" altLang="zh-CN" sz="2000">
                <a:solidFill>
                  <a:schemeClr val="tx1">
                    <a:lumMod val="50000"/>
                    <a:lumOff val="50000"/>
                  </a:schemeClr>
                </a:solidFill>
                <a:latin typeface="Calibri"/>
                <a:cs typeface="Calibri"/>
              </a:rPr>
              <a:t>API</a:t>
            </a:r>
            <a:r>
              <a:rPr lang="zh-CN" altLang="en-US" sz="2000">
                <a:solidFill>
                  <a:schemeClr val="tx1">
                    <a:lumMod val="50000"/>
                    <a:lumOff val="50000"/>
                  </a:schemeClr>
                </a:solidFill>
                <a:latin typeface="Microsoft YaHei"/>
                <a:cs typeface="Microsoft YaHei"/>
              </a:rPr>
              <a:t>废水处理相关介绍</a:t>
            </a:r>
          </a:p>
          <a:p>
            <a:endParaRPr lang="zh-CN" altLang="en-US"/>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err="1"/>
              <a:t>应用领域</a:t>
            </a:r>
            <a:endParaRPr lang="zh-CN" altLang="en-US"/>
          </a:p>
        </p:txBody>
      </p:sp>
      <p:sp>
        <p:nvSpPr>
          <p:cNvPr id="19" name="Slide Number Placeholder 4">
            <a:extLst>
              <a:ext uri="{FF2B5EF4-FFF2-40B4-BE49-F238E27FC236}">
                <a16:creationId xmlns:a16="http://schemas.microsoft.com/office/drawing/2014/main" id="{69FBC654-2505-431F-8649-DA390997CD04}"/>
              </a:ext>
            </a:extLst>
          </p:cNvPr>
          <p:cNvSpPr>
            <a:spLocks noGrp="1"/>
          </p:cNvSpPr>
          <p:nvPr>
            <p:ph type="sldNum" sz="quarter" idx="4"/>
          </p:nvPr>
        </p:nvSpPr>
        <p:spPr/>
        <p:txBody>
          <a:bodyPr/>
          <a:lstStyle/>
          <a:p>
            <a:fld id="{1A91ABBD-BE70-492B-BBD8-7AF5442A9E89}" type="slidenum">
              <a:rPr lang="en-GB" smtClean="0"/>
              <a:pPr/>
              <a:t>64</a:t>
            </a:fld>
            <a:endParaRPr lang="en-GB"/>
          </a:p>
        </p:txBody>
      </p:sp>
      <p:sp>
        <p:nvSpPr>
          <p:cNvPr id="3" name="object 3"/>
          <p:cNvSpPr txBox="1"/>
          <p:nvPr/>
        </p:nvSpPr>
        <p:spPr>
          <a:xfrm>
            <a:off x="2747264" y="1464081"/>
            <a:ext cx="1141095" cy="882015"/>
          </a:xfrm>
          <a:prstGeom prst="rect">
            <a:avLst/>
          </a:prstGeom>
        </p:spPr>
        <p:txBody>
          <a:bodyPr vert="horz" wrap="square" lIns="0" tIns="12700" rIns="0" bIns="0" rtlCol="0">
            <a:spAutoFit/>
          </a:bodyPr>
          <a:lstStyle/>
          <a:p>
            <a:pPr marL="12700" marR="5080">
              <a:lnSpc>
                <a:spcPct val="127699"/>
              </a:lnSpc>
              <a:spcBef>
                <a:spcPts val="100"/>
              </a:spcBef>
            </a:pPr>
            <a:r>
              <a:rPr sz="2200" spc="-5" err="1">
                <a:solidFill>
                  <a:srgbClr val="848484"/>
                </a:solidFill>
                <a:latin typeface="Microsoft YaHei"/>
                <a:cs typeface="Microsoft YaHei"/>
              </a:rPr>
              <a:t>石油化工</a:t>
            </a:r>
            <a:r>
              <a:rPr sz="2200" spc="-5">
                <a:solidFill>
                  <a:srgbClr val="848484"/>
                </a:solidFill>
                <a:latin typeface="Microsoft YaHei"/>
                <a:cs typeface="Microsoft YaHei"/>
              </a:rPr>
              <a:t> </a:t>
            </a:r>
            <a:r>
              <a:rPr sz="2200" spc="-5" err="1">
                <a:solidFill>
                  <a:srgbClr val="848484"/>
                </a:solidFill>
                <a:latin typeface="Microsoft YaHei"/>
                <a:cs typeface="Microsoft YaHei"/>
              </a:rPr>
              <a:t>精细化工</a:t>
            </a:r>
            <a:endParaRPr sz="2200">
              <a:latin typeface="Microsoft YaHei"/>
              <a:cs typeface="Microsoft YaHei"/>
            </a:endParaRPr>
          </a:p>
        </p:txBody>
      </p:sp>
      <p:sp>
        <p:nvSpPr>
          <p:cNvPr id="4" name="object 4"/>
          <p:cNvSpPr/>
          <p:nvPr/>
        </p:nvSpPr>
        <p:spPr>
          <a:xfrm>
            <a:off x="32003" y="1251203"/>
            <a:ext cx="2485644" cy="1767839"/>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p:nvPr/>
        </p:nvSpPr>
        <p:spPr>
          <a:xfrm>
            <a:off x="5023103" y="1306067"/>
            <a:ext cx="2305811" cy="1764791"/>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p:nvPr/>
        </p:nvSpPr>
        <p:spPr>
          <a:xfrm>
            <a:off x="9035795" y="1251203"/>
            <a:ext cx="3061716" cy="1562100"/>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3400044" y="3648455"/>
            <a:ext cx="2290572" cy="1661160"/>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349651" y="3569208"/>
            <a:ext cx="2283820" cy="1816607"/>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p:nvPr/>
        </p:nvSpPr>
        <p:spPr>
          <a:xfrm>
            <a:off x="6501384" y="3675888"/>
            <a:ext cx="3130295" cy="1690115"/>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10"/>
          <p:cNvSpPr txBox="1"/>
          <p:nvPr/>
        </p:nvSpPr>
        <p:spPr>
          <a:xfrm>
            <a:off x="5856859" y="3198317"/>
            <a:ext cx="583565" cy="360680"/>
          </a:xfrm>
          <a:prstGeom prst="rect">
            <a:avLst/>
          </a:prstGeom>
        </p:spPr>
        <p:txBody>
          <a:bodyPr vert="horz" wrap="square" lIns="0" tIns="12065" rIns="0" bIns="0" rtlCol="0">
            <a:spAutoFit/>
          </a:bodyPr>
          <a:lstStyle/>
          <a:p>
            <a:pPr marL="12700">
              <a:lnSpc>
                <a:spcPct val="100000"/>
              </a:lnSpc>
              <a:spcBef>
                <a:spcPts val="95"/>
              </a:spcBef>
            </a:pPr>
            <a:r>
              <a:rPr sz="2200" spc="-10" err="1">
                <a:solidFill>
                  <a:srgbClr val="848484"/>
                </a:solidFill>
                <a:latin typeface="Microsoft YaHei"/>
                <a:cs typeface="Microsoft YaHei"/>
              </a:rPr>
              <a:t>制药</a:t>
            </a:r>
            <a:endParaRPr sz="2200">
              <a:latin typeface="Microsoft YaHei"/>
              <a:cs typeface="Microsoft YaHei"/>
            </a:endParaRPr>
          </a:p>
        </p:txBody>
      </p:sp>
      <p:sp>
        <p:nvSpPr>
          <p:cNvPr id="11" name="object 11"/>
          <p:cNvSpPr txBox="1"/>
          <p:nvPr/>
        </p:nvSpPr>
        <p:spPr>
          <a:xfrm>
            <a:off x="10380980" y="2957271"/>
            <a:ext cx="583565" cy="360680"/>
          </a:xfrm>
          <a:prstGeom prst="rect">
            <a:avLst/>
          </a:prstGeom>
        </p:spPr>
        <p:txBody>
          <a:bodyPr vert="horz" wrap="square" lIns="0" tIns="12065" rIns="0" bIns="0" rtlCol="0">
            <a:spAutoFit/>
          </a:bodyPr>
          <a:lstStyle/>
          <a:p>
            <a:pPr marL="12700">
              <a:lnSpc>
                <a:spcPct val="100000"/>
              </a:lnSpc>
              <a:spcBef>
                <a:spcPts val="95"/>
              </a:spcBef>
            </a:pPr>
            <a:r>
              <a:rPr sz="2200" spc="-10">
                <a:solidFill>
                  <a:srgbClr val="848484"/>
                </a:solidFill>
                <a:latin typeface="Microsoft YaHei"/>
                <a:cs typeface="Microsoft YaHei"/>
              </a:rPr>
              <a:t>农药</a:t>
            </a:r>
            <a:endParaRPr sz="2200">
              <a:latin typeface="Microsoft YaHei"/>
              <a:cs typeface="Microsoft YaHei"/>
            </a:endParaRPr>
          </a:p>
        </p:txBody>
      </p:sp>
      <p:sp>
        <p:nvSpPr>
          <p:cNvPr id="12" name="object 12"/>
          <p:cNvSpPr txBox="1"/>
          <p:nvPr/>
        </p:nvSpPr>
        <p:spPr>
          <a:xfrm>
            <a:off x="653897" y="5402071"/>
            <a:ext cx="1419860" cy="360680"/>
          </a:xfrm>
          <a:prstGeom prst="rect">
            <a:avLst/>
          </a:prstGeom>
        </p:spPr>
        <p:txBody>
          <a:bodyPr vert="horz" wrap="square" lIns="0" tIns="12065" rIns="0" bIns="0" rtlCol="0">
            <a:spAutoFit/>
          </a:bodyPr>
          <a:lstStyle/>
          <a:p>
            <a:pPr marL="12700">
              <a:lnSpc>
                <a:spcPct val="100000"/>
              </a:lnSpc>
              <a:spcBef>
                <a:spcPts val="95"/>
              </a:spcBef>
            </a:pPr>
            <a:r>
              <a:rPr sz="2200" spc="-5" err="1">
                <a:solidFill>
                  <a:srgbClr val="848484"/>
                </a:solidFill>
                <a:latin typeface="Microsoft YaHei"/>
                <a:cs typeface="Microsoft YaHei"/>
              </a:rPr>
              <a:t>合成光化学</a:t>
            </a:r>
            <a:endParaRPr sz="2200">
              <a:latin typeface="Microsoft YaHei"/>
              <a:cs typeface="Microsoft YaHei"/>
            </a:endParaRPr>
          </a:p>
        </p:txBody>
      </p:sp>
      <p:sp>
        <p:nvSpPr>
          <p:cNvPr id="13" name="object 13"/>
          <p:cNvSpPr txBox="1"/>
          <p:nvPr/>
        </p:nvSpPr>
        <p:spPr>
          <a:xfrm>
            <a:off x="4250182" y="5271312"/>
            <a:ext cx="583565" cy="882015"/>
          </a:xfrm>
          <a:prstGeom prst="rect">
            <a:avLst/>
          </a:prstGeom>
        </p:spPr>
        <p:txBody>
          <a:bodyPr vert="horz" wrap="square" lIns="0" tIns="12700" rIns="0" bIns="0" rtlCol="0">
            <a:spAutoFit/>
          </a:bodyPr>
          <a:lstStyle/>
          <a:p>
            <a:pPr marL="12700" marR="5080">
              <a:lnSpc>
                <a:spcPct val="127699"/>
              </a:lnSpc>
              <a:spcBef>
                <a:spcPts val="100"/>
              </a:spcBef>
            </a:pPr>
            <a:r>
              <a:rPr sz="2200" spc="-5">
                <a:solidFill>
                  <a:srgbClr val="848484"/>
                </a:solidFill>
                <a:latin typeface="Microsoft YaHei"/>
                <a:cs typeface="Microsoft YaHei"/>
              </a:rPr>
              <a:t>电镀 电子</a:t>
            </a:r>
            <a:endParaRPr sz="2200">
              <a:latin typeface="Microsoft YaHei"/>
              <a:cs typeface="Microsoft YaHei"/>
            </a:endParaRPr>
          </a:p>
        </p:txBody>
      </p:sp>
      <p:sp>
        <p:nvSpPr>
          <p:cNvPr id="14" name="object 14"/>
          <p:cNvSpPr txBox="1"/>
          <p:nvPr/>
        </p:nvSpPr>
        <p:spPr>
          <a:xfrm>
            <a:off x="9795353" y="3718118"/>
            <a:ext cx="2302157" cy="1493807"/>
          </a:xfrm>
          <a:prstGeom prst="rect">
            <a:avLst/>
          </a:prstGeom>
        </p:spPr>
        <p:txBody>
          <a:bodyPr vert="horz" wrap="square" lIns="0" tIns="46990" rIns="0" bIns="0" rtlCol="0">
            <a:spAutoFit/>
          </a:bodyPr>
          <a:lstStyle/>
          <a:p>
            <a:pPr marL="12700">
              <a:lnSpc>
                <a:spcPct val="100000"/>
              </a:lnSpc>
              <a:spcBef>
                <a:spcPts val="370"/>
              </a:spcBef>
            </a:pPr>
            <a:r>
              <a:rPr sz="2200" err="1">
                <a:solidFill>
                  <a:srgbClr val="848484"/>
                </a:solidFill>
                <a:latin typeface="Microsoft YaHei"/>
                <a:cs typeface="Microsoft YaHei"/>
              </a:rPr>
              <a:t>有机硅</a:t>
            </a:r>
            <a:endParaRPr sz="2200">
              <a:latin typeface="Microsoft YaHei"/>
              <a:cs typeface="Microsoft YaHei"/>
            </a:endParaRPr>
          </a:p>
          <a:p>
            <a:pPr marL="12700">
              <a:lnSpc>
                <a:spcPct val="100000"/>
              </a:lnSpc>
              <a:spcBef>
                <a:spcPts val="275"/>
              </a:spcBef>
            </a:pPr>
            <a:r>
              <a:rPr sz="2200" err="1">
                <a:solidFill>
                  <a:srgbClr val="848484"/>
                </a:solidFill>
                <a:latin typeface="Microsoft YaHei"/>
                <a:cs typeface="Microsoft YaHei"/>
              </a:rPr>
              <a:t>涂料</a:t>
            </a:r>
            <a:endParaRPr sz="2200">
              <a:latin typeface="Microsoft YaHei"/>
              <a:cs typeface="Microsoft YaHei"/>
            </a:endParaRPr>
          </a:p>
          <a:p>
            <a:pPr marL="12700" marR="5080">
              <a:lnSpc>
                <a:spcPct val="111500"/>
              </a:lnSpc>
              <a:spcBef>
                <a:spcPts val="15"/>
              </a:spcBef>
            </a:pPr>
            <a:r>
              <a:rPr sz="2200" err="1">
                <a:solidFill>
                  <a:srgbClr val="848484"/>
                </a:solidFill>
                <a:latin typeface="Microsoft YaHei"/>
                <a:cs typeface="Microsoft YaHei"/>
              </a:rPr>
              <a:t>工业园区高难废水</a:t>
            </a:r>
            <a:r>
              <a:rPr sz="2200">
                <a:solidFill>
                  <a:srgbClr val="848484"/>
                </a:solidFill>
                <a:latin typeface="Microsoft YaHei"/>
                <a:cs typeface="Microsoft YaHei"/>
              </a:rPr>
              <a:t> </a:t>
            </a:r>
            <a:endParaRPr lang="en-US" sz="2200">
              <a:solidFill>
                <a:srgbClr val="848484"/>
              </a:solidFill>
              <a:latin typeface="Microsoft YaHei"/>
              <a:cs typeface="Microsoft YaHei"/>
            </a:endParaRPr>
          </a:p>
          <a:p>
            <a:pPr marL="12700" marR="5080">
              <a:lnSpc>
                <a:spcPct val="111500"/>
              </a:lnSpc>
              <a:spcBef>
                <a:spcPts val="15"/>
              </a:spcBef>
            </a:pPr>
            <a:r>
              <a:rPr sz="2200" err="1">
                <a:solidFill>
                  <a:srgbClr val="848484"/>
                </a:solidFill>
                <a:latin typeface="Microsoft YaHei"/>
                <a:cs typeface="Microsoft YaHei"/>
              </a:rPr>
              <a:t>有机材料</a:t>
            </a:r>
            <a:endParaRPr sz="2200">
              <a:latin typeface="Microsoft YaHei"/>
              <a:cs typeface="Microsoft YaHei"/>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a:t>公司历史</a:t>
            </a:r>
          </a:p>
        </p:txBody>
      </p:sp>
      <p:sp>
        <p:nvSpPr>
          <p:cNvPr id="14" name="Slide Number Placeholder 4">
            <a:extLst>
              <a:ext uri="{FF2B5EF4-FFF2-40B4-BE49-F238E27FC236}">
                <a16:creationId xmlns:a16="http://schemas.microsoft.com/office/drawing/2014/main" id="{C3E00554-646B-4E66-06B3-5665EED5406F}"/>
              </a:ext>
            </a:extLst>
          </p:cNvPr>
          <p:cNvSpPr>
            <a:spLocks noGrp="1"/>
          </p:cNvSpPr>
          <p:nvPr>
            <p:ph type="sldNum" sz="quarter" idx="4"/>
          </p:nvPr>
        </p:nvSpPr>
        <p:spPr/>
        <p:txBody>
          <a:bodyPr/>
          <a:lstStyle/>
          <a:p>
            <a:fld id="{1A91ABBD-BE70-492B-BBD8-7AF5442A9E89}" type="slidenum">
              <a:rPr lang="en-GB" smtClean="0"/>
              <a:pPr/>
              <a:t>65</a:t>
            </a:fld>
            <a:endParaRPr lang="en-GB"/>
          </a:p>
        </p:txBody>
      </p:sp>
      <p:sp>
        <p:nvSpPr>
          <p:cNvPr id="3" name="object 3"/>
          <p:cNvSpPr txBox="1"/>
          <p:nvPr/>
        </p:nvSpPr>
        <p:spPr>
          <a:xfrm>
            <a:off x="528929" y="1428953"/>
            <a:ext cx="6535900" cy="2427605"/>
          </a:xfrm>
          <a:prstGeom prst="rect">
            <a:avLst/>
          </a:prstGeom>
        </p:spPr>
        <p:txBody>
          <a:bodyPr vert="horz" wrap="square" lIns="0" tIns="12065" rIns="0" bIns="0" rtlCol="0">
            <a:spAutoFit/>
          </a:bodyPr>
          <a:lstStyle/>
          <a:p>
            <a:pPr marL="241300" indent="-228600">
              <a:lnSpc>
                <a:spcPct val="100000"/>
              </a:lnSpc>
              <a:spcBef>
                <a:spcPts val="95"/>
              </a:spcBef>
              <a:buClr>
                <a:srgbClr val="F8642D"/>
              </a:buClr>
              <a:buFont typeface="Wingdings"/>
              <a:buChar char=""/>
              <a:tabLst>
                <a:tab pos="241300" algn="l"/>
              </a:tabLst>
            </a:pPr>
            <a:r>
              <a:rPr sz="2200" spc="-10">
                <a:solidFill>
                  <a:srgbClr val="848484"/>
                </a:solidFill>
                <a:latin typeface="+mj-ea"/>
                <a:ea typeface="+mj-ea"/>
                <a:cs typeface="Microsoft YaHei"/>
              </a:rPr>
              <a:t>公司成立于</a:t>
            </a:r>
            <a:r>
              <a:rPr sz="2200" b="0" spc="-5">
                <a:solidFill>
                  <a:srgbClr val="848484"/>
                </a:solidFill>
                <a:latin typeface="+mj-ea"/>
                <a:ea typeface="+mj-ea"/>
                <a:cs typeface="Calibri Light"/>
              </a:rPr>
              <a:t>1997</a:t>
            </a:r>
            <a:r>
              <a:rPr sz="2200" spc="-5">
                <a:solidFill>
                  <a:srgbClr val="848484"/>
                </a:solidFill>
                <a:latin typeface="+mj-ea"/>
                <a:ea typeface="+mj-ea"/>
                <a:cs typeface="Microsoft YaHei"/>
              </a:rPr>
              <a:t>年</a:t>
            </a:r>
            <a:endParaRPr sz="2200">
              <a:latin typeface="+mj-ea"/>
              <a:ea typeface="+mj-ea"/>
              <a:cs typeface="Microsoft YaHei"/>
            </a:endParaRPr>
          </a:p>
          <a:p>
            <a:pPr marL="241300" marR="5080" indent="-228600">
              <a:lnSpc>
                <a:spcPts val="2380"/>
              </a:lnSpc>
              <a:spcBef>
                <a:spcPts val="2235"/>
              </a:spcBef>
              <a:buClr>
                <a:srgbClr val="F8642D"/>
              </a:buClr>
              <a:buFont typeface="Wingdings"/>
              <a:buChar char=""/>
              <a:tabLst>
                <a:tab pos="241300" algn="l"/>
              </a:tabLst>
            </a:pPr>
            <a:r>
              <a:rPr sz="2200" spc="-5">
                <a:solidFill>
                  <a:srgbClr val="848484"/>
                </a:solidFill>
                <a:latin typeface="+mj-ea"/>
                <a:ea typeface="+mj-ea"/>
                <a:cs typeface="Microsoft YaHei"/>
              </a:rPr>
              <a:t>全球拥有近</a:t>
            </a:r>
            <a:r>
              <a:rPr sz="2200" b="0" spc="-5">
                <a:solidFill>
                  <a:srgbClr val="848484"/>
                </a:solidFill>
                <a:latin typeface="+mj-ea"/>
                <a:ea typeface="+mj-ea"/>
                <a:cs typeface="Calibri Light"/>
              </a:rPr>
              <a:t>900</a:t>
            </a:r>
            <a:r>
              <a:rPr sz="2200" spc="-5">
                <a:solidFill>
                  <a:srgbClr val="848484"/>
                </a:solidFill>
                <a:latin typeface="+mj-ea"/>
                <a:ea typeface="+mj-ea"/>
                <a:cs typeface="Microsoft YaHei"/>
              </a:rPr>
              <a:t>套废水废气处理</a:t>
            </a:r>
            <a:r>
              <a:rPr sz="2200" spc="-20">
                <a:solidFill>
                  <a:srgbClr val="848484"/>
                </a:solidFill>
                <a:latin typeface="+mj-ea"/>
                <a:ea typeface="+mj-ea"/>
                <a:cs typeface="Microsoft YaHei"/>
              </a:rPr>
              <a:t>的</a:t>
            </a:r>
            <a:r>
              <a:rPr sz="2200" b="0" spc="-10">
                <a:solidFill>
                  <a:srgbClr val="848484"/>
                </a:solidFill>
                <a:latin typeface="+mj-ea"/>
                <a:ea typeface="+mj-ea"/>
                <a:cs typeface="Calibri Light"/>
              </a:rPr>
              <a:t>UV</a:t>
            </a:r>
            <a:r>
              <a:rPr sz="2200" b="0" spc="5">
                <a:solidFill>
                  <a:srgbClr val="848484"/>
                </a:solidFill>
                <a:latin typeface="+mj-ea"/>
                <a:ea typeface="+mj-ea"/>
                <a:cs typeface="Calibri Light"/>
              </a:rPr>
              <a:t>-</a:t>
            </a:r>
            <a:r>
              <a:rPr sz="2200" b="0" spc="-35">
                <a:solidFill>
                  <a:srgbClr val="848484"/>
                </a:solidFill>
                <a:latin typeface="+mj-ea"/>
                <a:ea typeface="+mj-ea"/>
                <a:cs typeface="Calibri Light"/>
              </a:rPr>
              <a:t>A</a:t>
            </a:r>
            <a:r>
              <a:rPr sz="2200" b="0" spc="-10">
                <a:solidFill>
                  <a:srgbClr val="848484"/>
                </a:solidFill>
                <a:latin typeface="+mj-ea"/>
                <a:ea typeface="+mj-ea"/>
                <a:cs typeface="Calibri Light"/>
              </a:rPr>
              <a:t>O</a:t>
            </a:r>
            <a:r>
              <a:rPr sz="2200" b="0" spc="-5">
                <a:solidFill>
                  <a:srgbClr val="848484"/>
                </a:solidFill>
                <a:latin typeface="+mj-ea"/>
                <a:ea typeface="+mj-ea"/>
                <a:cs typeface="Calibri Light"/>
              </a:rPr>
              <a:t>P</a:t>
            </a:r>
            <a:r>
              <a:rPr sz="2200" spc="-5">
                <a:solidFill>
                  <a:srgbClr val="848484"/>
                </a:solidFill>
                <a:latin typeface="+mj-ea"/>
                <a:ea typeface="+mj-ea"/>
                <a:cs typeface="Microsoft YaHei"/>
              </a:rPr>
              <a:t>交钥匙 </a:t>
            </a:r>
            <a:r>
              <a:rPr sz="2200" spc="-5" err="1">
                <a:solidFill>
                  <a:srgbClr val="848484"/>
                </a:solidFill>
                <a:latin typeface="+mj-ea"/>
                <a:ea typeface="+mj-ea"/>
                <a:cs typeface="Microsoft YaHei"/>
              </a:rPr>
              <a:t>工程设备</a:t>
            </a:r>
            <a:endParaRPr sz="2200">
              <a:latin typeface="+mj-ea"/>
              <a:ea typeface="+mj-ea"/>
              <a:cs typeface="Microsoft YaHei"/>
            </a:endParaRPr>
          </a:p>
          <a:p>
            <a:pPr marL="241300" marR="205104" indent="-228600" algn="just">
              <a:lnSpc>
                <a:spcPct val="90000"/>
              </a:lnSpc>
              <a:spcBef>
                <a:spcPts val="2155"/>
              </a:spcBef>
              <a:buClr>
                <a:srgbClr val="F8642D"/>
              </a:buClr>
              <a:buFont typeface="Wingdings"/>
              <a:buChar char=""/>
              <a:tabLst>
                <a:tab pos="241300" algn="l"/>
              </a:tabLst>
            </a:pPr>
            <a:r>
              <a:rPr sz="2200" spc="-10">
                <a:solidFill>
                  <a:srgbClr val="848484"/>
                </a:solidFill>
                <a:latin typeface="+mj-ea"/>
                <a:ea typeface="+mj-ea"/>
                <a:cs typeface="Microsoft YaHei"/>
              </a:rPr>
              <a:t>在中国已有超过</a:t>
            </a:r>
            <a:r>
              <a:rPr sz="2200" b="0" spc="-5">
                <a:solidFill>
                  <a:srgbClr val="848484"/>
                </a:solidFill>
                <a:latin typeface="+mj-ea"/>
                <a:ea typeface="+mj-ea"/>
                <a:cs typeface="Calibri Light"/>
              </a:rPr>
              <a:t>70</a:t>
            </a:r>
            <a:r>
              <a:rPr sz="2200" spc="-10">
                <a:solidFill>
                  <a:srgbClr val="848484"/>
                </a:solidFill>
                <a:latin typeface="+mj-ea"/>
                <a:ea typeface="+mj-ea"/>
                <a:cs typeface="Microsoft YaHei"/>
              </a:rPr>
              <a:t>个工程化应用项目（陶</a:t>
            </a:r>
            <a:r>
              <a:rPr sz="2200">
                <a:solidFill>
                  <a:srgbClr val="848484"/>
                </a:solidFill>
                <a:latin typeface="+mj-ea"/>
                <a:ea typeface="+mj-ea"/>
                <a:cs typeface="Microsoft YaHei"/>
              </a:rPr>
              <a:t>氏</a:t>
            </a:r>
            <a:r>
              <a:rPr sz="2200" spc="-5">
                <a:solidFill>
                  <a:srgbClr val="848484"/>
                </a:solidFill>
                <a:latin typeface="+mj-ea"/>
                <a:ea typeface="+mj-ea"/>
                <a:cs typeface="Microsoft YaHei"/>
              </a:rPr>
              <a:t>、 </a:t>
            </a:r>
            <a:r>
              <a:rPr sz="2200" spc="-5" err="1">
                <a:solidFill>
                  <a:srgbClr val="848484"/>
                </a:solidFill>
                <a:latin typeface="+mj-ea"/>
                <a:ea typeface="+mj-ea"/>
                <a:cs typeface="Microsoft YaHei"/>
              </a:rPr>
              <a:t>杜邦、石药、迈图、新安化工、索</a:t>
            </a:r>
            <a:r>
              <a:rPr sz="2200" err="1">
                <a:solidFill>
                  <a:srgbClr val="848484"/>
                </a:solidFill>
                <a:latin typeface="+mj-ea"/>
                <a:ea typeface="+mj-ea"/>
                <a:cs typeface="Microsoft YaHei"/>
              </a:rPr>
              <a:t>尔</a:t>
            </a:r>
            <a:r>
              <a:rPr sz="2200" spc="-5" err="1">
                <a:solidFill>
                  <a:srgbClr val="848484"/>
                </a:solidFill>
                <a:latin typeface="+mj-ea"/>
                <a:ea typeface="+mj-ea"/>
                <a:cs typeface="Microsoft YaHei"/>
              </a:rPr>
              <a:t>维等</a:t>
            </a:r>
            <a:r>
              <a:rPr sz="2200">
                <a:solidFill>
                  <a:srgbClr val="848484"/>
                </a:solidFill>
                <a:latin typeface="+mj-ea"/>
                <a:ea typeface="+mj-ea"/>
                <a:cs typeface="Microsoft YaHei"/>
              </a:rPr>
              <a:t>）</a:t>
            </a:r>
            <a:r>
              <a:rPr sz="2200" spc="-5">
                <a:solidFill>
                  <a:srgbClr val="848484"/>
                </a:solidFill>
                <a:latin typeface="+mj-ea"/>
                <a:ea typeface="+mj-ea"/>
                <a:cs typeface="Microsoft YaHei"/>
              </a:rPr>
              <a:t>， 其中制药废水项目</a:t>
            </a:r>
            <a:r>
              <a:rPr sz="2200" b="0" spc="-5">
                <a:solidFill>
                  <a:srgbClr val="848484"/>
                </a:solidFill>
                <a:latin typeface="+mj-ea"/>
                <a:ea typeface="+mj-ea"/>
                <a:cs typeface="Calibri Light"/>
              </a:rPr>
              <a:t>5</a:t>
            </a:r>
            <a:r>
              <a:rPr sz="2200" spc="-5">
                <a:solidFill>
                  <a:srgbClr val="848484"/>
                </a:solidFill>
                <a:latin typeface="+mj-ea"/>
                <a:ea typeface="+mj-ea"/>
                <a:cs typeface="Microsoft YaHei"/>
              </a:rPr>
              <a:t>个</a:t>
            </a:r>
            <a:endParaRPr sz="2200">
              <a:latin typeface="+mj-ea"/>
              <a:ea typeface="+mj-ea"/>
              <a:cs typeface="Microsoft YaHei"/>
            </a:endParaRPr>
          </a:p>
        </p:txBody>
      </p:sp>
      <p:sp>
        <p:nvSpPr>
          <p:cNvPr id="4" name="object 4"/>
          <p:cNvSpPr/>
          <p:nvPr/>
        </p:nvSpPr>
        <p:spPr>
          <a:xfrm>
            <a:off x="7223759" y="1405127"/>
            <a:ext cx="4968239" cy="3080004"/>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txBox="1"/>
          <p:nvPr/>
        </p:nvSpPr>
        <p:spPr>
          <a:xfrm>
            <a:off x="707542" y="5640730"/>
            <a:ext cx="1932305" cy="482600"/>
          </a:xfrm>
          <a:prstGeom prst="rect">
            <a:avLst/>
          </a:prstGeom>
        </p:spPr>
        <p:txBody>
          <a:bodyPr vert="horz" wrap="square" lIns="0" tIns="12700" rIns="0" bIns="0" rtlCol="0">
            <a:spAutoFit/>
          </a:bodyPr>
          <a:lstStyle/>
          <a:p>
            <a:pPr marL="760730" marR="5080" indent="-748665">
              <a:lnSpc>
                <a:spcPct val="100000"/>
              </a:lnSpc>
              <a:spcBef>
                <a:spcPts val="100"/>
              </a:spcBef>
            </a:pPr>
            <a:r>
              <a:rPr sz="1500" b="1" spc="-30">
                <a:solidFill>
                  <a:schemeClr val="accent1"/>
                </a:solidFill>
                <a:latin typeface="Arial"/>
                <a:cs typeface="Arial"/>
              </a:rPr>
              <a:t>Dr. </a:t>
            </a:r>
            <a:r>
              <a:rPr sz="1500" b="1">
                <a:solidFill>
                  <a:schemeClr val="accent1"/>
                </a:solidFill>
                <a:latin typeface="Arial"/>
                <a:cs typeface="Arial"/>
              </a:rPr>
              <a:t>Martin</a:t>
            </a:r>
            <a:r>
              <a:rPr sz="1500" b="1" spc="-45">
                <a:solidFill>
                  <a:schemeClr val="accent1"/>
                </a:solidFill>
                <a:latin typeface="Arial"/>
                <a:cs typeface="Arial"/>
              </a:rPr>
              <a:t> </a:t>
            </a:r>
            <a:r>
              <a:rPr sz="1500" b="1" spc="-5" err="1">
                <a:solidFill>
                  <a:schemeClr val="accent1"/>
                </a:solidFill>
                <a:latin typeface="Arial"/>
                <a:cs typeface="Arial"/>
              </a:rPr>
              <a:t>Soerensen</a:t>
            </a:r>
            <a:r>
              <a:rPr sz="1500" b="1" spc="-5">
                <a:solidFill>
                  <a:schemeClr val="accent1"/>
                </a:solidFill>
                <a:latin typeface="Arial"/>
                <a:cs typeface="Arial"/>
              </a:rPr>
              <a:t>  CEO</a:t>
            </a:r>
            <a:endParaRPr sz="1500">
              <a:solidFill>
                <a:schemeClr val="accent1"/>
              </a:solidFill>
              <a:latin typeface="Arial"/>
              <a:cs typeface="Arial"/>
            </a:endParaRPr>
          </a:p>
        </p:txBody>
      </p:sp>
      <p:sp>
        <p:nvSpPr>
          <p:cNvPr id="6" name="object 6"/>
          <p:cNvSpPr txBox="1"/>
          <p:nvPr/>
        </p:nvSpPr>
        <p:spPr>
          <a:xfrm>
            <a:off x="2994405" y="5651093"/>
            <a:ext cx="2045335" cy="482600"/>
          </a:xfrm>
          <a:prstGeom prst="rect">
            <a:avLst/>
          </a:prstGeom>
        </p:spPr>
        <p:txBody>
          <a:bodyPr vert="horz" wrap="square" lIns="0" tIns="12700" rIns="0" bIns="0" rtlCol="0">
            <a:spAutoFit/>
          </a:bodyPr>
          <a:lstStyle/>
          <a:p>
            <a:pPr marL="817244" marR="5080" indent="-805180">
              <a:lnSpc>
                <a:spcPct val="100000"/>
              </a:lnSpc>
              <a:spcBef>
                <a:spcPts val="100"/>
              </a:spcBef>
            </a:pPr>
            <a:r>
              <a:rPr sz="1500" b="1" spc="-5">
                <a:solidFill>
                  <a:schemeClr val="accent1"/>
                </a:solidFill>
                <a:latin typeface="Arial"/>
                <a:cs typeface="Arial"/>
              </a:rPr>
              <a:t>Juergen</a:t>
            </a:r>
            <a:r>
              <a:rPr sz="1500" b="1" spc="-65">
                <a:solidFill>
                  <a:schemeClr val="accent1"/>
                </a:solidFill>
                <a:latin typeface="Arial"/>
                <a:cs typeface="Arial"/>
              </a:rPr>
              <a:t> </a:t>
            </a:r>
            <a:r>
              <a:rPr sz="1500" b="1" spc="-5">
                <a:solidFill>
                  <a:schemeClr val="accent1"/>
                </a:solidFill>
                <a:latin typeface="Arial"/>
                <a:cs typeface="Arial"/>
              </a:rPr>
              <a:t>Weckenmann  CEO</a:t>
            </a:r>
            <a:endParaRPr sz="1500">
              <a:solidFill>
                <a:schemeClr val="accent1"/>
              </a:solidFill>
              <a:latin typeface="Arial"/>
              <a:cs typeface="Arial"/>
            </a:endParaRPr>
          </a:p>
        </p:txBody>
      </p:sp>
      <p:sp>
        <p:nvSpPr>
          <p:cNvPr id="7" name="object 7"/>
          <p:cNvSpPr/>
          <p:nvPr/>
        </p:nvSpPr>
        <p:spPr>
          <a:xfrm>
            <a:off x="1086611" y="4067555"/>
            <a:ext cx="1173480" cy="143865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5707379" y="4053840"/>
            <a:ext cx="1173479" cy="1440180"/>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txBox="1"/>
          <p:nvPr/>
        </p:nvSpPr>
        <p:spPr>
          <a:xfrm>
            <a:off x="5611748" y="5640730"/>
            <a:ext cx="1365250" cy="482600"/>
          </a:xfrm>
          <a:prstGeom prst="rect">
            <a:avLst/>
          </a:prstGeom>
        </p:spPr>
        <p:txBody>
          <a:bodyPr vert="horz" wrap="square" lIns="0" tIns="12700" rIns="0" bIns="0" rtlCol="0">
            <a:spAutoFit/>
          </a:bodyPr>
          <a:lstStyle/>
          <a:p>
            <a:pPr marL="24765" marR="5080" indent="-12700">
              <a:lnSpc>
                <a:spcPct val="100000"/>
              </a:lnSpc>
              <a:spcBef>
                <a:spcPts val="100"/>
              </a:spcBef>
            </a:pPr>
            <a:r>
              <a:rPr sz="1500" b="1" spc="-5">
                <a:solidFill>
                  <a:schemeClr val="accent1"/>
                </a:solidFill>
                <a:latin typeface="Arial"/>
                <a:cs typeface="Arial"/>
              </a:rPr>
              <a:t>Qingfan</a:t>
            </a:r>
            <a:r>
              <a:rPr sz="1500" b="1" spc="-85">
                <a:solidFill>
                  <a:schemeClr val="accent1"/>
                </a:solidFill>
                <a:latin typeface="Arial"/>
                <a:cs typeface="Arial"/>
              </a:rPr>
              <a:t> </a:t>
            </a:r>
            <a:r>
              <a:rPr sz="1500" b="1" spc="-5">
                <a:solidFill>
                  <a:schemeClr val="accent1"/>
                </a:solidFill>
                <a:latin typeface="Arial"/>
                <a:cs typeface="Arial"/>
              </a:rPr>
              <a:t>Zhang  Director</a:t>
            </a:r>
            <a:r>
              <a:rPr sz="1500" b="1" spc="-45">
                <a:solidFill>
                  <a:schemeClr val="accent1"/>
                </a:solidFill>
                <a:latin typeface="Arial"/>
                <a:cs typeface="Arial"/>
              </a:rPr>
              <a:t> </a:t>
            </a:r>
            <a:r>
              <a:rPr sz="1500" b="1" spc="-5">
                <a:solidFill>
                  <a:schemeClr val="accent1"/>
                </a:solidFill>
                <a:latin typeface="Arial"/>
                <a:cs typeface="Arial"/>
              </a:rPr>
              <a:t>China</a:t>
            </a:r>
            <a:endParaRPr sz="1500">
              <a:solidFill>
                <a:schemeClr val="accent1"/>
              </a:solidFill>
              <a:latin typeface="Arial"/>
              <a:cs typeface="Arial"/>
            </a:endParaRPr>
          </a:p>
        </p:txBody>
      </p:sp>
      <p:sp>
        <p:nvSpPr>
          <p:cNvPr id="10" name="object 10"/>
          <p:cNvSpPr/>
          <p:nvPr/>
        </p:nvSpPr>
        <p:spPr>
          <a:xfrm>
            <a:off x="3372611" y="4038600"/>
            <a:ext cx="1170432" cy="1571244"/>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6"/>
          <p:cNvGraphicFramePr>
            <a:graphicFrameLocks noGrp="1"/>
          </p:cNvGraphicFramePr>
          <p:nvPr>
            <p:extLst>
              <p:ext uri="{D42A27DB-BD31-4B8C-83A1-F6EECF244321}">
                <p14:modId xmlns:p14="http://schemas.microsoft.com/office/powerpoint/2010/main" val="596372760"/>
              </p:ext>
            </p:extLst>
          </p:nvPr>
        </p:nvGraphicFramePr>
        <p:xfrm>
          <a:off x="551102" y="1384173"/>
          <a:ext cx="8812354" cy="1936409"/>
        </p:xfrm>
        <a:graphic>
          <a:graphicData uri="http://schemas.openxmlformats.org/drawingml/2006/table">
            <a:tbl>
              <a:tblPr firstRow="1" bandRow="1">
                <a:tableStyleId>{69012ECD-51FC-41F1-AA8D-1B2483CD663E}</a:tableStyleId>
              </a:tblPr>
              <a:tblGrid>
                <a:gridCol w="2679750">
                  <a:extLst>
                    <a:ext uri="{9D8B030D-6E8A-4147-A177-3AD203B41FA5}">
                      <a16:colId xmlns:a16="http://schemas.microsoft.com/office/drawing/2014/main" val="20000"/>
                    </a:ext>
                  </a:extLst>
                </a:gridCol>
                <a:gridCol w="1705532">
                  <a:extLst>
                    <a:ext uri="{9D8B030D-6E8A-4147-A177-3AD203B41FA5}">
                      <a16:colId xmlns:a16="http://schemas.microsoft.com/office/drawing/2014/main" val="20001"/>
                    </a:ext>
                  </a:extLst>
                </a:gridCol>
                <a:gridCol w="1868120">
                  <a:extLst>
                    <a:ext uri="{9D8B030D-6E8A-4147-A177-3AD203B41FA5}">
                      <a16:colId xmlns:a16="http://schemas.microsoft.com/office/drawing/2014/main" val="20002"/>
                    </a:ext>
                  </a:extLst>
                </a:gridCol>
                <a:gridCol w="1381011">
                  <a:extLst>
                    <a:ext uri="{9D8B030D-6E8A-4147-A177-3AD203B41FA5}">
                      <a16:colId xmlns:a16="http://schemas.microsoft.com/office/drawing/2014/main" val="20003"/>
                    </a:ext>
                  </a:extLst>
                </a:gridCol>
                <a:gridCol w="1177941">
                  <a:extLst>
                    <a:ext uri="{9D8B030D-6E8A-4147-A177-3AD203B41FA5}">
                      <a16:colId xmlns:a16="http://schemas.microsoft.com/office/drawing/2014/main" val="20004"/>
                    </a:ext>
                  </a:extLst>
                </a:gridCol>
              </a:tblGrid>
              <a:tr h="397775">
                <a:tc>
                  <a:txBody>
                    <a:bodyPr/>
                    <a:lstStyle/>
                    <a:p>
                      <a:pPr marL="91440">
                        <a:lnSpc>
                          <a:spcPct val="100000"/>
                        </a:lnSpc>
                        <a:spcBef>
                          <a:spcPts val="225"/>
                        </a:spcBef>
                      </a:pPr>
                      <a:r>
                        <a:rPr sz="2200" b="0" spc="-20">
                          <a:solidFill>
                            <a:schemeClr val="bg1"/>
                          </a:solidFill>
                        </a:rPr>
                        <a:t>Location</a:t>
                      </a:r>
                      <a:endParaRPr sz="2200">
                        <a:solidFill>
                          <a:schemeClr val="bg1"/>
                        </a:solidFill>
                        <a:latin typeface="Calibri Light"/>
                        <a:cs typeface="Calibri Light"/>
                      </a:endParaRPr>
                    </a:p>
                  </a:txBody>
                  <a:tcPr marL="0" marR="0" marT="28575" marB="0"/>
                </a:tc>
                <a:tc>
                  <a:txBody>
                    <a:bodyPr/>
                    <a:lstStyle/>
                    <a:p>
                      <a:pPr marL="1905" algn="ctr">
                        <a:lnSpc>
                          <a:spcPct val="100000"/>
                        </a:lnSpc>
                        <a:spcBef>
                          <a:spcPts val="225"/>
                        </a:spcBef>
                      </a:pPr>
                      <a:r>
                        <a:rPr sz="2200" b="0" spc="-25">
                          <a:solidFill>
                            <a:schemeClr val="bg1"/>
                          </a:solidFill>
                        </a:rPr>
                        <a:t>Production</a:t>
                      </a:r>
                      <a:endParaRPr sz="2200">
                        <a:solidFill>
                          <a:schemeClr val="bg1"/>
                        </a:solidFill>
                        <a:latin typeface="Calibri Light"/>
                        <a:cs typeface="Calibri Light"/>
                      </a:endParaRPr>
                    </a:p>
                  </a:txBody>
                  <a:tcPr marL="0" marR="0" marT="28575" marB="0"/>
                </a:tc>
                <a:tc>
                  <a:txBody>
                    <a:bodyPr/>
                    <a:lstStyle/>
                    <a:p>
                      <a:pPr marL="3175" algn="ctr">
                        <a:lnSpc>
                          <a:spcPct val="100000"/>
                        </a:lnSpc>
                        <a:spcBef>
                          <a:spcPts val="225"/>
                        </a:spcBef>
                      </a:pPr>
                      <a:r>
                        <a:rPr sz="2200" b="0" spc="-15">
                          <a:solidFill>
                            <a:schemeClr val="bg1"/>
                          </a:solidFill>
                        </a:rPr>
                        <a:t>Engineering</a:t>
                      </a:r>
                      <a:endParaRPr sz="2200">
                        <a:solidFill>
                          <a:schemeClr val="bg1"/>
                        </a:solidFill>
                        <a:latin typeface="Calibri Light"/>
                        <a:cs typeface="Calibri Light"/>
                      </a:endParaRPr>
                    </a:p>
                  </a:txBody>
                  <a:tcPr marL="0" marR="0" marT="28575" marB="0"/>
                </a:tc>
                <a:tc>
                  <a:txBody>
                    <a:bodyPr/>
                    <a:lstStyle/>
                    <a:p>
                      <a:pPr marL="3810" algn="ctr">
                        <a:lnSpc>
                          <a:spcPct val="100000"/>
                        </a:lnSpc>
                        <a:spcBef>
                          <a:spcPts val="225"/>
                        </a:spcBef>
                      </a:pPr>
                      <a:r>
                        <a:rPr sz="2200" b="0" spc="-10">
                          <a:solidFill>
                            <a:schemeClr val="bg1"/>
                          </a:solidFill>
                        </a:rPr>
                        <a:t>Service</a:t>
                      </a:r>
                      <a:endParaRPr sz="2200">
                        <a:solidFill>
                          <a:schemeClr val="bg1"/>
                        </a:solidFill>
                        <a:latin typeface="Calibri Light"/>
                        <a:cs typeface="Calibri Light"/>
                      </a:endParaRPr>
                    </a:p>
                  </a:txBody>
                  <a:tcPr marL="0" marR="0" marT="28575" marB="0"/>
                </a:tc>
                <a:tc>
                  <a:txBody>
                    <a:bodyPr/>
                    <a:lstStyle/>
                    <a:p>
                      <a:pPr marL="2540" algn="ctr">
                        <a:lnSpc>
                          <a:spcPct val="100000"/>
                        </a:lnSpc>
                        <a:spcBef>
                          <a:spcPts val="225"/>
                        </a:spcBef>
                      </a:pPr>
                      <a:r>
                        <a:rPr sz="2200" b="0" spc="-10">
                          <a:solidFill>
                            <a:schemeClr val="bg1"/>
                          </a:solidFill>
                        </a:rPr>
                        <a:t>R&amp;D</a:t>
                      </a:r>
                      <a:endParaRPr sz="2200">
                        <a:solidFill>
                          <a:schemeClr val="bg1"/>
                        </a:solidFill>
                        <a:latin typeface="Calibri Light"/>
                        <a:cs typeface="Calibri Light"/>
                      </a:endParaRPr>
                    </a:p>
                  </a:txBody>
                  <a:tcPr marL="0" marR="0" marT="28575" marB="0"/>
                </a:tc>
                <a:extLst>
                  <a:ext uri="{0D108BD9-81ED-4DB2-BD59-A6C34878D82A}">
                    <a16:rowId xmlns:a16="http://schemas.microsoft.com/office/drawing/2014/main" val="10000"/>
                  </a:ext>
                </a:extLst>
              </a:tr>
              <a:tr h="428010">
                <a:tc>
                  <a:txBody>
                    <a:bodyPr/>
                    <a:lstStyle/>
                    <a:p>
                      <a:pPr marL="91440">
                        <a:lnSpc>
                          <a:spcPct val="100000"/>
                        </a:lnSpc>
                        <a:spcBef>
                          <a:spcPts val="260"/>
                        </a:spcBef>
                      </a:pPr>
                      <a:r>
                        <a:rPr sz="1600" b="0" spc="-10">
                          <a:solidFill>
                            <a:srgbClr val="848484"/>
                          </a:solidFill>
                        </a:rPr>
                        <a:t>Karlsruhe</a:t>
                      </a:r>
                      <a:r>
                        <a:rPr sz="1600" b="0" spc="25">
                          <a:solidFill>
                            <a:srgbClr val="848484"/>
                          </a:solidFill>
                        </a:rPr>
                        <a:t> </a:t>
                      </a:r>
                      <a:r>
                        <a:rPr sz="1600" b="0" spc="-5">
                          <a:solidFill>
                            <a:srgbClr val="848484"/>
                          </a:solidFill>
                        </a:rPr>
                        <a:t>(Headoffice)</a:t>
                      </a:r>
                      <a:endParaRPr sz="1600">
                        <a:latin typeface="Calibri Light"/>
                        <a:cs typeface="Calibri Light"/>
                      </a:endParaRPr>
                    </a:p>
                  </a:txBody>
                  <a:tcPr marL="0" marR="0" marT="33020" marB="0"/>
                </a:tc>
                <a:tc>
                  <a:txBody>
                    <a:bodyPr/>
                    <a:lstStyle/>
                    <a:p>
                      <a:pPr marL="635" algn="ctr">
                        <a:lnSpc>
                          <a:spcPct val="100000"/>
                        </a:lnSpc>
                        <a:spcBef>
                          <a:spcPts val="260"/>
                        </a:spcBef>
                      </a:pPr>
                      <a:r>
                        <a:rPr sz="1600" b="0">
                          <a:solidFill>
                            <a:srgbClr val="848484"/>
                          </a:solidFill>
                        </a:rPr>
                        <a:t>x</a:t>
                      </a:r>
                      <a:endParaRPr sz="1600">
                        <a:latin typeface="Calibri Light"/>
                        <a:cs typeface="Calibri Light"/>
                      </a:endParaRPr>
                    </a:p>
                  </a:txBody>
                  <a:tcPr marL="0" marR="0" marT="33020" marB="0"/>
                </a:tc>
                <a:tc>
                  <a:txBody>
                    <a:bodyPr/>
                    <a:lstStyle/>
                    <a:p>
                      <a:pPr algn="ctr">
                        <a:lnSpc>
                          <a:spcPct val="100000"/>
                        </a:lnSpc>
                        <a:spcBef>
                          <a:spcPts val="260"/>
                        </a:spcBef>
                      </a:pPr>
                      <a:r>
                        <a:rPr sz="1600" b="0">
                          <a:solidFill>
                            <a:srgbClr val="848484"/>
                          </a:solidFill>
                        </a:rPr>
                        <a:t>x</a:t>
                      </a:r>
                      <a:endParaRPr sz="1600">
                        <a:latin typeface="Calibri Light"/>
                        <a:cs typeface="Calibri Light"/>
                      </a:endParaRPr>
                    </a:p>
                  </a:txBody>
                  <a:tcPr marL="0" marR="0" marT="33020" marB="0"/>
                </a:tc>
                <a:tc>
                  <a:txBody>
                    <a:bodyPr/>
                    <a:lstStyle/>
                    <a:p>
                      <a:pPr marL="635" algn="ctr">
                        <a:lnSpc>
                          <a:spcPct val="100000"/>
                        </a:lnSpc>
                        <a:spcBef>
                          <a:spcPts val="260"/>
                        </a:spcBef>
                      </a:pPr>
                      <a:r>
                        <a:rPr sz="1600" b="0">
                          <a:solidFill>
                            <a:srgbClr val="848484"/>
                          </a:solidFill>
                        </a:rPr>
                        <a:t>x</a:t>
                      </a:r>
                      <a:endParaRPr sz="1600">
                        <a:latin typeface="Calibri Light"/>
                        <a:cs typeface="Calibri Light"/>
                      </a:endParaRPr>
                    </a:p>
                  </a:txBody>
                  <a:tcPr marL="0" marR="0" marT="33020" marB="0"/>
                </a:tc>
                <a:tc>
                  <a:txBody>
                    <a:bodyPr/>
                    <a:lstStyle/>
                    <a:p>
                      <a:pPr algn="ctr">
                        <a:lnSpc>
                          <a:spcPct val="100000"/>
                        </a:lnSpc>
                        <a:spcBef>
                          <a:spcPts val="260"/>
                        </a:spcBef>
                      </a:pPr>
                      <a:r>
                        <a:rPr sz="1600" b="0">
                          <a:solidFill>
                            <a:srgbClr val="848484"/>
                          </a:solidFill>
                        </a:rPr>
                        <a:t>x</a:t>
                      </a:r>
                      <a:endParaRPr sz="1600">
                        <a:latin typeface="Calibri Light"/>
                        <a:cs typeface="Calibri Light"/>
                      </a:endParaRPr>
                    </a:p>
                  </a:txBody>
                  <a:tcPr marL="0" marR="0" marT="33020" marB="0"/>
                </a:tc>
                <a:extLst>
                  <a:ext uri="{0D108BD9-81ED-4DB2-BD59-A6C34878D82A}">
                    <a16:rowId xmlns:a16="http://schemas.microsoft.com/office/drawing/2014/main" val="10001"/>
                  </a:ext>
                </a:extLst>
              </a:tr>
              <a:tr h="345449">
                <a:tc>
                  <a:txBody>
                    <a:bodyPr/>
                    <a:lstStyle/>
                    <a:p>
                      <a:pPr marL="91440">
                        <a:lnSpc>
                          <a:spcPct val="100000"/>
                        </a:lnSpc>
                        <a:spcBef>
                          <a:spcPts val="265"/>
                        </a:spcBef>
                      </a:pPr>
                      <a:r>
                        <a:rPr sz="1600" b="0" spc="-10">
                          <a:solidFill>
                            <a:srgbClr val="848484"/>
                          </a:solidFill>
                        </a:rPr>
                        <a:t>Witzenhausen</a:t>
                      </a:r>
                      <a:endParaRPr sz="1600">
                        <a:latin typeface="Calibri Light"/>
                        <a:cs typeface="Calibri Light"/>
                      </a:endParaRPr>
                    </a:p>
                  </a:txBody>
                  <a:tcPr marL="0" marR="0" marT="33655" marB="0"/>
                </a:tc>
                <a:tc>
                  <a:txBody>
                    <a:bodyPr/>
                    <a:lstStyle/>
                    <a:p>
                      <a:pPr marL="635" algn="ctr">
                        <a:lnSpc>
                          <a:spcPct val="100000"/>
                        </a:lnSpc>
                        <a:spcBef>
                          <a:spcPts val="265"/>
                        </a:spcBef>
                      </a:pPr>
                      <a:r>
                        <a:rPr sz="1600" b="0">
                          <a:solidFill>
                            <a:srgbClr val="848484"/>
                          </a:solidFill>
                        </a:rPr>
                        <a:t>x</a:t>
                      </a:r>
                      <a:endParaRPr sz="1600">
                        <a:latin typeface="Calibri Light"/>
                        <a:cs typeface="Calibri Light"/>
                      </a:endParaRPr>
                    </a:p>
                  </a:txBody>
                  <a:tcPr marL="0" marR="0" marT="33655" marB="0"/>
                </a:tc>
                <a:tc>
                  <a:txBody>
                    <a:bodyPr/>
                    <a:lstStyle/>
                    <a:p>
                      <a:pPr>
                        <a:lnSpc>
                          <a:spcPct val="100000"/>
                        </a:lnSpc>
                      </a:pPr>
                      <a:endParaRPr sz="1900">
                        <a:latin typeface="Times New Roman"/>
                        <a:cs typeface="Times New Roman"/>
                      </a:endParaRPr>
                    </a:p>
                  </a:txBody>
                  <a:tcPr marL="0" marR="0" marT="0" marB="0"/>
                </a:tc>
                <a:tc>
                  <a:txBody>
                    <a:bodyPr/>
                    <a:lstStyle/>
                    <a:p>
                      <a:pPr marL="635" algn="ctr">
                        <a:lnSpc>
                          <a:spcPct val="100000"/>
                        </a:lnSpc>
                        <a:spcBef>
                          <a:spcPts val="265"/>
                        </a:spcBef>
                      </a:pPr>
                      <a:r>
                        <a:rPr sz="1600" b="0">
                          <a:solidFill>
                            <a:srgbClr val="848484"/>
                          </a:solidFill>
                        </a:rPr>
                        <a:t>x</a:t>
                      </a:r>
                      <a:endParaRPr sz="1600">
                        <a:latin typeface="Calibri Light"/>
                        <a:cs typeface="Calibri Light"/>
                      </a:endParaRPr>
                    </a:p>
                  </a:txBody>
                  <a:tcPr marL="0" marR="0" marT="33655" marB="0"/>
                </a:tc>
                <a:tc>
                  <a:txBody>
                    <a:bodyPr/>
                    <a:lstStyle/>
                    <a:p>
                      <a:pPr>
                        <a:lnSpc>
                          <a:spcPct val="100000"/>
                        </a:lnSpc>
                      </a:pPr>
                      <a:endParaRPr sz="1900">
                        <a:latin typeface="Times New Roman"/>
                        <a:cs typeface="Times New Roman"/>
                      </a:endParaRPr>
                    </a:p>
                  </a:txBody>
                  <a:tcPr marL="0" marR="0" marT="0" marB="0"/>
                </a:tc>
                <a:extLst>
                  <a:ext uri="{0D108BD9-81ED-4DB2-BD59-A6C34878D82A}">
                    <a16:rowId xmlns:a16="http://schemas.microsoft.com/office/drawing/2014/main" val="10002"/>
                  </a:ext>
                </a:extLst>
              </a:tr>
              <a:tr h="539838">
                <a:tc>
                  <a:txBody>
                    <a:bodyPr/>
                    <a:lstStyle/>
                    <a:p>
                      <a:pPr marL="91440" marR="135890">
                        <a:lnSpc>
                          <a:spcPct val="100000"/>
                        </a:lnSpc>
                        <a:spcBef>
                          <a:spcPts val="265"/>
                        </a:spcBef>
                      </a:pPr>
                      <a:r>
                        <a:rPr sz="1600" b="0" spc="-10">
                          <a:solidFill>
                            <a:srgbClr val="848484"/>
                          </a:solidFill>
                        </a:rPr>
                        <a:t>China (Production/ Changsha  office/</a:t>
                      </a:r>
                      <a:r>
                        <a:rPr sz="1600" b="0" spc="-25">
                          <a:solidFill>
                            <a:srgbClr val="848484"/>
                          </a:solidFill>
                        </a:rPr>
                        <a:t> </a:t>
                      </a:r>
                      <a:r>
                        <a:rPr sz="1600" b="0" spc="-5">
                          <a:solidFill>
                            <a:srgbClr val="848484"/>
                          </a:solidFill>
                        </a:rPr>
                        <a:t>Guangzhou)</a:t>
                      </a:r>
                      <a:endParaRPr sz="1600">
                        <a:latin typeface="Calibri Light"/>
                        <a:cs typeface="Calibri Light"/>
                      </a:endParaRPr>
                    </a:p>
                  </a:txBody>
                  <a:tcPr marL="0" marR="0" marT="33655" marB="0"/>
                </a:tc>
                <a:tc>
                  <a:txBody>
                    <a:bodyPr/>
                    <a:lstStyle/>
                    <a:p>
                      <a:pPr marL="635" algn="ctr">
                        <a:lnSpc>
                          <a:spcPct val="100000"/>
                        </a:lnSpc>
                        <a:spcBef>
                          <a:spcPts val="265"/>
                        </a:spcBef>
                      </a:pPr>
                      <a:r>
                        <a:rPr sz="1600" b="0">
                          <a:solidFill>
                            <a:srgbClr val="848484"/>
                          </a:solidFill>
                        </a:rPr>
                        <a:t>x</a:t>
                      </a:r>
                      <a:endParaRPr sz="1600">
                        <a:latin typeface="Calibri Light"/>
                        <a:cs typeface="Calibri Light"/>
                      </a:endParaRPr>
                    </a:p>
                  </a:txBody>
                  <a:tcPr marL="0" marR="0" marT="33655" marB="0"/>
                </a:tc>
                <a:tc>
                  <a:txBody>
                    <a:bodyPr/>
                    <a:lstStyle/>
                    <a:p>
                      <a:pPr>
                        <a:lnSpc>
                          <a:spcPct val="100000"/>
                        </a:lnSpc>
                      </a:pPr>
                      <a:endParaRPr sz="1900">
                        <a:latin typeface="Times New Roman"/>
                        <a:cs typeface="Times New Roman"/>
                      </a:endParaRPr>
                    </a:p>
                  </a:txBody>
                  <a:tcPr marL="0" marR="0" marT="0" marB="0"/>
                </a:tc>
                <a:tc>
                  <a:txBody>
                    <a:bodyPr/>
                    <a:lstStyle/>
                    <a:p>
                      <a:pPr marL="635" algn="ctr">
                        <a:lnSpc>
                          <a:spcPct val="100000"/>
                        </a:lnSpc>
                        <a:spcBef>
                          <a:spcPts val="265"/>
                        </a:spcBef>
                      </a:pPr>
                      <a:r>
                        <a:rPr sz="1600" b="0">
                          <a:solidFill>
                            <a:srgbClr val="848484"/>
                          </a:solidFill>
                        </a:rPr>
                        <a:t>x</a:t>
                      </a:r>
                      <a:endParaRPr sz="1600">
                        <a:latin typeface="Calibri Light"/>
                        <a:cs typeface="Calibri Light"/>
                      </a:endParaRPr>
                    </a:p>
                  </a:txBody>
                  <a:tcPr marL="0" marR="0" marT="33655" marB="0"/>
                </a:tc>
                <a:tc>
                  <a:txBody>
                    <a:bodyPr/>
                    <a:lstStyle/>
                    <a:p>
                      <a:pPr>
                        <a:lnSpc>
                          <a:spcPct val="100000"/>
                        </a:lnSpc>
                      </a:pPr>
                      <a:endParaRPr sz="1900">
                        <a:latin typeface="Times New Roman"/>
                        <a:cs typeface="Times New Roman"/>
                      </a:endParaRPr>
                    </a:p>
                  </a:txBody>
                  <a:tcPr marL="0" marR="0" marT="0" marB="0"/>
                </a:tc>
                <a:extLst>
                  <a:ext uri="{0D108BD9-81ED-4DB2-BD59-A6C34878D82A}">
                    <a16:rowId xmlns:a16="http://schemas.microsoft.com/office/drawing/2014/main" val="10003"/>
                  </a:ext>
                </a:extLst>
              </a:tr>
            </a:tbl>
          </a:graphicData>
        </a:graphic>
      </p:graphicFrame>
      <p:sp>
        <p:nvSpPr>
          <p:cNvPr id="2" name="object 2"/>
          <p:cNvSpPr txBox="1">
            <a:spLocks noGrp="1"/>
          </p:cNvSpPr>
          <p:nvPr>
            <p:ph type="title"/>
          </p:nvPr>
        </p:nvSpPr>
        <p:spPr/>
        <p:txBody>
          <a:bodyPr/>
          <a:lstStyle/>
          <a:p>
            <a:r>
              <a:rPr lang="zh-CN" altLang="en-US" err="1"/>
              <a:t>业务范围</a:t>
            </a:r>
            <a:endParaRPr lang="zh-CN" altLang="en-US"/>
          </a:p>
        </p:txBody>
      </p:sp>
      <p:sp>
        <p:nvSpPr>
          <p:cNvPr id="14" name="Slide Number Placeholder 4">
            <a:extLst>
              <a:ext uri="{FF2B5EF4-FFF2-40B4-BE49-F238E27FC236}">
                <a16:creationId xmlns:a16="http://schemas.microsoft.com/office/drawing/2014/main" id="{83689D30-1544-78A5-6EAA-5B92C89E6E56}"/>
              </a:ext>
            </a:extLst>
          </p:cNvPr>
          <p:cNvSpPr>
            <a:spLocks noGrp="1"/>
          </p:cNvSpPr>
          <p:nvPr>
            <p:ph type="sldNum" sz="quarter" idx="4"/>
          </p:nvPr>
        </p:nvSpPr>
        <p:spPr/>
        <p:txBody>
          <a:bodyPr/>
          <a:lstStyle/>
          <a:p>
            <a:fld id="{1A91ABBD-BE70-492B-BBD8-7AF5442A9E89}" type="slidenum">
              <a:rPr lang="en-GB" smtClean="0"/>
              <a:pPr/>
              <a:t>66</a:t>
            </a:fld>
            <a:endParaRPr lang="en-GB"/>
          </a:p>
        </p:txBody>
      </p:sp>
      <p:sp>
        <p:nvSpPr>
          <p:cNvPr id="3" name="object 3"/>
          <p:cNvSpPr txBox="1"/>
          <p:nvPr/>
        </p:nvSpPr>
        <p:spPr>
          <a:xfrm>
            <a:off x="610819" y="3579510"/>
            <a:ext cx="3691890" cy="2684780"/>
          </a:xfrm>
          <a:prstGeom prst="rect">
            <a:avLst/>
          </a:prstGeom>
        </p:spPr>
        <p:txBody>
          <a:bodyPr vert="horz" wrap="square" lIns="0" tIns="12065" rIns="0" bIns="0" rtlCol="0">
            <a:spAutoFit/>
          </a:bodyPr>
          <a:lstStyle/>
          <a:p>
            <a:pPr marL="266700" indent="-228600">
              <a:lnSpc>
                <a:spcPct val="100000"/>
              </a:lnSpc>
              <a:spcBef>
                <a:spcPts val="95"/>
              </a:spcBef>
              <a:buClr>
                <a:srgbClr val="F8642D"/>
              </a:buClr>
              <a:buFont typeface="Wingdings"/>
              <a:buChar char=""/>
              <a:tabLst>
                <a:tab pos="266700" algn="l"/>
              </a:tabLst>
            </a:pPr>
            <a:r>
              <a:rPr sz="2200" b="1" spc="-10">
                <a:solidFill>
                  <a:srgbClr val="848484"/>
                </a:solidFill>
                <a:latin typeface="+mj-lt"/>
                <a:cs typeface="Calibri Light"/>
              </a:rPr>
              <a:t>R&amp;D</a:t>
            </a:r>
            <a:r>
              <a:rPr lang="en-GB" sz="2200" b="1" spc="-10">
                <a:solidFill>
                  <a:srgbClr val="848484"/>
                </a:solidFill>
                <a:latin typeface="+mj-lt"/>
                <a:cs typeface="Calibri Light"/>
              </a:rPr>
              <a:t> </a:t>
            </a:r>
            <a:r>
              <a:rPr sz="2200" spc="-5" err="1">
                <a:solidFill>
                  <a:srgbClr val="848484"/>
                </a:solidFill>
                <a:latin typeface="Microsoft YaHei"/>
                <a:cs typeface="Microsoft YaHei"/>
              </a:rPr>
              <a:t>技术研发</a:t>
            </a:r>
            <a:endParaRPr sz="2200">
              <a:latin typeface="Microsoft YaHei"/>
              <a:cs typeface="Microsoft YaHei"/>
            </a:endParaRPr>
          </a:p>
          <a:p>
            <a:pPr marL="266700" indent="-228600">
              <a:lnSpc>
                <a:spcPct val="100000"/>
              </a:lnSpc>
              <a:spcBef>
                <a:spcPts val="1935"/>
              </a:spcBef>
              <a:buClr>
                <a:srgbClr val="F8642D"/>
              </a:buClr>
              <a:buFont typeface="Wingdings"/>
              <a:buChar char=""/>
              <a:tabLst>
                <a:tab pos="266700" algn="l"/>
              </a:tabLst>
            </a:pPr>
            <a:r>
              <a:rPr sz="2200" spc="-5" err="1">
                <a:solidFill>
                  <a:srgbClr val="848484"/>
                </a:solidFill>
                <a:latin typeface="Microsoft YaHei"/>
                <a:cs typeface="Microsoft YaHei"/>
              </a:rPr>
              <a:t>大型工业化装置</a:t>
            </a:r>
            <a:r>
              <a:rPr sz="2200" spc="-160">
                <a:solidFill>
                  <a:srgbClr val="848484"/>
                </a:solidFill>
                <a:latin typeface="Microsoft YaHei"/>
                <a:cs typeface="Microsoft YaHei"/>
              </a:rPr>
              <a:t> </a:t>
            </a:r>
            <a:r>
              <a:rPr sz="2200" b="0" spc="-5">
                <a:solidFill>
                  <a:srgbClr val="848484"/>
                </a:solidFill>
                <a:latin typeface="Calibri Light"/>
                <a:cs typeface="Calibri Light"/>
              </a:rPr>
              <a:t>&amp;</a:t>
            </a:r>
            <a:r>
              <a:rPr sz="2200" b="0" spc="-25">
                <a:solidFill>
                  <a:srgbClr val="848484"/>
                </a:solidFill>
                <a:latin typeface="Calibri Light"/>
                <a:cs typeface="Calibri Light"/>
              </a:rPr>
              <a:t> </a:t>
            </a:r>
            <a:r>
              <a:rPr sz="2200" spc="-5" err="1">
                <a:solidFill>
                  <a:srgbClr val="848484"/>
                </a:solidFill>
                <a:latin typeface="Microsoft YaHei"/>
                <a:cs typeface="Microsoft YaHei"/>
              </a:rPr>
              <a:t>租赁设备</a:t>
            </a:r>
            <a:endParaRPr sz="2200">
              <a:latin typeface="Microsoft YaHei"/>
              <a:cs typeface="Microsoft YaHei"/>
            </a:endParaRPr>
          </a:p>
          <a:p>
            <a:pPr marL="266700" indent="-228600">
              <a:lnSpc>
                <a:spcPct val="100000"/>
              </a:lnSpc>
              <a:spcBef>
                <a:spcPts val="1930"/>
              </a:spcBef>
              <a:buClr>
                <a:srgbClr val="F8642D"/>
              </a:buClr>
              <a:buFont typeface="Wingdings"/>
              <a:buChar char=""/>
              <a:tabLst>
                <a:tab pos="266700" algn="l"/>
              </a:tabLst>
            </a:pPr>
            <a:r>
              <a:rPr sz="2200" spc="-5" err="1">
                <a:solidFill>
                  <a:srgbClr val="848484"/>
                </a:solidFill>
                <a:latin typeface="Microsoft YaHei"/>
                <a:cs typeface="Microsoft YaHei"/>
              </a:rPr>
              <a:t>项目管理</a:t>
            </a:r>
            <a:r>
              <a:rPr sz="2200" spc="-145">
                <a:solidFill>
                  <a:srgbClr val="848484"/>
                </a:solidFill>
                <a:latin typeface="Microsoft YaHei"/>
                <a:cs typeface="Microsoft YaHei"/>
              </a:rPr>
              <a:t> </a:t>
            </a:r>
            <a:r>
              <a:rPr sz="2200" b="0" spc="-5">
                <a:solidFill>
                  <a:srgbClr val="848484"/>
                </a:solidFill>
                <a:latin typeface="Calibri Light"/>
                <a:cs typeface="Calibri Light"/>
              </a:rPr>
              <a:t>&amp;</a:t>
            </a:r>
            <a:r>
              <a:rPr sz="2200" b="0" spc="5">
                <a:solidFill>
                  <a:srgbClr val="848484"/>
                </a:solidFill>
                <a:latin typeface="Calibri Light"/>
                <a:cs typeface="Calibri Light"/>
              </a:rPr>
              <a:t> </a:t>
            </a:r>
            <a:r>
              <a:rPr sz="2200" spc="-5" err="1">
                <a:solidFill>
                  <a:srgbClr val="848484"/>
                </a:solidFill>
                <a:latin typeface="Microsoft YaHei"/>
                <a:cs typeface="Microsoft YaHei"/>
              </a:rPr>
              <a:t>工程管理</a:t>
            </a:r>
            <a:endParaRPr sz="2200">
              <a:latin typeface="Microsoft YaHei"/>
              <a:cs typeface="Microsoft YaHei"/>
            </a:endParaRPr>
          </a:p>
          <a:p>
            <a:pPr marL="266700" indent="-228600">
              <a:lnSpc>
                <a:spcPct val="100000"/>
              </a:lnSpc>
              <a:spcBef>
                <a:spcPts val="1945"/>
              </a:spcBef>
              <a:buClr>
                <a:srgbClr val="F8642D"/>
              </a:buClr>
              <a:buFont typeface="Wingdings"/>
              <a:buChar char=""/>
              <a:tabLst>
                <a:tab pos="266700" algn="l"/>
              </a:tabLst>
            </a:pPr>
            <a:r>
              <a:rPr sz="2200" spc="-10">
                <a:solidFill>
                  <a:srgbClr val="848484"/>
                </a:solidFill>
                <a:latin typeface="Microsoft YaHei"/>
                <a:cs typeface="Microsoft YaHei"/>
              </a:rPr>
              <a:t>生产车间（</a:t>
            </a:r>
            <a:r>
              <a:rPr sz="2200" spc="-5">
                <a:solidFill>
                  <a:srgbClr val="848484"/>
                </a:solidFill>
                <a:latin typeface="Microsoft YaHei"/>
                <a:cs typeface="Microsoft YaHei"/>
              </a:rPr>
              <a:t>约</a:t>
            </a:r>
            <a:r>
              <a:rPr sz="2200" b="0" spc="-5">
                <a:solidFill>
                  <a:srgbClr val="848484"/>
                </a:solidFill>
                <a:latin typeface="Calibri Light"/>
                <a:cs typeface="Calibri Light"/>
              </a:rPr>
              <a:t>2000</a:t>
            </a:r>
            <a:r>
              <a:rPr sz="2200" b="0" spc="10">
                <a:solidFill>
                  <a:srgbClr val="848484"/>
                </a:solidFill>
                <a:latin typeface="Calibri Light"/>
                <a:cs typeface="Calibri Light"/>
              </a:rPr>
              <a:t> </a:t>
            </a:r>
            <a:r>
              <a:rPr sz="2200" b="0">
                <a:solidFill>
                  <a:srgbClr val="848484"/>
                </a:solidFill>
                <a:latin typeface="Calibri Light"/>
                <a:cs typeface="Calibri Light"/>
              </a:rPr>
              <a:t>m</a:t>
            </a:r>
            <a:r>
              <a:rPr sz="2175" b="0" baseline="24904">
                <a:solidFill>
                  <a:srgbClr val="848484"/>
                </a:solidFill>
                <a:latin typeface="Calibri Light"/>
                <a:cs typeface="Calibri Light"/>
              </a:rPr>
              <a:t>2</a:t>
            </a:r>
            <a:r>
              <a:rPr sz="2200">
                <a:solidFill>
                  <a:srgbClr val="848484"/>
                </a:solidFill>
                <a:latin typeface="Microsoft YaHei"/>
                <a:cs typeface="Microsoft YaHei"/>
              </a:rPr>
              <a:t>）</a:t>
            </a:r>
            <a:endParaRPr sz="2200">
              <a:latin typeface="Microsoft YaHei"/>
              <a:cs typeface="Microsoft YaHei"/>
            </a:endParaRPr>
          </a:p>
          <a:p>
            <a:pPr marL="266700" indent="-228600">
              <a:lnSpc>
                <a:spcPct val="100000"/>
              </a:lnSpc>
              <a:spcBef>
                <a:spcPts val="1935"/>
              </a:spcBef>
              <a:buClr>
                <a:srgbClr val="F8642D"/>
              </a:buClr>
              <a:buFont typeface="Wingdings"/>
              <a:buChar char=""/>
              <a:tabLst>
                <a:tab pos="266700" algn="l"/>
              </a:tabLst>
            </a:pPr>
            <a:r>
              <a:rPr sz="2200" spc="-5" err="1">
                <a:solidFill>
                  <a:srgbClr val="848484"/>
                </a:solidFill>
                <a:latin typeface="Microsoft YaHei"/>
                <a:cs typeface="Microsoft YaHei"/>
              </a:rPr>
              <a:t>技术服务、远程支持</a:t>
            </a:r>
            <a:r>
              <a:rPr sz="2200" spc="-145">
                <a:solidFill>
                  <a:srgbClr val="848484"/>
                </a:solidFill>
                <a:latin typeface="Microsoft YaHei"/>
                <a:cs typeface="Microsoft YaHei"/>
              </a:rPr>
              <a:t> </a:t>
            </a:r>
            <a:r>
              <a:rPr sz="2200" b="0" spc="-5">
                <a:solidFill>
                  <a:srgbClr val="848484"/>
                </a:solidFill>
                <a:latin typeface="Calibri Light"/>
                <a:cs typeface="Calibri Light"/>
              </a:rPr>
              <a:t>&amp;</a:t>
            </a:r>
            <a:r>
              <a:rPr sz="2200" b="0" spc="-40">
                <a:solidFill>
                  <a:srgbClr val="848484"/>
                </a:solidFill>
                <a:latin typeface="Calibri Light"/>
                <a:cs typeface="Calibri Light"/>
              </a:rPr>
              <a:t> </a:t>
            </a:r>
            <a:r>
              <a:rPr sz="2200" spc="-5" err="1">
                <a:solidFill>
                  <a:srgbClr val="848484"/>
                </a:solidFill>
                <a:latin typeface="Microsoft YaHei"/>
                <a:cs typeface="Microsoft YaHei"/>
              </a:rPr>
              <a:t>保养</a:t>
            </a:r>
            <a:endParaRPr sz="2200">
              <a:latin typeface="Microsoft YaHei"/>
              <a:cs typeface="Microsoft YaHei"/>
            </a:endParaRPr>
          </a:p>
        </p:txBody>
      </p:sp>
      <p:sp>
        <p:nvSpPr>
          <p:cNvPr id="7" name="object 7"/>
          <p:cNvSpPr/>
          <p:nvPr/>
        </p:nvSpPr>
        <p:spPr>
          <a:xfrm>
            <a:off x="9363456" y="3095244"/>
            <a:ext cx="2749296" cy="3238499"/>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9477756" y="1472183"/>
            <a:ext cx="1799844" cy="1281684"/>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p:nvPr/>
        </p:nvSpPr>
        <p:spPr>
          <a:xfrm>
            <a:off x="7083552" y="3032760"/>
            <a:ext cx="2947416" cy="1949195"/>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10"/>
          <p:cNvSpPr/>
          <p:nvPr/>
        </p:nvSpPr>
        <p:spPr>
          <a:xfrm>
            <a:off x="4396740" y="4547615"/>
            <a:ext cx="4061460" cy="1815083"/>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en-US" altLang="zh-CN" err="1"/>
              <a:t>API-</a:t>
            </a:r>
            <a:r>
              <a:rPr lang="zh-CN" altLang="en-US" err="1"/>
              <a:t>原材料、中间体以及配方生产</a:t>
            </a:r>
            <a:endParaRPr lang="zh-CN" altLang="en-US"/>
          </a:p>
        </p:txBody>
      </p:sp>
      <p:sp>
        <p:nvSpPr>
          <p:cNvPr id="9" name="Slide Number Placeholder 4">
            <a:extLst>
              <a:ext uri="{FF2B5EF4-FFF2-40B4-BE49-F238E27FC236}">
                <a16:creationId xmlns:a16="http://schemas.microsoft.com/office/drawing/2014/main" id="{8AA8C006-0C4D-2688-617F-B313FF122C38}"/>
              </a:ext>
            </a:extLst>
          </p:cNvPr>
          <p:cNvSpPr>
            <a:spLocks noGrp="1"/>
          </p:cNvSpPr>
          <p:nvPr>
            <p:ph type="sldNum" sz="quarter" idx="4"/>
          </p:nvPr>
        </p:nvSpPr>
        <p:spPr/>
        <p:txBody>
          <a:bodyPr/>
          <a:lstStyle/>
          <a:p>
            <a:fld id="{1A91ABBD-BE70-492B-BBD8-7AF5442A9E89}" type="slidenum">
              <a:rPr lang="en-GB" smtClean="0"/>
              <a:pPr/>
              <a:t>67</a:t>
            </a:fld>
            <a:endParaRPr lang="en-GB"/>
          </a:p>
        </p:txBody>
      </p:sp>
      <p:sp>
        <p:nvSpPr>
          <p:cNvPr id="3" name="object 3"/>
          <p:cNvSpPr txBox="1"/>
          <p:nvPr/>
        </p:nvSpPr>
        <p:spPr>
          <a:xfrm>
            <a:off x="528929" y="1408472"/>
            <a:ext cx="10944225" cy="3055067"/>
          </a:xfrm>
          <a:prstGeom prst="rect">
            <a:avLst/>
          </a:prstGeom>
        </p:spPr>
        <p:txBody>
          <a:bodyPr vert="horz" wrap="square" lIns="0" tIns="12065" rIns="0" bIns="0" rtlCol="0">
            <a:spAutoFit/>
          </a:bodyPr>
          <a:lstStyle/>
          <a:p>
            <a:pPr marL="241300" indent="-228600">
              <a:lnSpc>
                <a:spcPts val="2490"/>
              </a:lnSpc>
              <a:spcBef>
                <a:spcPts val="95"/>
              </a:spcBef>
              <a:buClr>
                <a:srgbClr val="F8642D"/>
              </a:buClr>
              <a:buFont typeface="Wingdings"/>
              <a:buChar char=""/>
              <a:tabLst>
                <a:tab pos="241300" algn="l"/>
              </a:tabLst>
            </a:pPr>
            <a:r>
              <a:rPr sz="2000" spc="-10" err="1">
                <a:solidFill>
                  <a:srgbClr val="848484"/>
                </a:solidFill>
                <a:latin typeface="Microsoft YaHei" panose="020B0503020204020204" pitchFamily="34" charset="-122"/>
                <a:ea typeface="Microsoft YaHei" panose="020B0503020204020204" pitchFamily="34" charset="-122"/>
                <a:cs typeface="Microsoft YaHei"/>
              </a:rPr>
              <a:t>化工废水在化学性质、流量和浓度</a:t>
            </a:r>
            <a:r>
              <a:rPr sz="2000" err="1">
                <a:solidFill>
                  <a:srgbClr val="848484"/>
                </a:solidFill>
                <a:latin typeface="Microsoft YaHei" panose="020B0503020204020204" pitchFamily="34" charset="-122"/>
                <a:ea typeface="Microsoft YaHei" panose="020B0503020204020204" pitchFamily="34" charset="-122"/>
                <a:cs typeface="Microsoft YaHei"/>
              </a:rPr>
              <a:t>等</a:t>
            </a:r>
            <a:r>
              <a:rPr sz="2000" spc="-10" err="1">
                <a:solidFill>
                  <a:srgbClr val="848484"/>
                </a:solidFill>
                <a:latin typeface="Microsoft YaHei" panose="020B0503020204020204" pitchFamily="34" charset="-122"/>
                <a:ea typeface="Microsoft YaHei" panose="020B0503020204020204" pitchFamily="34" charset="-122"/>
                <a:cs typeface="Microsoft YaHei"/>
              </a:rPr>
              <a:t>方面</a:t>
            </a:r>
            <a:r>
              <a:rPr sz="2000" err="1">
                <a:solidFill>
                  <a:srgbClr val="848484"/>
                </a:solidFill>
                <a:latin typeface="Microsoft YaHei" panose="020B0503020204020204" pitchFamily="34" charset="-122"/>
                <a:ea typeface="Microsoft YaHei" panose="020B0503020204020204" pitchFamily="34" charset="-122"/>
                <a:cs typeface="Microsoft YaHei"/>
              </a:rPr>
              <a:t>表</a:t>
            </a:r>
            <a:r>
              <a:rPr sz="2000" spc="-10" err="1">
                <a:solidFill>
                  <a:srgbClr val="848484"/>
                </a:solidFill>
                <a:latin typeface="Microsoft YaHei" panose="020B0503020204020204" pitchFamily="34" charset="-122"/>
                <a:ea typeface="Microsoft YaHei" panose="020B0503020204020204" pitchFamily="34" charset="-122"/>
                <a:cs typeface="Microsoft YaHei"/>
              </a:rPr>
              <a:t>现出</a:t>
            </a:r>
            <a:r>
              <a:rPr sz="2000" err="1">
                <a:solidFill>
                  <a:srgbClr val="848484"/>
                </a:solidFill>
                <a:latin typeface="Microsoft YaHei" panose="020B0503020204020204" pitchFamily="34" charset="-122"/>
                <a:ea typeface="Microsoft YaHei" panose="020B0503020204020204" pitchFamily="34" charset="-122"/>
                <a:cs typeface="Microsoft YaHei"/>
              </a:rPr>
              <a:t>极</a:t>
            </a:r>
            <a:r>
              <a:rPr sz="2000" spc="-10" err="1">
                <a:solidFill>
                  <a:srgbClr val="848484"/>
                </a:solidFill>
                <a:latin typeface="Microsoft YaHei" panose="020B0503020204020204" pitchFamily="34" charset="-122"/>
                <a:ea typeface="Microsoft YaHei" panose="020B0503020204020204" pitchFamily="34" charset="-122"/>
                <a:cs typeface="Microsoft YaHei"/>
              </a:rPr>
              <a:t>大的</a:t>
            </a:r>
            <a:r>
              <a:rPr sz="2000" err="1">
                <a:solidFill>
                  <a:srgbClr val="848484"/>
                </a:solidFill>
                <a:latin typeface="Microsoft YaHei" panose="020B0503020204020204" pitchFamily="34" charset="-122"/>
                <a:ea typeface="Microsoft YaHei" panose="020B0503020204020204" pitchFamily="34" charset="-122"/>
                <a:cs typeface="Microsoft YaHei"/>
              </a:rPr>
              <a:t>差</a:t>
            </a:r>
            <a:r>
              <a:rPr sz="2000" spc="-10" err="1">
                <a:solidFill>
                  <a:srgbClr val="848484"/>
                </a:solidFill>
                <a:latin typeface="Microsoft YaHei" panose="020B0503020204020204" pitchFamily="34" charset="-122"/>
                <a:ea typeface="Microsoft YaHei" panose="020B0503020204020204" pitchFamily="34" charset="-122"/>
                <a:cs typeface="Microsoft YaHei"/>
              </a:rPr>
              <a:t>异性</a:t>
            </a:r>
            <a:r>
              <a:rPr sz="2000" err="1">
                <a:solidFill>
                  <a:srgbClr val="848484"/>
                </a:solidFill>
                <a:latin typeface="Microsoft YaHei" panose="020B0503020204020204" pitchFamily="34" charset="-122"/>
                <a:ea typeface="Microsoft YaHei" panose="020B0503020204020204" pitchFamily="34" charset="-122"/>
                <a:cs typeface="Microsoft YaHei"/>
              </a:rPr>
              <a:t>。</a:t>
            </a:r>
            <a:r>
              <a:rPr sz="2000" spc="-10" err="1">
                <a:solidFill>
                  <a:srgbClr val="848484"/>
                </a:solidFill>
                <a:latin typeface="Microsoft YaHei" panose="020B0503020204020204" pitchFamily="34" charset="-122"/>
                <a:ea typeface="Microsoft YaHei" panose="020B0503020204020204" pitchFamily="34" charset="-122"/>
                <a:cs typeface="Microsoft YaHei"/>
              </a:rPr>
              <a:t>这类</a:t>
            </a:r>
            <a:r>
              <a:rPr sz="2000" err="1">
                <a:solidFill>
                  <a:srgbClr val="848484"/>
                </a:solidFill>
                <a:latin typeface="Microsoft YaHei" panose="020B0503020204020204" pitchFamily="34" charset="-122"/>
                <a:ea typeface="Microsoft YaHei" panose="020B0503020204020204" pitchFamily="34" charset="-122"/>
                <a:cs typeface="Microsoft YaHei"/>
              </a:rPr>
              <a:t>废</a:t>
            </a:r>
            <a:r>
              <a:rPr sz="2000" spc="-10" err="1">
                <a:solidFill>
                  <a:srgbClr val="848484"/>
                </a:solidFill>
                <a:latin typeface="Microsoft YaHei" panose="020B0503020204020204" pitchFamily="34" charset="-122"/>
                <a:ea typeface="Microsoft YaHei" panose="020B0503020204020204" pitchFamily="34" charset="-122"/>
                <a:cs typeface="Microsoft YaHei"/>
              </a:rPr>
              <a:t>水通</a:t>
            </a:r>
            <a:r>
              <a:rPr sz="2000" err="1">
                <a:solidFill>
                  <a:srgbClr val="848484"/>
                </a:solidFill>
                <a:latin typeface="Microsoft YaHei" panose="020B0503020204020204" pitchFamily="34" charset="-122"/>
                <a:ea typeface="Microsoft YaHei" panose="020B0503020204020204" pitchFamily="34" charset="-122"/>
                <a:cs typeface="Microsoft YaHei"/>
              </a:rPr>
              <a:t>常</a:t>
            </a:r>
            <a:r>
              <a:rPr sz="2000" spc="-10" err="1">
                <a:solidFill>
                  <a:srgbClr val="848484"/>
                </a:solidFill>
                <a:latin typeface="Microsoft YaHei" panose="020B0503020204020204" pitchFamily="34" charset="-122"/>
                <a:ea typeface="Microsoft YaHei" panose="020B0503020204020204" pitchFamily="34" charset="-122"/>
                <a:cs typeface="Microsoft YaHei"/>
              </a:rPr>
              <a:t>需要</a:t>
            </a:r>
            <a:r>
              <a:rPr sz="2000" err="1">
                <a:solidFill>
                  <a:srgbClr val="848484"/>
                </a:solidFill>
                <a:latin typeface="Microsoft YaHei" panose="020B0503020204020204" pitchFamily="34" charset="-122"/>
                <a:ea typeface="Microsoft YaHei" panose="020B0503020204020204" pitchFamily="34" charset="-122"/>
                <a:cs typeface="Microsoft YaHei"/>
              </a:rPr>
              <a:t>单</a:t>
            </a:r>
            <a:r>
              <a:rPr sz="2000" spc="-5" err="1">
                <a:solidFill>
                  <a:srgbClr val="848484"/>
                </a:solidFill>
                <a:latin typeface="Microsoft YaHei" panose="020B0503020204020204" pitchFamily="34" charset="-122"/>
                <a:ea typeface="Microsoft YaHei" panose="020B0503020204020204" pitchFamily="34" charset="-122"/>
                <a:cs typeface="Microsoft YaHei"/>
              </a:rPr>
              <a:t>独</a:t>
            </a:r>
            <a:endParaRPr sz="2000">
              <a:latin typeface="Microsoft YaHei" panose="020B0503020204020204" pitchFamily="34" charset="-122"/>
              <a:ea typeface="Microsoft YaHei" panose="020B0503020204020204" pitchFamily="34" charset="-122"/>
              <a:cs typeface="Microsoft YaHei"/>
            </a:endParaRPr>
          </a:p>
          <a:p>
            <a:pPr marL="241300">
              <a:lnSpc>
                <a:spcPts val="2490"/>
              </a:lnSpc>
            </a:pPr>
            <a:r>
              <a:rPr sz="2000" spc="-5" err="1">
                <a:solidFill>
                  <a:srgbClr val="848484"/>
                </a:solidFill>
                <a:latin typeface="Microsoft YaHei" panose="020B0503020204020204" pitchFamily="34" charset="-122"/>
                <a:ea typeface="Microsoft YaHei" panose="020B0503020204020204" pitchFamily="34" charset="-122"/>
                <a:cs typeface="Microsoft YaHei"/>
              </a:rPr>
              <a:t>性能测试、明确定义处理目标以实</a:t>
            </a:r>
            <a:r>
              <a:rPr sz="2000" err="1">
                <a:solidFill>
                  <a:srgbClr val="848484"/>
                </a:solidFill>
                <a:latin typeface="Microsoft YaHei" panose="020B0503020204020204" pitchFamily="34" charset="-122"/>
                <a:ea typeface="Microsoft YaHei" panose="020B0503020204020204" pitchFamily="34" charset="-122"/>
                <a:cs typeface="Microsoft YaHei"/>
              </a:rPr>
              <a:t>现</a:t>
            </a:r>
            <a:r>
              <a:rPr sz="2000" spc="-5" err="1">
                <a:solidFill>
                  <a:srgbClr val="848484"/>
                </a:solidFill>
                <a:latin typeface="Microsoft YaHei" panose="020B0503020204020204" pitchFamily="34" charset="-122"/>
                <a:ea typeface="Microsoft YaHei" panose="020B0503020204020204" pitchFamily="34" charset="-122"/>
                <a:cs typeface="Microsoft YaHei"/>
              </a:rPr>
              <a:t>最佳</a:t>
            </a:r>
            <a:r>
              <a:rPr sz="2000" err="1">
                <a:solidFill>
                  <a:srgbClr val="848484"/>
                </a:solidFill>
                <a:latin typeface="Microsoft YaHei" panose="020B0503020204020204" pitchFamily="34" charset="-122"/>
                <a:ea typeface="Microsoft YaHei" panose="020B0503020204020204" pitchFamily="34" charset="-122"/>
                <a:cs typeface="Microsoft YaHei"/>
              </a:rPr>
              <a:t>的</a:t>
            </a:r>
            <a:r>
              <a:rPr sz="2000" spc="-5" err="1">
                <a:solidFill>
                  <a:srgbClr val="848484"/>
                </a:solidFill>
                <a:latin typeface="Microsoft YaHei" panose="020B0503020204020204" pitchFamily="34" charset="-122"/>
                <a:ea typeface="Microsoft YaHei" panose="020B0503020204020204" pitchFamily="34" charset="-122"/>
                <a:cs typeface="Microsoft YaHei"/>
              </a:rPr>
              <a:t>客户</a:t>
            </a:r>
            <a:r>
              <a:rPr sz="2000" err="1">
                <a:solidFill>
                  <a:srgbClr val="848484"/>
                </a:solidFill>
                <a:latin typeface="Microsoft YaHei" panose="020B0503020204020204" pitchFamily="34" charset="-122"/>
                <a:ea typeface="Microsoft YaHei" panose="020B0503020204020204" pitchFamily="34" charset="-122"/>
                <a:cs typeface="Microsoft YaHei"/>
              </a:rPr>
              <a:t>满</a:t>
            </a:r>
            <a:r>
              <a:rPr sz="2000" spc="-5" err="1">
                <a:solidFill>
                  <a:srgbClr val="848484"/>
                </a:solidFill>
                <a:latin typeface="Microsoft YaHei" panose="020B0503020204020204" pitchFamily="34" charset="-122"/>
                <a:ea typeface="Microsoft YaHei" panose="020B0503020204020204" pitchFamily="34" charset="-122"/>
                <a:cs typeface="Microsoft YaHei"/>
              </a:rPr>
              <a:t>意度</a:t>
            </a:r>
            <a:r>
              <a:rPr sz="2000" err="1">
                <a:solidFill>
                  <a:srgbClr val="848484"/>
                </a:solidFill>
                <a:latin typeface="Microsoft YaHei" panose="020B0503020204020204" pitchFamily="34" charset="-122"/>
                <a:ea typeface="Microsoft YaHei" panose="020B0503020204020204" pitchFamily="34" charset="-122"/>
                <a:cs typeface="Microsoft YaHei"/>
              </a:rPr>
              <a:t>以</a:t>
            </a:r>
            <a:r>
              <a:rPr sz="2000" spc="-5" err="1">
                <a:solidFill>
                  <a:srgbClr val="848484"/>
                </a:solidFill>
                <a:latin typeface="Microsoft YaHei" panose="020B0503020204020204" pitchFamily="34" charset="-122"/>
                <a:ea typeface="Microsoft YaHei" panose="020B0503020204020204" pitchFamily="34" charset="-122"/>
                <a:cs typeface="Microsoft YaHei"/>
              </a:rPr>
              <a:t>及最</a:t>
            </a:r>
            <a:r>
              <a:rPr sz="2000" err="1">
                <a:solidFill>
                  <a:srgbClr val="848484"/>
                </a:solidFill>
                <a:latin typeface="Microsoft YaHei" panose="020B0503020204020204" pitchFamily="34" charset="-122"/>
                <a:ea typeface="Microsoft YaHei" panose="020B0503020204020204" pitchFamily="34" charset="-122"/>
                <a:cs typeface="Microsoft YaHei"/>
              </a:rPr>
              <a:t>佳</a:t>
            </a:r>
            <a:r>
              <a:rPr sz="2000" spc="-5" err="1">
                <a:solidFill>
                  <a:srgbClr val="848484"/>
                </a:solidFill>
                <a:latin typeface="Microsoft YaHei" panose="020B0503020204020204" pitchFamily="34" charset="-122"/>
                <a:ea typeface="Microsoft YaHei" panose="020B0503020204020204" pitchFamily="34" charset="-122"/>
                <a:cs typeface="Microsoft YaHei"/>
              </a:rPr>
              <a:t>的项</a:t>
            </a:r>
            <a:r>
              <a:rPr sz="2000" err="1">
                <a:solidFill>
                  <a:srgbClr val="848484"/>
                </a:solidFill>
                <a:latin typeface="Microsoft YaHei" panose="020B0503020204020204" pitchFamily="34" charset="-122"/>
                <a:ea typeface="Microsoft YaHei" panose="020B0503020204020204" pitchFamily="34" charset="-122"/>
                <a:cs typeface="Microsoft YaHei"/>
              </a:rPr>
              <a:t>目</a:t>
            </a:r>
            <a:r>
              <a:rPr sz="2000" spc="-5" err="1">
                <a:solidFill>
                  <a:srgbClr val="848484"/>
                </a:solidFill>
                <a:latin typeface="Microsoft YaHei" panose="020B0503020204020204" pitchFamily="34" charset="-122"/>
                <a:ea typeface="Microsoft YaHei" panose="020B0503020204020204" pitchFamily="34" charset="-122"/>
                <a:cs typeface="Microsoft YaHei"/>
              </a:rPr>
              <a:t>验收</a:t>
            </a:r>
            <a:r>
              <a:rPr sz="2000" err="1">
                <a:solidFill>
                  <a:srgbClr val="848484"/>
                </a:solidFill>
                <a:latin typeface="Microsoft YaHei" panose="020B0503020204020204" pitchFamily="34" charset="-122"/>
                <a:ea typeface="Microsoft YaHei" panose="020B0503020204020204" pitchFamily="34" charset="-122"/>
                <a:cs typeface="Microsoft YaHei"/>
              </a:rPr>
              <a:t>结</a:t>
            </a:r>
            <a:r>
              <a:rPr sz="2000" spc="-5" err="1">
                <a:solidFill>
                  <a:srgbClr val="848484"/>
                </a:solidFill>
                <a:latin typeface="Microsoft YaHei" panose="020B0503020204020204" pitchFamily="34" charset="-122"/>
                <a:ea typeface="Microsoft YaHei" panose="020B0503020204020204" pitchFamily="34" charset="-122"/>
                <a:cs typeface="Microsoft YaHei"/>
              </a:rPr>
              <a:t>果</a:t>
            </a:r>
            <a:r>
              <a:rPr sz="2000" spc="-5">
                <a:solidFill>
                  <a:srgbClr val="848484"/>
                </a:solidFill>
                <a:latin typeface="Microsoft YaHei" panose="020B0503020204020204" pitchFamily="34" charset="-122"/>
                <a:ea typeface="Microsoft YaHei" panose="020B0503020204020204" pitchFamily="34" charset="-122"/>
                <a:cs typeface="Microsoft YaHei"/>
              </a:rPr>
              <a:t>。</a:t>
            </a:r>
            <a:endParaRPr sz="2000">
              <a:latin typeface="Microsoft YaHei" panose="020B0503020204020204" pitchFamily="34" charset="-122"/>
              <a:ea typeface="Microsoft YaHei" panose="020B0503020204020204" pitchFamily="34" charset="-122"/>
              <a:cs typeface="Microsoft YaHei"/>
            </a:endParaRPr>
          </a:p>
          <a:p>
            <a:pPr marL="241300" marR="5080" indent="-228600" algn="just">
              <a:lnSpc>
                <a:spcPts val="2380"/>
              </a:lnSpc>
              <a:spcBef>
                <a:spcPts val="2230"/>
              </a:spcBef>
              <a:buClr>
                <a:srgbClr val="F8642D"/>
              </a:buClr>
              <a:buFont typeface="Wingdings"/>
              <a:buChar char=""/>
              <a:tabLst>
                <a:tab pos="241300" algn="l"/>
              </a:tabLst>
            </a:pPr>
            <a:r>
              <a:rPr sz="2000" b="0" spc="-15">
                <a:solidFill>
                  <a:srgbClr val="848484"/>
                </a:solidFill>
                <a:latin typeface="Microsoft YaHei" panose="020B0503020204020204" pitchFamily="34" charset="-122"/>
                <a:ea typeface="Microsoft YaHei" panose="020B0503020204020204" pitchFamily="34" charset="-122"/>
                <a:cs typeface="Calibri Light"/>
              </a:rPr>
              <a:t>Enviolet</a:t>
            </a:r>
            <a:r>
              <a:rPr sz="2000" spc="-5">
                <a:solidFill>
                  <a:srgbClr val="848484"/>
                </a:solidFill>
                <a:latin typeface="Microsoft YaHei" panose="020B0503020204020204" pitchFamily="34" charset="-122"/>
                <a:ea typeface="Microsoft YaHei" panose="020B0503020204020204" pitchFamily="34" charset="-122"/>
                <a:cs typeface="Microsoft YaHei"/>
              </a:rPr>
              <a:t>在制药行业领域</a:t>
            </a:r>
            <a:r>
              <a:rPr sz="2000">
                <a:solidFill>
                  <a:srgbClr val="848484"/>
                </a:solidFill>
                <a:latin typeface="Microsoft YaHei" panose="020B0503020204020204" pitchFamily="34" charset="-122"/>
                <a:ea typeface="Microsoft YaHei" panose="020B0503020204020204" pitchFamily="34" charset="-122"/>
                <a:cs typeface="Microsoft YaHei"/>
              </a:rPr>
              <a:t>拥</a:t>
            </a:r>
            <a:r>
              <a:rPr sz="2000" spc="-5">
                <a:solidFill>
                  <a:srgbClr val="848484"/>
                </a:solidFill>
                <a:latin typeface="Microsoft YaHei" panose="020B0503020204020204" pitchFamily="34" charset="-122"/>
                <a:ea typeface="Microsoft YaHei" panose="020B0503020204020204" pitchFamily="34" charset="-122"/>
                <a:cs typeface="Microsoft YaHei"/>
              </a:rPr>
              <a:t>有</a:t>
            </a:r>
            <a:r>
              <a:rPr sz="2000">
                <a:solidFill>
                  <a:srgbClr val="848484"/>
                </a:solidFill>
                <a:latin typeface="Microsoft YaHei" panose="020B0503020204020204" pitchFamily="34" charset="-122"/>
                <a:ea typeface="Microsoft YaHei" panose="020B0503020204020204" pitchFamily="34" charset="-122"/>
                <a:cs typeface="Microsoft YaHei"/>
              </a:rPr>
              <a:t>约</a:t>
            </a:r>
            <a:r>
              <a:rPr sz="2000" b="0" spc="-5">
                <a:solidFill>
                  <a:srgbClr val="848484"/>
                </a:solidFill>
                <a:latin typeface="Microsoft YaHei" panose="020B0503020204020204" pitchFamily="34" charset="-122"/>
                <a:ea typeface="Microsoft YaHei" panose="020B0503020204020204" pitchFamily="34" charset="-122"/>
                <a:cs typeface="Calibri Light"/>
              </a:rPr>
              <a:t>200</a:t>
            </a:r>
            <a:r>
              <a:rPr sz="2000" spc="-5">
                <a:solidFill>
                  <a:srgbClr val="848484"/>
                </a:solidFill>
                <a:latin typeface="Microsoft YaHei" panose="020B0503020204020204" pitchFamily="34" charset="-122"/>
                <a:ea typeface="Microsoft YaHei" panose="020B0503020204020204" pitchFamily="34" charset="-122"/>
                <a:cs typeface="Microsoft YaHei"/>
              </a:rPr>
              <a:t>个项</a:t>
            </a:r>
            <a:r>
              <a:rPr sz="2000">
                <a:solidFill>
                  <a:srgbClr val="848484"/>
                </a:solidFill>
                <a:latin typeface="Microsoft YaHei" panose="020B0503020204020204" pitchFamily="34" charset="-122"/>
                <a:ea typeface="Microsoft YaHei" panose="020B0503020204020204" pitchFamily="34" charset="-122"/>
                <a:cs typeface="Microsoft YaHei"/>
              </a:rPr>
              <a:t>目</a:t>
            </a:r>
            <a:r>
              <a:rPr sz="2000" spc="-5">
                <a:solidFill>
                  <a:srgbClr val="848484"/>
                </a:solidFill>
                <a:latin typeface="Microsoft YaHei" panose="020B0503020204020204" pitchFamily="34" charset="-122"/>
                <a:ea typeface="Microsoft YaHei" panose="020B0503020204020204" pitchFamily="34" charset="-122"/>
                <a:cs typeface="Microsoft YaHei"/>
              </a:rPr>
              <a:t>（系</a:t>
            </a:r>
            <a:r>
              <a:rPr sz="2000">
                <a:solidFill>
                  <a:srgbClr val="848484"/>
                </a:solidFill>
                <a:latin typeface="Microsoft YaHei" panose="020B0503020204020204" pitchFamily="34" charset="-122"/>
                <a:ea typeface="Microsoft YaHei" panose="020B0503020204020204" pitchFamily="34" charset="-122"/>
                <a:cs typeface="Microsoft YaHei"/>
              </a:rPr>
              <a:t>统</a:t>
            </a:r>
            <a:r>
              <a:rPr sz="2000" spc="-5">
                <a:solidFill>
                  <a:srgbClr val="848484"/>
                </a:solidFill>
                <a:latin typeface="Microsoft YaHei" panose="020B0503020204020204" pitchFamily="34" charset="-122"/>
                <a:ea typeface="Microsoft YaHei" panose="020B0503020204020204" pitchFamily="34" charset="-122"/>
                <a:cs typeface="Microsoft YaHei"/>
              </a:rPr>
              <a:t>），</a:t>
            </a:r>
            <a:r>
              <a:rPr sz="2000">
                <a:solidFill>
                  <a:srgbClr val="848484"/>
                </a:solidFill>
                <a:latin typeface="Microsoft YaHei" panose="020B0503020204020204" pitchFamily="34" charset="-122"/>
                <a:ea typeface="Microsoft YaHei" panose="020B0503020204020204" pitchFamily="34" charset="-122"/>
                <a:cs typeface="Microsoft YaHei"/>
              </a:rPr>
              <a:t>其</a:t>
            </a:r>
            <a:r>
              <a:rPr sz="2000" spc="-5">
                <a:solidFill>
                  <a:srgbClr val="848484"/>
                </a:solidFill>
                <a:latin typeface="Microsoft YaHei" panose="020B0503020204020204" pitchFamily="34" charset="-122"/>
                <a:ea typeface="Microsoft YaHei" panose="020B0503020204020204" pitchFamily="34" charset="-122"/>
                <a:cs typeface="Microsoft YaHei"/>
              </a:rPr>
              <a:t>中</a:t>
            </a:r>
            <a:r>
              <a:rPr sz="2000" spc="5">
                <a:solidFill>
                  <a:srgbClr val="848484"/>
                </a:solidFill>
                <a:latin typeface="Microsoft YaHei" panose="020B0503020204020204" pitchFamily="34" charset="-122"/>
                <a:ea typeface="Microsoft YaHei" panose="020B0503020204020204" pitchFamily="34" charset="-122"/>
                <a:cs typeface="Microsoft YaHei"/>
              </a:rPr>
              <a:t>约</a:t>
            </a:r>
            <a:r>
              <a:rPr sz="2000" b="0" spc="-5">
                <a:solidFill>
                  <a:srgbClr val="848484"/>
                </a:solidFill>
                <a:latin typeface="Microsoft YaHei" panose="020B0503020204020204" pitchFamily="34" charset="-122"/>
                <a:ea typeface="Microsoft YaHei" panose="020B0503020204020204" pitchFamily="34" charset="-122"/>
                <a:cs typeface="Calibri Light"/>
              </a:rPr>
              <a:t>120</a:t>
            </a:r>
            <a:r>
              <a:rPr sz="2000" spc="-5">
                <a:solidFill>
                  <a:srgbClr val="848484"/>
                </a:solidFill>
                <a:latin typeface="Microsoft YaHei" panose="020B0503020204020204" pitchFamily="34" charset="-122"/>
                <a:ea typeface="Microsoft YaHei" panose="020B0503020204020204" pitchFamily="34" charset="-122"/>
                <a:cs typeface="Microsoft YaHei"/>
              </a:rPr>
              <a:t>个项目</a:t>
            </a:r>
            <a:r>
              <a:rPr sz="2000">
                <a:solidFill>
                  <a:srgbClr val="848484"/>
                </a:solidFill>
                <a:latin typeface="Microsoft YaHei" panose="020B0503020204020204" pitchFamily="34" charset="-122"/>
                <a:ea typeface="Microsoft YaHei" panose="020B0503020204020204" pitchFamily="34" charset="-122"/>
                <a:cs typeface="Microsoft YaHei"/>
              </a:rPr>
              <a:t>用</a:t>
            </a:r>
            <a:r>
              <a:rPr sz="2000" spc="-5">
                <a:solidFill>
                  <a:srgbClr val="848484"/>
                </a:solidFill>
                <a:latin typeface="Microsoft YaHei" panose="020B0503020204020204" pitchFamily="34" charset="-122"/>
                <a:ea typeface="Microsoft YaHei" panose="020B0503020204020204" pitchFamily="34" charset="-122"/>
                <a:cs typeface="Microsoft YaHei"/>
              </a:rPr>
              <a:t>于处</a:t>
            </a:r>
            <a:r>
              <a:rPr sz="2000">
                <a:solidFill>
                  <a:srgbClr val="848484"/>
                </a:solidFill>
                <a:latin typeface="Microsoft YaHei" panose="020B0503020204020204" pitchFamily="34" charset="-122"/>
                <a:ea typeface="Microsoft YaHei" panose="020B0503020204020204" pitchFamily="34" charset="-122"/>
                <a:cs typeface="Microsoft YaHei"/>
              </a:rPr>
              <a:t>理</a:t>
            </a:r>
            <a:r>
              <a:rPr sz="2000" spc="-5">
                <a:solidFill>
                  <a:srgbClr val="848484"/>
                </a:solidFill>
                <a:latin typeface="Microsoft YaHei" panose="020B0503020204020204" pitchFamily="34" charset="-122"/>
                <a:ea typeface="Microsoft YaHei" panose="020B0503020204020204" pitchFamily="34" charset="-122"/>
                <a:cs typeface="Microsoft YaHei"/>
              </a:rPr>
              <a:t>来自</a:t>
            </a:r>
            <a:r>
              <a:rPr sz="2000">
                <a:solidFill>
                  <a:srgbClr val="848484"/>
                </a:solidFill>
                <a:latin typeface="Microsoft YaHei" panose="020B0503020204020204" pitchFamily="34" charset="-122"/>
                <a:ea typeface="Microsoft YaHei" panose="020B0503020204020204" pitchFamily="34" charset="-122"/>
                <a:cs typeface="Microsoft YaHei"/>
              </a:rPr>
              <a:t>制</a:t>
            </a:r>
            <a:r>
              <a:rPr sz="2000" spc="-5">
                <a:solidFill>
                  <a:srgbClr val="848484"/>
                </a:solidFill>
                <a:latin typeface="Microsoft YaHei" panose="020B0503020204020204" pitchFamily="34" charset="-122"/>
                <a:ea typeface="Microsoft YaHei" panose="020B0503020204020204" pitchFamily="34" charset="-122"/>
                <a:cs typeface="Microsoft YaHei"/>
              </a:rPr>
              <a:t>剂 生产的</a:t>
            </a:r>
            <a:r>
              <a:rPr sz="2000" b="0" spc="-10">
                <a:solidFill>
                  <a:srgbClr val="848484"/>
                </a:solidFill>
                <a:latin typeface="Microsoft YaHei" panose="020B0503020204020204" pitchFamily="34" charset="-122"/>
                <a:ea typeface="Microsoft YaHei" panose="020B0503020204020204" pitchFamily="34" charset="-122"/>
                <a:cs typeface="Calibri Light"/>
              </a:rPr>
              <a:t>CI</a:t>
            </a:r>
            <a:r>
              <a:rPr sz="2000" b="0">
                <a:solidFill>
                  <a:srgbClr val="848484"/>
                </a:solidFill>
                <a:latin typeface="Microsoft YaHei" panose="020B0503020204020204" pitchFamily="34" charset="-122"/>
                <a:ea typeface="Microsoft YaHei" panose="020B0503020204020204" pitchFamily="34" charset="-122"/>
                <a:cs typeface="Calibri Light"/>
              </a:rPr>
              <a:t>P</a:t>
            </a:r>
            <a:r>
              <a:rPr sz="2000" spc="-5">
                <a:solidFill>
                  <a:srgbClr val="848484"/>
                </a:solidFill>
                <a:latin typeface="Microsoft YaHei" panose="020B0503020204020204" pitchFamily="34" charset="-122"/>
                <a:ea typeface="Microsoft YaHei" panose="020B0503020204020204" pitchFamily="34" charset="-122"/>
                <a:cs typeface="Microsoft YaHei"/>
              </a:rPr>
              <a:t>冲洗废水，约</a:t>
            </a:r>
            <a:r>
              <a:rPr sz="2000" b="0" spc="-5">
                <a:solidFill>
                  <a:srgbClr val="848484"/>
                </a:solidFill>
                <a:latin typeface="Microsoft YaHei" panose="020B0503020204020204" pitchFamily="34" charset="-122"/>
                <a:ea typeface="Microsoft YaHei" panose="020B0503020204020204" pitchFamily="34" charset="-122"/>
                <a:cs typeface="Calibri Light"/>
              </a:rPr>
              <a:t>70</a:t>
            </a:r>
            <a:r>
              <a:rPr sz="2000" spc="-5">
                <a:solidFill>
                  <a:srgbClr val="848484"/>
                </a:solidFill>
                <a:latin typeface="Microsoft YaHei" panose="020B0503020204020204" pitchFamily="34" charset="-122"/>
                <a:ea typeface="Microsoft YaHei" panose="020B0503020204020204" pitchFamily="34" charset="-122"/>
                <a:cs typeface="Microsoft YaHei"/>
              </a:rPr>
              <a:t>个项目用于处理来自</a:t>
            </a:r>
            <a:r>
              <a:rPr sz="2000">
                <a:solidFill>
                  <a:srgbClr val="848484"/>
                </a:solidFill>
                <a:latin typeface="Microsoft YaHei" panose="020B0503020204020204" pitchFamily="34" charset="-122"/>
                <a:ea typeface="Microsoft YaHei" panose="020B0503020204020204" pitchFamily="34" charset="-122"/>
                <a:cs typeface="Microsoft YaHei"/>
              </a:rPr>
              <a:t>原</a:t>
            </a:r>
            <a:r>
              <a:rPr sz="2000" spc="-5">
                <a:solidFill>
                  <a:srgbClr val="848484"/>
                </a:solidFill>
                <a:latin typeface="Microsoft YaHei" panose="020B0503020204020204" pitchFamily="34" charset="-122"/>
                <a:ea typeface="Microsoft YaHei" panose="020B0503020204020204" pitchFamily="34" charset="-122"/>
                <a:cs typeface="Microsoft YaHei"/>
              </a:rPr>
              <a:t>料药</a:t>
            </a:r>
            <a:r>
              <a:rPr sz="2000">
                <a:solidFill>
                  <a:srgbClr val="848484"/>
                </a:solidFill>
                <a:latin typeface="Microsoft YaHei" panose="020B0503020204020204" pitchFamily="34" charset="-122"/>
                <a:ea typeface="Microsoft YaHei" panose="020B0503020204020204" pitchFamily="34" charset="-122"/>
                <a:cs typeface="Microsoft YaHei"/>
              </a:rPr>
              <a:t>和</a:t>
            </a:r>
            <a:r>
              <a:rPr sz="2000" spc="-5">
                <a:solidFill>
                  <a:srgbClr val="848484"/>
                </a:solidFill>
                <a:latin typeface="Microsoft YaHei" panose="020B0503020204020204" pitchFamily="34" charset="-122"/>
                <a:ea typeface="Microsoft YaHei" panose="020B0503020204020204" pitchFamily="34" charset="-122"/>
                <a:cs typeface="Microsoft YaHei"/>
              </a:rPr>
              <a:t>中间</a:t>
            </a:r>
            <a:r>
              <a:rPr sz="2000">
                <a:solidFill>
                  <a:srgbClr val="848484"/>
                </a:solidFill>
                <a:latin typeface="Microsoft YaHei" panose="020B0503020204020204" pitchFamily="34" charset="-122"/>
                <a:ea typeface="Microsoft YaHei" panose="020B0503020204020204" pitchFamily="34" charset="-122"/>
                <a:cs typeface="Microsoft YaHei"/>
              </a:rPr>
              <a:t>体</a:t>
            </a:r>
            <a:r>
              <a:rPr sz="2000" spc="-5">
                <a:solidFill>
                  <a:srgbClr val="848484"/>
                </a:solidFill>
                <a:latin typeface="Microsoft YaHei" panose="020B0503020204020204" pitchFamily="34" charset="-122"/>
                <a:ea typeface="Microsoft YaHei" panose="020B0503020204020204" pitchFamily="34" charset="-122"/>
                <a:cs typeface="Microsoft YaHei"/>
              </a:rPr>
              <a:t>合成</a:t>
            </a:r>
            <a:r>
              <a:rPr sz="2000">
                <a:solidFill>
                  <a:srgbClr val="848484"/>
                </a:solidFill>
                <a:latin typeface="Microsoft YaHei" panose="020B0503020204020204" pitchFamily="34" charset="-122"/>
                <a:ea typeface="Microsoft YaHei" panose="020B0503020204020204" pitchFamily="34" charset="-122"/>
                <a:cs typeface="Microsoft YaHei"/>
              </a:rPr>
              <a:t>的</a:t>
            </a:r>
            <a:r>
              <a:rPr sz="2000" spc="-5">
                <a:solidFill>
                  <a:srgbClr val="848484"/>
                </a:solidFill>
                <a:latin typeface="Microsoft YaHei" panose="020B0503020204020204" pitchFamily="34" charset="-122"/>
                <a:ea typeface="Microsoft YaHei" panose="020B0503020204020204" pitchFamily="34" charset="-122"/>
                <a:cs typeface="Microsoft YaHei"/>
              </a:rPr>
              <a:t>高难</a:t>
            </a:r>
            <a:r>
              <a:rPr sz="2000">
                <a:solidFill>
                  <a:srgbClr val="848484"/>
                </a:solidFill>
                <a:latin typeface="Microsoft YaHei" panose="020B0503020204020204" pitchFamily="34" charset="-122"/>
                <a:ea typeface="Microsoft YaHei" panose="020B0503020204020204" pitchFamily="34" charset="-122"/>
                <a:cs typeface="Microsoft YaHei"/>
              </a:rPr>
              <a:t>废</a:t>
            </a:r>
            <a:r>
              <a:rPr sz="2000" spc="-5">
                <a:solidFill>
                  <a:srgbClr val="848484"/>
                </a:solidFill>
                <a:latin typeface="Microsoft YaHei" panose="020B0503020204020204" pitchFamily="34" charset="-122"/>
                <a:ea typeface="Microsoft YaHei" panose="020B0503020204020204" pitchFamily="34" charset="-122"/>
                <a:cs typeface="Microsoft YaHei"/>
              </a:rPr>
              <a:t>水。</a:t>
            </a:r>
            <a:r>
              <a:rPr sz="2000">
                <a:solidFill>
                  <a:srgbClr val="848484"/>
                </a:solidFill>
                <a:latin typeface="Microsoft YaHei" panose="020B0503020204020204" pitchFamily="34" charset="-122"/>
                <a:ea typeface="Microsoft YaHei" panose="020B0503020204020204" pitchFamily="34" charset="-122"/>
                <a:cs typeface="Microsoft YaHei"/>
              </a:rPr>
              <a:t>废</a:t>
            </a:r>
            <a:r>
              <a:rPr sz="2000" spc="-5">
                <a:solidFill>
                  <a:srgbClr val="848484"/>
                </a:solidFill>
                <a:latin typeface="Microsoft YaHei" panose="020B0503020204020204" pitchFamily="34" charset="-122"/>
                <a:ea typeface="Microsoft YaHei" panose="020B0503020204020204" pitchFamily="34" charset="-122"/>
                <a:cs typeface="Microsoft YaHei"/>
              </a:rPr>
              <a:t>水水 </a:t>
            </a:r>
            <a:r>
              <a:rPr sz="2000" spc="-10">
                <a:solidFill>
                  <a:srgbClr val="848484"/>
                </a:solidFill>
                <a:latin typeface="Microsoft YaHei" panose="020B0503020204020204" pitchFamily="34" charset="-122"/>
                <a:ea typeface="Microsoft YaHei" panose="020B0503020204020204" pitchFamily="34" charset="-122"/>
                <a:cs typeface="Microsoft YaHei"/>
              </a:rPr>
              <a:t>量从</a:t>
            </a:r>
            <a:r>
              <a:rPr sz="2000" b="0" spc="-5">
                <a:solidFill>
                  <a:srgbClr val="848484"/>
                </a:solidFill>
                <a:latin typeface="Microsoft YaHei" panose="020B0503020204020204" pitchFamily="34" charset="-122"/>
                <a:ea typeface="Microsoft YaHei" panose="020B0503020204020204" pitchFamily="34" charset="-122"/>
                <a:cs typeface="Calibri Light"/>
              </a:rPr>
              <a:t>10</a:t>
            </a:r>
            <a:r>
              <a:rPr sz="2000" b="0">
                <a:solidFill>
                  <a:srgbClr val="848484"/>
                </a:solidFill>
                <a:latin typeface="Microsoft YaHei" panose="020B0503020204020204" pitchFamily="34" charset="-122"/>
                <a:ea typeface="Microsoft YaHei" panose="020B0503020204020204" pitchFamily="34" charset="-122"/>
                <a:cs typeface="Calibri Light"/>
              </a:rPr>
              <a:t> </a:t>
            </a:r>
            <a:r>
              <a:rPr sz="2000" spc="-5">
                <a:solidFill>
                  <a:srgbClr val="848484"/>
                </a:solidFill>
                <a:latin typeface="Microsoft YaHei" panose="020B0503020204020204" pitchFamily="34" charset="-122"/>
                <a:ea typeface="Microsoft YaHei" panose="020B0503020204020204" pitchFamily="34" charset="-122"/>
                <a:cs typeface="Microsoft YaHei"/>
              </a:rPr>
              <a:t>到</a:t>
            </a:r>
            <a:r>
              <a:rPr sz="2000" spc="-150">
                <a:solidFill>
                  <a:srgbClr val="848484"/>
                </a:solidFill>
                <a:latin typeface="Microsoft YaHei" panose="020B0503020204020204" pitchFamily="34" charset="-122"/>
                <a:ea typeface="Microsoft YaHei" panose="020B0503020204020204" pitchFamily="34" charset="-122"/>
                <a:cs typeface="Microsoft YaHei"/>
              </a:rPr>
              <a:t> </a:t>
            </a:r>
            <a:r>
              <a:rPr sz="2000" b="0" spc="-5">
                <a:solidFill>
                  <a:srgbClr val="848484"/>
                </a:solidFill>
                <a:latin typeface="Microsoft YaHei" panose="020B0503020204020204" pitchFamily="34" charset="-122"/>
                <a:ea typeface="Microsoft YaHei" panose="020B0503020204020204" pitchFamily="34" charset="-122"/>
                <a:cs typeface="Calibri Light"/>
              </a:rPr>
              <a:t>460</a:t>
            </a:r>
            <a:r>
              <a:rPr sz="2000" b="0">
                <a:solidFill>
                  <a:srgbClr val="848484"/>
                </a:solidFill>
                <a:latin typeface="Microsoft YaHei" panose="020B0503020204020204" pitchFamily="34" charset="-122"/>
                <a:ea typeface="Microsoft YaHei" panose="020B0503020204020204" pitchFamily="34" charset="-122"/>
                <a:cs typeface="Calibri Light"/>
              </a:rPr>
              <a:t> </a:t>
            </a:r>
            <a:r>
              <a:rPr sz="2000" b="0" spc="-90">
                <a:solidFill>
                  <a:srgbClr val="848484"/>
                </a:solidFill>
                <a:latin typeface="Microsoft YaHei" panose="020B0503020204020204" pitchFamily="34" charset="-122"/>
                <a:ea typeface="Microsoft YaHei" panose="020B0503020204020204" pitchFamily="34" charset="-122"/>
                <a:cs typeface="Calibri Light"/>
              </a:rPr>
              <a:t>m³/d</a:t>
            </a:r>
            <a:r>
              <a:rPr sz="2000" spc="-5">
                <a:solidFill>
                  <a:srgbClr val="848484"/>
                </a:solidFill>
                <a:latin typeface="Microsoft YaHei" panose="020B0503020204020204" pitchFamily="34" charset="-122"/>
                <a:ea typeface="Microsoft YaHei" panose="020B0503020204020204" pitchFamily="34" charset="-122"/>
                <a:cs typeface="Microsoft YaHei"/>
              </a:rPr>
              <a:t>。</a:t>
            </a:r>
            <a:endParaRPr sz="2000">
              <a:latin typeface="Microsoft YaHei" panose="020B0503020204020204" pitchFamily="34" charset="-122"/>
              <a:ea typeface="Microsoft YaHei" panose="020B0503020204020204" pitchFamily="34" charset="-122"/>
              <a:cs typeface="Microsoft YaHei"/>
            </a:endParaRPr>
          </a:p>
          <a:p>
            <a:pPr marL="241300" marR="763905" indent="-228600">
              <a:lnSpc>
                <a:spcPct val="89800"/>
              </a:lnSpc>
              <a:spcBef>
                <a:spcPts val="2160"/>
              </a:spcBef>
              <a:buClr>
                <a:srgbClr val="F8642D"/>
              </a:buClr>
              <a:buFont typeface="Wingdings"/>
              <a:buChar char=""/>
              <a:tabLst>
                <a:tab pos="241300" algn="l"/>
              </a:tabLst>
            </a:pPr>
            <a:r>
              <a:rPr sz="2000" b="0" spc="-15" err="1">
                <a:solidFill>
                  <a:srgbClr val="848484"/>
                </a:solidFill>
                <a:latin typeface="Microsoft YaHei" panose="020B0503020204020204" pitchFamily="34" charset="-122"/>
                <a:ea typeface="Microsoft YaHei" panose="020B0503020204020204" pitchFamily="34" charset="-122"/>
                <a:cs typeface="Calibri Light"/>
              </a:rPr>
              <a:t>Enviolet</a:t>
            </a:r>
            <a:r>
              <a:rPr sz="2000" spc="-5" err="1">
                <a:solidFill>
                  <a:srgbClr val="848484"/>
                </a:solidFill>
                <a:latin typeface="Microsoft YaHei" panose="020B0503020204020204" pitchFamily="34" charset="-122"/>
                <a:ea typeface="Microsoft YaHei" panose="020B0503020204020204" pitchFamily="34" charset="-122"/>
                <a:cs typeface="Microsoft YaHei"/>
              </a:rPr>
              <a:t>的大量客户都是</a:t>
            </a:r>
            <a:r>
              <a:rPr sz="2000" err="1">
                <a:solidFill>
                  <a:srgbClr val="848484"/>
                </a:solidFill>
                <a:latin typeface="Microsoft YaHei" panose="020B0503020204020204" pitchFamily="34" charset="-122"/>
                <a:ea typeface="Microsoft YaHei" panose="020B0503020204020204" pitchFamily="34" charset="-122"/>
                <a:cs typeface="Microsoft YaHei"/>
              </a:rPr>
              <a:t>全</a:t>
            </a:r>
            <a:r>
              <a:rPr sz="2000" spc="-5" err="1">
                <a:solidFill>
                  <a:srgbClr val="848484"/>
                </a:solidFill>
                <a:latin typeface="Microsoft YaHei" panose="020B0503020204020204" pitchFamily="34" charset="-122"/>
                <a:ea typeface="Microsoft YaHei" panose="020B0503020204020204" pitchFamily="34" charset="-122"/>
                <a:cs typeface="Microsoft YaHei"/>
              </a:rPr>
              <a:t>球顶</a:t>
            </a:r>
            <a:r>
              <a:rPr sz="2000" err="1">
                <a:solidFill>
                  <a:srgbClr val="848484"/>
                </a:solidFill>
                <a:latin typeface="Microsoft YaHei" panose="020B0503020204020204" pitchFamily="34" charset="-122"/>
                <a:ea typeface="Microsoft YaHei" panose="020B0503020204020204" pitchFamily="34" charset="-122"/>
                <a:cs typeface="Microsoft YaHei"/>
              </a:rPr>
              <a:t>级</a:t>
            </a:r>
            <a:r>
              <a:rPr sz="2000" spc="-5" err="1">
                <a:solidFill>
                  <a:srgbClr val="848484"/>
                </a:solidFill>
                <a:latin typeface="Microsoft YaHei" panose="020B0503020204020204" pitchFamily="34" charset="-122"/>
                <a:ea typeface="Microsoft YaHei" panose="020B0503020204020204" pitchFamily="34" charset="-122"/>
                <a:cs typeface="Microsoft YaHei"/>
              </a:rPr>
              <a:t>的制</a:t>
            </a:r>
            <a:r>
              <a:rPr sz="2000" err="1">
                <a:solidFill>
                  <a:srgbClr val="848484"/>
                </a:solidFill>
                <a:latin typeface="Microsoft YaHei" panose="020B0503020204020204" pitchFamily="34" charset="-122"/>
                <a:ea typeface="Microsoft YaHei" panose="020B0503020204020204" pitchFamily="34" charset="-122"/>
                <a:cs typeface="Microsoft YaHei"/>
              </a:rPr>
              <a:t>药</a:t>
            </a:r>
            <a:r>
              <a:rPr sz="2000" spc="-5" err="1">
                <a:solidFill>
                  <a:srgbClr val="848484"/>
                </a:solidFill>
                <a:latin typeface="Microsoft YaHei" panose="020B0503020204020204" pitchFamily="34" charset="-122"/>
                <a:ea typeface="Microsoft YaHei" panose="020B0503020204020204" pitchFamily="34" charset="-122"/>
                <a:cs typeface="Microsoft YaHei"/>
              </a:rPr>
              <a:t>企业</a:t>
            </a:r>
            <a:r>
              <a:rPr sz="2000" err="1">
                <a:solidFill>
                  <a:srgbClr val="848484"/>
                </a:solidFill>
                <a:latin typeface="Microsoft YaHei" panose="020B0503020204020204" pitchFamily="34" charset="-122"/>
                <a:ea typeface="Microsoft YaHei" panose="020B0503020204020204" pitchFamily="34" charset="-122"/>
                <a:cs typeface="Microsoft YaHei"/>
              </a:rPr>
              <a:t>：</a:t>
            </a:r>
            <a:r>
              <a:rPr sz="2000" spc="-5" err="1">
                <a:solidFill>
                  <a:srgbClr val="848484"/>
                </a:solidFill>
                <a:latin typeface="Microsoft YaHei" panose="020B0503020204020204" pitchFamily="34" charset="-122"/>
                <a:ea typeface="Microsoft YaHei" panose="020B0503020204020204" pitchFamily="34" charset="-122"/>
                <a:cs typeface="Microsoft YaHei"/>
              </a:rPr>
              <a:t>典型</a:t>
            </a:r>
            <a:r>
              <a:rPr sz="2000" err="1">
                <a:solidFill>
                  <a:srgbClr val="848484"/>
                </a:solidFill>
                <a:latin typeface="Microsoft YaHei" panose="020B0503020204020204" pitchFamily="34" charset="-122"/>
                <a:ea typeface="Microsoft YaHei" panose="020B0503020204020204" pitchFamily="34" charset="-122"/>
                <a:cs typeface="Microsoft YaHei"/>
              </a:rPr>
              <a:t>的</a:t>
            </a:r>
            <a:r>
              <a:rPr sz="2000" spc="-5" err="1">
                <a:solidFill>
                  <a:srgbClr val="848484"/>
                </a:solidFill>
                <a:latin typeface="Microsoft YaHei" panose="020B0503020204020204" pitchFamily="34" charset="-122"/>
                <a:ea typeface="Microsoft YaHei" panose="020B0503020204020204" pitchFamily="34" charset="-122"/>
                <a:cs typeface="Microsoft YaHei"/>
              </a:rPr>
              <a:t>客户</a:t>
            </a:r>
            <a:r>
              <a:rPr sz="2000" err="1">
                <a:solidFill>
                  <a:srgbClr val="848484"/>
                </a:solidFill>
                <a:latin typeface="Microsoft YaHei" panose="020B0503020204020204" pitchFamily="34" charset="-122"/>
                <a:ea typeface="Microsoft YaHei" panose="020B0503020204020204" pitchFamily="34" charset="-122"/>
                <a:cs typeface="Microsoft YaHei"/>
              </a:rPr>
              <a:t>是</a:t>
            </a:r>
            <a:r>
              <a:rPr sz="2000" spc="-5" err="1">
                <a:solidFill>
                  <a:srgbClr val="848484"/>
                </a:solidFill>
                <a:latin typeface="Microsoft YaHei" panose="020B0503020204020204" pitchFamily="34" charset="-122"/>
                <a:ea typeface="Microsoft YaHei" panose="020B0503020204020204" pitchFamily="34" charset="-122"/>
                <a:cs typeface="Microsoft YaHei"/>
              </a:rPr>
              <a:t>顶级</a:t>
            </a:r>
            <a:r>
              <a:rPr sz="2000" err="1">
                <a:solidFill>
                  <a:srgbClr val="848484"/>
                </a:solidFill>
                <a:latin typeface="Microsoft YaHei" panose="020B0503020204020204" pitchFamily="34" charset="-122"/>
                <a:ea typeface="Microsoft YaHei" panose="020B0503020204020204" pitchFamily="34" charset="-122"/>
                <a:cs typeface="Microsoft YaHei"/>
              </a:rPr>
              <a:t>公</a:t>
            </a:r>
            <a:r>
              <a:rPr sz="2000" spc="-5" err="1">
                <a:solidFill>
                  <a:srgbClr val="848484"/>
                </a:solidFill>
                <a:latin typeface="Microsoft YaHei" panose="020B0503020204020204" pitchFamily="34" charset="-122"/>
                <a:ea typeface="Microsoft YaHei" panose="020B0503020204020204" pitchFamily="34" charset="-122"/>
                <a:cs typeface="Microsoft YaHei"/>
              </a:rPr>
              <a:t>司，如</a:t>
            </a:r>
            <a:r>
              <a:rPr sz="2000" spc="-75">
                <a:solidFill>
                  <a:srgbClr val="848484"/>
                </a:solidFill>
                <a:latin typeface="Microsoft YaHei" panose="020B0503020204020204" pitchFamily="34" charset="-122"/>
                <a:ea typeface="Microsoft YaHei" panose="020B0503020204020204" pitchFamily="34" charset="-122"/>
                <a:cs typeface="Microsoft YaHei"/>
              </a:rPr>
              <a:t> </a:t>
            </a:r>
            <a:r>
              <a:rPr sz="2000" b="0" spc="-10">
                <a:solidFill>
                  <a:srgbClr val="848484"/>
                </a:solidFill>
                <a:latin typeface="Microsoft YaHei" panose="020B0503020204020204" pitchFamily="34" charset="-122"/>
                <a:ea typeface="Microsoft YaHei" panose="020B0503020204020204" pitchFamily="34" charset="-122"/>
                <a:cs typeface="Calibri Light"/>
              </a:rPr>
              <a:t>AbbVie,  </a:t>
            </a:r>
            <a:r>
              <a:rPr sz="2000" b="0" spc="-15" err="1">
                <a:solidFill>
                  <a:srgbClr val="848484"/>
                </a:solidFill>
                <a:latin typeface="Microsoft YaHei" panose="020B0503020204020204" pitchFamily="34" charset="-122"/>
                <a:ea typeface="Microsoft YaHei" panose="020B0503020204020204" pitchFamily="34" charset="-122"/>
                <a:cs typeface="Calibri Light"/>
              </a:rPr>
              <a:t>Aenova</a:t>
            </a:r>
            <a:r>
              <a:rPr sz="2000" b="0" spc="-15">
                <a:solidFill>
                  <a:srgbClr val="848484"/>
                </a:solidFill>
                <a:latin typeface="Microsoft YaHei" panose="020B0503020204020204" pitchFamily="34" charset="-122"/>
                <a:ea typeface="Microsoft YaHei" panose="020B0503020204020204" pitchFamily="34" charset="-122"/>
                <a:cs typeface="Calibri Light"/>
              </a:rPr>
              <a:t>, </a:t>
            </a:r>
            <a:r>
              <a:rPr sz="2000" b="0" spc="-10">
                <a:solidFill>
                  <a:srgbClr val="848484"/>
                </a:solidFill>
                <a:latin typeface="Microsoft YaHei" panose="020B0503020204020204" pitchFamily="34" charset="-122"/>
                <a:ea typeface="Microsoft YaHei" panose="020B0503020204020204" pitchFamily="34" charset="-122"/>
                <a:cs typeface="Calibri Light"/>
              </a:rPr>
              <a:t>Altana, </a:t>
            </a:r>
            <a:r>
              <a:rPr sz="2000" b="0" spc="-60">
                <a:solidFill>
                  <a:srgbClr val="848484"/>
                </a:solidFill>
                <a:latin typeface="Microsoft YaHei" panose="020B0503020204020204" pitchFamily="34" charset="-122"/>
                <a:ea typeface="Microsoft YaHei" panose="020B0503020204020204" pitchFamily="34" charset="-122"/>
                <a:cs typeface="Calibri Light"/>
              </a:rPr>
              <a:t>BASF, </a:t>
            </a:r>
            <a:r>
              <a:rPr sz="2000" b="0" spc="-55">
                <a:solidFill>
                  <a:srgbClr val="848484"/>
                </a:solidFill>
                <a:latin typeface="Microsoft YaHei" panose="020B0503020204020204" pitchFamily="34" charset="-122"/>
                <a:ea typeface="Microsoft YaHei" panose="020B0503020204020204" pitchFamily="34" charset="-122"/>
                <a:cs typeface="Calibri Light"/>
              </a:rPr>
              <a:t>Bayer, </a:t>
            </a:r>
            <a:r>
              <a:rPr sz="2000" b="0" spc="-20">
                <a:solidFill>
                  <a:srgbClr val="848484"/>
                </a:solidFill>
                <a:latin typeface="Microsoft YaHei" panose="020B0503020204020204" pitchFamily="34" charset="-122"/>
                <a:ea typeface="Microsoft YaHei" panose="020B0503020204020204" pitchFamily="34" charset="-122"/>
                <a:cs typeface="Calibri Light"/>
              </a:rPr>
              <a:t>Catalent, </a:t>
            </a:r>
            <a:r>
              <a:rPr sz="2000" b="0" spc="-15">
                <a:solidFill>
                  <a:srgbClr val="848484"/>
                </a:solidFill>
                <a:latin typeface="Microsoft YaHei" panose="020B0503020204020204" pitchFamily="34" charset="-122"/>
                <a:ea typeface="Microsoft YaHei" panose="020B0503020204020204" pitchFamily="34" charset="-122"/>
                <a:cs typeface="Calibri Light"/>
              </a:rPr>
              <a:t>Corden, </a:t>
            </a:r>
            <a:r>
              <a:rPr sz="2000" b="0" spc="-10">
                <a:solidFill>
                  <a:srgbClr val="848484"/>
                </a:solidFill>
                <a:latin typeface="Microsoft YaHei" panose="020B0503020204020204" pitchFamily="34" charset="-122"/>
                <a:ea typeface="Microsoft YaHei" panose="020B0503020204020204" pitchFamily="34" charset="-122"/>
                <a:cs typeface="Calibri Light"/>
              </a:rPr>
              <a:t>GSK, </a:t>
            </a:r>
            <a:r>
              <a:rPr sz="2000" b="0" spc="-10" err="1">
                <a:solidFill>
                  <a:srgbClr val="848484"/>
                </a:solidFill>
                <a:latin typeface="Microsoft YaHei" panose="020B0503020204020204" pitchFamily="34" charset="-122"/>
                <a:ea typeface="Microsoft YaHei" panose="020B0503020204020204" pitchFamily="34" charset="-122"/>
                <a:cs typeface="Calibri Light"/>
              </a:rPr>
              <a:t>Grünenthal</a:t>
            </a:r>
            <a:r>
              <a:rPr sz="2000" b="0" spc="-10">
                <a:solidFill>
                  <a:srgbClr val="848484"/>
                </a:solidFill>
                <a:latin typeface="Microsoft YaHei" panose="020B0503020204020204" pitchFamily="34" charset="-122"/>
                <a:ea typeface="Microsoft YaHei" panose="020B0503020204020204" pitchFamily="34" charset="-122"/>
                <a:cs typeface="Calibri Light"/>
              </a:rPr>
              <a:t>, </a:t>
            </a:r>
            <a:r>
              <a:rPr sz="2000" b="0" spc="-15">
                <a:solidFill>
                  <a:srgbClr val="848484"/>
                </a:solidFill>
                <a:latin typeface="Microsoft YaHei" panose="020B0503020204020204" pitchFamily="34" charset="-122"/>
                <a:ea typeface="Microsoft YaHei" panose="020B0503020204020204" pitchFamily="34" charset="-122"/>
                <a:cs typeface="Calibri Light"/>
              </a:rPr>
              <a:t>Merck, </a:t>
            </a:r>
            <a:r>
              <a:rPr sz="2000" b="0" spc="-20">
                <a:solidFill>
                  <a:srgbClr val="848484"/>
                </a:solidFill>
                <a:latin typeface="Microsoft YaHei" panose="020B0503020204020204" pitchFamily="34" charset="-122"/>
                <a:ea typeface="Microsoft YaHei" panose="020B0503020204020204" pitchFamily="34" charset="-122"/>
                <a:cs typeface="Calibri Light"/>
              </a:rPr>
              <a:t>Roche, </a:t>
            </a:r>
            <a:r>
              <a:rPr sz="2000" b="0" spc="-30" err="1">
                <a:solidFill>
                  <a:srgbClr val="848484"/>
                </a:solidFill>
                <a:latin typeface="Microsoft YaHei" panose="020B0503020204020204" pitchFamily="34" charset="-122"/>
                <a:ea typeface="Microsoft YaHei" panose="020B0503020204020204" pitchFamily="34" charset="-122"/>
                <a:cs typeface="Calibri Light"/>
              </a:rPr>
              <a:t>Servier</a:t>
            </a:r>
            <a:r>
              <a:rPr sz="2000" b="0" spc="-30">
                <a:solidFill>
                  <a:srgbClr val="848484"/>
                </a:solidFill>
                <a:latin typeface="Microsoft YaHei" panose="020B0503020204020204" pitchFamily="34" charset="-122"/>
                <a:ea typeface="Microsoft YaHei" panose="020B0503020204020204" pitchFamily="34" charset="-122"/>
                <a:cs typeface="Calibri Light"/>
              </a:rPr>
              <a:t>,  </a:t>
            </a:r>
            <a:r>
              <a:rPr sz="2000" b="0" spc="-40">
                <a:solidFill>
                  <a:srgbClr val="848484"/>
                </a:solidFill>
                <a:latin typeface="Microsoft YaHei" panose="020B0503020204020204" pitchFamily="34" charset="-122"/>
                <a:ea typeface="Microsoft YaHei" panose="020B0503020204020204" pitchFamily="34" charset="-122"/>
                <a:cs typeface="Calibri Light"/>
              </a:rPr>
              <a:t>Takeda, </a:t>
            </a:r>
            <a:r>
              <a:rPr sz="2000" b="0" spc="-5">
                <a:solidFill>
                  <a:srgbClr val="848484"/>
                </a:solidFill>
                <a:latin typeface="Microsoft YaHei" panose="020B0503020204020204" pitchFamily="34" charset="-122"/>
                <a:ea typeface="Microsoft YaHei" panose="020B0503020204020204" pitchFamily="34" charset="-122"/>
                <a:cs typeface="Calibri Light"/>
              </a:rPr>
              <a:t>…</a:t>
            </a:r>
            <a:r>
              <a:rPr sz="2000" b="0" spc="65">
                <a:solidFill>
                  <a:srgbClr val="848484"/>
                </a:solidFill>
                <a:latin typeface="Microsoft YaHei" panose="020B0503020204020204" pitchFamily="34" charset="-122"/>
                <a:ea typeface="Microsoft YaHei" panose="020B0503020204020204" pitchFamily="34" charset="-122"/>
                <a:cs typeface="Calibri Light"/>
              </a:rPr>
              <a:t> </a:t>
            </a:r>
            <a:r>
              <a:rPr sz="2000" b="0" spc="-5">
                <a:solidFill>
                  <a:srgbClr val="848484"/>
                </a:solidFill>
                <a:latin typeface="Microsoft YaHei" panose="020B0503020204020204" pitchFamily="34" charset="-122"/>
                <a:ea typeface="Microsoft YaHei" panose="020B0503020204020204" pitchFamily="34" charset="-122"/>
                <a:cs typeface="Calibri Light"/>
              </a:rPr>
              <a:t>.</a:t>
            </a:r>
            <a:endParaRPr sz="2000">
              <a:latin typeface="Microsoft YaHei" panose="020B0503020204020204" pitchFamily="34" charset="-122"/>
              <a:ea typeface="Microsoft YaHei" panose="020B0503020204020204" pitchFamily="34" charset="-122"/>
              <a:cs typeface="Calibri Light"/>
            </a:endParaRPr>
          </a:p>
        </p:txBody>
      </p:sp>
      <p:sp>
        <p:nvSpPr>
          <p:cNvPr id="4" name="object 4"/>
          <p:cNvSpPr/>
          <p:nvPr/>
        </p:nvSpPr>
        <p:spPr>
          <a:xfrm>
            <a:off x="1370075" y="4471415"/>
            <a:ext cx="9153144" cy="1767839"/>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en-US" altLang="zh-CN"/>
              <a:t>API-</a:t>
            </a:r>
            <a:r>
              <a:rPr lang="zh-CN" altLang="en-US" err="1"/>
              <a:t>配方生产废水类型</a:t>
            </a:r>
            <a:endParaRPr lang="zh-CN" altLang="en-US"/>
          </a:p>
        </p:txBody>
      </p:sp>
      <p:sp>
        <p:nvSpPr>
          <p:cNvPr id="3" name="object 3"/>
          <p:cNvSpPr txBox="1"/>
          <p:nvPr/>
        </p:nvSpPr>
        <p:spPr>
          <a:xfrm>
            <a:off x="528929" y="1428953"/>
            <a:ext cx="10914380" cy="4171950"/>
          </a:xfrm>
          <a:prstGeom prst="rect">
            <a:avLst/>
          </a:prstGeom>
        </p:spPr>
        <p:txBody>
          <a:bodyPr vert="horz" wrap="square" lIns="0" tIns="12065" rIns="0" bIns="0" rtlCol="0">
            <a:spAutoFit/>
          </a:bodyPr>
          <a:lstStyle/>
          <a:p>
            <a:pPr marL="12700">
              <a:lnSpc>
                <a:spcPct val="100000"/>
              </a:lnSpc>
              <a:spcBef>
                <a:spcPts val="95"/>
              </a:spcBef>
            </a:pPr>
            <a:r>
              <a:rPr sz="2000" b="0" u="heavy" spc="-10" err="1">
                <a:solidFill>
                  <a:srgbClr val="848484"/>
                </a:solidFill>
                <a:uFill>
                  <a:solidFill>
                    <a:srgbClr val="848484"/>
                  </a:solidFill>
                </a:uFill>
                <a:latin typeface="Microsoft YaHei" panose="020B0503020204020204" pitchFamily="34" charset="-122"/>
                <a:ea typeface="Microsoft YaHei" panose="020B0503020204020204" pitchFamily="34" charset="-122"/>
                <a:cs typeface="Calibri Light"/>
              </a:rPr>
              <a:t>API</a:t>
            </a:r>
            <a:r>
              <a:rPr sz="2000" b="1" u="heavy" spc="-10" err="1">
                <a:solidFill>
                  <a:srgbClr val="848484"/>
                </a:solidFill>
                <a:uFill>
                  <a:solidFill>
                    <a:srgbClr val="848484"/>
                  </a:solidFill>
                </a:uFill>
                <a:latin typeface="Microsoft YaHei" panose="020B0503020204020204" pitchFamily="34" charset="-122"/>
                <a:ea typeface="Microsoft YaHei" panose="020B0503020204020204" pitchFamily="34" charset="-122"/>
                <a:cs typeface="Microsoft YaHei"/>
              </a:rPr>
              <a:t>配方生产的</a:t>
            </a:r>
            <a:r>
              <a:rPr sz="2000" b="0" u="heavy" spc="-15" err="1">
                <a:solidFill>
                  <a:srgbClr val="848484"/>
                </a:solidFill>
                <a:uFill>
                  <a:solidFill>
                    <a:srgbClr val="848484"/>
                  </a:solidFill>
                </a:uFill>
                <a:latin typeface="Microsoft YaHei" panose="020B0503020204020204" pitchFamily="34" charset="-122"/>
                <a:ea typeface="Microsoft YaHei" panose="020B0503020204020204" pitchFamily="34" charset="-122"/>
                <a:cs typeface="Calibri Light"/>
              </a:rPr>
              <a:t>CIP</a:t>
            </a:r>
            <a:r>
              <a:rPr sz="2000" b="1" u="heavy" spc="-5" err="1">
                <a:solidFill>
                  <a:srgbClr val="848484"/>
                </a:solidFill>
                <a:uFill>
                  <a:solidFill>
                    <a:srgbClr val="848484"/>
                  </a:solidFill>
                </a:uFill>
                <a:latin typeface="Microsoft YaHei" panose="020B0503020204020204" pitchFamily="34" charset="-122"/>
                <a:ea typeface="Microsoft YaHei" panose="020B0503020204020204" pitchFamily="34" charset="-122"/>
                <a:cs typeface="Microsoft YaHei"/>
              </a:rPr>
              <a:t>冲洗废水（类</a:t>
            </a:r>
            <a:r>
              <a:rPr sz="2000" b="1" u="heavy" spc="-20" err="1">
                <a:solidFill>
                  <a:srgbClr val="848484"/>
                </a:solidFill>
                <a:uFill>
                  <a:solidFill>
                    <a:srgbClr val="848484"/>
                  </a:solidFill>
                </a:uFill>
                <a:latin typeface="Microsoft YaHei" panose="020B0503020204020204" pitchFamily="34" charset="-122"/>
                <a:ea typeface="Microsoft YaHei" panose="020B0503020204020204" pitchFamily="34" charset="-122"/>
                <a:cs typeface="Microsoft YaHei"/>
              </a:rPr>
              <a:t>型</a:t>
            </a:r>
            <a:r>
              <a:rPr sz="2000" b="1" u="heavy" spc="-15">
                <a:solidFill>
                  <a:srgbClr val="848484"/>
                </a:solidFill>
                <a:uFill>
                  <a:solidFill>
                    <a:srgbClr val="848484"/>
                  </a:solidFill>
                </a:uFill>
                <a:latin typeface="Microsoft YaHei" panose="020B0503020204020204" pitchFamily="34" charset="-122"/>
                <a:ea typeface="Microsoft YaHei" panose="020B0503020204020204" pitchFamily="34" charset="-122"/>
                <a:cs typeface="Microsoft YaHei"/>
              </a:rPr>
              <a:t>）</a:t>
            </a:r>
            <a:endParaRPr sz="2000">
              <a:latin typeface="Microsoft YaHei" panose="020B0503020204020204" pitchFamily="34" charset="-122"/>
              <a:ea typeface="Microsoft YaHei" panose="020B0503020204020204" pitchFamily="34" charset="-122"/>
              <a:cs typeface="Microsoft YaHei"/>
            </a:endParaRPr>
          </a:p>
          <a:p>
            <a:pPr marL="241300" indent="-228600">
              <a:lnSpc>
                <a:spcPct val="100000"/>
              </a:lnSpc>
              <a:spcBef>
                <a:spcPts val="1935"/>
              </a:spcBef>
              <a:buClr>
                <a:srgbClr val="F8642D"/>
              </a:buClr>
              <a:buFont typeface="Wingdings"/>
              <a:buChar char=""/>
              <a:tabLst>
                <a:tab pos="241300" algn="l"/>
              </a:tabLst>
            </a:pPr>
            <a:r>
              <a:rPr sz="2000" b="0" spc="-5">
                <a:solidFill>
                  <a:srgbClr val="848484"/>
                </a:solidFill>
                <a:latin typeface="Microsoft YaHei" panose="020B0503020204020204" pitchFamily="34" charset="-122"/>
                <a:ea typeface="Microsoft YaHei" panose="020B0503020204020204" pitchFamily="34" charset="-122"/>
                <a:cs typeface="Calibri Light"/>
              </a:rPr>
              <a:t>Dry</a:t>
            </a:r>
            <a:r>
              <a:rPr sz="2000" b="0" spc="20">
                <a:solidFill>
                  <a:srgbClr val="848484"/>
                </a:solidFill>
                <a:latin typeface="Microsoft YaHei" panose="020B0503020204020204" pitchFamily="34" charset="-122"/>
                <a:ea typeface="Microsoft YaHei" panose="020B0503020204020204" pitchFamily="34" charset="-122"/>
                <a:cs typeface="Calibri Light"/>
              </a:rPr>
              <a:t> </a:t>
            </a:r>
            <a:r>
              <a:rPr sz="2000" b="0" spc="-15" err="1">
                <a:solidFill>
                  <a:srgbClr val="848484"/>
                </a:solidFill>
                <a:latin typeface="Microsoft YaHei" panose="020B0503020204020204" pitchFamily="34" charset="-122"/>
                <a:ea typeface="Microsoft YaHei" panose="020B0503020204020204" pitchFamily="34" charset="-122"/>
                <a:cs typeface="Calibri Light"/>
              </a:rPr>
              <a:t>formulation</a:t>
            </a:r>
            <a:r>
              <a:rPr sz="2000" spc="-15" err="1">
                <a:solidFill>
                  <a:srgbClr val="848484"/>
                </a:solidFill>
                <a:latin typeface="Microsoft YaHei" panose="020B0503020204020204" pitchFamily="34" charset="-122"/>
                <a:ea typeface="Microsoft YaHei" panose="020B0503020204020204" pitchFamily="34" charset="-122"/>
                <a:cs typeface="Microsoft YaHei"/>
              </a:rPr>
              <a:t>（</a:t>
            </a:r>
            <a:r>
              <a:rPr sz="2000" spc="-5" err="1">
                <a:solidFill>
                  <a:srgbClr val="848484"/>
                </a:solidFill>
                <a:latin typeface="Microsoft YaHei" panose="020B0503020204020204" pitchFamily="34" charset="-122"/>
                <a:ea typeface="Microsoft YaHei" panose="020B0503020204020204" pitchFamily="34" charset="-122"/>
                <a:cs typeface="Microsoft YaHei"/>
              </a:rPr>
              <a:t>药丸</a:t>
            </a:r>
            <a:r>
              <a:rPr sz="2000" spc="-5">
                <a:solidFill>
                  <a:srgbClr val="848484"/>
                </a:solidFill>
                <a:latin typeface="Microsoft YaHei" panose="020B0503020204020204" pitchFamily="34" charset="-122"/>
                <a:ea typeface="Microsoft YaHei" panose="020B0503020204020204" pitchFamily="34" charset="-122"/>
                <a:cs typeface="Microsoft YaHei"/>
              </a:rPr>
              <a:t>）</a:t>
            </a:r>
            <a:endParaRPr sz="2000">
              <a:latin typeface="Microsoft YaHei" panose="020B0503020204020204" pitchFamily="34" charset="-122"/>
              <a:ea typeface="Microsoft YaHei" panose="020B0503020204020204" pitchFamily="34" charset="-122"/>
              <a:cs typeface="Microsoft YaHei"/>
            </a:endParaRPr>
          </a:p>
          <a:p>
            <a:pPr marL="12700">
              <a:lnSpc>
                <a:spcPts val="2485"/>
              </a:lnSpc>
              <a:spcBef>
                <a:spcPts val="1980"/>
              </a:spcBef>
            </a:pPr>
            <a:r>
              <a:rPr sz="2000" spc="-5" err="1">
                <a:solidFill>
                  <a:srgbClr val="848484"/>
                </a:solidFill>
                <a:latin typeface="Microsoft YaHei" panose="020B0503020204020204" pitchFamily="34" charset="-122"/>
                <a:ea typeface="Microsoft YaHei" panose="020B0503020204020204" pitchFamily="34" charset="-122"/>
                <a:cs typeface="Microsoft YaHei"/>
              </a:rPr>
              <a:t>应用最多的制药领域，基于强大的</a:t>
            </a:r>
            <a:r>
              <a:rPr sz="2000" err="1">
                <a:solidFill>
                  <a:srgbClr val="848484"/>
                </a:solidFill>
                <a:latin typeface="Microsoft YaHei" panose="020B0503020204020204" pitchFamily="34" charset="-122"/>
                <a:ea typeface="Microsoft YaHei" panose="020B0503020204020204" pitchFamily="34" charset="-122"/>
                <a:cs typeface="Microsoft YaHei"/>
              </a:rPr>
              <a:t>数</a:t>
            </a:r>
            <a:r>
              <a:rPr sz="2000" spc="-5" err="1">
                <a:solidFill>
                  <a:srgbClr val="848484"/>
                </a:solidFill>
                <a:latin typeface="Microsoft YaHei" panose="020B0503020204020204" pitchFamily="34" charset="-122"/>
                <a:ea typeface="Microsoft YaHei" panose="020B0503020204020204" pitchFamily="34" charset="-122"/>
                <a:cs typeface="Microsoft YaHei"/>
              </a:rPr>
              <a:t>据库</a:t>
            </a:r>
            <a:r>
              <a:rPr sz="2000" err="1">
                <a:solidFill>
                  <a:srgbClr val="848484"/>
                </a:solidFill>
                <a:latin typeface="Microsoft YaHei" panose="020B0503020204020204" pitchFamily="34" charset="-122"/>
                <a:ea typeface="Microsoft YaHei" panose="020B0503020204020204" pitchFamily="34" charset="-122"/>
                <a:cs typeface="Microsoft YaHei"/>
              </a:rPr>
              <a:t>和多</a:t>
            </a:r>
            <a:r>
              <a:rPr sz="2000" spc="-5" err="1">
                <a:solidFill>
                  <a:srgbClr val="848484"/>
                </a:solidFill>
                <a:latin typeface="Microsoft YaHei" panose="020B0503020204020204" pitchFamily="34" charset="-122"/>
                <a:ea typeface="Microsoft YaHei" panose="020B0503020204020204" pitchFamily="34" charset="-122"/>
                <a:cs typeface="Microsoft YaHei"/>
              </a:rPr>
              <a:t>年</a:t>
            </a:r>
            <a:r>
              <a:rPr sz="2000" spc="5" err="1">
                <a:solidFill>
                  <a:srgbClr val="848484"/>
                </a:solidFill>
                <a:latin typeface="Microsoft YaHei" panose="020B0503020204020204" pitchFamily="34" charset="-122"/>
                <a:ea typeface="Microsoft YaHei" panose="020B0503020204020204" pitchFamily="34" charset="-122"/>
                <a:cs typeface="Microsoft YaHei"/>
              </a:rPr>
              <a:t>工</a:t>
            </a:r>
            <a:r>
              <a:rPr sz="2000" spc="-5" err="1">
                <a:solidFill>
                  <a:srgbClr val="848484"/>
                </a:solidFill>
                <a:latin typeface="Microsoft YaHei" panose="020B0503020204020204" pitchFamily="34" charset="-122"/>
                <a:ea typeface="Microsoft YaHei" panose="020B0503020204020204" pitchFamily="34" charset="-122"/>
                <a:cs typeface="Microsoft YaHei"/>
              </a:rPr>
              <a:t>程经</a:t>
            </a:r>
            <a:r>
              <a:rPr sz="2000" err="1">
                <a:solidFill>
                  <a:srgbClr val="848484"/>
                </a:solidFill>
                <a:latin typeface="Microsoft YaHei" panose="020B0503020204020204" pitchFamily="34" charset="-122"/>
                <a:ea typeface="Microsoft YaHei" panose="020B0503020204020204" pitchFamily="34" charset="-122"/>
                <a:cs typeface="Microsoft YaHei"/>
              </a:rPr>
              <a:t>验</a:t>
            </a:r>
            <a:r>
              <a:rPr sz="2000" spc="-5" err="1">
                <a:solidFill>
                  <a:srgbClr val="848484"/>
                </a:solidFill>
                <a:latin typeface="Microsoft YaHei" panose="020B0503020204020204" pitchFamily="34" charset="-122"/>
                <a:ea typeface="Microsoft YaHei" panose="020B0503020204020204" pitchFamily="34" charset="-122"/>
                <a:cs typeface="Microsoft YaHei"/>
              </a:rPr>
              <a:t>，</a:t>
            </a:r>
            <a:r>
              <a:rPr sz="2000" err="1">
                <a:solidFill>
                  <a:srgbClr val="848484"/>
                </a:solidFill>
                <a:latin typeface="Microsoft YaHei" panose="020B0503020204020204" pitchFamily="34" charset="-122"/>
                <a:ea typeface="Microsoft YaHei" panose="020B0503020204020204" pitchFamily="34" charset="-122"/>
                <a:cs typeface="Microsoft YaHei"/>
              </a:rPr>
              <a:t>如</a:t>
            </a:r>
            <a:r>
              <a:rPr sz="2000" spc="5" err="1">
                <a:solidFill>
                  <a:srgbClr val="848484"/>
                </a:solidFill>
                <a:latin typeface="Microsoft YaHei" panose="020B0503020204020204" pitchFamily="34" charset="-122"/>
                <a:ea typeface="Microsoft YaHei" panose="020B0503020204020204" pitchFamily="34" charset="-122"/>
                <a:cs typeface="Microsoft YaHei"/>
              </a:rPr>
              <a:t>果</a:t>
            </a:r>
            <a:r>
              <a:rPr sz="2000" spc="-5" err="1">
                <a:solidFill>
                  <a:srgbClr val="848484"/>
                </a:solidFill>
                <a:latin typeface="Microsoft YaHei" panose="020B0503020204020204" pitchFamily="34" charset="-122"/>
                <a:ea typeface="Microsoft YaHei" panose="020B0503020204020204" pitchFamily="34" charset="-122"/>
                <a:cs typeface="Microsoft YaHei"/>
              </a:rPr>
              <a:t>所有</a:t>
            </a:r>
            <a:r>
              <a:rPr sz="2000" err="1">
                <a:solidFill>
                  <a:srgbClr val="848484"/>
                </a:solidFill>
                <a:latin typeface="Microsoft YaHei" panose="020B0503020204020204" pitchFamily="34" charset="-122"/>
                <a:ea typeface="Microsoft YaHei" panose="020B0503020204020204" pitchFamily="34" charset="-122"/>
                <a:cs typeface="Microsoft YaHei"/>
              </a:rPr>
              <a:t>的</a:t>
            </a:r>
            <a:r>
              <a:rPr sz="2000" spc="-5" err="1">
                <a:solidFill>
                  <a:srgbClr val="848484"/>
                </a:solidFill>
                <a:latin typeface="Microsoft YaHei" panose="020B0503020204020204" pitchFamily="34" charset="-122"/>
                <a:ea typeface="Microsoft YaHei" panose="020B0503020204020204" pitchFamily="34" charset="-122"/>
                <a:cs typeface="Microsoft YaHei"/>
              </a:rPr>
              <a:t>废水</a:t>
            </a:r>
            <a:r>
              <a:rPr sz="2000" err="1">
                <a:solidFill>
                  <a:srgbClr val="848484"/>
                </a:solidFill>
                <a:latin typeface="Microsoft YaHei" panose="020B0503020204020204" pitchFamily="34" charset="-122"/>
                <a:ea typeface="Microsoft YaHei" panose="020B0503020204020204" pitchFamily="34" charset="-122"/>
                <a:cs typeface="Microsoft YaHei"/>
              </a:rPr>
              <a:t>参</a:t>
            </a:r>
            <a:r>
              <a:rPr sz="2000" spc="-5" err="1">
                <a:solidFill>
                  <a:srgbClr val="848484"/>
                </a:solidFill>
                <a:latin typeface="Microsoft YaHei" panose="020B0503020204020204" pitchFamily="34" charset="-122"/>
                <a:ea typeface="Microsoft YaHei" panose="020B0503020204020204" pitchFamily="34" charset="-122"/>
                <a:cs typeface="Microsoft YaHei"/>
              </a:rPr>
              <a:t>数明</a:t>
            </a:r>
            <a:r>
              <a:rPr sz="2000" err="1">
                <a:solidFill>
                  <a:srgbClr val="848484"/>
                </a:solidFill>
                <a:latin typeface="Microsoft YaHei" panose="020B0503020204020204" pitchFamily="34" charset="-122"/>
                <a:ea typeface="Microsoft YaHei" panose="020B0503020204020204" pitchFamily="34" charset="-122"/>
                <a:cs typeface="Microsoft YaHei"/>
              </a:rPr>
              <a:t>确</a:t>
            </a:r>
            <a:r>
              <a:rPr sz="2000" spc="-5" err="1">
                <a:solidFill>
                  <a:srgbClr val="848484"/>
                </a:solidFill>
                <a:latin typeface="Microsoft YaHei" panose="020B0503020204020204" pitchFamily="34" charset="-122"/>
                <a:ea typeface="Microsoft YaHei" panose="020B0503020204020204" pitchFamily="34" charset="-122"/>
                <a:cs typeface="Microsoft YaHei"/>
              </a:rPr>
              <a:t>，可</a:t>
            </a:r>
            <a:endParaRPr sz="2000">
              <a:latin typeface="Microsoft YaHei" panose="020B0503020204020204" pitchFamily="34" charset="-122"/>
              <a:ea typeface="Microsoft YaHei" panose="020B0503020204020204" pitchFamily="34" charset="-122"/>
              <a:cs typeface="Microsoft YaHei"/>
            </a:endParaRPr>
          </a:p>
          <a:p>
            <a:pPr marL="12700">
              <a:lnSpc>
                <a:spcPts val="2485"/>
              </a:lnSpc>
            </a:pPr>
            <a:r>
              <a:rPr sz="2000" spc="-10">
                <a:solidFill>
                  <a:srgbClr val="848484"/>
                </a:solidFill>
                <a:latin typeface="Microsoft YaHei" panose="020B0503020204020204" pitchFamily="34" charset="-122"/>
                <a:ea typeface="Microsoft YaHei" panose="020B0503020204020204" pitchFamily="34" charset="-122"/>
                <a:cs typeface="Microsoft YaHei"/>
              </a:rPr>
              <a:t>以在不进行水质测试的情况下进行</a:t>
            </a:r>
            <a:r>
              <a:rPr sz="2000">
                <a:solidFill>
                  <a:srgbClr val="848484"/>
                </a:solidFill>
                <a:latin typeface="Microsoft YaHei" panose="020B0503020204020204" pitchFamily="34" charset="-122"/>
                <a:ea typeface="Microsoft YaHei" panose="020B0503020204020204" pitchFamily="34" charset="-122"/>
                <a:cs typeface="Microsoft YaHei"/>
              </a:rPr>
              <a:t>报</a:t>
            </a:r>
            <a:r>
              <a:rPr sz="2000" spc="-10">
                <a:solidFill>
                  <a:srgbClr val="848484"/>
                </a:solidFill>
                <a:latin typeface="Microsoft YaHei" panose="020B0503020204020204" pitchFamily="34" charset="-122"/>
                <a:ea typeface="Microsoft YaHei" panose="020B0503020204020204" pitchFamily="34" charset="-122"/>
                <a:cs typeface="Microsoft YaHei"/>
              </a:rPr>
              <a:t>价。</a:t>
            </a:r>
            <a:r>
              <a:rPr sz="2000">
                <a:solidFill>
                  <a:srgbClr val="848484"/>
                </a:solidFill>
                <a:latin typeface="Microsoft YaHei" panose="020B0503020204020204" pitchFamily="34" charset="-122"/>
                <a:ea typeface="Microsoft YaHei" panose="020B0503020204020204" pitchFamily="34" charset="-122"/>
                <a:cs typeface="Microsoft YaHei"/>
              </a:rPr>
              <a:t>目</a:t>
            </a:r>
            <a:r>
              <a:rPr sz="2000" spc="-10">
                <a:solidFill>
                  <a:srgbClr val="848484"/>
                </a:solidFill>
                <a:latin typeface="Microsoft YaHei" panose="020B0503020204020204" pitchFamily="34" charset="-122"/>
                <a:ea typeface="Microsoft YaHei" panose="020B0503020204020204" pitchFamily="34" charset="-122"/>
                <a:cs typeface="Microsoft YaHei"/>
              </a:rPr>
              <a:t>前我</a:t>
            </a:r>
            <a:r>
              <a:rPr sz="2000">
                <a:solidFill>
                  <a:srgbClr val="848484"/>
                </a:solidFill>
                <a:latin typeface="Microsoft YaHei" panose="020B0503020204020204" pitchFamily="34" charset="-122"/>
                <a:ea typeface="Microsoft YaHei" panose="020B0503020204020204" pitchFamily="34" charset="-122"/>
                <a:cs typeface="Microsoft YaHei"/>
              </a:rPr>
              <a:t>们</a:t>
            </a:r>
            <a:r>
              <a:rPr sz="2000" spc="5">
                <a:solidFill>
                  <a:srgbClr val="848484"/>
                </a:solidFill>
                <a:latin typeface="Microsoft YaHei" panose="020B0503020204020204" pitchFamily="34" charset="-122"/>
                <a:ea typeface="Microsoft YaHei" panose="020B0503020204020204" pitchFamily="34" charset="-122"/>
                <a:cs typeface="Microsoft YaHei"/>
              </a:rPr>
              <a:t>有</a:t>
            </a:r>
            <a:r>
              <a:rPr sz="2000" b="0" spc="-5">
                <a:solidFill>
                  <a:srgbClr val="848484"/>
                </a:solidFill>
                <a:latin typeface="Microsoft YaHei" panose="020B0503020204020204" pitchFamily="34" charset="-122"/>
                <a:ea typeface="Microsoft YaHei" panose="020B0503020204020204" pitchFamily="34" charset="-122"/>
                <a:cs typeface="Calibri Light"/>
              </a:rPr>
              <a:t>80</a:t>
            </a:r>
            <a:r>
              <a:rPr sz="2000" spc="-10">
                <a:solidFill>
                  <a:srgbClr val="848484"/>
                </a:solidFill>
                <a:latin typeface="Microsoft YaHei" panose="020B0503020204020204" pitchFamily="34" charset="-122"/>
                <a:ea typeface="Microsoft YaHei" panose="020B0503020204020204" pitchFamily="34" charset="-122"/>
                <a:cs typeface="Microsoft YaHei"/>
              </a:rPr>
              <a:t>多个系</a:t>
            </a:r>
            <a:r>
              <a:rPr sz="2000" spc="5">
                <a:solidFill>
                  <a:srgbClr val="848484"/>
                </a:solidFill>
                <a:latin typeface="Microsoft YaHei" panose="020B0503020204020204" pitchFamily="34" charset="-122"/>
                <a:ea typeface="Microsoft YaHei" panose="020B0503020204020204" pitchFamily="34" charset="-122"/>
                <a:cs typeface="Microsoft YaHei"/>
              </a:rPr>
              <a:t>统</a:t>
            </a:r>
            <a:r>
              <a:rPr sz="2000" spc="-10">
                <a:solidFill>
                  <a:srgbClr val="848484"/>
                </a:solidFill>
                <a:latin typeface="Microsoft YaHei" panose="020B0503020204020204" pitchFamily="34" charset="-122"/>
                <a:ea typeface="Microsoft YaHei" panose="020B0503020204020204" pitchFamily="34" charset="-122"/>
                <a:cs typeface="Microsoft YaHei"/>
              </a:rPr>
              <a:t>在此</a:t>
            </a:r>
            <a:r>
              <a:rPr sz="2000">
                <a:solidFill>
                  <a:srgbClr val="848484"/>
                </a:solidFill>
                <a:latin typeface="Microsoft YaHei" panose="020B0503020204020204" pitchFamily="34" charset="-122"/>
                <a:ea typeface="Microsoft YaHei" panose="020B0503020204020204" pitchFamily="34" charset="-122"/>
                <a:cs typeface="Microsoft YaHei"/>
              </a:rPr>
              <a:t>领</a:t>
            </a:r>
            <a:r>
              <a:rPr sz="2000" spc="-5">
                <a:solidFill>
                  <a:srgbClr val="848484"/>
                </a:solidFill>
                <a:latin typeface="Microsoft YaHei" panose="020B0503020204020204" pitchFamily="34" charset="-122"/>
                <a:ea typeface="Microsoft YaHei" panose="020B0503020204020204" pitchFamily="34" charset="-122"/>
                <a:cs typeface="Microsoft YaHei"/>
              </a:rPr>
              <a:t>域内稳定运</a:t>
            </a:r>
            <a:r>
              <a:rPr sz="2000" spc="5">
                <a:solidFill>
                  <a:srgbClr val="848484"/>
                </a:solidFill>
                <a:latin typeface="Microsoft YaHei" panose="020B0503020204020204" pitchFamily="34" charset="-122"/>
                <a:ea typeface="Microsoft YaHei" panose="020B0503020204020204" pitchFamily="34" charset="-122"/>
                <a:cs typeface="Microsoft YaHei"/>
              </a:rPr>
              <a:t>行</a:t>
            </a:r>
            <a:r>
              <a:rPr sz="2000" spc="-5">
                <a:solidFill>
                  <a:srgbClr val="848484"/>
                </a:solidFill>
                <a:latin typeface="Microsoft YaHei" panose="020B0503020204020204" pitchFamily="34" charset="-122"/>
                <a:ea typeface="Microsoft YaHei" panose="020B0503020204020204" pitchFamily="34" charset="-122"/>
                <a:cs typeface="Microsoft YaHei"/>
              </a:rPr>
              <a:t>。</a:t>
            </a:r>
            <a:endParaRPr sz="2000">
              <a:latin typeface="Microsoft YaHei" panose="020B0503020204020204" pitchFamily="34" charset="-122"/>
              <a:ea typeface="Microsoft YaHei" panose="020B0503020204020204" pitchFamily="34" charset="-122"/>
              <a:cs typeface="Microsoft YaHei"/>
            </a:endParaRPr>
          </a:p>
          <a:p>
            <a:pPr marL="241300" indent="-228600">
              <a:lnSpc>
                <a:spcPct val="100000"/>
              </a:lnSpc>
              <a:spcBef>
                <a:spcPts val="1950"/>
              </a:spcBef>
              <a:buClr>
                <a:srgbClr val="F8642D"/>
              </a:buClr>
              <a:buFont typeface="Wingdings"/>
              <a:buChar char=""/>
              <a:tabLst>
                <a:tab pos="241300" algn="l"/>
              </a:tabLst>
            </a:pPr>
            <a:r>
              <a:rPr sz="2000" b="0" spc="-40">
                <a:solidFill>
                  <a:srgbClr val="848484"/>
                </a:solidFill>
                <a:latin typeface="Microsoft YaHei" panose="020B0503020204020204" pitchFamily="34" charset="-122"/>
                <a:ea typeface="Microsoft YaHei" panose="020B0503020204020204" pitchFamily="34" charset="-122"/>
                <a:cs typeface="Calibri Light"/>
              </a:rPr>
              <a:t>Wet</a:t>
            </a:r>
            <a:r>
              <a:rPr sz="2000" b="0" spc="20">
                <a:solidFill>
                  <a:srgbClr val="848484"/>
                </a:solidFill>
                <a:latin typeface="Microsoft YaHei" panose="020B0503020204020204" pitchFamily="34" charset="-122"/>
                <a:ea typeface="Microsoft YaHei" panose="020B0503020204020204" pitchFamily="34" charset="-122"/>
                <a:cs typeface="Calibri Light"/>
              </a:rPr>
              <a:t> </a:t>
            </a:r>
            <a:r>
              <a:rPr sz="2000" b="0" spc="-15">
                <a:solidFill>
                  <a:srgbClr val="848484"/>
                </a:solidFill>
                <a:latin typeface="Microsoft YaHei" panose="020B0503020204020204" pitchFamily="34" charset="-122"/>
                <a:ea typeface="Microsoft YaHei" panose="020B0503020204020204" pitchFamily="34" charset="-122"/>
                <a:cs typeface="Calibri Light"/>
              </a:rPr>
              <a:t>formulation</a:t>
            </a:r>
            <a:r>
              <a:rPr sz="2000" b="0" spc="45">
                <a:solidFill>
                  <a:srgbClr val="848484"/>
                </a:solidFill>
                <a:latin typeface="Microsoft YaHei" panose="020B0503020204020204" pitchFamily="34" charset="-122"/>
                <a:ea typeface="Microsoft YaHei" panose="020B0503020204020204" pitchFamily="34" charset="-122"/>
                <a:cs typeface="Calibri Light"/>
              </a:rPr>
              <a:t> </a:t>
            </a:r>
            <a:r>
              <a:rPr sz="2000" b="0">
                <a:solidFill>
                  <a:srgbClr val="848484"/>
                </a:solidFill>
                <a:latin typeface="Microsoft YaHei" panose="020B0503020204020204" pitchFamily="34" charset="-122"/>
                <a:ea typeface="Microsoft YaHei" panose="020B0503020204020204" pitchFamily="34" charset="-122"/>
                <a:cs typeface="Calibri Light"/>
              </a:rPr>
              <a:t>(</a:t>
            </a:r>
            <a:r>
              <a:rPr sz="2000" spc="-5" err="1">
                <a:solidFill>
                  <a:srgbClr val="848484"/>
                </a:solidFill>
                <a:latin typeface="Microsoft YaHei" panose="020B0503020204020204" pitchFamily="34" charset="-122"/>
                <a:ea typeface="Microsoft YaHei" panose="020B0503020204020204" pitchFamily="34" charset="-122"/>
                <a:cs typeface="Microsoft YaHei"/>
              </a:rPr>
              <a:t>小瓶试剂或油类配方</a:t>
            </a:r>
            <a:r>
              <a:rPr sz="2000" b="0" spc="-5">
                <a:solidFill>
                  <a:srgbClr val="848484"/>
                </a:solidFill>
                <a:latin typeface="Microsoft YaHei" panose="020B0503020204020204" pitchFamily="34" charset="-122"/>
                <a:ea typeface="Microsoft YaHei" panose="020B0503020204020204" pitchFamily="34" charset="-122"/>
                <a:cs typeface="Calibri Light"/>
              </a:rPr>
              <a:t>)</a:t>
            </a:r>
            <a:endParaRPr sz="2000">
              <a:latin typeface="Microsoft YaHei" panose="020B0503020204020204" pitchFamily="34" charset="-122"/>
              <a:ea typeface="Microsoft YaHei" panose="020B0503020204020204" pitchFamily="34" charset="-122"/>
              <a:cs typeface="Calibri Light"/>
            </a:endParaRPr>
          </a:p>
          <a:p>
            <a:pPr marL="12700">
              <a:lnSpc>
                <a:spcPts val="2485"/>
              </a:lnSpc>
              <a:spcBef>
                <a:spcPts val="1980"/>
              </a:spcBef>
            </a:pPr>
            <a:r>
              <a:rPr sz="2000" spc="-5" err="1">
                <a:solidFill>
                  <a:srgbClr val="848484"/>
                </a:solidFill>
                <a:latin typeface="Microsoft YaHei" panose="020B0503020204020204" pitchFamily="34" charset="-122"/>
                <a:ea typeface="Microsoft YaHei" panose="020B0503020204020204" pitchFamily="34" charset="-122"/>
                <a:cs typeface="Microsoft YaHei"/>
              </a:rPr>
              <a:t>拥有更广泛的化学参数范围，为了</a:t>
            </a:r>
            <a:r>
              <a:rPr sz="2000" err="1">
                <a:solidFill>
                  <a:srgbClr val="848484"/>
                </a:solidFill>
                <a:latin typeface="Microsoft YaHei" panose="020B0503020204020204" pitchFamily="34" charset="-122"/>
                <a:ea typeface="Microsoft YaHei" panose="020B0503020204020204" pitchFamily="34" charset="-122"/>
                <a:cs typeface="Microsoft YaHei"/>
              </a:rPr>
              <a:t>获</a:t>
            </a:r>
            <a:r>
              <a:rPr sz="2000" spc="-5" err="1">
                <a:solidFill>
                  <a:srgbClr val="848484"/>
                </a:solidFill>
                <a:latin typeface="Microsoft YaHei" panose="020B0503020204020204" pitchFamily="34" charset="-122"/>
                <a:ea typeface="Microsoft YaHei" panose="020B0503020204020204" pitchFamily="34" charset="-122"/>
                <a:cs typeface="Microsoft YaHei"/>
              </a:rPr>
              <a:t>得最</a:t>
            </a:r>
            <a:r>
              <a:rPr sz="2000" err="1">
                <a:solidFill>
                  <a:srgbClr val="848484"/>
                </a:solidFill>
                <a:latin typeface="Microsoft YaHei" panose="020B0503020204020204" pitchFamily="34" charset="-122"/>
                <a:ea typeface="Microsoft YaHei" panose="020B0503020204020204" pitchFamily="34" charset="-122"/>
                <a:cs typeface="Microsoft YaHei"/>
              </a:rPr>
              <a:t>佳</a:t>
            </a:r>
            <a:r>
              <a:rPr sz="2000" spc="-5" err="1">
                <a:solidFill>
                  <a:srgbClr val="848484"/>
                </a:solidFill>
                <a:latin typeface="Microsoft YaHei" panose="020B0503020204020204" pitchFamily="34" charset="-122"/>
                <a:ea typeface="Microsoft YaHei" panose="020B0503020204020204" pitchFamily="34" charset="-122"/>
                <a:cs typeface="Microsoft YaHei"/>
              </a:rPr>
              <a:t>废水</a:t>
            </a:r>
            <a:r>
              <a:rPr sz="2000" err="1">
                <a:solidFill>
                  <a:srgbClr val="848484"/>
                </a:solidFill>
                <a:latin typeface="Microsoft YaHei" panose="020B0503020204020204" pitchFamily="34" charset="-122"/>
                <a:ea typeface="Microsoft YaHei" panose="020B0503020204020204" pitchFamily="34" charset="-122"/>
                <a:cs typeface="Microsoft YaHei"/>
              </a:rPr>
              <a:t>处</a:t>
            </a:r>
            <a:r>
              <a:rPr sz="2000" spc="-5" err="1">
                <a:solidFill>
                  <a:srgbClr val="848484"/>
                </a:solidFill>
                <a:latin typeface="Microsoft YaHei" panose="020B0503020204020204" pitchFamily="34" charset="-122"/>
                <a:ea typeface="Microsoft YaHei" panose="020B0503020204020204" pitchFamily="34" charset="-122"/>
                <a:cs typeface="Microsoft YaHei"/>
              </a:rPr>
              <a:t>理系</a:t>
            </a:r>
            <a:r>
              <a:rPr sz="2000" err="1">
                <a:solidFill>
                  <a:srgbClr val="848484"/>
                </a:solidFill>
                <a:latin typeface="Microsoft YaHei" panose="020B0503020204020204" pitchFamily="34" charset="-122"/>
                <a:ea typeface="Microsoft YaHei" panose="020B0503020204020204" pitchFamily="34" charset="-122"/>
                <a:cs typeface="Microsoft YaHei"/>
              </a:rPr>
              <a:t>统</a:t>
            </a:r>
            <a:r>
              <a:rPr sz="2000" spc="-5" err="1">
                <a:solidFill>
                  <a:srgbClr val="848484"/>
                </a:solidFill>
                <a:latin typeface="Microsoft YaHei" panose="020B0503020204020204" pitchFamily="34" charset="-122"/>
                <a:ea typeface="Microsoft YaHei" panose="020B0503020204020204" pitchFamily="34" charset="-122"/>
                <a:cs typeface="Microsoft YaHei"/>
              </a:rPr>
              <a:t>的性</a:t>
            </a:r>
            <a:r>
              <a:rPr sz="2000" err="1">
                <a:solidFill>
                  <a:srgbClr val="848484"/>
                </a:solidFill>
                <a:latin typeface="Microsoft YaHei" panose="020B0503020204020204" pitchFamily="34" charset="-122"/>
                <a:ea typeface="Microsoft YaHei" panose="020B0503020204020204" pitchFamily="34" charset="-122"/>
                <a:cs typeface="Microsoft YaHei"/>
              </a:rPr>
              <a:t>能</a:t>
            </a:r>
            <a:r>
              <a:rPr sz="2000" spc="-5" err="1">
                <a:solidFill>
                  <a:srgbClr val="848484"/>
                </a:solidFill>
                <a:latin typeface="Microsoft YaHei" panose="020B0503020204020204" pitchFamily="34" charset="-122"/>
                <a:ea typeface="Microsoft YaHei" panose="020B0503020204020204" pitchFamily="34" charset="-122"/>
                <a:cs typeface="Microsoft YaHei"/>
              </a:rPr>
              <a:t>，建</a:t>
            </a:r>
            <a:r>
              <a:rPr sz="2000" err="1">
                <a:solidFill>
                  <a:srgbClr val="848484"/>
                </a:solidFill>
                <a:latin typeface="Microsoft YaHei" panose="020B0503020204020204" pitchFamily="34" charset="-122"/>
                <a:ea typeface="Microsoft YaHei" panose="020B0503020204020204" pitchFamily="34" charset="-122"/>
                <a:cs typeface="Microsoft YaHei"/>
              </a:rPr>
              <a:t>议</a:t>
            </a:r>
            <a:r>
              <a:rPr sz="2000" spc="-5" err="1">
                <a:solidFill>
                  <a:srgbClr val="848484"/>
                </a:solidFill>
                <a:latin typeface="Microsoft YaHei" panose="020B0503020204020204" pitchFamily="34" charset="-122"/>
                <a:ea typeface="Microsoft YaHei" panose="020B0503020204020204" pitchFamily="34" charset="-122"/>
                <a:cs typeface="Microsoft YaHei"/>
              </a:rPr>
              <a:t>在我</a:t>
            </a:r>
            <a:r>
              <a:rPr sz="2000" err="1">
                <a:solidFill>
                  <a:srgbClr val="848484"/>
                </a:solidFill>
                <a:latin typeface="Microsoft YaHei" panose="020B0503020204020204" pitchFamily="34" charset="-122"/>
                <a:ea typeface="Microsoft YaHei" panose="020B0503020204020204" pitchFamily="34" charset="-122"/>
                <a:cs typeface="Microsoft YaHei"/>
              </a:rPr>
              <a:t>们</a:t>
            </a:r>
            <a:r>
              <a:rPr sz="2000" spc="-5" err="1">
                <a:solidFill>
                  <a:srgbClr val="848484"/>
                </a:solidFill>
                <a:latin typeface="Microsoft YaHei" panose="020B0503020204020204" pitchFamily="34" charset="-122"/>
                <a:ea typeface="Microsoft YaHei" panose="020B0503020204020204" pitchFamily="34" charset="-122"/>
                <a:cs typeface="Microsoft YaHei"/>
              </a:rPr>
              <a:t>的应</a:t>
            </a:r>
            <a:r>
              <a:rPr sz="2000" err="1">
                <a:solidFill>
                  <a:srgbClr val="848484"/>
                </a:solidFill>
                <a:latin typeface="Microsoft YaHei" panose="020B0503020204020204" pitchFamily="34" charset="-122"/>
                <a:ea typeface="Microsoft YaHei" panose="020B0503020204020204" pitchFamily="34" charset="-122"/>
                <a:cs typeface="Microsoft YaHei"/>
              </a:rPr>
              <a:t>用</a:t>
            </a:r>
            <a:r>
              <a:rPr sz="2000" spc="-5" err="1">
                <a:solidFill>
                  <a:srgbClr val="848484"/>
                </a:solidFill>
                <a:latin typeface="Microsoft YaHei" panose="020B0503020204020204" pitchFamily="34" charset="-122"/>
                <a:ea typeface="Microsoft YaHei" panose="020B0503020204020204" pitchFamily="34" charset="-122"/>
                <a:cs typeface="Microsoft YaHei"/>
              </a:rPr>
              <a:t>实验</a:t>
            </a:r>
            <a:endParaRPr sz="2000">
              <a:latin typeface="Microsoft YaHei" panose="020B0503020204020204" pitchFamily="34" charset="-122"/>
              <a:ea typeface="Microsoft YaHei" panose="020B0503020204020204" pitchFamily="34" charset="-122"/>
              <a:cs typeface="Microsoft YaHei"/>
            </a:endParaRPr>
          </a:p>
          <a:p>
            <a:pPr marL="12700">
              <a:lnSpc>
                <a:spcPts val="2485"/>
              </a:lnSpc>
            </a:pPr>
            <a:r>
              <a:rPr sz="2000" spc="-10" err="1">
                <a:solidFill>
                  <a:srgbClr val="848484"/>
                </a:solidFill>
                <a:latin typeface="Microsoft YaHei" panose="020B0503020204020204" pitchFamily="34" charset="-122"/>
                <a:ea typeface="Microsoft YaHei" panose="020B0503020204020204" pitchFamily="34" charset="-122"/>
                <a:cs typeface="Microsoft YaHei"/>
              </a:rPr>
              <a:t>室进行测试</a:t>
            </a:r>
            <a:r>
              <a:rPr sz="2000" spc="-5">
                <a:solidFill>
                  <a:srgbClr val="848484"/>
                </a:solidFill>
                <a:latin typeface="Microsoft YaHei" panose="020B0503020204020204" pitchFamily="34" charset="-122"/>
                <a:ea typeface="Microsoft YaHei" panose="020B0503020204020204" pitchFamily="34" charset="-122"/>
                <a:cs typeface="Microsoft YaHei"/>
              </a:rPr>
              <a:t>。</a:t>
            </a:r>
            <a:endParaRPr sz="2000">
              <a:latin typeface="Microsoft YaHei" panose="020B0503020204020204" pitchFamily="34" charset="-122"/>
              <a:ea typeface="Microsoft YaHei" panose="020B0503020204020204" pitchFamily="34" charset="-122"/>
              <a:cs typeface="Microsoft YaHei"/>
            </a:endParaRPr>
          </a:p>
          <a:p>
            <a:pPr marL="241300" indent="-228600">
              <a:lnSpc>
                <a:spcPts val="2515"/>
              </a:lnSpc>
              <a:spcBef>
                <a:spcPts val="1920"/>
              </a:spcBef>
              <a:buClr>
                <a:srgbClr val="F8642D"/>
              </a:buClr>
              <a:buFont typeface="Wingdings"/>
              <a:buChar char=""/>
              <a:tabLst>
                <a:tab pos="241300" algn="l"/>
              </a:tabLst>
            </a:pPr>
            <a:r>
              <a:rPr sz="2000" b="0" spc="-5">
                <a:solidFill>
                  <a:srgbClr val="848484"/>
                </a:solidFill>
                <a:latin typeface="Microsoft YaHei" panose="020B0503020204020204" pitchFamily="34" charset="-122"/>
                <a:ea typeface="Microsoft YaHei" panose="020B0503020204020204" pitchFamily="34" charset="-122"/>
                <a:cs typeface="Calibri Light"/>
              </a:rPr>
              <a:t>Soft</a:t>
            </a:r>
            <a:r>
              <a:rPr sz="2000" b="0" spc="5">
                <a:solidFill>
                  <a:srgbClr val="848484"/>
                </a:solidFill>
                <a:latin typeface="Microsoft YaHei" panose="020B0503020204020204" pitchFamily="34" charset="-122"/>
                <a:ea typeface="Microsoft YaHei" panose="020B0503020204020204" pitchFamily="34" charset="-122"/>
                <a:cs typeface="Calibri Light"/>
              </a:rPr>
              <a:t> </a:t>
            </a:r>
            <a:r>
              <a:rPr sz="2000" b="0" spc="-5">
                <a:solidFill>
                  <a:srgbClr val="848484"/>
                </a:solidFill>
                <a:latin typeface="Microsoft YaHei" panose="020B0503020204020204" pitchFamily="34" charset="-122"/>
                <a:ea typeface="Microsoft YaHei" panose="020B0503020204020204" pitchFamily="34" charset="-122"/>
                <a:cs typeface="Calibri Light"/>
              </a:rPr>
              <a:t>shells</a:t>
            </a:r>
            <a:endParaRPr sz="2000">
              <a:latin typeface="Microsoft YaHei" panose="020B0503020204020204" pitchFamily="34" charset="-122"/>
              <a:ea typeface="Microsoft YaHei" panose="020B0503020204020204" pitchFamily="34" charset="-122"/>
              <a:cs typeface="Calibri Light"/>
            </a:endParaRPr>
          </a:p>
          <a:p>
            <a:pPr marL="241300">
              <a:lnSpc>
                <a:spcPts val="2515"/>
              </a:lnSpc>
            </a:pPr>
            <a:r>
              <a:rPr sz="2000" spc="-5" err="1">
                <a:solidFill>
                  <a:srgbClr val="848484"/>
                </a:solidFill>
                <a:latin typeface="Microsoft YaHei" panose="020B0503020204020204" pitchFamily="34" charset="-122"/>
                <a:ea typeface="Microsoft YaHei" panose="020B0503020204020204" pitchFamily="34" charset="-122"/>
                <a:cs typeface="Microsoft YaHei"/>
              </a:rPr>
              <a:t>通常含有脂肪或油，需要额外的工</a:t>
            </a:r>
            <a:r>
              <a:rPr sz="2000" err="1">
                <a:solidFill>
                  <a:srgbClr val="848484"/>
                </a:solidFill>
                <a:latin typeface="Microsoft YaHei" panose="020B0503020204020204" pitchFamily="34" charset="-122"/>
                <a:ea typeface="Microsoft YaHei" panose="020B0503020204020204" pitchFamily="34" charset="-122"/>
                <a:cs typeface="Microsoft YaHei"/>
              </a:rPr>
              <a:t>艺</a:t>
            </a:r>
            <a:r>
              <a:rPr sz="2000" spc="-5" err="1">
                <a:solidFill>
                  <a:srgbClr val="848484"/>
                </a:solidFill>
                <a:latin typeface="Microsoft YaHei" panose="020B0503020204020204" pitchFamily="34" charset="-122"/>
                <a:ea typeface="Microsoft YaHei" panose="020B0503020204020204" pitchFamily="34" charset="-122"/>
                <a:cs typeface="Microsoft YaHei"/>
              </a:rPr>
              <a:t>步骤</a:t>
            </a:r>
            <a:r>
              <a:rPr sz="2000" spc="-5">
                <a:solidFill>
                  <a:srgbClr val="848484"/>
                </a:solidFill>
                <a:latin typeface="Microsoft YaHei" panose="020B0503020204020204" pitchFamily="34" charset="-122"/>
                <a:ea typeface="Microsoft YaHei" panose="020B0503020204020204" pitchFamily="34" charset="-122"/>
                <a:cs typeface="Microsoft YaHei"/>
              </a:rPr>
              <a:t>。</a:t>
            </a:r>
            <a:endParaRPr sz="2000">
              <a:latin typeface="Microsoft YaHei" panose="020B0503020204020204" pitchFamily="34" charset="-122"/>
              <a:ea typeface="Microsoft YaHei" panose="020B0503020204020204" pitchFamily="34" charset="-122"/>
              <a:cs typeface="Microsoft YaHei"/>
            </a:endParaRPr>
          </a:p>
        </p:txBody>
      </p:sp>
      <p:sp>
        <p:nvSpPr>
          <p:cNvPr id="4" name="object 4"/>
          <p:cNvSpPr/>
          <p:nvPr/>
        </p:nvSpPr>
        <p:spPr>
          <a:xfrm>
            <a:off x="6560819" y="4664964"/>
            <a:ext cx="5500573" cy="1511808"/>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err="1"/>
              <a:t>典型的</a:t>
            </a:r>
            <a:r>
              <a:rPr lang="en-US" altLang="zh-CN" err="1"/>
              <a:t>API</a:t>
            </a:r>
            <a:r>
              <a:rPr lang="zh-CN" altLang="en-US" err="1"/>
              <a:t>下降趋势</a:t>
            </a:r>
            <a:endParaRPr lang="zh-CN" altLang="en-US"/>
          </a:p>
        </p:txBody>
      </p:sp>
      <p:sp>
        <p:nvSpPr>
          <p:cNvPr id="8" name="Slide Number Placeholder 4">
            <a:extLst>
              <a:ext uri="{FF2B5EF4-FFF2-40B4-BE49-F238E27FC236}">
                <a16:creationId xmlns:a16="http://schemas.microsoft.com/office/drawing/2014/main" id="{A2FADE3B-E2EF-FB69-B647-DFDD76903AB9}"/>
              </a:ext>
            </a:extLst>
          </p:cNvPr>
          <p:cNvSpPr>
            <a:spLocks noGrp="1"/>
          </p:cNvSpPr>
          <p:nvPr>
            <p:ph type="sldNum" sz="quarter" idx="4"/>
          </p:nvPr>
        </p:nvSpPr>
        <p:spPr/>
        <p:txBody>
          <a:bodyPr/>
          <a:lstStyle/>
          <a:p>
            <a:fld id="{1A91ABBD-BE70-492B-BBD8-7AF5442A9E89}" type="slidenum">
              <a:rPr lang="en-GB" smtClean="0"/>
              <a:pPr/>
              <a:t>69</a:t>
            </a:fld>
            <a:endParaRPr lang="en-GB"/>
          </a:p>
        </p:txBody>
      </p:sp>
      <p:sp>
        <p:nvSpPr>
          <p:cNvPr id="3" name="object 3"/>
          <p:cNvSpPr/>
          <p:nvPr/>
        </p:nvSpPr>
        <p:spPr>
          <a:xfrm>
            <a:off x="450000" y="1424788"/>
            <a:ext cx="7267663" cy="3995463"/>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err="1"/>
              <a:t>紫外氧化处理废水原理</a:t>
            </a:r>
            <a:endParaRPr lang="zh-CN" altLang="en-US"/>
          </a:p>
        </p:txBody>
      </p:sp>
      <p:sp>
        <p:nvSpPr>
          <p:cNvPr id="12" name="Slide Number Placeholder 4">
            <a:extLst>
              <a:ext uri="{FF2B5EF4-FFF2-40B4-BE49-F238E27FC236}">
                <a16:creationId xmlns:a16="http://schemas.microsoft.com/office/drawing/2014/main" id="{55E66417-6EF3-722A-3EAC-859CB94AAB64}"/>
              </a:ext>
            </a:extLst>
          </p:cNvPr>
          <p:cNvSpPr>
            <a:spLocks noGrp="1"/>
          </p:cNvSpPr>
          <p:nvPr>
            <p:ph type="sldNum" sz="quarter" idx="4"/>
          </p:nvPr>
        </p:nvSpPr>
        <p:spPr/>
        <p:txBody>
          <a:bodyPr/>
          <a:lstStyle/>
          <a:p>
            <a:fld id="{1A91ABBD-BE70-492B-BBD8-7AF5442A9E89}" type="slidenum">
              <a:rPr lang="en-GB" smtClean="0"/>
              <a:pPr/>
              <a:t>70</a:t>
            </a:fld>
            <a:endParaRPr lang="en-GB"/>
          </a:p>
        </p:txBody>
      </p:sp>
      <p:sp>
        <p:nvSpPr>
          <p:cNvPr id="3" name="object 3"/>
          <p:cNvSpPr txBox="1"/>
          <p:nvPr/>
        </p:nvSpPr>
        <p:spPr>
          <a:xfrm>
            <a:off x="528929" y="4132326"/>
            <a:ext cx="11075670" cy="963930"/>
          </a:xfrm>
          <a:prstGeom prst="rect">
            <a:avLst/>
          </a:prstGeom>
        </p:spPr>
        <p:txBody>
          <a:bodyPr vert="horz" wrap="square" lIns="0" tIns="49530" rIns="0" bIns="0" rtlCol="0">
            <a:spAutoFit/>
          </a:bodyPr>
          <a:lstStyle/>
          <a:p>
            <a:pPr marL="12700" marR="5080" algn="just">
              <a:lnSpc>
                <a:spcPts val="2380"/>
              </a:lnSpc>
              <a:spcBef>
                <a:spcPts val="390"/>
              </a:spcBef>
            </a:pPr>
            <a:r>
              <a:rPr sz="2200" spc="-5">
                <a:solidFill>
                  <a:srgbClr val="848484"/>
                </a:solidFill>
                <a:latin typeface="Microsoft YaHei"/>
                <a:cs typeface="Microsoft YaHei"/>
              </a:rPr>
              <a:t>多个不同的氧化反应最终都将有机</a:t>
            </a:r>
            <a:r>
              <a:rPr sz="2200">
                <a:solidFill>
                  <a:srgbClr val="848484"/>
                </a:solidFill>
                <a:latin typeface="Microsoft YaHei"/>
                <a:cs typeface="Microsoft YaHei"/>
              </a:rPr>
              <a:t>杂</a:t>
            </a:r>
            <a:r>
              <a:rPr sz="2200" spc="-5">
                <a:solidFill>
                  <a:srgbClr val="848484"/>
                </a:solidFill>
                <a:latin typeface="Microsoft YaHei"/>
                <a:cs typeface="Microsoft YaHei"/>
              </a:rPr>
              <a:t>质转</a:t>
            </a:r>
            <a:r>
              <a:rPr sz="2200">
                <a:solidFill>
                  <a:srgbClr val="848484"/>
                </a:solidFill>
                <a:latin typeface="Microsoft YaHei"/>
                <a:cs typeface="Microsoft YaHei"/>
              </a:rPr>
              <a:t>化</a:t>
            </a:r>
            <a:r>
              <a:rPr sz="2200" spc="5">
                <a:solidFill>
                  <a:srgbClr val="848484"/>
                </a:solidFill>
                <a:latin typeface="Microsoft YaHei"/>
                <a:cs typeface="Microsoft YaHei"/>
              </a:rPr>
              <a:t>为</a:t>
            </a:r>
            <a:r>
              <a:rPr sz="2200" b="0" spc="-15">
                <a:solidFill>
                  <a:srgbClr val="848484"/>
                </a:solidFill>
                <a:latin typeface="Calibri Light"/>
                <a:cs typeface="Calibri Light"/>
              </a:rPr>
              <a:t>CO2</a:t>
            </a:r>
            <a:r>
              <a:rPr sz="2200" spc="-5">
                <a:solidFill>
                  <a:srgbClr val="848484"/>
                </a:solidFill>
                <a:latin typeface="Microsoft YaHei"/>
                <a:cs typeface="Microsoft YaHei"/>
              </a:rPr>
              <a:t>和</a:t>
            </a:r>
            <a:r>
              <a:rPr sz="2200" b="0" spc="-10">
                <a:solidFill>
                  <a:srgbClr val="848484"/>
                </a:solidFill>
                <a:latin typeface="Calibri Light"/>
                <a:cs typeface="Calibri Light"/>
              </a:rPr>
              <a:t>H2O</a:t>
            </a:r>
            <a:r>
              <a:rPr sz="2200" spc="-10">
                <a:solidFill>
                  <a:srgbClr val="848484"/>
                </a:solidFill>
                <a:latin typeface="Microsoft YaHei"/>
                <a:cs typeface="Microsoft YaHei"/>
              </a:rPr>
              <a:t>，</a:t>
            </a:r>
            <a:r>
              <a:rPr sz="2200">
                <a:solidFill>
                  <a:srgbClr val="848484"/>
                </a:solidFill>
                <a:latin typeface="Microsoft YaHei"/>
                <a:cs typeface="Microsoft YaHei"/>
              </a:rPr>
              <a:t>而</a:t>
            </a:r>
            <a:r>
              <a:rPr sz="2200" spc="-5">
                <a:solidFill>
                  <a:srgbClr val="848484"/>
                </a:solidFill>
                <a:latin typeface="Microsoft YaHei"/>
                <a:cs typeface="Microsoft YaHei"/>
              </a:rPr>
              <a:t>且在</a:t>
            </a:r>
            <a:r>
              <a:rPr sz="2200">
                <a:solidFill>
                  <a:srgbClr val="848484"/>
                </a:solidFill>
                <a:latin typeface="Microsoft YaHei"/>
                <a:cs typeface="Microsoft YaHei"/>
              </a:rPr>
              <a:t>反</a:t>
            </a:r>
            <a:r>
              <a:rPr sz="2200" spc="-5">
                <a:solidFill>
                  <a:srgbClr val="848484"/>
                </a:solidFill>
                <a:latin typeface="Microsoft YaHei"/>
                <a:cs typeface="Microsoft YaHei"/>
              </a:rPr>
              <a:t>应中</a:t>
            </a:r>
            <a:r>
              <a:rPr sz="2200">
                <a:solidFill>
                  <a:srgbClr val="848484"/>
                </a:solidFill>
                <a:latin typeface="Microsoft YaHei"/>
                <a:cs typeface="Microsoft YaHei"/>
              </a:rPr>
              <a:t>含</a:t>
            </a:r>
            <a:r>
              <a:rPr sz="2200" spc="-5">
                <a:solidFill>
                  <a:srgbClr val="848484"/>
                </a:solidFill>
                <a:latin typeface="Microsoft YaHei"/>
                <a:cs typeface="Microsoft YaHei"/>
              </a:rPr>
              <a:t>氧官</a:t>
            </a:r>
            <a:r>
              <a:rPr sz="2200">
                <a:solidFill>
                  <a:srgbClr val="848484"/>
                </a:solidFill>
                <a:latin typeface="Microsoft YaHei"/>
                <a:cs typeface="Microsoft YaHei"/>
              </a:rPr>
              <a:t>能</a:t>
            </a:r>
            <a:r>
              <a:rPr sz="2200" spc="-5">
                <a:solidFill>
                  <a:srgbClr val="848484"/>
                </a:solidFill>
                <a:latin typeface="Microsoft YaHei"/>
                <a:cs typeface="Microsoft YaHei"/>
              </a:rPr>
              <a:t>团的</a:t>
            </a:r>
            <a:r>
              <a:rPr sz="2200">
                <a:solidFill>
                  <a:srgbClr val="848484"/>
                </a:solidFill>
                <a:latin typeface="Microsoft YaHei"/>
                <a:cs typeface="Microsoft YaHei"/>
              </a:rPr>
              <a:t>中</a:t>
            </a:r>
            <a:r>
              <a:rPr sz="2200" spc="-5">
                <a:solidFill>
                  <a:srgbClr val="848484"/>
                </a:solidFill>
                <a:latin typeface="Microsoft YaHei"/>
                <a:cs typeface="Microsoft YaHei"/>
              </a:rPr>
              <a:t>间 产物显著增加。这些中间产物通常</a:t>
            </a:r>
            <a:r>
              <a:rPr sz="2200">
                <a:solidFill>
                  <a:srgbClr val="848484"/>
                </a:solidFill>
                <a:latin typeface="Microsoft YaHei"/>
                <a:cs typeface="Microsoft YaHei"/>
              </a:rPr>
              <a:t>包</a:t>
            </a:r>
            <a:r>
              <a:rPr sz="2200" spc="-5">
                <a:solidFill>
                  <a:srgbClr val="848484"/>
                </a:solidFill>
                <a:latin typeface="Microsoft YaHei"/>
                <a:cs typeface="Microsoft YaHei"/>
              </a:rPr>
              <a:t>含一</a:t>
            </a:r>
            <a:r>
              <a:rPr sz="2200">
                <a:solidFill>
                  <a:srgbClr val="848484"/>
                </a:solidFill>
                <a:latin typeface="Microsoft YaHei"/>
                <a:cs typeface="Microsoft YaHei"/>
              </a:rPr>
              <a:t>个</a:t>
            </a:r>
            <a:r>
              <a:rPr sz="2200" spc="-5">
                <a:solidFill>
                  <a:srgbClr val="848484"/>
                </a:solidFill>
                <a:latin typeface="Microsoft YaHei"/>
                <a:cs typeface="Microsoft YaHei"/>
              </a:rPr>
              <a:t>或者</a:t>
            </a:r>
            <a:r>
              <a:rPr sz="2200">
                <a:solidFill>
                  <a:srgbClr val="848484"/>
                </a:solidFill>
                <a:latin typeface="Microsoft YaHei"/>
                <a:cs typeface="Microsoft YaHei"/>
              </a:rPr>
              <a:t>几</a:t>
            </a:r>
            <a:r>
              <a:rPr sz="2200" spc="5">
                <a:solidFill>
                  <a:srgbClr val="848484"/>
                </a:solidFill>
                <a:latin typeface="Microsoft YaHei"/>
                <a:cs typeface="Microsoft YaHei"/>
              </a:rPr>
              <a:t>个</a:t>
            </a:r>
            <a:r>
              <a:rPr sz="2200" b="0" spc="-5">
                <a:solidFill>
                  <a:srgbClr val="848484"/>
                </a:solidFill>
                <a:latin typeface="Calibri Light"/>
                <a:cs typeface="Calibri Light"/>
              </a:rPr>
              <a:t>-OH</a:t>
            </a:r>
            <a:r>
              <a:rPr sz="2200" spc="-5">
                <a:solidFill>
                  <a:srgbClr val="848484"/>
                </a:solidFill>
                <a:latin typeface="Microsoft YaHei"/>
                <a:cs typeface="Microsoft YaHei"/>
              </a:rPr>
              <a:t>和</a:t>
            </a:r>
            <a:r>
              <a:rPr sz="2200" b="0" spc="-10">
                <a:solidFill>
                  <a:srgbClr val="848484"/>
                </a:solidFill>
                <a:latin typeface="Calibri Light"/>
                <a:cs typeface="Calibri Light"/>
              </a:rPr>
              <a:t>COOH-</a:t>
            </a:r>
            <a:r>
              <a:rPr sz="2200" b="0" spc="20">
                <a:solidFill>
                  <a:srgbClr val="848484"/>
                </a:solidFill>
                <a:latin typeface="Calibri Light"/>
                <a:cs typeface="Calibri Light"/>
              </a:rPr>
              <a:t> </a:t>
            </a:r>
            <a:r>
              <a:rPr sz="2200" spc="-5">
                <a:solidFill>
                  <a:srgbClr val="848484"/>
                </a:solidFill>
                <a:latin typeface="Microsoft YaHei"/>
                <a:cs typeface="Microsoft YaHei"/>
              </a:rPr>
              <a:t>官能团，它们通常比初始 有机化合物显示出更高的生物利用</a:t>
            </a:r>
            <a:r>
              <a:rPr sz="2200">
                <a:solidFill>
                  <a:srgbClr val="848484"/>
                </a:solidFill>
                <a:latin typeface="Microsoft YaHei"/>
                <a:cs typeface="Microsoft YaHei"/>
              </a:rPr>
              <a:t>率</a:t>
            </a:r>
            <a:r>
              <a:rPr sz="2200" spc="-5">
                <a:solidFill>
                  <a:srgbClr val="848484"/>
                </a:solidFill>
                <a:latin typeface="Microsoft YaHei"/>
                <a:cs typeface="Microsoft YaHei"/>
              </a:rPr>
              <a:t>，同</a:t>
            </a:r>
            <a:r>
              <a:rPr sz="2200">
                <a:solidFill>
                  <a:srgbClr val="848484"/>
                </a:solidFill>
                <a:latin typeface="Microsoft YaHei"/>
                <a:cs typeface="Microsoft YaHei"/>
              </a:rPr>
              <a:t>时</a:t>
            </a:r>
            <a:r>
              <a:rPr sz="2200" spc="-5">
                <a:solidFill>
                  <a:srgbClr val="848484"/>
                </a:solidFill>
                <a:latin typeface="Microsoft YaHei"/>
                <a:cs typeface="Microsoft YaHei"/>
              </a:rPr>
              <a:t>毒性</a:t>
            </a:r>
            <a:r>
              <a:rPr sz="2200">
                <a:solidFill>
                  <a:srgbClr val="848484"/>
                </a:solidFill>
                <a:latin typeface="Microsoft YaHei"/>
                <a:cs typeface="Microsoft YaHei"/>
              </a:rPr>
              <a:t>被</a:t>
            </a:r>
            <a:r>
              <a:rPr sz="2200" spc="-5">
                <a:solidFill>
                  <a:srgbClr val="848484"/>
                </a:solidFill>
                <a:latin typeface="Microsoft YaHei"/>
                <a:cs typeface="Microsoft YaHei"/>
              </a:rPr>
              <a:t>去</a:t>
            </a:r>
            <a:r>
              <a:rPr sz="2200" spc="5">
                <a:solidFill>
                  <a:srgbClr val="848484"/>
                </a:solidFill>
                <a:latin typeface="Microsoft YaHei"/>
                <a:cs typeface="Microsoft YaHei"/>
              </a:rPr>
              <a:t>除</a:t>
            </a:r>
            <a:r>
              <a:rPr sz="2200" spc="-5">
                <a:solidFill>
                  <a:srgbClr val="848484"/>
                </a:solidFill>
                <a:latin typeface="Microsoft YaHei"/>
                <a:cs typeface="Microsoft YaHei"/>
              </a:rPr>
              <a:t>。</a:t>
            </a:r>
            <a:endParaRPr sz="2200">
              <a:latin typeface="Microsoft YaHei"/>
              <a:cs typeface="Microsoft YaHei"/>
            </a:endParaRPr>
          </a:p>
        </p:txBody>
      </p:sp>
      <p:sp>
        <p:nvSpPr>
          <p:cNvPr id="4" name="object 4"/>
          <p:cNvSpPr/>
          <p:nvPr/>
        </p:nvSpPr>
        <p:spPr>
          <a:xfrm>
            <a:off x="5208063" y="1673771"/>
            <a:ext cx="1079903" cy="291807"/>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5003933" y="2574675"/>
            <a:ext cx="1539010" cy="305043"/>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4653412" y="3500437"/>
            <a:ext cx="2200372" cy="253364"/>
          </a:xfrm>
          <a:prstGeom prst="rect">
            <a:avLst/>
          </a:prstGeom>
          <a:blipFill>
            <a:blip r:embed="rId4" cstate="print"/>
            <a:stretch>
              <a:fillRect/>
            </a:stretch>
          </a:blipFill>
        </p:spPr>
        <p:txBody>
          <a:bodyPr wrap="square" lIns="0" tIns="0" rIns="0" bIns="0" rtlCol="0"/>
          <a:lstStyle/>
          <a:p>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err="1"/>
              <a:t>典型的紫外氧化处理废水过程</a:t>
            </a:r>
            <a:endParaRPr lang="zh-CN" altLang="en-US"/>
          </a:p>
        </p:txBody>
      </p:sp>
      <p:sp>
        <p:nvSpPr>
          <p:cNvPr id="83" name="Slide Number Placeholder 4">
            <a:extLst>
              <a:ext uri="{FF2B5EF4-FFF2-40B4-BE49-F238E27FC236}">
                <a16:creationId xmlns:a16="http://schemas.microsoft.com/office/drawing/2014/main" id="{F857C529-E3D5-91A0-FAAA-DE740B142DC7}"/>
              </a:ext>
            </a:extLst>
          </p:cNvPr>
          <p:cNvSpPr>
            <a:spLocks noGrp="1"/>
          </p:cNvSpPr>
          <p:nvPr>
            <p:ph type="sldNum" sz="quarter" idx="4"/>
          </p:nvPr>
        </p:nvSpPr>
        <p:spPr/>
        <p:txBody>
          <a:bodyPr/>
          <a:lstStyle/>
          <a:p>
            <a:fld id="{1A91ABBD-BE70-492B-BBD8-7AF5442A9E89}" type="slidenum">
              <a:rPr lang="en-GB" smtClean="0"/>
              <a:pPr/>
              <a:t>71</a:t>
            </a:fld>
            <a:endParaRPr lang="en-GB"/>
          </a:p>
        </p:txBody>
      </p:sp>
      <p:sp>
        <p:nvSpPr>
          <p:cNvPr id="3" name="object 3"/>
          <p:cNvSpPr txBox="1"/>
          <p:nvPr/>
        </p:nvSpPr>
        <p:spPr>
          <a:xfrm>
            <a:off x="528929" y="1428953"/>
            <a:ext cx="10414000" cy="689291"/>
          </a:xfrm>
          <a:prstGeom prst="rect">
            <a:avLst/>
          </a:prstGeom>
        </p:spPr>
        <p:txBody>
          <a:bodyPr vert="horz" wrap="square" lIns="0" tIns="12065" rIns="0" bIns="0" rtlCol="0">
            <a:spAutoFit/>
          </a:bodyPr>
          <a:lstStyle/>
          <a:p>
            <a:pPr marL="12700">
              <a:lnSpc>
                <a:spcPct val="100000"/>
              </a:lnSpc>
              <a:spcBef>
                <a:spcPts val="95"/>
              </a:spcBef>
            </a:pPr>
            <a:r>
              <a:rPr sz="2200" spc="-10" err="1">
                <a:solidFill>
                  <a:srgbClr val="848484"/>
                </a:solidFill>
                <a:cs typeface="Microsoft YaHei"/>
              </a:rPr>
              <a:t>下图显示了众多</a:t>
            </a:r>
            <a:r>
              <a:rPr sz="2200" b="0" spc="-15" err="1">
                <a:solidFill>
                  <a:srgbClr val="848484"/>
                </a:solidFill>
                <a:cs typeface="Calibri Light"/>
              </a:rPr>
              <a:t>Enviolet</a:t>
            </a:r>
            <a:r>
              <a:rPr sz="2200" err="1">
                <a:solidFill>
                  <a:srgbClr val="848484"/>
                </a:solidFill>
                <a:cs typeface="Microsoft YaHei"/>
              </a:rPr>
              <a:t>紫</a:t>
            </a:r>
            <a:r>
              <a:rPr sz="2200" spc="-5" err="1">
                <a:solidFill>
                  <a:srgbClr val="848484"/>
                </a:solidFill>
                <a:cs typeface="Microsoft YaHei"/>
              </a:rPr>
              <a:t>外高级氧化</a:t>
            </a:r>
            <a:r>
              <a:rPr sz="2200" err="1">
                <a:solidFill>
                  <a:srgbClr val="848484"/>
                </a:solidFill>
                <a:cs typeface="Microsoft YaHei"/>
              </a:rPr>
              <a:t>处</a:t>
            </a:r>
            <a:r>
              <a:rPr sz="2200" spc="-5" err="1">
                <a:solidFill>
                  <a:srgbClr val="848484"/>
                </a:solidFill>
                <a:cs typeface="Microsoft YaHei"/>
              </a:rPr>
              <a:t>理废水系统</a:t>
            </a:r>
            <a:r>
              <a:rPr sz="2200" err="1">
                <a:solidFill>
                  <a:srgbClr val="848484"/>
                </a:solidFill>
                <a:cs typeface="Microsoft YaHei"/>
              </a:rPr>
              <a:t>的</a:t>
            </a:r>
            <a:r>
              <a:rPr sz="2200" spc="-5" err="1">
                <a:solidFill>
                  <a:srgbClr val="848484"/>
                </a:solidFill>
                <a:cs typeface="Microsoft YaHei"/>
              </a:rPr>
              <a:t>技术结果，</a:t>
            </a:r>
            <a:r>
              <a:rPr sz="2200" err="1">
                <a:solidFill>
                  <a:srgbClr val="848484"/>
                </a:solidFill>
                <a:cs typeface="Microsoft YaHei"/>
              </a:rPr>
              <a:t>并</a:t>
            </a:r>
            <a:r>
              <a:rPr sz="2200" spc="-5" err="1">
                <a:solidFill>
                  <a:srgbClr val="848484"/>
                </a:solidFill>
                <a:cs typeface="Microsoft YaHei"/>
              </a:rPr>
              <a:t>显示了典型</a:t>
            </a:r>
            <a:r>
              <a:rPr sz="2200" err="1">
                <a:solidFill>
                  <a:srgbClr val="848484"/>
                </a:solidFill>
                <a:cs typeface="Microsoft YaHei"/>
              </a:rPr>
              <a:t>趋</a:t>
            </a:r>
            <a:r>
              <a:rPr sz="2200" spc="-5" err="1">
                <a:solidFill>
                  <a:srgbClr val="848484"/>
                </a:solidFill>
                <a:cs typeface="Microsoft YaHei"/>
              </a:rPr>
              <a:t>势</a:t>
            </a:r>
            <a:r>
              <a:rPr sz="2200" spc="-5">
                <a:solidFill>
                  <a:srgbClr val="848484"/>
                </a:solidFill>
                <a:cs typeface="Microsoft YaHei"/>
              </a:rPr>
              <a:t>：</a:t>
            </a:r>
            <a:endParaRPr sz="2200">
              <a:cs typeface="Microsoft YaHei"/>
            </a:endParaRPr>
          </a:p>
        </p:txBody>
      </p:sp>
      <p:sp>
        <p:nvSpPr>
          <p:cNvPr id="4" name="object 4"/>
          <p:cNvSpPr txBox="1"/>
          <p:nvPr/>
        </p:nvSpPr>
        <p:spPr>
          <a:xfrm>
            <a:off x="528929" y="1959991"/>
            <a:ext cx="5353685" cy="2869565"/>
          </a:xfrm>
          <a:prstGeom prst="rect">
            <a:avLst/>
          </a:prstGeom>
        </p:spPr>
        <p:txBody>
          <a:bodyPr vert="horz" wrap="square" lIns="0" tIns="12065" rIns="0" bIns="0" rtlCol="0">
            <a:spAutoFit/>
          </a:bodyPr>
          <a:lstStyle/>
          <a:p>
            <a:pPr marL="285115" indent="-273050">
              <a:lnSpc>
                <a:spcPct val="100000"/>
              </a:lnSpc>
              <a:spcBef>
                <a:spcPts val="95"/>
              </a:spcBef>
              <a:buFont typeface="Calibri Light"/>
              <a:buAutoNum type="arabicPeriod"/>
              <a:tabLst>
                <a:tab pos="285750" algn="l"/>
              </a:tabLst>
            </a:pPr>
            <a:r>
              <a:rPr sz="2200" spc="-5" err="1">
                <a:solidFill>
                  <a:srgbClr val="848484"/>
                </a:solidFill>
                <a:cs typeface="Microsoft YaHei"/>
              </a:rPr>
              <a:t>废水已净化</a:t>
            </a:r>
            <a:endParaRPr sz="2200">
              <a:cs typeface="Microsoft YaHei"/>
            </a:endParaRPr>
          </a:p>
          <a:p>
            <a:pPr marL="285115" indent="-273050">
              <a:lnSpc>
                <a:spcPct val="100000"/>
              </a:lnSpc>
              <a:spcBef>
                <a:spcPts val="35"/>
              </a:spcBef>
              <a:buFont typeface="Calibri Light"/>
              <a:buAutoNum type="arabicPeriod"/>
              <a:tabLst>
                <a:tab pos="285750" algn="l"/>
              </a:tabLst>
            </a:pPr>
            <a:r>
              <a:rPr sz="2200" spc="-5" err="1">
                <a:solidFill>
                  <a:srgbClr val="848484"/>
                </a:solidFill>
                <a:cs typeface="Microsoft YaHei"/>
              </a:rPr>
              <a:t>生化性提高</a:t>
            </a:r>
            <a:endParaRPr sz="2200">
              <a:cs typeface="Microsoft YaHei"/>
            </a:endParaRPr>
          </a:p>
          <a:p>
            <a:pPr marL="285115" indent="-273050">
              <a:lnSpc>
                <a:spcPct val="100000"/>
              </a:lnSpc>
              <a:spcBef>
                <a:spcPts val="35"/>
              </a:spcBef>
              <a:buAutoNum type="arabicPeriod"/>
              <a:tabLst>
                <a:tab pos="285750" algn="l"/>
              </a:tabLst>
            </a:pPr>
            <a:r>
              <a:rPr sz="2200" b="0" spc="-30" err="1">
                <a:solidFill>
                  <a:srgbClr val="848484"/>
                </a:solidFill>
                <a:cs typeface="Calibri Light"/>
              </a:rPr>
              <a:t>TOC</a:t>
            </a:r>
            <a:r>
              <a:rPr sz="2200" spc="-5" err="1">
                <a:solidFill>
                  <a:srgbClr val="848484"/>
                </a:solidFill>
                <a:cs typeface="Microsoft YaHei"/>
              </a:rPr>
              <a:t>降低</a:t>
            </a:r>
            <a:endParaRPr sz="2200">
              <a:cs typeface="Microsoft YaHei"/>
            </a:endParaRPr>
          </a:p>
          <a:p>
            <a:pPr marL="285750" indent="-273685">
              <a:lnSpc>
                <a:spcPct val="100000"/>
              </a:lnSpc>
              <a:spcBef>
                <a:spcPts val="35"/>
              </a:spcBef>
              <a:buAutoNum type="arabicPeriod"/>
              <a:tabLst>
                <a:tab pos="286385" algn="l"/>
              </a:tabLst>
            </a:pPr>
            <a:r>
              <a:rPr sz="2200" b="0" spc="-15" err="1">
                <a:solidFill>
                  <a:srgbClr val="848484"/>
                </a:solidFill>
                <a:cs typeface="Calibri Light"/>
              </a:rPr>
              <a:t>COD</a:t>
            </a:r>
            <a:r>
              <a:rPr sz="2200" spc="-10" err="1">
                <a:solidFill>
                  <a:srgbClr val="848484"/>
                </a:solidFill>
                <a:cs typeface="Microsoft YaHei"/>
              </a:rPr>
              <a:t>降低</a:t>
            </a:r>
            <a:endParaRPr sz="2200">
              <a:cs typeface="Microsoft YaHei"/>
            </a:endParaRPr>
          </a:p>
          <a:p>
            <a:pPr marL="12700" marR="5080">
              <a:lnSpc>
                <a:spcPts val="2380"/>
              </a:lnSpc>
              <a:spcBef>
                <a:spcPts val="2435"/>
              </a:spcBef>
            </a:pPr>
            <a:r>
              <a:rPr sz="2200" spc="-5" err="1">
                <a:solidFill>
                  <a:srgbClr val="848484"/>
                </a:solidFill>
                <a:cs typeface="Microsoft YaHei"/>
              </a:rPr>
              <a:t>通常在</a:t>
            </a:r>
            <a:r>
              <a:rPr sz="2200" b="0" spc="-30" err="1">
                <a:solidFill>
                  <a:srgbClr val="848484"/>
                </a:solidFill>
                <a:cs typeface="Calibri Light"/>
              </a:rPr>
              <a:t>C</a:t>
            </a:r>
            <a:r>
              <a:rPr sz="2200" b="0" spc="-10" err="1">
                <a:solidFill>
                  <a:srgbClr val="848484"/>
                </a:solidFill>
                <a:cs typeface="Calibri Light"/>
              </a:rPr>
              <a:t>O</a:t>
            </a:r>
            <a:r>
              <a:rPr sz="2200" b="0" spc="-5" err="1">
                <a:solidFill>
                  <a:srgbClr val="848484"/>
                </a:solidFill>
                <a:cs typeface="Calibri Light"/>
              </a:rPr>
              <a:t>D</a:t>
            </a:r>
            <a:r>
              <a:rPr sz="2200" spc="-5" err="1">
                <a:solidFill>
                  <a:srgbClr val="848484"/>
                </a:solidFill>
                <a:cs typeface="Microsoft YaHei"/>
              </a:rPr>
              <a:t>去除率较低的情况下</a:t>
            </a:r>
            <a:r>
              <a:rPr sz="2200" b="0" spc="-10" err="1">
                <a:solidFill>
                  <a:srgbClr val="848484"/>
                </a:solidFill>
                <a:cs typeface="Calibri Light"/>
              </a:rPr>
              <a:t>AP</a:t>
            </a:r>
            <a:r>
              <a:rPr sz="2200" b="0" err="1">
                <a:solidFill>
                  <a:srgbClr val="848484"/>
                </a:solidFill>
                <a:cs typeface="Calibri Light"/>
              </a:rPr>
              <a:t>I</a:t>
            </a:r>
            <a:r>
              <a:rPr sz="2200" spc="-5" err="1">
                <a:solidFill>
                  <a:srgbClr val="848484"/>
                </a:solidFill>
                <a:cs typeface="Microsoft YaHei"/>
              </a:rPr>
              <a:t>已经完全</a:t>
            </a:r>
            <a:r>
              <a:rPr sz="2200" spc="-5">
                <a:solidFill>
                  <a:srgbClr val="848484"/>
                </a:solidFill>
                <a:cs typeface="Microsoft YaHei"/>
              </a:rPr>
              <a:t> </a:t>
            </a:r>
            <a:r>
              <a:rPr sz="2200" spc="-5" err="1">
                <a:solidFill>
                  <a:srgbClr val="848484"/>
                </a:solidFill>
                <a:cs typeface="Microsoft YaHei"/>
              </a:rPr>
              <a:t>去除至</a:t>
            </a:r>
            <a:r>
              <a:rPr sz="2200" b="0" spc="-10" err="1">
                <a:solidFill>
                  <a:srgbClr val="848484"/>
                </a:solidFill>
                <a:cs typeface="Calibri Light"/>
              </a:rPr>
              <a:t>PNEC</a:t>
            </a:r>
            <a:r>
              <a:rPr sz="2200" spc="-5" err="1">
                <a:solidFill>
                  <a:srgbClr val="848484"/>
                </a:solidFill>
                <a:cs typeface="Microsoft YaHei"/>
              </a:rPr>
              <a:t>以下</a:t>
            </a:r>
            <a:r>
              <a:rPr sz="2200" spc="-5">
                <a:solidFill>
                  <a:srgbClr val="848484"/>
                </a:solidFill>
                <a:cs typeface="Microsoft YaHei"/>
              </a:rPr>
              <a:t>。</a:t>
            </a:r>
            <a:endParaRPr sz="2200">
              <a:cs typeface="Microsoft YaHei"/>
            </a:endParaRPr>
          </a:p>
          <a:p>
            <a:pPr marL="355600" indent="-342900">
              <a:lnSpc>
                <a:spcPct val="100000"/>
              </a:lnSpc>
              <a:spcBef>
                <a:spcPts val="1895"/>
              </a:spcBef>
              <a:buFont typeface="Wingdings" panose="05000000000000000000" pitchFamily="2" charset="2"/>
              <a:buChar char="q"/>
            </a:pPr>
            <a:r>
              <a:rPr sz="2200" spc="-5" err="1">
                <a:solidFill>
                  <a:srgbClr val="848484"/>
                </a:solidFill>
                <a:cs typeface="Microsoft YaHei"/>
              </a:rPr>
              <a:t>废水被有效处理</a:t>
            </a:r>
            <a:endParaRPr sz="2200">
              <a:cs typeface="Microsoft YaHei"/>
            </a:endParaRPr>
          </a:p>
        </p:txBody>
      </p:sp>
      <p:sp>
        <p:nvSpPr>
          <p:cNvPr id="5" name="object 5"/>
          <p:cNvSpPr/>
          <p:nvPr/>
        </p:nvSpPr>
        <p:spPr>
          <a:xfrm>
            <a:off x="7161276" y="2471927"/>
            <a:ext cx="4262755" cy="3045460"/>
          </a:xfrm>
          <a:custGeom>
            <a:avLst/>
            <a:gdLst/>
            <a:ahLst/>
            <a:cxnLst/>
            <a:rect l="l" t="t" r="r" b="b"/>
            <a:pathLst>
              <a:path w="4262755" h="3045460">
                <a:moveTo>
                  <a:pt x="0" y="3044952"/>
                </a:moveTo>
                <a:lnTo>
                  <a:pt x="4262628" y="3044952"/>
                </a:lnTo>
                <a:lnTo>
                  <a:pt x="4262628" y="0"/>
                </a:lnTo>
                <a:lnTo>
                  <a:pt x="0" y="0"/>
                </a:lnTo>
                <a:lnTo>
                  <a:pt x="0" y="3044952"/>
                </a:lnTo>
                <a:close/>
              </a:path>
            </a:pathLst>
          </a:custGeom>
          <a:ln w="9144">
            <a:solidFill>
              <a:srgbClr val="000000"/>
            </a:solidFill>
          </a:ln>
        </p:spPr>
        <p:txBody>
          <a:bodyPr wrap="square" lIns="0" tIns="0" rIns="0" bIns="0" rtlCol="0"/>
          <a:lstStyle/>
          <a:p>
            <a:endParaRPr/>
          </a:p>
        </p:txBody>
      </p:sp>
      <p:sp>
        <p:nvSpPr>
          <p:cNvPr id="6" name="object 6"/>
          <p:cNvSpPr/>
          <p:nvPr/>
        </p:nvSpPr>
        <p:spPr>
          <a:xfrm>
            <a:off x="11423904" y="2471927"/>
            <a:ext cx="0" cy="3045460"/>
          </a:xfrm>
          <a:custGeom>
            <a:avLst/>
            <a:gdLst/>
            <a:ahLst/>
            <a:cxnLst/>
            <a:rect l="l" t="t" r="r" b="b"/>
            <a:pathLst>
              <a:path h="3045460">
                <a:moveTo>
                  <a:pt x="0" y="3044952"/>
                </a:moveTo>
                <a:lnTo>
                  <a:pt x="0" y="0"/>
                </a:lnTo>
              </a:path>
            </a:pathLst>
          </a:custGeom>
          <a:ln w="9144">
            <a:solidFill>
              <a:srgbClr val="858585"/>
            </a:solidFill>
          </a:ln>
        </p:spPr>
        <p:txBody>
          <a:bodyPr wrap="square" lIns="0" tIns="0" rIns="0" bIns="0" rtlCol="0"/>
          <a:lstStyle/>
          <a:p>
            <a:endParaRPr/>
          </a:p>
        </p:txBody>
      </p:sp>
      <p:sp>
        <p:nvSpPr>
          <p:cNvPr id="7" name="object 7"/>
          <p:cNvSpPr/>
          <p:nvPr/>
        </p:nvSpPr>
        <p:spPr>
          <a:xfrm>
            <a:off x="11423904" y="5516879"/>
            <a:ext cx="40005" cy="0"/>
          </a:xfrm>
          <a:custGeom>
            <a:avLst/>
            <a:gdLst/>
            <a:ahLst/>
            <a:cxnLst/>
            <a:rect l="l" t="t" r="r" b="b"/>
            <a:pathLst>
              <a:path w="40004">
                <a:moveTo>
                  <a:pt x="0" y="0"/>
                </a:moveTo>
                <a:lnTo>
                  <a:pt x="39624" y="0"/>
                </a:lnTo>
              </a:path>
            </a:pathLst>
          </a:custGeom>
          <a:ln w="9144">
            <a:solidFill>
              <a:srgbClr val="858585"/>
            </a:solidFill>
          </a:ln>
        </p:spPr>
        <p:txBody>
          <a:bodyPr wrap="square" lIns="0" tIns="0" rIns="0" bIns="0" rtlCol="0"/>
          <a:lstStyle/>
          <a:p>
            <a:endParaRPr/>
          </a:p>
        </p:txBody>
      </p:sp>
      <p:sp>
        <p:nvSpPr>
          <p:cNvPr id="8" name="object 8"/>
          <p:cNvSpPr/>
          <p:nvPr/>
        </p:nvSpPr>
        <p:spPr>
          <a:xfrm>
            <a:off x="11423904" y="5213603"/>
            <a:ext cx="40005" cy="0"/>
          </a:xfrm>
          <a:custGeom>
            <a:avLst/>
            <a:gdLst/>
            <a:ahLst/>
            <a:cxnLst/>
            <a:rect l="l" t="t" r="r" b="b"/>
            <a:pathLst>
              <a:path w="40004">
                <a:moveTo>
                  <a:pt x="0" y="0"/>
                </a:moveTo>
                <a:lnTo>
                  <a:pt x="39624" y="0"/>
                </a:lnTo>
              </a:path>
            </a:pathLst>
          </a:custGeom>
          <a:ln w="9144">
            <a:solidFill>
              <a:srgbClr val="858585"/>
            </a:solidFill>
          </a:ln>
        </p:spPr>
        <p:txBody>
          <a:bodyPr wrap="square" lIns="0" tIns="0" rIns="0" bIns="0" rtlCol="0"/>
          <a:lstStyle/>
          <a:p>
            <a:endParaRPr/>
          </a:p>
        </p:txBody>
      </p:sp>
      <p:sp>
        <p:nvSpPr>
          <p:cNvPr id="9" name="object 9"/>
          <p:cNvSpPr/>
          <p:nvPr/>
        </p:nvSpPr>
        <p:spPr>
          <a:xfrm>
            <a:off x="11423904" y="4908803"/>
            <a:ext cx="40005" cy="0"/>
          </a:xfrm>
          <a:custGeom>
            <a:avLst/>
            <a:gdLst/>
            <a:ahLst/>
            <a:cxnLst/>
            <a:rect l="l" t="t" r="r" b="b"/>
            <a:pathLst>
              <a:path w="40004">
                <a:moveTo>
                  <a:pt x="0" y="0"/>
                </a:moveTo>
                <a:lnTo>
                  <a:pt x="39624" y="0"/>
                </a:lnTo>
              </a:path>
            </a:pathLst>
          </a:custGeom>
          <a:ln w="9144">
            <a:solidFill>
              <a:srgbClr val="858585"/>
            </a:solidFill>
          </a:ln>
        </p:spPr>
        <p:txBody>
          <a:bodyPr wrap="square" lIns="0" tIns="0" rIns="0" bIns="0" rtlCol="0"/>
          <a:lstStyle/>
          <a:p>
            <a:endParaRPr/>
          </a:p>
        </p:txBody>
      </p:sp>
      <p:sp>
        <p:nvSpPr>
          <p:cNvPr id="10" name="object 10"/>
          <p:cNvSpPr/>
          <p:nvPr/>
        </p:nvSpPr>
        <p:spPr>
          <a:xfrm>
            <a:off x="11423904" y="4604003"/>
            <a:ext cx="40005" cy="0"/>
          </a:xfrm>
          <a:custGeom>
            <a:avLst/>
            <a:gdLst/>
            <a:ahLst/>
            <a:cxnLst/>
            <a:rect l="l" t="t" r="r" b="b"/>
            <a:pathLst>
              <a:path w="40004">
                <a:moveTo>
                  <a:pt x="0" y="0"/>
                </a:moveTo>
                <a:lnTo>
                  <a:pt x="39624" y="0"/>
                </a:lnTo>
              </a:path>
            </a:pathLst>
          </a:custGeom>
          <a:ln w="9144">
            <a:solidFill>
              <a:srgbClr val="858585"/>
            </a:solidFill>
          </a:ln>
        </p:spPr>
        <p:txBody>
          <a:bodyPr wrap="square" lIns="0" tIns="0" rIns="0" bIns="0" rtlCol="0"/>
          <a:lstStyle/>
          <a:p>
            <a:endParaRPr/>
          </a:p>
        </p:txBody>
      </p:sp>
      <p:sp>
        <p:nvSpPr>
          <p:cNvPr id="11" name="object 11"/>
          <p:cNvSpPr/>
          <p:nvPr/>
        </p:nvSpPr>
        <p:spPr>
          <a:xfrm>
            <a:off x="11423904" y="4299203"/>
            <a:ext cx="40005" cy="0"/>
          </a:xfrm>
          <a:custGeom>
            <a:avLst/>
            <a:gdLst/>
            <a:ahLst/>
            <a:cxnLst/>
            <a:rect l="l" t="t" r="r" b="b"/>
            <a:pathLst>
              <a:path w="40004">
                <a:moveTo>
                  <a:pt x="0" y="0"/>
                </a:moveTo>
                <a:lnTo>
                  <a:pt x="39624" y="0"/>
                </a:lnTo>
              </a:path>
            </a:pathLst>
          </a:custGeom>
          <a:ln w="9144">
            <a:solidFill>
              <a:srgbClr val="858585"/>
            </a:solidFill>
          </a:ln>
        </p:spPr>
        <p:txBody>
          <a:bodyPr wrap="square" lIns="0" tIns="0" rIns="0" bIns="0" rtlCol="0"/>
          <a:lstStyle/>
          <a:p>
            <a:endParaRPr/>
          </a:p>
        </p:txBody>
      </p:sp>
      <p:sp>
        <p:nvSpPr>
          <p:cNvPr id="12" name="object 12"/>
          <p:cNvSpPr/>
          <p:nvPr/>
        </p:nvSpPr>
        <p:spPr>
          <a:xfrm>
            <a:off x="11423904" y="3994403"/>
            <a:ext cx="40005" cy="0"/>
          </a:xfrm>
          <a:custGeom>
            <a:avLst/>
            <a:gdLst/>
            <a:ahLst/>
            <a:cxnLst/>
            <a:rect l="l" t="t" r="r" b="b"/>
            <a:pathLst>
              <a:path w="40004">
                <a:moveTo>
                  <a:pt x="0" y="0"/>
                </a:moveTo>
                <a:lnTo>
                  <a:pt x="39624" y="0"/>
                </a:lnTo>
              </a:path>
            </a:pathLst>
          </a:custGeom>
          <a:ln w="9144">
            <a:solidFill>
              <a:srgbClr val="858585"/>
            </a:solidFill>
          </a:ln>
        </p:spPr>
        <p:txBody>
          <a:bodyPr wrap="square" lIns="0" tIns="0" rIns="0" bIns="0" rtlCol="0"/>
          <a:lstStyle/>
          <a:p>
            <a:endParaRPr/>
          </a:p>
        </p:txBody>
      </p:sp>
      <p:sp>
        <p:nvSpPr>
          <p:cNvPr id="13" name="object 13"/>
          <p:cNvSpPr/>
          <p:nvPr/>
        </p:nvSpPr>
        <p:spPr>
          <a:xfrm>
            <a:off x="11423904" y="3691128"/>
            <a:ext cx="40005" cy="0"/>
          </a:xfrm>
          <a:custGeom>
            <a:avLst/>
            <a:gdLst/>
            <a:ahLst/>
            <a:cxnLst/>
            <a:rect l="l" t="t" r="r" b="b"/>
            <a:pathLst>
              <a:path w="40004">
                <a:moveTo>
                  <a:pt x="0" y="0"/>
                </a:moveTo>
                <a:lnTo>
                  <a:pt x="39624" y="0"/>
                </a:lnTo>
              </a:path>
            </a:pathLst>
          </a:custGeom>
          <a:ln w="9144">
            <a:solidFill>
              <a:srgbClr val="858585"/>
            </a:solidFill>
          </a:ln>
        </p:spPr>
        <p:txBody>
          <a:bodyPr wrap="square" lIns="0" tIns="0" rIns="0" bIns="0" rtlCol="0"/>
          <a:lstStyle/>
          <a:p>
            <a:endParaRPr/>
          </a:p>
        </p:txBody>
      </p:sp>
      <p:sp>
        <p:nvSpPr>
          <p:cNvPr id="14" name="object 14"/>
          <p:cNvSpPr/>
          <p:nvPr/>
        </p:nvSpPr>
        <p:spPr>
          <a:xfrm>
            <a:off x="11423904" y="3386328"/>
            <a:ext cx="40005" cy="0"/>
          </a:xfrm>
          <a:custGeom>
            <a:avLst/>
            <a:gdLst/>
            <a:ahLst/>
            <a:cxnLst/>
            <a:rect l="l" t="t" r="r" b="b"/>
            <a:pathLst>
              <a:path w="40004">
                <a:moveTo>
                  <a:pt x="0" y="0"/>
                </a:moveTo>
                <a:lnTo>
                  <a:pt x="39624" y="0"/>
                </a:lnTo>
              </a:path>
            </a:pathLst>
          </a:custGeom>
          <a:ln w="9144">
            <a:solidFill>
              <a:srgbClr val="858585"/>
            </a:solidFill>
          </a:ln>
        </p:spPr>
        <p:txBody>
          <a:bodyPr wrap="square" lIns="0" tIns="0" rIns="0" bIns="0" rtlCol="0"/>
          <a:lstStyle/>
          <a:p>
            <a:endParaRPr/>
          </a:p>
        </p:txBody>
      </p:sp>
      <p:sp>
        <p:nvSpPr>
          <p:cNvPr id="15" name="object 15"/>
          <p:cNvSpPr/>
          <p:nvPr/>
        </p:nvSpPr>
        <p:spPr>
          <a:xfrm>
            <a:off x="11423904" y="3081527"/>
            <a:ext cx="40005" cy="0"/>
          </a:xfrm>
          <a:custGeom>
            <a:avLst/>
            <a:gdLst/>
            <a:ahLst/>
            <a:cxnLst/>
            <a:rect l="l" t="t" r="r" b="b"/>
            <a:pathLst>
              <a:path w="40004">
                <a:moveTo>
                  <a:pt x="0" y="0"/>
                </a:moveTo>
                <a:lnTo>
                  <a:pt x="39624" y="0"/>
                </a:lnTo>
              </a:path>
            </a:pathLst>
          </a:custGeom>
          <a:ln w="9144">
            <a:solidFill>
              <a:srgbClr val="858585"/>
            </a:solidFill>
          </a:ln>
        </p:spPr>
        <p:txBody>
          <a:bodyPr wrap="square" lIns="0" tIns="0" rIns="0" bIns="0" rtlCol="0"/>
          <a:lstStyle/>
          <a:p>
            <a:endParaRPr/>
          </a:p>
        </p:txBody>
      </p:sp>
      <p:sp>
        <p:nvSpPr>
          <p:cNvPr id="16" name="object 16"/>
          <p:cNvSpPr/>
          <p:nvPr/>
        </p:nvSpPr>
        <p:spPr>
          <a:xfrm>
            <a:off x="11423904" y="2776727"/>
            <a:ext cx="40005" cy="0"/>
          </a:xfrm>
          <a:custGeom>
            <a:avLst/>
            <a:gdLst/>
            <a:ahLst/>
            <a:cxnLst/>
            <a:rect l="l" t="t" r="r" b="b"/>
            <a:pathLst>
              <a:path w="40004">
                <a:moveTo>
                  <a:pt x="0" y="0"/>
                </a:moveTo>
                <a:lnTo>
                  <a:pt x="39624" y="0"/>
                </a:lnTo>
              </a:path>
            </a:pathLst>
          </a:custGeom>
          <a:ln w="9144">
            <a:solidFill>
              <a:srgbClr val="858585"/>
            </a:solidFill>
          </a:ln>
        </p:spPr>
        <p:txBody>
          <a:bodyPr wrap="square" lIns="0" tIns="0" rIns="0" bIns="0" rtlCol="0"/>
          <a:lstStyle/>
          <a:p>
            <a:endParaRPr/>
          </a:p>
        </p:txBody>
      </p:sp>
      <p:sp>
        <p:nvSpPr>
          <p:cNvPr id="17" name="object 17"/>
          <p:cNvSpPr/>
          <p:nvPr/>
        </p:nvSpPr>
        <p:spPr>
          <a:xfrm>
            <a:off x="11423904" y="2471927"/>
            <a:ext cx="40005" cy="0"/>
          </a:xfrm>
          <a:custGeom>
            <a:avLst/>
            <a:gdLst/>
            <a:ahLst/>
            <a:cxnLst/>
            <a:rect l="l" t="t" r="r" b="b"/>
            <a:pathLst>
              <a:path w="40004">
                <a:moveTo>
                  <a:pt x="0" y="0"/>
                </a:moveTo>
                <a:lnTo>
                  <a:pt x="39624" y="0"/>
                </a:lnTo>
              </a:path>
            </a:pathLst>
          </a:custGeom>
          <a:ln w="9144">
            <a:solidFill>
              <a:srgbClr val="858585"/>
            </a:solidFill>
          </a:ln>
        </p:spPr>
        <p:txBody>
          <a:bodyPr wrap="square" lIns="0" tIns="0" rIns="0" bIns="0" rtlCol="0"/>
          <a:lstStyle/>
          <a:p>
            <a:endParaRPr/>
          </a:p>
        </p:txBody>
      </p:sp>
      <p:sp>
        <p:nvSpPr>
          <p:cNvPr id="18" name="object 18"/>
          <p:cNvSpPr/>
          <p:nvPr/>
        </p:nvSpPr>
        <p:spPr>
          <a:xfrm>
            <a:off x="7161276" y="2471927"/>
            <a:ext cx="0" cy="3045460"/>
          </a:xfrm>
          <a:custGeom>
            <a:avLst/>
            <a:gdLst/>
            <a:ahLst/>
            <a:cxnLst/>
            <a:rect l="l" t="t" r="r" b="b"/>
            <a:pathLst>
              <a:path h="3045460">
                <a:moveTo>
                  <a:pt x="0" y="3044952"/>
                </a:moveTo>
                <a:lnTo>
                  <a:pt x="0" y="0"/>
                </a:lnTo>
              </a:path>
            </a:pathLst>
          </a:custGeom>
          <a:ln w="9144">
            <a:solidFill>
              <a:srgbClr val="858585"/>
            </a:solidFill>
          </a:ln>
        </p:spPr>
        <p:txBody>
          <a:bodyPr wrap="square" lIns="0" tIns="0" rIns="0" bIns="0" rtlCol="0"/>
          <a:lstStyle/>
          <a:p>
            <a:endParaRPr/>
          </a:p>
        </p:txBody>
      </p:sp>
      <p:sp>
        <p:nvSpPr>
          <p:cNvPr id="19" name="object 19"/>
          <p:cNvSpPr/>
          <p:nvPr/>
        </p:nvSpPr>
        <p:spPr>
          <a:xfrm>
            <a:off x="7120128" y="5516879"/>
            <a:ext cx="41275" cy="0"/>
          </a:xfrm>
          <a:custGeom>
            <a:avLst/>
            <a:gdLst/>
            <a:ahLst/>
            <a:cxnLst/>
            <a:rect l="l" t="t" r="r" b="b"/>
            <a:pathLst>
              <a:path w="41275">
                <a:moveTo>
                  <a:pt x="0" y="0"/>
                </a:moveTo>
                <a:lnTo>
                  <a:pt x="41148" y="0"/>
                </a:lnTo>
              </a:path>
            </a:pathLst>
          </a:custGeom>
          <a:ln w="9144">
            <a:solidFill>
              <a:srgbClr val="858585"/>
            </a:solidFill>
          </a:ln>
        </p:spPr>
        <p:txBody>
          <a:bodyPr wrap="square" lIns="0" tIns="0" rIns="0" bIns="0" rtlCol="0"/>
          <a:lstStyle/>
          <a:p>
            <a:endParaRPr/>
          </a:p>
        </p:txBody>
      </p:sp>
      <p:sp>
        <p:nvSpPr>
          <p:cNvPr id="20" name="object 20"/>
          <p:cNvSpPr/>
          <p:nvPr/>
        </p:nvSpPr>
        <p:spPr>
          <a:xfrm>
            <a:off x="7120128" y="5213603"/>
            <a:ext cx="41275" cy="0"/>
          </a:xfrm>
          <a:custGeom>
            <a:avLst/>
            <a:gdLst/>
            <a:ahLst/>
            <a:cxnLst/>
            <a:rect l="l" t="t" r="r" b="b"/>
            <a:pathLst>
              <a:path w="41275">
                <a:moveTo>
                  <a:pt x="0" y="0"/>
                </a:moveTo>
                <a:lnTo>
                  <a:pt x="41148" y="0"/>
                </a:lnTo>
              </a:path>
            </a:pathLst>
          </a:custGeom>
          <a:ln w="9144">
            <a:solidFill>
              <a:srgbClr val="858585"/>
            </a:solidFill>
          </a:ln>
        </p:spPr>
        <p:txBody>
          <a:bodyPr wrap="square" lIns="0" tIns="0" rIns="0" bIns="0" rtlCol="0"/>
          <a:lstStyle/>
          <a:p>
            <a:endParaRPr/>
          </a:p>
        </p:txBody>
      </p:sp>
      <p:sp>
        <p:nvSpPr>
          <p:cNvPr id="21" name="object 21"/>
          <p:cNvSpPr/>
          <p:nvPr/>
        </p:nvSpPr>
        <p:spPr>
          <a:xfrm>
            <a:off x="7120128" y="4908803"/>
            <a:ext cx="41275" cy="0"/>
          </a:xfrm>
          <a:custGeom>
            <a:avLst/>
            <a:gdLst/>
            <a:ahLst/>
            <a:cxnLst/>
            <a:rect l="l" t="t" r="r" b="b"/>
            <a:pathLst>
              <a:path w="41275">
                <a:moveTo>
                  <a:pt x="0" y="0"/>
                </a:moveTo>
                <a:lnTo>
                  <a:pt x="41148" y="0"/>
                </a:lnTo>
              </a:path>
            </a:pathLst>
          </a:custGeom>
          <a:ln w="9144">
            <a:solidFill>
              <a:srgbClr val="858585"/>
            </a:solidFill>
          </a:ln>
        </p:spPr>
        <p:txBody>
          <a:bodyPr wrap="square" lIns="0" tIns="0" rIns="0" bIns="0" rtlCol="0"/>
          <a:lstStyle/>
          <a:p>
            <a:endParaRPr/>
          </a:p>
        </p:txBody>
      </p:sp>
      <p:sp>
        <p:nvSpPr>
          <p:cNvPr id="22" name="object 22"/>
          <p:cNvSpPr/>
          <p:nvPr/>
        </p:nvSpPr>
        <p:spPr>
          <a:xfrm>
            <a:off x="7120128" y="4604003"/>
            <a:ext cx="41275" cy="0"/>
          </a:xfrm>
          <a:custGeom>
            <a:avLst/>
            <a:gdLst/>
            <a:ahLst/>
            <a:cxnLst/>
            <a:rect l="l" t="t" r="r" b="b"/>
            <a:pathLst>
              <a:path w="41275">
                <a:moveTo>
                  <a:pt x="0" y="0"/>
                </a:moveTo>
                <a:lnTo>
                  <a:pt x="41148" y="0"/>
                </a:lnTo>
              </a:path>
            </a:pathLst>
          </a:custGeom>
          <a:ln w="9144">
            <a:solidFill>
              <a:srgbClr val="858585"/>
            </a:solidFill>
          </a:ln>
        </p:spPr>
        <p:txBody>
          <a:bodyPr wrap="square" lIns="0" tIns="0" rIns="0" bIns="0" rtlCol="0"/>
          <a:lstStyle/>
          <a:p>
            <a:endParaRPr/>
          </a:p>
        </p:txBody>
      </p:sp>
      <p:sp>
        <p:nvSpPr>
          <p:cNvPr id="23" name="object 23"/>
          <p:cNvSpPr/>
          <p:nvPr/>
        </p:nvSpPr>
        <p:spPr>
          <a:xfrm>
            <a:off x="7120128" y="4299203"/>
            <a:ext cx="41275" cy="0"/>
          </a:xfrm>
          <a:custGeom>
            <a:avLst/>
            <a:gdLst/>
            <a:ahLst/>
            <a:cxnLst/>
            <a:rect l="l" t="t" r="r" b="b"/>
            <a:pathLst>
              <a:path w="41275">
                <a:moveTo>
                  <a:pt x="0" y="0"/>
                </a:moveTo>
                <a:lnTo>
                  <a:pt x="41148" y="0"/>
                </a:lnTo>
              </a:path>
            </a:pathLst>
          </a:custGeom>
          <a:ln w="9144">
            <a:solidFill>
              <a:srgbClr val="858585"/>
            </a:solidFill>
          </a:ln>
        </p:spPr>
        <p:txBody>
          <a:bodyPr wrap="square" lIns="0" tIns="0" rIns="0" bIns="0" rtlCol="0"/>
          <a:lstStyle/>
          <a:p>
            <a:endParaRPr/>
          </a:p>
        </p:txBody>
      </p:sp>
      <p:sp>
        <p:nvSpPr>
          <p:cNvPr id="24" name="object 24"/>
          <p:cNvSpPr/>
          <p:nvPr/>
        </p:nvSpPr>
        <p:spPr>
          <a:xfrm>
            <a:off x="7120128" y="3994403"/>
            <a:ext cx="41275" cy="0"/>
          </a:xfrm>
          <a:custGeom>
            <a:avLst/>
            <a:gdLst/>
            <a:ahLst/>
            <a:cxnLst/>
            <a:rect l="l" t="t" r="r" b="b"/>
            <a:pathLst>
              <a:path w="41275">
                <a:moveTo>
                  <a:pt x="0" y="0"/>
                </a:moveTo>
                <a:lnTo>
                  <a:pt x="41148" y="0"/>
                </a:lnTo>
              </a:path>
            </a:pathLst>
          </a:custGeom>
          <a:ln w="9144">
            <a:solidFill>
              <a:srgbClr val="858585"/>
            </a:solidFill>
          </a:ln>
        </p:spPr>
        <p:txBody>
          <a:bodyPr wrap="square" lIns="0" tIns="0" rIns="0" bIns="0" rtlCol="0"/>
          <a:lstStyle/>
          <a:p>
            <a:endParaRPr/>
          </a:p>
        </p:txBody>
      </p:sp>
      <p:sp>
        <p:nvSpPr>
          <p:cNvPr id="25" name="object 25"/>
          <p:cNvSpPr/>
          <p:nvPr/>
        </p:nvSpPr>
        <p:spPr>
          <a:xfrm>
            <a:off x="7120128" y="3691128"/>
            <a:ext cx="41275" cy="0"/>
          </a:xfrm>
          <a:custGeom>
            <a:avLst/>
            <a:gdLst/>
            <a:ahLst/>
            <a:cxnLst/>
            <a:rect l="l" t="t" r="r" b="b"/>
            <a:pathLst>
              <a:path w="41275">
                <a:moveTo>
                  <a:pt x="0" y="0"/>
                </a:moveTo>
                <a:lnTo>
                  <a:pt x="41148" y="0"/>
                </a:lnTo>
              </a:path>
            </a:pathLst>
          </a:custGeom>
          <a:ln w="9144">
            <a:solidFill>
              <a:srgbClr val="858585"/>
            </a:solidFill>
          </a:ln>
        </p:spPr>
        <p:txBody>
          <a:bodyPr wrap="square" lIns="0" tIns="0" rIns="0" bIns="0" rtlCol="0"/>
          <a:lstStyle/>
          <a:p>
            <a:endParaRPr/>
          </a:p>
        </p:txBody>
      </p:sp>
      <p:sp>
        <p:nvSpPr>
          <p:cNvPr id="26" name="object 26"/>
          <p:cNvSpPr/>
          <p:nvPr/>
        </p:nvSpPr>
        <p:spPr>
          <a:xfrm>
            <a:off x="7120128" y="3386328"/>
            <a:ext cx="41275" cy="0"/>
          </a:xfrm>
          <a:custGeom>
            <a:avLst/>
            <a:gdLst/>
            <a:ahLst/>
            <a:cxnLst/>
            <a:rect l="l" t="t" r="r" b="b"/>
            <a:pathLst>
              <a:path w="41275">
                <a:moveTo>
                  <a:pt x="0" y="0"/>
                </a:moveTo>
                <a:lnTo>
                  <a:pt x="41148" y="0"/>
                </a:lnTo>
              </a:path>
            </a:pathLst>
          </a:custGeom>
          <a:ln w="9144">
            <a:solidFill>
              <a:srgbClr val="858585"/>
            </a:solidFill>
          </a:ln>
        </p:spPr>
        <p:txBody>
          <a:bodyPr wrap="square" lIns="0" tIns="0" rIns="0" bIns="0" rtlCol="0"/>
          <a:lstStyle/>
          <a:p>
            <a:endParaRPr/>
          </a:p>
        </p:txBody>
      </p:sp>
      <p:sp>
        <p:nvSpPr>
          <p:cNvPr id="27" name="object 27"/>
          <p:cNvSpPr/>
          <p:nvPr/>
        </p:nvSpPr>
        <p:spPr>
          <a:xfrm>
            <a:off x="7120128" y="3081527"/>
            <a:ext cx="41275" cy="0"/>
          </a:xfrm>
          <a:custGeom>
            <a:avLst/>
            <a:gdLst/>
            <a:ahLst/>
            <a:cxnLst/>
            <a:rect l="l" t="t" r="r" b="b"/>
            <a:pathLst>
              <a:path w="41275">
                <a:moveTo>
                  <a:pt x="0" y="0"/>
                </a:moveTo>
                <a:lnTo>
                  <a:pt x="41148" y="0"/>
                </a:lnTo>
              </a:path>
            </a:pathLst>
          </a:custGeom>
          <a:ln w="9144">
            <a:solidFill>
              <a:srgbClr val="858585"/>
            </a:solidFill>
          </a:ln>
        </p:spPr>
        <p:txBody>
          <a:bodyPr wrap="square" lIns="0" tIns="0" rIns="0" bIns="0" rtlCol="0"/>
          <a:lstStyle/>
          <a:p>
            <a:endParaRPr/>
          </a:p>
        </p:txBody>
      </p:sp>
      <p:sp>
        <p:nvSpPr>
          <p:cNvPr id="28" name="object 28"/>
          <p:cNvSpPr/>
          <p:nvPr/>
        </p:nvSpPr>
        <p:spPr>
          <a:xfrm>
            <a:off x="7120128" y="2776727"/>
            <a:ext cx="41275" cy="0"/>
          </a:xfrm>
          <a:custGeom>
            <a:avLst/>
            <a:gdLst/>
            <a:ahLst/>
            <a:cxnLst/>
            <a:rect l="l" t="t" r="r" b="b"/>
            <a:pathLst>
              <a:path w="41275">
                <a:moveTo>
                  <a:pt x="0" y="0"/>
                </a:moveTo>
                <a:lnTo>
                  <a:pt x="41148" y="0"/>
                </a:lnTo>
              </a:path>
            </a:pathLst>
          </a:custGeom>
          <a:ln w="9144">
            <a:solidFill>
              <a:srgbClr val="858585"/>
            </a:solidFill>
          </a:ln>
        </p:spPr>
        <p:txBody>
          <a:bodyPr wrap="square" lIns="0" tIns="0" rIns="0" bIns="0" rtlCol="0"/>
          <a:lstStyle/>
          <a:p>
            <a:endParaRPr/>
          </a:p>
        </p:txBody>
      </p:sp>
      <p:sp>
        <p:nvSpPr>
          <p:cNvPr id="29" name="object 29"/>
          <p:cNvSpPr/>
          <p:nvPr/>
        </p:nvSpPr>
        <p:spPr>
          <a:xfrm>
            <a:off x="7120128" y="2471927"/>
            <a:ext cx="41275" cy="0"/>
          </a:xfrm>
          <a:custGeom>
            <a:avLst/>
            <a:gdLst/>
            <a:ahLst/>
            <a:cxnLst/>
            <a:rect l="l" t="t" r="r" b="b"/>
            <a:pathLst>
              <a:path w="41275">
                <a:moveTo>
                  <a:pt x="0" y="0"/>
                </a:moveTo>
                <a:lnTo>
                  <a:pt x="41148" y="0"/>
                </a:lnTo>
              </a:path>
            </a:pathLst>
          </a:custGeom>
          <a:ln w="9144">
            <a:solidFill>
              <a:srgbClr val="858585"/>
            </a:solidFill>
          </a:ln>
        </p:spPr>
        <p:txBody>
          <a:bodyPr wrap="square" lIns="0" tIns="0" rIns="0" bIns="0" rtlCol="0"/>
          <a:lstStyle/>
          <a:p>
            <a:endParaRPr/>
          </a:p>
        </p:txBody>
      </p:sp>
      <p:sp>
        <p:nvSpPr>
          <p:cNvPr id="30" name="object 30"/>
          <p:cNvSpPr/>
          <p:nvPr/>
        </p:nvSpPr>
        <p:spPr>
          <a:xfrm>
            <a:off x="7161276" y="5516879"/>
            <a:ext cx="4262755" cy="0"/>
          </a:xfrm>
          <a:custGeom>
            <a:avLst/>
            <a:gdLst/>
            <a:ahLst/>
            <a:cxnLst/>
            <a:rect l="l" t="t" r="r" b="b"/>
            <a:pathLst>
              <a:path w="4262755">
                <a:moveTo>
                  <a:pt x="0" y="0"/>
                </a:moveTo>
                <a:lnTo>
                  <a:pt x="4262628" y="0"/>
                </a:lnTo>
              </a:path>
            </a:pathLst>
          </a:custGeom>
          <a:ln w="9144">
            <a:solidFill>
              <a:srgbClr val="858585"/>
            </a:solidFill>
          </a:ln>
        </p:spPr>
        <p:txBody>
          <a:bodyPr wrap="square" lIns="0" tIns="0" rIns="0" bIns="0" rtlCol="0"/>
          <a:lstStyle/>
          <a:p>
            <a:endParaRPr/>
          </a:p>
        </p:txBody>
      </p:sp>
      <p:sp>
        <p:nvSpPr>
          <p:cNvPr id="31" name="object 31"/>
          <p:cNvSpPr/>
          <p:nvPr/>
        </p:nvSpPr>
        <p:spPr>
          <a:xfrm>
            <a:off x="7161276" y="5516879"/>
            <a:ext cx="0" cy="41275"/>
          </a:xfrm>
          <a:custGeom>
            <a:avLst/>
            <a:gdLst/>
            <a:ahLst/>
            <a:cxnLst/>
            <a:rect l="l" t="t" r="r" b="b"/>
            <a:pathLst>
              <a:path h="41275">
                <a:moveTo>
                  <a:pt x="0" y="0"/>
                </a:moveTo>
                <a:lnTo>
                  <a:pt x="0" y="41148"/>
                </a:lnTo>
              </a:path>
            </a:pathLst>
          </a:custGeom>
          <a:ln w="9144">
            <a:solidFill>
              <a:srgbClr val="858585"/>
            </a:solidFill>
          </a:ln>
        </p:spPr>
        <p:txBody>
          <a:bodyPr wrap="square" lIns="0" tIns="0" rIns="0" bIns="0" rtlCol="0"/>
          <a:lstStyle/>
          <a:p>
            <a:endParaRPr/>
          </a:p>
        </p:txBody>
      </p:sp>
      <p:sp>
        <p:nvSpPr>
          <p:cNvPr id="32" name="object 32"/>
          <p:cNvSpPr/>
          <p:nvPr/>
        </p:nvSpPr>
        <p:spPr>
          <a:xfrm>
            <a:off x="8013192" y="5516879"/>
            <a:ext cx="0" cy="41275"/>
          </a:xfrm>
          <a:custGeom>
            <a:avLst/>
            <a:gdLst/>
            <a:ahLst/>
            <a:cxnLst/>
            <a:rect l="l" t="t" r="r" b="b"/>
            <a:pathLst>
              <a:path h="41275">
                <a:moveTo>
                  <a:pt x="0" y="0"/>
                </a:moveTo>
                <a:lnTo>
                  <a:pt x="0" y="41148"/>
                </a:lnTo>
              </a:path>
            </a:pathLst>
          </a:custGeom>
          <a:ln w="9144">
            <a:solidFill>
              <a:srgbClr val="858585"/>
            </a:solidFill>
          </a:ln>
        </p:spPr>
        <p:txBody>
          <a:bodyPr wrap="square" lIns="0" tIns="0" rIns="0" bIns="0" rtlCol="0"/>
          <a:lstStyle/>
          <a:p>
            <a:endParaRPr/>
          </a:p>
        </p:txBody>
      </p:sp>
      <p:sp>
        <p:nvSpPr>
          <p:cNvPr id="33" name="object 33"/>
          <p:cNvSpPr/>
          <p:nvPr/>
        </p:nvSpPr>
        <p:spPr>
          <a:xfrm>
            <a:off x="8866631" y="5516879"/>
            <a:ext cx="0" cy="41275"/>
          </a:xfrm>
          <a:custGeom>
            <a:avLst/>
            <a:gdLst/>
            <a:ahLst/>
            <a:cxnLst/>
            <a:rect l="l" t="t" r="r" b="b"/>
            <a:pathLst>
              <a:path h="41275">
                <a:moveTo>
                  <a:pt x="0" y="0"/>
                </a:moveTo>
                <a:lnTo>
                  <a:pt x="0" y="41148"/>
                </a:lnTo>
              </a:path>
            </a:pathLst>
          </a:custGeom>
          <a:ln w="9144">
            <a:solidFill>
              <a:srgbClr val="858585"/>
            </a:solidFill>
          </a:ln>
        </p:spPr>
        <p:txBody>
          <a:bodyPr wrap="square" lIns="0" tIns="0" rIns="0" bIns="0" rtlCol="0"/>
          <a:lstStyle/>
          <a:p>
            <a:endParaRPr/>
          </a:p>
        </p:txBody>
      </p:sp>
      <p:sp>
        <p:nvSpPr>
          <p:cNvPr id="34" name="object 34"/>
          <p:cNvSpPr/>
          <p:nvPr/>
        </p:nvSpPr>
        <p:spPr>
          <a:xfrm>
            <a:off x="9718547" y="5516879"/>
            <a:ext cx="0" cy="41275"/>
          </a:xfrm>
          <a:custGeom>
            <a:avLst/>
            <a:gdLst/>
            <a:ahLst/>
            <a:cxnLst/>
            <a:rect l="l" t="t" r="r" b="b"/>
            <a:pathLst>
              <a:path h="41275">
                <a:moveTo>
                  <a:pt x="0" y="0"/>
                </a:moveTo>
                <a:lnTo>
                  <a:pt x="0" y="41148"/>
                </a:lnTo>
              </a:path>
            </a:pathLst>
          </a:custGeom>
          <a:ln w="9144">
            <a:solidFill>
              <a:srgbClr val="858585"/>
            </a:solidFill>
          </a:ln>
        </p:spPr>
        <p:txBody>
          <a:bodyPr wrap="square" lIns="0" tIns="0" rIns="0" bIns="0" rtlCol="0"/>
          <a:lstStyle/>
          <a:p>
            <a:endParaRPr/>
          </a:p>
        </p:txBody>
      </p:sp>
      <p:sp>
        <p:nvSpPr>
          <p:cNvPr id="35" name="object 35"/>
          <p:cNvSpPr/>
          <p:nvPr/>
        </p:nvSpPr>
        <p:spPr>
          <a:xfrm>
            <a:off x="10570464" y="5516879"/>
            <a:ext cx="0" cy="41275"/>
          </a:xfrm>
          <a:custGeom>
            <a:avLst/>
            <a:gdLst/>
            <a:ahLst/>
            <a:cxnLst/>
            <a:rect l="l" t="t" r="r" b="b"/>
            <a:pathLst>
              <a:path h="41275">
                <a:moveTo>
                  <a:pt x="0" y="0"/>
                </a:moveTo>
                <a:lnTo>
                  <a:pt x="0" y="41148"/>
                </a:lnTo>
              </a:path>
            </a:pathLst>
          </a:custGeom>
          <a:ln w="9144">
            <a:solidFill>
              <a:srgbClr val="858585"/>
            </a:solidFill>
          </a:ln>
        </p:spPr>
        <p:txBody>
          <a:bodyPr wrap="square" lIns="0" tIns="0" rIns="0" bIns="0" rtlCol="0"/>
          <a:lstStyle/>
          <a:p>
            <a:endParaRPr/>
          </a:p>
        </p:txBody>
      </p:sp>
      <p:sp>
        <p:nvSpPr>
          <p:cNvPr id="36" name="object 36"/>
          <p:cNvSpPr/>
          <p:nvPr/>
        </p:nvSpPr>
        <p:spPr>
          <a:xfrm>
            <a:off x="11423904" y="5516879"/>
            <a:ext cx="0" cy="41275"/>
          </a:xfrm>
          <a:custGeom>
            <a:avLst/>
            <a:gdLst/>
            <a:ahLst/>
            <a:cxnLst/>
            <a:rect l="l" t="t" r="r" b="b"/>
            <a:pathLst>
              <a:path h="41275">
                <a:moveTo>
                  <a:pt x="0" y="0"/>
                </a:moveTo>
                <a:lnTo>
                  <a:pt x="0" y="41148"/>
                </a:lnTo>
              </a:path>
            </a:pathLst>
          </a:custGeom>
          <a:ln w="9144">
            <a:solidFill>
              <a:srgbClr val="858585"/>
            </a:solidFill>
          </a:ln>
        </p:spPr>
        <p:txBody>
          <a:bodyPr wrap="square" lIns="0" tIns="0" rIns="0" bIns="0" rtlCol="0"/>
          <a:lstStyle/>
          <a:p>
            <a:endParaRPr/>
          </a:p>
        </p:txBody>
      </p:sp>
      <p:sp>
        <p:nvSpPr>
          <p:cNvPr id="37" name="object 37"/>
          <p:cNvSpPr/>
          <p:nvPr/>
        </p:nvSpPr>
        <p:spPr>
          <a:xfrm>
            <a:off x="7160768" y="4604130"/>
            <a:ext cx="4263390" cy="899794"/>
          </a:xfrm>
          <a:custGeom>
            <a:avLst/>
            <a:gdLst/>
            <a:ahLst/>
            <a:cxnLst/>
            <a:rect l="l" t="t" r="r" b="b"/>
            <a:pathLst>
              <a:path w="4263390" h="899795">
                <a:moveTo>
                  <a:pt x="0" y="0"/>
                </a:moveTo>
                <a:lnTo>
                  <a:pt x="53292" y="3393"/>
                </a:lnTo>
                <a:lnTo>
                  <a:pt x="106584" y="6191"/>
                </a:lnTo>
                <a:lnTo>
                  <a:pt x="159877" y="8751"/>
                </a:lnTo>
                <a:lnTo>
                  <a:pt x="213169" y="11430"/>
                </a:lnTo>
                <a:lnTo>
                  <a:pt x="266461" y="14585"/>
                </a:lnTo>
                <a:lnTo>
                  <a:pt x="319754" y="18573"/>
                </a:lnTo>
                <a:lnTo>
                  <a:pt x="373046" y="23752"/>
                </a:lnTo>
                <a:lnTo>
                  <a:pt x="426338" y="30480"/>
                </a:lnTo>
                <a:lnTo>
                  <a:pt x="473709" y="37625"/>
                </a:lnTo>
                <a:lnTo>
                  <a:pt x="521080" y="45515"/>
                </a:lnTo>
                <a:lnTo>
                  <a:pt x="568451" y="54153"/>
                </a:lnTo>
                <a:lnTo>
                  <a:pt x="615823" y="63541"/>
                </a:lnTo>
                <a:lnTo>
                  <a:pt x="663194" y="73680"/>
                </a:lnTo>
                <a:lnTo>
                  <a:pt x="710565" y="84572"/>
                </a:lnTo>
                <a:lnTo>
                  <a:pt x="757936" y="96220"/>
                </a:lnTo>
                <a:lnTo>
                  <a:pt x="805307" y="108626"/>
                </a:lnTo>
                <a:lnTo>
                  <a:pt x="852677" y="121793"/>
                </a:lnTo>
                <a:lnTo>
                  <a:pt x="900011" y="136046"/>
                </a:lnTo>
                <a:lnTo>
                  <a:pt x="947352" y="151546"/>
                </a:lnTo>
                <a:lnTo>
                  <a:pt x="994701" y="168044"/>
                </a:lnTo>
                <a:lnTo>
                  <a:pt x="1042056" y="185292"/>
                </a:lnTo>
                <a:lnTo>
                  <a:pt x="1089417" y="203040"/>
                </a:lnTo>
                <a:lnTo>
                  <a:pt x="1136781" y="221041"/>
                </a:lnTo>
                <a:lnTo>
                  <a:pt x="1184149" y="239044"/>
                </a:lnTo>
                <a:lnTo>
                  <a:pt x="1231519" y="256802"/>
                </a:lnTo>
                <a:lnTo>
                  <a:pt x="1278889" y="274066"/>
                </a:lnTo>
                <a:lnTo>
                  <a:pt x="1326260" y="291128"/>
                </a:lnTo>
                <a:lnTo>
                  <a:pt x="1373631" y="308450"/>
                </a:lnTo>
                <a:lnTo>
                  <a:pt x="1421002" y="325905"/>
                </a:lnTo>
                <a:lnTo>
                  <a:pt x="1468374" y="343366"/>
                </a:lnTo>
                <a:lnTo>
                  <a:pt x="1515745" y="360707"/>
                </a:lnTo>
                <a:lnTo>
                  <a:pt x="1563116" y="377801"/>
                </a:lnTo>
                <a:lnTo>
                  <a:pt x="1610487" y="394522"/>
                </a:lnTo>
                <a:lnTo>
                  <a:pt x="1657858" y="410743"/>
                </a:lnTo>
                <a:lnTo>
                  <a:pt x="1705228" y="426339"/>
                </a:lnTo>
                <a:lnTo>
                  <a:pt x="1752600" y="441185"/>
                </a:lnTo>
                <a:lnTo>
                  <a:pt x="1799971" y="455413"/>
                </a:lnTo>
                <a:lnTo>
                  <a:pt x="1847342" y="469147"/>
                </a:lnTo>
                <a:lnTo>
                  <a:pt x="1894713" y="482510"/>
                </a:lnTo>
                <a:lnTo>
                  <a:pt x="1942084" y="495628"/>
                </a:lnTo>
                <a:lnTo>
                  <a:pt x="1989455" y="508625"/>
                </a:lnTo>
                <a:lnTo>
                  <a:pt x="2036826" y="521625"/>
                </a:lnTo>
                <a:lnTo>
                  <a:pt x="2084197" y="534752"/>
                </a:lnTo>
                <a:lnTo>
                  <a:pt x="2131567" y="548132"/>
                </a:lnTo>
                <a:lnTo>
                  <a:pt x="2178938" y="561808"/>
                </a:lnTo>
                <a:lnTo>
                  <a:pt x="2226308" y="575743"/>
                </a:lnTo>
                <a:lnTo>
                  <a:pt x="2273676" y="589811"/>
                </a:lnTo>
                <a:lnTo>
                  <a:pt x="2321040" y="603885"/>
                </a:lnTo>
                <a:lnTo>
                  <a:pt x="2368401" y="617840"/>
                </a:lnTo>
                <a:lnTo>
                  <a:pt x="2415756" y="631547"/>
                </a:lnTo>
                <a:lnTo>
                  <a:pt x="2463105" y="644881"/>
                </a:lnTo>
                <a:lnTo>
                  <a:pt x="2510446" y="657716"/>
                </a:lnTo>
                <a:lnTo>
                  <a:pt x="2557779" y="669925"/>
                </a:lnTo>
                <a:lnTo>
                  <a:pt x="2605151" y="681552"/>
                </a:lnTo>
                <a:lnTo>
                  <a:pt x="2652522" y="692811"/>
                </a:lnTo>
                <a:lnTo>
                  <a:pt x="2699893" y="703702"/>
                </a:lnTo>
                <a:lnTo>
                  <a:pt x="2747264" y="714222"/>
                </a:lnTo>
                <a:lnTo>
                  <a:pt x="2794635" y="724372"/>
                </a:lnTo>
                <a:lnTo>
                  <a:pt x="2842006" y="734149"/>
                </a:lnTo>
                <a:lnTo>
                  <a:pt x="2889377" y="743553"/>
                </a:lnTo>
                <a:lnTo>
                  <a:pt x="2936748" y="752583"/>
                </a:lnTo>
                <a:lnTo>
                  <a:pt x="2984118" y="761238"/>
                </a:lnTo>
                <a:lnTo>
                  <a:pt x="3037411" y="770420"/>
                </a:lnTo>
                <a:lnTo>
                  <a:pt x="3090703" y="778976"/>
                </a:lnTo>
                <a:lnTo>
                  <a:pt x="3143996" y="786993"/>
                </a:lnTo>
                <a:lnTo>
                  <a:pt x="3197288" y="794559"/>
                </a:lnTo>
                <a:lnTo>
                  <a:pt x="3250580" y="801762"/>
                </a:lnTo>
                <a:lnTo>
                  <a:pt x="3303873" y="808690"/>
                </a:lnTo>
                <a:lnTo>
                  <a:pt x="3357165" y="815430"/>
                </a:lnTo>
                <a:lnTo>
                  <a:pt x="3410457" y="822071"/>
                </a:lnTo>
                <a:lnTo>
                  <a:pt x="3463750" y="828609"/>
                </a:lnTo>
                <a:lnTo>
                  <a:pt x="3517042" y="834894"/>
                </a:lnTo>
                <a:lnTo>
                  <a:pt x="3570335" y="840934"/>
                </a:lnTo>
                <a:lnTo>
                  <a:pt x="3623627" y="846740"/>
                </a:lnTo>
                <a:lnTo>
                  <a:pt x="3676919" y="852320"/>
                </a:lnTo>
                <a:lnTo>
                  <a:pt x="3730212" y="857682"/>
                </a:lnTo>
                <a:lnTo>
                  <a:pt x="3783504" y="862836"/>
                </a:lnTo>
                <a:lnTo>
                  <a:pt x="3836797" y="867791"/>
                </a:lnTo>
                <a:lnTo>
                  <a:pt x="3890083" y="872447"/>
                </a:lnTo>
                <a:lnTo>
                  <a:pt x="3943361" y="876756"/>
                </a:lnTo>
                <a:lnTo>
                  <a:pt x="3996633" y="880797"/>
                </a:lnTo>
                <a:lnTo>
                  <a:pt x="4049903" y="884650"/>
                </a:lnTo>
                <a:lnTo>
                  <a:pt x="4103172" y="888396"/>
                </a:lnTo>
                <a:lnTo>
                  <a:pt x="4156444" y="892115"/>
                </a:lnTo>
                <a:lnTo>
                  <a:pt x="4209722" y="895888"/>
                </a:lnTo>
                <a:lnTo>
                  <a:pt x="4263008" y="899795"/>
                </a:lnTo>
              </a:path>
            </a:pathLst>
          </a:custGeom>
          <a:ln w="27431">
            <a:solidFill>
              <a:srgbClr val="00B585"/>
            </a:solidFill>
          </a:ln>
        </p:spPr>
        <p:txBody>
          <a:bodyPr wrap="square" lIns="0" tIns="0" rIns="0" bIns="0" rtlCol="0"/>
          <a:lstStyle/>
          <a:p>
            <a:endParaRPr/>
          </a:p>
        </p:txBody>
      </p:sp>
      <p:sp>
        <p:nvSpPr>
          <p:cNvPr id="38" name="object 38"/>
          <p:cNvSpPr/>
          <p:nvPr/>
        </p:nvSpPr>
        <p:spPr>
          <a:xfrm>
            <a:off x="7160768" y="2777108"/>
            <a:ext cx="4263390" cy="2713355"/>
          </a:xfrm>
          <a:custGeom>
            <a:avLst/>
            <a:gdLst/>
            <a:ahLst/>
            <a:cxnLst/>
            <a:rect l="l" t="t" r="r" b="b"/>
            <a:pathLst>
              <a:path w="4263390" h="2713354">
                <a:moveTo>
                  <a:pt x="0" y="0"/>
                </a:moveTo>
                <a:lnTo>
                  <a:pt x="0" y="0"/>
                </a:lnTo>
                <a:lnTo>
                  <a:pt x="387580" y="332162"/>
                </a:lnTo>
                <a:lnTo>
                  <a:pt x="426338" y="365378"/>
                </a:lnTo>
                <a:lnTo>
                  <a:pt x="465097" y="398595"/>
                </a:lnTo>
                <a:lnTo>
                  <a:pt x="503855" y="431812"/>
                </a:lnTo>
                <a:lnTo>
                  <a:pt x="542613" y="465030"/>
                </a:lnTo>
                <a:lnTo>
                  <a:pt x="581371" y="498250"/>
                </a:lnTo>
                <a:lnTo>
                  <a:pt x="620129" y="531472"/>
                </a:lnTo>
                <a:lnTo>
                  <a:pt x="658887" y="564697"/>
                </a:lnTo>
                <a:lnTo>
                  <a:pt x="697645" y="597925"/>
                </a:lnTo>
                <a:lnTo>
                  <a:pt x="736403" y="631158"/>
                </a:lnTo>
                <a:lnTo>
                  <a:pt x="775161" y="664395"/>
                </a:lnTo>
                <a:lnTo>
                  <a:pt x="813919" y="697637"/>
                </a:lnTo>
                <a:lnTo>
                  <a:pt x="852677" y="730885"/>
                </a:lnTo>
                <a:lnTo>
                  <a:pt x="891404" y="764101"/>
                </a:lnTo>
                <a:lnTo>
                  <a:pt x="930136" y="797317"/>
                </a:lnTo>
                <a:lnTo>
                  <a:pt x="968874" y="830533"/>
                </a:lnTo>
                <a:lnTo>
                  <a:pt x="1007616" y="863750"/>
                </a:lnTo>
                <a:lnTo>
                  <a:pt x="1046362" y="896966"/>
                </a:lnTo>
                <a:lnTo>
                  <a:pt x="1085111" y="930182"/>
                </a:lnTo>
                <a:lnTo>
                  <a:pt x="1123863" y="963398"/>
                </a:lnTo>
                <a:lnTo>
                  <a:pt x="1162618" y="996615"/>
                </a:lnTo>
                <a:lnTo>
                  <a:pt x="1201374" y="1029831"/>
                </a:lnTo>
                <a:lnTo>
                  <a:pt x="1240132" y="1063047"/>
                </a:lnTo>
                <a:lnTo>
                  <a:pt x="1278889" y="1096264"/>
                </a:lnTo>
                <a:lnTo>
                  <a:pt x="1317648" y="1129480"/>
                </a:lnTo>
                <a:lnTo>
                  <a:pt x="1356406" y="1162696"/>
                </a:lnTo>
                <a:lnTo>
                  <a:pt x="1666470" y="1428426"/>
                </a:lnTo>
                <a:lnTo>
                  <a:pt x="1705228" y="1461642"/>
                </a:lnTo>
                <a:lnTo>
                  <a:pt x="1743987" y="1495088"/>
                </a:lnTo>
                <a:lnTo>
                  <a:pt x="1782745" y="1528899"/>
                </a:lnTo>
                <a:lnTo>
                  <a:pt x="1821503" y="1562940"/>
                </a:lnTo>
                <a:lnTo>
                  <a:pt x="1860261" y="1597072"/>
                </a:lnTo>
                <a:lnTo>
                  <a:pt x="1899019" y="1631159"/>
                </a:lnTo>
                <a:lnTo>
                  <a:pt x="1937777" y="1665062"/>
                </a:lnTo>
                <a:lnTo>
                  <a:pt x="1976535" y="1698645"/>
                </a:lnTo>
                <a:lnTo>
                  <a:pt x="2015293" y="1731769"/>
                </a:lnTo>
                <a:lnTo>
                  <a:pt x="2054051" y="1764299"/>
                </a:lnTo>
                <a:lnTo>
                  <a:pt x="2092809" y="1796095"/>
                </a:lnTo>
                <a:lnTo>
                  <a:pt x="2131567" y="1827021"/>
                </a:lnTo>
                <a:lnTo>
                  <a:pt x="2174201" y="1860207"/>
                </a:lnTo>
                <a:lnTo>
                  <a:pt x="2216834" y="1892783"/>
                </a:lnTo>
                <a:lnTo>
                  <a:pt x="2259466" y="1924751"/>
                </a:lnTo>
                <a:lnTo>
                  <a:pt x="2302095" y="1956112"/>
                </a:lnTo>
                <a:lnTo>
                  <a:pt x="2344721" y="1986867"/>
                </a:lnTo>
                <a:lnTo>
                  <a:pt x="2387343" y="2017016"/>
                </a:lnTo>
                <a:lnTo>
                  <a:pt x="2429961" y="2046559"/>
                </a:lnTo>
                <a:lnTo>
                  <a:pt x="2472574" y="2075499"/>
                </a:lnTo>
                <a:lnTo>
                  <a:pt x="2515180" y="2103834"/>
                </a:lnTo>
                <a:lnTo>
                  <a:pt x="2557779" y="2131567"/>
                </a:lnTo>
                <a:lnTo>
                  <a:pt x="2600413" y="2158794"/>
                </a:lnTo>
                <a:lnTo>
                  <a:pt x="2643047" y="2185625"/>
                </a:lnTo>
                <a:lnTo>
                  <a:pt x="2685681" y="2211970"/>
                </a:lnTo>
                <a:lnTo>
                  <a:pt x="2728315" y="2237737"/>
                </a:lnTo>
                <a:lnTo>
                  <a:pt x="2770949" y="2262838"/>
                </a:lnTo>
                <a:lnTo>
                  <a:pt x="2813583" y="2287180"/>
                </a:lnTo>
                <a:lnTo>
                  <a:pt x="2856217" y="2310673"/>
                </a:lnTo>
                <a:lnTo>
                  <a:pt x="2898851" y="2333227"/>
                </a:lnTo>
                <a:lnTo>
                  <a:pt x="2941485" y="2354751"/>
                </a:lnTo>
                <a:lnTo>
                  <a:pt x="2984118" y="2375154"/>
                </a:lnTo>
                <a:lnTo>
                  <a:pt x="3031489" y="2396230"/>
                </a:lnTo>
                <a:lnTo>
                  <a:pt x="3078860" y="2415683"/>
                </a:lnTo>
                <a:lnTo>
                  <a:pt x="3126231" y="2433762"/>
                </a:lnTo>
                <a:lnTo>
                  <a:pt x="3173603" y="2450714"/>
                </a:lnTo>
                <a:lnTo>
                  <a:pt x="3220974" y="2466790"/>
                </a:lnTo>
                <a:lnTo>
                  <a:pt x="3268345" y="2482238"/>
                </a:lnTo>
                <a:lnTo>
                  <a:pt x="3315716" y="2497306"/>
                </a:lnTo>
                <a:lnTo>
                  <a:pt x="3363087" y="2512244"/>
                </a:lnTo>
                <a:lnTo>
                  <a:pt x="3410457" y="2527300"/>
                </a:lnTo>
                <a:lnTo>
                  <a:pt x="3457829" y="2542502"/>
                </a:lnTo>
                <a:lnTo>
                  <a:pt x="3505200" y="2557552"/>
                </a:lnTo>
                <a:lnTo>
                  <a:pt x="3552571" y="2572337"/>
                </a:lnTo>
                <a:lnTo>
                  <a:pt x="3599942" y="2586743"/>
                </a:lnTo>
                <a:lnTo>
                  <a:pt x="3647313" y="2600656"/>
                </a:lnTo>
                <a:lnTo>
                  <a:pt x="3694684" y="2613961"/>
                </a:lnTo>
                <a:lnTo>
                  <a:pt x="3742055" y="2626544"/>
                </a:lnTo>
                <a:lnTo>
                  <a:pt x="3789426" y="2638293"/>
                </a:lnTo>
                <a:lnTo>
                  <a:pt x="3836797" y="2649092"/>
                </a:lnTo>
                <a:lnTo>
                  <a:pt x="3890083" y="2659865"/>
                </a:lnTo>
                <a:lnTo>
                  <a:pt x="3943361" y="2669166"/>
                </a:lnTo>
                <a:lnTo>
                  <a:pt x="3996633" y="2677337"/>
                </a:lnTo>
                <a:lnTo>
                  <a:pt x="4049903" y="2684716"/>
                </a:lnTo>
                <a:lnTo>
                  <a:pt x="4103172" y="2691642"/>
                </a:lnTo>
                <a:lnTo>
                  <a:pt x="4156444" y="2698456"/>
                </a:lnTo>
                <a:lnTo>
                  <a:pt x="4209722" y="2705495"/>
                </a:lnTo>
                <a:lnTo>
                  <a:pt x="4263008" y="2713101"/>
                </a:lnTo>
              </a:path>
            </a:pathLst>
          </a:custGeom>
          <a:ln w="27431">
            <a:solidFill>
              <a:srgbClr val="61CEE3"/>
            </a:solidFill>
          </a:ln>
        </p:spPr>
        <p:txBody>
          <a:bodyPr wrap="square" lIns="0" tIns="0" rIns="0" bIns="0" rtlCol="0"/>
          <a:lstStyle/>
          <a:p>
            <a:endParaRPr/>
          </a:p>
        </p:txBody>
      </p:sp>
      <p:sp>
        <p:nvSpPr>
          <p:cNvPr id="39" name="object 39"/>
          <p:cNvSpPr/>
          <p:nvPr/>
        </p:nvSpPr>
        <p:spPr>
          <a:xfrm>
            <a:off x="7160768" y="4705980"/>
            <a:ext cx="4263390" cy="784860"/>
          </a:xfrm>
          <a:custGeom>
            <a:avLst/>
            <a:gdLst/>
            <a:ahLst/>
            <a:cxnLst/>
            <a:rect l="l" t="t" r="r" b="b"/>
            <a:pathLst>
              <a:path w="4263390" h="784860">
                <a:moveTo>
                  <a:pt x="0" y="674628"/>
                </a:moveTo>
                <a:lnTo>
                  <a:pt x="47371" y="666412"/>
                </a:lnTo>
                <a:lnTo>
                  <a:pt x="94742" y="658573"/>
                </a:lnTo>
                <a:lnTo>
                  <a:pt x="142113" y="650922"/>
                </a:lnTo>
                <a:lnTo>
                  <a:pt x="189484" y="643270"/>
                </a:lnTo>
                <a:lnTo>
                  <a:pt x="236855" y="635431"/>
                </a:lnTo>
                <a:lnTo>
                  <a:pt x="284226" y="627215"/>
                </a:lnTo>
                <a:lnTo>
                  <a:pt x="331597" y="618435"/>
                </a:lnTo>
                <a:lnTo>
                  <a:pt x="378968" y="608902"/>
                </a:lnTo>
                <a:lnTo>
                  <a:pt x="426338" y="598428"/>
                </a:lnTo>
                <a:lnTo>
                  <a:pt x="473709" y="587595"/>
                </a:lnTo>
                <a:lnTo>
                  <a:pt x="521080" y="576817"/>
                </a:lnTo>
                <a:lnTo>
                  <a:pt x="568451" y="565780"/>
                </a:lnTo>
                <a:lnTo>
                  <a:pt x="615823" y="554172"/>
                </a:lnTo>
                <a:lnTo>
                  <a:pt x="663194" y="541682"/>
                </a:lnTo>
                <a:lnTo>
                  <a:pt x="710565" y="527995"/>
                </a:lnTo>
                <a:lnTo>
                  <a:pt x="757936" y="512800"/>
                </a:lnTo>
                <a:lnTo>
                  <a:pt x="805307" y="495784"/>
                </a:lnTo>
                <a:lnTo>
                  <a:pt x="852677" y="476635"/>
                </a:lnTo>
                <a:lnTo>
                  <a:pt x="895277" y="457090"/>
                </a:lnTo>
                <a:lnTo>
                  <a:pt x="937883" y="435258"/>
                </a:lnTo>
                <a:lnTo>
                  <a:pt x="980496" y="411595"/>
                </a:lnTo>
                <a:lnTo>
                  <a:pt x="1023114" y="386559"/>
                </a:lnTo>
                <a:lnTo>
                  <a:pt x="1065736" y="360605"/>
                </a:lnTo>
                <a:lnTo>
                  <a:pt x="1108362" y="334190"/>
                </a:lnTo>
                <a:lnTo>
                  <a:pt x="1150991" y="307771"/>
                </a:lnTo>
                <a:lnTo>
                  <a:pt x="1193623" y="281803"/>
                </a:lnTo>
                <a:lnTo>
                  <a:pt x="1236256" y="256744"/>
                </a:lnTo>
                <a:lnTo>
                  <a:pt x="1278889" y="233049"/>
                </a:lnTo>
                <a:lnTo>
                  <a:pt x="1321523" y="209488"/>
                </a:lnTo>
                <a:lnTo>
                  <a:pt x="1364157" y="184844"/>
                </a:lnTo>
                <a:lnTo>
                  <a:pt x="1406791" y="159711"/>
                </a:lnTo>
                <a:lnTo>
                  <a:pt x="1449425" y="134682"/>
                </a:lnTo>
                <a:lnTo>
                  <a:pt x="1492059" y="110351"/>
                </a:lnTo>
                <a:lnTo>
                  <a:pt x="1534693" y="87312"/>
                </a:lnTo>
                <a:lnTo>
                  <a:pt x="1577327" y="66158"/>
                </a:lnTo>
                <a:lnTo>
                  <a:pt x="1619961" y="47483"/>
                </a:lnTo>
                <a:lnTo>
                  <a:pt x="1662595" y="31880"/>
                </a:lnTo>
                <a:lnTo>
                  <a:pt x="1705228" y="19943"/>
                </a:lnTo>
                <a:lnTo>
                  <a:pt x="1752600" y="10498"/>
                </a:lnTo>
                <a:lnTo>
                  <a:pt x="1799971" y="4101"/>
                </a:lnTo>
                <a:lnTo>
                  <a:pt x="1847342" y="639"/>
                </a:lnTo>
                <a:lnTo>
                  <a:pt x="1894713" y="0"/>
                </a:lnTo>
                <a:lnTo>
                  <a:pt x="1942084" y="2069"/>
                </a:lnTo>
                <a:lnTo>
                  <a:pt x="1989455" y="6735"/>
                </a:lnTo>
                <a:lnTo>
                  <a:pt x="2036826" y="13885"/>
                </a:lnTo>
                <a:lnTo>
                  <a:pt x="2084197" y="23405"/>
                </a:lnTo>
                <a:lnTo>
                  <a:pt x="2131567" y="35183"/>
                </a:lnTo>
                <a:lnTo>
                  <a:pt x="2174201" y="48673"/>
                </a:lnTo>
                <a:lnTo>
                  <a:pt x="2216834" y="65576"/>
                </a:lnTo>
                <a:lnTo>
                  <a:pt x="2259466" y="85289"/>
                </a:lnTo>
                <a:lnTo>
                  <a:pt x="2302095" y="107209"/>
                </a:lnTo>
                <a:lnTo>
                  <a:pt x="2344721" y="130735"/>
                </a:lnTo>
                <a:lnTo>
                  <a:pt x="2387343" y="155262"/>
                </a:lnTo>
                <a:lnTo>
                  <a:pt x="2429961" y="180189"/>
                </a:lnTo>
                <a:lnTo>
                  <a:pt x="2472574" y="204912"/>
                </a:lnTo>
                <a:lnTo>
                  <a:pt x="2515180" y="228829"/>
                </a:lnTo>
                <a:lnTo>
                  <a:pt x="2557779" y="251337"/>
                </a:lnTo>
                <a:lnTo>
                  <a:pt x="2605151" y="275792"/>
                </a:lnTo>
                <a:lnTo>
                  <a:pt x="2652522" y="300859"/>
                </a:lnTo>
                <a:lnTo>
                  <a:pt x="2699893" y="326230"/>
                </a:lnTo>
                <a:lnTo>
                  <a:pt x="2747264" y="351594"/>
                </a:lnTo>
                <a:lnTo>
                  <a:pt x="2794635" y="376642"/>
                </a:lnTo>
                <a:lnTo>
                  <a:pt x="2842006" y="401065"/>
                </a:lnTo>
                <a:lnTo>
                  <a:pt x="2889377" y="424554"/>
                </a:lnTo>
                <a:lnTo>
                  <a:pt x="2936748" y="446799"/>
                </a:lnTo>
                <a:lnTo>
                  <a:pt x="2984118" y="467491"/>
                </a:lnTo>
                <a:lnTo>
                  <a:pt x="3031489" y="486608"/>
                </a:lnTo>
                <a:lnTo>
                  <a:pt x="3078860" y="504387"/>
                </a:lnTo>
                <a:lnTo>
                  <a:pt x="3126231" y="521033"/>
                </a:lnTo>
                <a:lnTo>
                  <a:pt x="3173603" y="536751"/>
                </a:lnTo>
                <a:lnTo>
                  <a:pt x="3220974" y="551746"/>
                </a:lnTo>
                <a:lnTo>
                  <a:pt x="3268345" y="566222"/>
                </a:lnTo>
                <a:lnTo>
                  <a:pt x="3315716" y="580384"/>
                </a:lnTo>
                <a:lnTo>
                  <a:pt x="3363087" y="594438"/>
                </a:lnTo>
                <a:lnTo>
                  <a:pt x="3410457" y="608588"/>
                </a:lnTo>
                <a:lnTo>
                  <a:pt x="3457829" y="622803"/>
                </a:lnTo>
                <a:lnTo>
                  <a:pt x="3505200" y="636923"/>
                </a:lnTo>
                <a:lnTo>
                  <a:pt x="3552571" y="650837"/>
                </a:lnTo>
                <a:lnTo>
                  <a:pt x="3599942" y="664431"/>
                </a:lnTo>
                <a:lnTo>
                  <a:pt x="3647313" y="677592"/>
                </a:lnTo>
                <a:lnTo>
                  <a:pt x="3694684" y="690207"/>
                </a:lnTo>
                <a:lnTo>
                  <a:pt x="3742055" y="702164"/>
                </a:lnTo>
                <a:lnTo>
                  <a:pt x="3789426" y="713349"/>
                </a:lnTo>
                <a:lnTo>
                  <a:pt x="3836797" y="723650"/>
                </a:lnTo>
                <a:lnTo>
                  <a:pt x="3890083" y="733865"/>
                </a:lnTo>
                <a:lnTo>
                  <a:pt x="3943361" y="742716"/>
                </a:lnTo>
                <a:lnTo>
                  <a:pt x="3996633" y="750520"/>
                </a:lnTo>
                <a:lnTo>
                  <a:pt x="4049903" y="757591"/>
                </a:lnTo>
                <a:lnTo>
                  <a:pt x="4103172" y="764246"/>
                </a:lnTo>
                <a:lnTo>
                  <a:pt x="4156444" y="770799"/>
                </a:lnTo>
                <a:lnTo>
                  <a:pt x="4209722" y="777567"/>
                </a:lnTo>
                <a:lnTo>
                  <a:pt x="4263008" y="784864"/>
                </a:lnTo>
              </a:path>
            </a:pathLst>
          </a:custGeom>
          <a:ln w="27432">
            <a:solidFill>
              <a:srgbClr val="00AF50"/>
            </a:solidFill>
          </a:ln>
        </p:spPr>
        <p:txBody>
          <a:bodyPr wrap="square" lIns="0" tIns="0" rIns="0" bIns="0" rtlCol="0"/>
          <a:lstStyle/>
          <a:p>
            <a:endParaRPr/>
          </a:p>
        </p:txBody>
      </p:sp>
      <p:sp>
        <p:nvSpPr>
          <p:cNvPr id="40" name="object 40"/>
          <p:cNvSpPr/>
          <p:nvPr/>
        </p:nvSpPr>
        <p:spPr>
          <a:xfrm>
            <a:off x="7160514" y="2539745"/>
            <a:ext cx="4262755" cy="2825750"/>
          </a:xfrm>
          <a:custGeom>
            <a:avLst/>
            <a:gdLst/>
            <a:ahLst/>
            <a:cxnLst/>
            <a:rect l="l" t="t" r="r" b="b"/>
            <a:pathLst>
              <a:path w="4262755" h="2825750">
                <a:moveTo>
                  <a:pt x="0" y="2825495"/>
                </a:moveTo>
                <a:lnTo>
                  <a:pt x="47370" y="2812657"/>
                </a:lnTo>
                <a:lnTo>
                  <a:pt x="94740" y="2800753"/>
                </a:lnTo>
                <a:lnTo>
                  <a:pt x="142108" y="2789319"/>
                </a:lnTo>
                <a:lnTo>
                  <a:pt x="189472" y="2777888"/>
                </a:lnTo>
                <a:lnTo>
                  <a:pt x="236833" y="2765995"/>
                </a:lnTo>
                <a:lnTo>
                  <a:pt x="284188" y="2753171"/>
                </a:lnTo>
                <a:lnTo>
                  <a:pt x="331537" y="2738953"/>
                </a:lnTo>
                <a:lnTo>
                  <a:pt x="378878" y="2722873"/>
                </a:lnTo>
                <a:lnTo>
                  <a:pt x="426211" y="2704465"/>
                </a:lnTo>
                <a:lnTo>
                  <a:pt x="468845" y="2687116"/>
                </a:lnTo>
                <a:lnTo>
                  <a:pt x="511479" y="2670147"/>
                </a:lnTo>
                <a:lnTo>
                  <a:pt x="554113" y="2652908"/>
                </a:lnTo>
                <a:lnTo>
                  <a:pt x="596747" y="2634751"/>
                </a:lnTo>
                <a:lnTo>
                  <a:pt x="639381" y="2615025"/>
                </a:lnTo>
                <a:lnTo>
                  <a:pt x="682015" y="2593081"/>
                </a:lnTo>
                <a:lnTo>
                  <a:pt x="724649" y="2568271"/>
                </a:lnTo>
                <a:lnTo>
                  <a:pt x="767283" y="2539946"/>
                </a:lnTo>
                <a:lnTo>
                  <a:pt x="809917" y="2507455"/>
                </a:lnTo>
                <a:lnTo>
                  <a:pt x="852551" y="2470149"/>
                </a:lnTo>
                <a:lnTo>
                  <a:pt x="883001" y="2440625"/>
                </a:lnTo>
                <a:lnTo>
                  <a:pt x="913449" y="2409096"/>
                </a:lnTo>
                <a:lnTo>
                  <a:pt x="943894" y="2375651"/>
                </a:lnTo>
                <a:lnTo>
                  <a:pt x="974336" y="2340376"/>
                </a:lnTo>
                <a:lnTo>
                  <a:pt x="1004777" y="2303360"/>
                </a:lnTo>
                <a:lnTo>
                  <a:pt x="1035217" y="2264689"/>
                </a:lnTo>
                <a:lnTo>
                  <a:pt x="1065657" y="2224452"/>
                </a:lnTo>
                <a:lnTo>
                  <a:pt x="1096096" y="2182736"/>
                </a:lnTo>
                <a:lnTo>
                  <a:pt x="1126536" y="2139627"/>
                </a:lnTo>
                <a:lnTo>
                  <a:pt x="1156977" y="2095214"/>
                </a:lnTo>
                <a:lnTo>
                  <a:pt x="1187419" y="2049585"/>
                </a:lnTo>
                <a:lnTo>
                  <a:pt x="1217864" y="2002826"/>
                </a:lnTo>
                <a:lnTo>
                  <a:pt x="1248312" y="1955025"/>
                </a:lnTo>
                <a:lnTo>
                  <a:pt x="1278762" y="1906270"/>
                </a:lnTo>
                <a:lnTo>
                  <a:pt x="1302448" y="1867089"/>
                </a:lnTo>
                <a:lnTo>
                  <a:pt x="1326133" y="1826210"/>
                </a:lnTo>
                <a:lnTo>
                  <a:pt x="1349819" y="1783819"/>
                </a:lnTo>
                <a:lnTo>
                  <a:pt x="1373504" y="1740099"/>
                </a:lnTo>
                <a:lnTo>
                  <a:pt x="1397190" y="1695238"/>
                </a:lnTo>
                <a:lnTo>
                  <a:pt x="1420876" y="1649419"/>
                </a:lnTo>
                <a:lnTo>
                  <a:pt x="1444561" y="1602829"/>
                </a:lnTo>
                <a:lnTo>
                  <a:pt x="1468247" y="1555653"/>
                </a:lnTo>
                <a:lnTo>
                  <a:pt x="1491932" y="1508077"/>
                </a:lnTo>
                <a:lnTo>
                  <a:pt x="1515618" y="1460285"/>
                </a:lnTo>
                <a:lnTo>
                  <a:pt x="1539303" y="1412464"/>
                </a:lnTo>
                <a:lnTo>
                  <a:pt x="1562989" y="1364798"/>
                </a:lnTo>
                <a:lnTo>
                  <a:pt x="1586674" y="1317473"/>
                </a:lnTo>
                <a:lnTo>
                  <a:pt x="1610360" y="1270675"/>
                </a:lnTo>
                <a:lnTo>
                  <a:pt x="1634045" y="1224588"/>
                </a:lnTo>
                <a:lnTo>
                  <a:pt x="1657731" y="1179399"/>
                </a:lnTo>
                <a:lnTo>
                  <a:pt x="1681416" y="1135292"/>
                </a:lnTo>
                <a:lnTo>
                  <a:pt x="1705102" y="1092453"/>
                </a:lnTo>
                <a:lnTo>
                  <a:pt x="1731725" y="1044564"/>
                </a:lnTo>
                <a:lnTo>
                  <a:pt x="1758352" y="995901"/>
                </a:lnTo>
                <a:lnTo>
                  <a:pt x="1784981" y="946744"/>
                </a:lnTo>
                <a:lnTo>
                  <a:pt x="1811613" y="897370"/>
                </a:lnTo>
                <a:lnTo>
                  <a:pt x="1838247" y="848056"/>
                </a:lnTo>
                <a:lnTo>
                  <a:pt x="1864883" y="799082"/>
                </a:lnTo>
                <a:lnTo>
                  <a:pt x="1891520" y="750725"/>
                </a:lnTo>
                <a:lnTo>
                  <a:pt x="1918160" y="703262"/>
                </a:lnTo>
                <a:lnTo>
                  <a:pt x="1944801" y="656972"/>
                </a:lnTo>
                <a:lnTo>
                  <a:pt x="1971443" y="612133"/>
                </a:lnTo>
                <a:lnTo>
                  <a:pt x="1998086" y="569023"/>
                </a:lnTo>
                <a:lnTo>
                  <a:pt x="2024731" y="527919"/>
                </a:lnTo>
                <a:lnTo>
                  <a:pt x="2051376" y="489099"/>
                </a:lnTo>
                <a:lnTo>
                  <a:pt x="2078021" y="452842"/>
                </a:lnTo>
                <a:lnTo>
                  <a:pt x="2104667" y="419426"/>
                </a:lnTo>
                <a:lnTo>
                  <a:pt x="2131313" y="389127"/>
                </a:lnTo>
                <a:lnTo>
                  <a:pt x="2173947" y="347290"/>
                </a:lnTo>
                <a:lnTo>
                  <a:pt x="2216580" y="312758"/>
                </a:lnTo>
                <a:lnTo>
                  <a:pt x="2259212" y="284502"/>
                </a:lnTo>
                <a:lnTo>
                  <a:pt x="2301841" y="261491"/>
                </a:lnTo>
                <a:lnTo>
                  <a:pt x="2344467" y="242696"/>
                </a:lnTo>
                <a:lnTo>
                  <a:pt x="2387089" y="227087"/>
                </a:lnTo>
                <a:lnTo>
                  <a:pt x="2429707" y="213632"/>
                </a:lnTo>
                <a:lnTo>
                  <a:pt x="2472320" y="201302"/>
                </a:lnTo>
                <a:lnTo>
                  <a:pt x="2514926" y="189066"/>
                </a:lnTo>
                <a:lnTo>
                  <a:pt x="2557526" y="175894"/>
                </a:lnTo>
                <a:lnTo>
                  <a:pt x="2604897" y="161940"/>
                </a:lnTo>
                <a:lnTo>
                  <a:pt x="2652268" y="150747"/>
                </a:lnTo>
                <a:lnTo>
                  <a:pt x="2699639" y="141844"/>
                </a:lnTo>
                <a:lnTo>
                  <a:pt x="2747010" y="134757"/>
                </a:lnTo>
                <a:lnTo>
                  <a:pt x="2794381" y="129012"/>
                </a:lnTo>
                <a:lnTo>
                  <a:pt x="2841752" y="124135"/>
                </a:lnTo>
                <a:lnTo>
                  <a:pt x="2889123" y="119653"/>
                </a:lnTo>
                <a:lnTo>
                  <a:pt x="2936494" y="115093"/>
                </a:lnTo>
                <a:lnTo>
                  <a:pt x="2983864" y="109981"/>
                </a:lnTo>
                <a:lnTo>
                  <a:pt x="3037151" y="104190"/>
                </a:lnTo>
                <a:lnTo>
                  <a:pt x="3090429" y="99181"/>
                </a:lnTo>
                <a:lnTo>
                  <a:pt x="3143701" y="94781"/>
                </a:lnTo>
                <a:lnTo>
                  <a:pt x="3196970" y="90820"/>
                </a:lnTo>
                <a:lnTo>
                  <a:pt x="3250240" y="87128"/>
                </a:lnTo>
                <a:lnTo>
                  <a:pt x="3303512" y="83532"/>
                </a:lnTo>
                <a:lnTo>
                  <a:pt x="3356790" y="79861"/>
                </a:lnTo>
                <a:lnTo>
                  <a:pt x="3410077" y="75945"/>
                </a:lnTo>
                <a:lnTo>
                  <a:pt x="3463369" y="71919"/>
                </a:lnTo>
                <a:lnTo>
                  <a:pt x="3516661" y="68070"/>
                </a:lnTo>
                <a:lnTo>
                  <a:pt x="3569954" y="64312"/>
                </a:lnTo>
                <a:lnTo>
                  <a:pt x="3623246" y="60563"/>
                </a:lnTo>
                <a:lnTo>
                  <a:pt x="3676538" y="56736"/>
                </a:lnTo>
                <a:lnTo>
                  <a:pt x="3729831" y="52746"/>
                </a:lnTo>
                <a:lnTo>
                  <a:pt x="3783123" y="48510"/>
                </a:lnTo>
                <a:lnTo>
                  <a:pt x="3836415" y="43941"/>
                </a:lnTo>
                <a:lnTo>
                  <a:pt x="3889666" y="39043"/>
                </a:lnTo>
                <a:lnTo>
                  <a:pt x="3942927" y="33825"/>
                </a:lnTo>
                <a:lnTo>
                  <a:pt x="3996197" y="28364"/>
                </a:lnTo>
                <a:lnTo>
                  <a:pt x="4049474" y="22733"/>
                </a:lnTo>
                <a:lnTo>
                  <a:pt x="4102757" y="17006"/>
                </a:lnTo>
                <a:lnTo>
                  <a:pt x="4156045" y="11259"/>
                </a:lnTo>
                <a:lnTo>
                  <a:pt x="4209335" y="5565"/>
                </a:lnTo>
                <a:lnTo>
                  <a:pt x="4262628" y="0"/>
                </a:lnTo>
              </a:path>
            </a:pathLst>
          </a:custGeom>
          <a:ln w="28956">
            <a:solidFill>
              <a:srgbClr val="3333CC"/>
            </a:solidFill>
            <a:prstDash val="dash"/>
          </a:ln>
        </p:spPr>
        <p:txBody>
          <a:bodyPr wrap="square" lIns="0" tIns="0" rIns="0" bIns="0" rtlCol="0"/>
          <a:lstStyle/>
          <a:p>
            <a:endParaRPr/>
          </a:p>
        </p:txBody>
      </p:sp>
      <p:sp>
        <p:nvSpPr>
          <p:cNvPr id="41" name="object 41"/>
          <p:cNvSpPr txBox="1"/>
          <p:nvPr/>
        </p:nvSpPr>
        <p:spPr>
          <a:xfrm>
            <a:off x="11530330" y="5415533"/>
            <a:ext cx="8953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0</a:t>
            </a:r>
            <a:endParaRPr sz="1000">
              <a:latin typeface="Calibri"/>
              <a:cs typeface="Calibri"/>
            </a:endParaRPr>
          </a:p>
        </p:txBody>
      </p:sp>
      <p:sp>
        <p:nvSpPr>
          <p:cNvPr id="42" name="object 42"/>
          <p:cNvSpPr txBox="1"/>
          <p:nvPr/>
        </p:nvSpPr>
        <p:spPr>
          <a:xfrm>
            <a:off x="11530330" y="5110988"/>
            <a:ext cx="153670" cy="177800"/>
          </a:xfrm>
          <a:prstGeom prst="rect">
            <a:avLst/>
          </a:prstGeom>
        </p:spPr>
        <p:txBody>
          <a:bodyPr vert="horz" wrap="square" lIns="0" tIns="12065" rIns="0" bIns="0" rtlCol="0">
            <a:spAutoFit/>
          </a:bodyPr>
          <a:lstStyle/>
          <a:p>
            <a:pPr marL="12700">
              <a:lnSpc>
                <a:spcPct val="100000"/>
              </a:lnSpc>
              <a:spcBef>
                <a:spcPts val="95"/>
              </a:spcBef>
            </a:pPr>
            <a:r>
              <a:rPr sz="1000" spc="-10">
                <a:solidFill>
                  <a:srgbClr val="3333CC"/>
                </a:solidFill>
                <a:latin typeface="Calibri"/>
                <a:cs typeface="Calibri"/>
              </a:rPr>
              <a:t>10</a:t>
            </a:r>
            <a:endParaRPr sz="1000">
              <a:latin typeface="Calibri"/>
              <a:cs typeface="Calibri"/>
            </a:endParaRPr>
          </a:p>
        </p:txBody>
      </p:sp>
      <p:sp>
        <p:nvSpPr>
          <p:cNvPr id="43" name="object 43"/>
          <p:cNvSpPr txBox="1"/>
          <p:nvPr/>
        </p:nvSpPr>
        <p:spPr>
          <a:xfrm>
            <a:off x="11530330" y="4806441"/>
            <a:ext cx="153670" cy="177800"/>
          </a:xfrm>
          <a:prstGeom prst="rect">
            <a:avLst/>
          </a:prstGeom>
        </p:spPr>
        <p:txBody>
          <a:bodyPr vert="horz" wrap="square" lIns="0" tIns="12065" rIns="0" bIns="0" rtlCol="0">
            <a:spAutoFit/>
          </a:bodyPr>
          <a:lstStyle/>
          <a:p>
            <a:pPr marL="12700">
              <a:lnSpc>
                <a:spcPct val="100000"/>
              </a:lnSpc>
              <a:spcBef>
                <a:spcPts val="95"/>
              </a:spcBef>
            </a:pPr>
            <a:r>
              <a:rPr sz="1000" spc="-10">
                <a:solidFill>
                  <a:srgbClr val="3333CC"/>
                </a:solidFill>
                <a:latin typeface="Calibri"/>
                <a:cs typeface="Calibri"/>
              </a:rPr>
              <a:t>20</a:t>
            </a:r>
            <a:endParaRPr sz="1000">
              <a:latin typeface="Calibri"/>
              <a:cs typeface="Calibri"/>
            </a:endParaRPr>
          </a:p>
        </p:txBody>
      </p:sp>
      <p:sp>
        <p:nvSpPr>
          <p:cNvPr id="44" name="object 44"/>
          <p:cNvSpPr txBox="1"/>
          <p:nvPr/>
        </p:nvSpPr>
        <p:spPr>
          <a:xfrm>
            <a:off x="11530330" y="4502022"/>
            <a:ext cx="153670" cy="177800"/>
          </a:xfrm>
          <a:prstGeom prst="rect">
            <a:avLst/>
          </a:prstGeom>
        </p:spPr>
        <p:txBody>
          <a:bodyPr vert="horz" wrap="square" lIns="0" tIns="12065" rIns="0" bIns="0" rtlCol="0">
            <a:spAutoFit/>
          </a:bodyPr>
          <a:lstStyle/>
          <a:p>
            <a:pPr marL="12700">
              <a:lnSpc>
                <a:spcPct val="100000"/>
              </a:lnSpc>
              <a:spcBef>
                <a:spcPts val="95"/>
              </a:spcBef>
            </a:pPr>
            <a:r>
              <a:rPr sz="1000" spc="-10">
                <a:solidFill>
                  <a:srgbClr val="3333CC"/>
                </a:solidFill>
                <a:latin typeface="Calibri"/>
                <a:cs typeface="Calibri"/>
              </a:rPr>
              <a:t>30</a:t>
            </a:r>
            <a:endParaRPr sz="1000">
              <a:latin typeface="Calibri"/>
              <a:cs typeface="Calibri"/>
            </a:endParaRPr>
          </a:p>
        </p:txBody>
      </p:sp>
      <p:sp>
        <p:nvSpPr>
          <p:cNvPr id="45" name="object 45"/>
          <p:cNvSpPr txBox="1"/>
          <p:nvPr/>
        </p:nvSpPr>
        <p:spPr>
          <a:xfrm>
            <a:off x="11530330" y="4197222"/>
            <a:ext cx="153670" cy="177800"/>
          </a:xfrm>
          <a:prstGeom prst="rect">
            <a:avLst/>
          </a:prstGeom>
        </p:spPr>
        <p:txBody>
          <a:bodyPr vert="horz" wrap="square" lIns="0" tIns="12065" rIns="0" bIns="0" rtlCol="0">
            <a:spAutoFit/>
          </a:bodyPr>
          <a:lstStyle/>
          <a:p>
            <a:pPr marL="12700">
              <a:lnSpc>
                <a:spcPct val="100000"/>
              </a:lnSpc>
              <a:spcBef>
                <a:spcPts val="95"/>
              </a:spcBef>
            </a:pPr>
            <a:r>
              <a:rPr sz="1000" spc="-10">
                <a:solidFill>
                  <a:srgbClr val="3333CC"/>
                </a:solidFill>
                <a:latin typeface="Calibri"/>
                <a:cs typeface="Calibri"/>
              </a:rPr>
              <a:t>40</a:t>
            </a:r>
            <a:endParaRPr sz="1000">
              <a:latin typeface="Calibri"/>
              <a:cs typeface="Calibri"/>
            </a:endParaRPr>
          </a:p>
        </p:txBody>
      </p:sp>
      <p:sp>
        <p:nvSpPr>
          <p:cNvPr id="46" name="object 46"/>
          <p:cNvSpPr txBox="1"/>
          <p:nvPr/>
        </p:nvSpPr>
        <p:spPr>
          <a:xfrm>
            <a:off x="11530330" y="3892677"/>
            <a:ext cx="153670" cy="177800"/>
          </a:xfrm>
          <a:prstGeom prst="rect">
            <a:avLst/>
          </a:prstGeom>
        </p:spPr>
        <p:txBody>
          <a:bodyPr vert="horz" wrap="square" lIns="0" tIns="12065" rIns="0" bIns="0" rtlCol="0">
            <a:spAutoFit/>
          </a:bodyPr>
          <a:lstStyle/>
          <a:p>
            <a:pPr marL="12700">
              <a:lnSpc>
                <a:spcPct val="100000"/>
              </a:lnSpc>
              <a:spcBef>
                <a:spcPts val="95"/>
              </a:spcBef>
            </a:pPr>
            <a:r>
              <a:rPr sz="1000" spc="-10">
                <a:solidFill>
                  <a:srgbClr val="3333CC"/>
                </a:solidFill>
                <a:latin typeface="Calibri"/>
                <a:cs typeface="Calibri"/>
              </a:rPr>
              <a:t>50</a:t>
            </a:r>
            <a:endParaRPr sz="1000">
              <a:latin typeface="Calibri"/>
              <a:cs typeface="Calibri"/>
            </a:endParaRPr>
          </a:p>
        </p:txBody>
      </p:sp>
      <p:sp>
        <p:nvSpPr>
          <p:cNvPr id="47" name="object 47"/>
          <p:cNvSpPr txBox="1"/>
          <p:nvPr/>
        </p:nvSpPr>
        <p:spPr>
          <a:xfrm>
            <a:off x="11530330" y="3588258"/>
            <a:ext cx="153670" cy="177800"/>
          </a:xfrm>
          <a:prstGeom prst="rect">
            <a:avLst/>
          </a:prstGeom>
        </p:spPr>
        <p:txBody>
          <a:bodyPr vert="horz" wrap="square" lIns="0" tIns="12065" rIns="0" bIns="0" rtlCol="0">
            <a:spAutoFit/>
          </a:bodyPr>
          <a:lstStyle/>
          <a:p>
            <a:pPr marL="12700">
              <a:lnSpc>
                <a:spcPct val="100000"/>
              </a:lnSpc>
              <a:spcBef>
                <a:spcPts val="95"/>
              </a:spcBef>
            </a:pPr>
            <a:r>
              <a:rPr sz="1000" spc="-10">
                <a:solidFill>
                  <a:srgbClr val="3333CC"/>
                </a:solidFill>
                <a:latin typeface="Calibri"/>
                <a:cs typeface="Calibri"/>
              </a:rPr>
              <a:t>60</a:t>
            </a:r>
            <a:endParaRPr sz="1000">
              <a:latin typeface="Calibri"/>
              <a:cs typeface="Calibri"/>
            </a:endParaRPr>
          </a:p>
        </p:txBody>
      </p:sp>
      <p:sp>
        <p:nvSpPr>
          <p:cNvPr id="48" name="object 48"/>
          <p:cNvSpPr txBox="1"/>
          <p:nvPr/>
        </p:nvSpPr>
        <p:spPr>
          <a:xfrm>
            <a:off x="11530330" y="3283711"/>
            <a:ext cx="153670" cy="177800"/>
          </a:xfrm>
          <a:prstGeom prst="rect">
            <a:avLst/>
          </a:prstGeom>
        </p:spPr>
        <p:txBody>
          <a:bodyPr vert="horz" wrap="square" lIns="0" tIns="12065" rIns="0" bIns="0" rtlCol="0">
            <a:spAutoFit/>
          </a:bodyPr>
          <a:lstStyle/>
          <a:p>
            <a:pPr marL="12700">
              <a:lnSpc>
                <a:spcPct val="100000"/>
              </a:lnSpc>
              <a:spcBef>
                <a:spcPts val="95"/>
              </a:spcBef>
            </a:pPr>
            <a:r>
              <a:rPr sz="1000" spc="-10">
                <a:solidFill>
                  <a:srgbClr val="3333CC"/>
                </a:solidFill>
                <a:latin typeface="Calibri"/>
                <a:cs typeface="Calibri"/>
              </a:rPr>
              <a:t>70</a:t>
            </a:r>
            <a:endParaRPr sz="1000">
              <a:latin typeface="Calibri"/>
              <a:cs typeface="Calibri"/>
            </a:endParaRPr>
          </a:p>
        </p:txBody>
      </p:sp>
      <p:sp>
        <p:nvSpPr>
          <p:cNvPr id="49" name="object 49"/>
          <p:cNvSpPr txBox="1"/>
          <p:nvPr/>
        </p:nvSpPr>
        <p:spPr>
          <a:xfrm>
            <a:off x="11530330" y="2978607"/>
            <a:ext cx="153670" cy="177800"/>
          </a:xfrm>
          <a:prstGeom prst="rect">
            <a:avLst/>
          </a:prstGeom>
        </p:spPr>
        <p:txBody>
          <a:bodyPr vert="horz" wrap="square" lIns="0" tIns="12065" rIns="0" bIns="0" rtlCol="0">
            <a:spAutoFit/>
          </a:bodyPr>
          <a:lstStyle/>
          <a:p>
            <a:pPr marL="12700">
              <a:lnSpc>
                <a:spcPct val="100000"/>
              </a:lnSpc>
              <a:spcBef>
                <a:spcPts val="95"/>
              </a:spcBef>
            </a:pPr>
            <a:r>
              <a:rPr sz="1000" spc="-10">
                <a:solidFill>
                  <a:srgbClr val="3333CC"/>
                </a:solidFill>
                <a:latin typeface="Calibri"/>
                <a:cs typeface="Calibri"/>
              </a:rPr>
              <a:t>80</a:t>
            </a:r>
            <a:endParaRPr sz="1000">
              <a:latin typeface="Calibri"/>
              <a:cs typeface="Calibri"/>
            </a:endParaRPr>
          </a:p>
        </p:txBody>
      </p:sp>
      <p:sp>
        <p:nvSpPr>
          <p:cNvPr id="50" name="object 50"/>
          <p:cNvSpPr txBox="1"/>
          <p:nvPr/>
        </p:nvSpPr>
        <p:spPr>
          <a:xfrm>
            <a:off x="11530330" y="2674366"/>
            <a:ext cx="153670" cy="177800"/>
          </a:xfrm>
          <a:prstGeom prst="rect">
            <a:avLst/>
          </a:prstGeom>
        </p:spPr>
        <p:txBody>
          <a:bodyPr vert="horz" wrap="square" lIns="0" tIns="12065" rIns="0" bIns="0" rtlCol="0">
            <a:spAutoFit/>
          </a:bodyPr>
          <a:lstStyle/>
          <a:p>
            <a:pPr marL="12700">
              <a:lnSpc>
                <a:spcPct val="100000"/>
              </a:lnSpc>
              <a:spcBef>
                <a:spcPts val="95"/>
              </a:spcBef>
            </a:pPr>
            <a:r>
              <a:rPr sz="1000" spc="-10">
                <a:solidFill>
                  <a:srgbClr val="3333CC"/>
                </a:solidFill>
                <a:latin typeface="Calibri"/>
                <a:cs typeface="Calibri"/>
              </a:rPr>
              <a:t>90</a:t>
            </a:r>
            <a:endParaRPr sz="1000">
              <a:latin typeface="Calibri"/>
              <a:cs typeface="Calibri"/>
            </a:endParaRPr>
          </a:p>
        </p:txBody>
      </p:sp>
      <p:sp>
        <p:nvSpPr>
          <p:cNvPr id="51" name="object 51"/>
          <p:cNvSpPr txBox="1"/>
          <p:nvPr/>
        </p:nvSpPr>
        <p:spPr>
          <a:xfrm>
            <a:off x="11530330" y="2369947"/>
            <a:ext cx="21907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1</a:t>
            </a:r>
            <a:r>
              <a:rPr sz="1000">
                <a:solidFill>
                  <a:srgbClr val="3333CC"/>
                </a:solidFill>
                <a:latin typeface="Calibri"/>
                <a:cs typeface="Calibri"/>
              </a:rPr>
              <a:t>0</a:t>
            </a:r>
            <a:r>
              <a:rPr sz="1000" spc="-5">
                <a:solidFill>
                  <a:srgbClr val="3333CC"/>
                </a:solidFill>
                <a:latin typeface="Calibri"/>
                <a:cs typeface="Calibri"/>
              </a:rPr>
              <a:t>0</a:t>
            </a:r>
            <a:endParaRPr sz="1000">
              <a:latin typeface="Calibri"/>
              <a:cs typeface="Calibri"/>
            </a:endParaRPr>
          </a:p>
        </p:txBody>
      </p:sp>
      <p:sp>
        <p:nvSpPr>
          <p:cNvPr id="52" name="object 52"/>
          <p:cNvSpPr txBox="1"/>
          <p:nvPr/>
        </p:nvSpPr>
        <p:spPr>
          <a:xfrm>
            <a:off x="6966584" y="5415533"/>
            <a:ext cx="8953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0</a:t>
            </a:r>
            <a:endParaRPr sz="1000">
              <a:latin typeface="Calibri"/>
              <a:cs typeface="Calibri"/>
            </a:endParaRPr>
          </a:p>
        </p:txBody>
      </p:sp>
      <p:sp>
        <p:nvSpPr>
          <p:cNvPr id="53" name="object 53"/>
          <p:cNvSpPr txBox="1"/>
          <p:nvPr/>
        </p:nvSpPr>
        <p:spPr>
          <a:xfrm>
            <a:off x="6677025" y="5110988"/>
            <a:ext cx="37909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1</a:t>
            </a:r>
            <a:r>
              <a:rPr sz="1000">
                <a:solidFill>
                  <a:srgbClr val="3333CC"/>
                </a:solidFill>
                <a:latin typeface="Calibri"/>
                <a:cs typeface="Calibri"/>
              </a:rPr>
              <a:t>0</a:t>
            </a:r>
            <a:r>
              <a:rPr sz="1000" spc="-10">
                <a:solidFill>
                  <a:srgbClr val="3333CC"/>
                </a:solidFill>
                <a:latin typeface="Calibri"/>
                <a:cs typeface="Calibri"/>
              </a:rPr>
              <a:t>.000</a:t>
            </a:r>
            <a:endParaRPr sz="1000">
              <a:latin typeface="Calibri"/>
              <a:cs typeface="Calibri"/>
            </a:endParaRPr>
          </a:p>
        </p:txBody>
      </p:sp>
      <p:sp>
        <p:nvSpPr>
          <p:cNvPr id="54" name="object 54"/>
          <p:cNvSpPr txBox="1"/>
          <p:nvPr/>
        </p:nvSpPr>
        <p:spPr>
          <a:xfrm>
            <a:off x="6677025" y="4806441"/>
            <a:ext cx="37909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2</a:t>
            </a:r>
            <a:r>
              <a:rPr sz="1000">
                <a:solidFill>
                  <a:srgbClr val="3333CC"/>
                </a:solidFill>
                <a:latin typeface="Calibri"/>
                <a:cs typeface="Calibri"/>
              </a:rPr>
              <a:t>0</a:t>
            </a:r>
            <a:r>
              <a:rPr sz="1000" spc="-10">
                <a:solidFill>
                  <a:srgbClr val="3333CC"/>
                </a:solidFill>
                <a:latin typeface="Calibri"/>
                <a:cs typeface="Calibri"/>
              </a:rPr>
              <a:t>.000</a:t>
            </a:r>
            <a:endParaRPr sz="1000">
              <a:latin typeface="Calibri"/>
              <a:cs typeface="Calibri"/>
            </a:endParaRPr>
          </a:p>
        </p:txBody>
      </p:sp>
      <p:sp>
        <p:nvSpPr>
          <p:cNvPr id="55" name="object 55"/>
          <p:cNvSpPr txBox="1"/>
          <p:nvPr/>
        </p:nvSpPr>
        <p:spPr>
          <a:xfrm>
            <a:off x="6677025" y="4502022"/>
            <a:ext cx="37909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3</a:t>
            </a:r>
            <a:r>
              <a:rPr sz="1000">
                <a:solidFill>
                  <a:srgbClr val="3333CC"/>
                </a:solidFill>
                <a:latin typeface="Calibri"/>
                <a:cs typeface="Calibri"/>
              </a:rPr>
              <a:t>0</a:t>
            </a:r>
            <a:r>
              <a:rPr sz="1000" spc="-10">
                <a:solidFill>
                  <a:srgbClr val="3333CC"/>
                </a:solidFill>
                <a:latin typeface="Calibri"/>
                <a:cs typeface="Calibri"/>
              </a:rPr>
              <a:t>.000</a:t>
            </a:r>
            <a:endParaRPr sz="1000">
              <a:latin typeface="Calibri"/>
              <a:cs typeface="Calibri"/>
            </a:endParaRPr>
          </a:p>
        </p:txBody>
      </p:sp>
      <p:sp>
        <p:nvSpPr>
          <p:cNvPr id="56" name="object 56"/>
          <p:cNvSpPr txBox="1"/>
          <p:nvPr/>
        </p:nvSpPr>
        <p:spPr>
          <a:xfrm>
            <a:off x="6677025" y="4197222"/>
            <a:ext cx="37909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4</a:t>
            </a:r>
            <a:r>
              <a:rPr sz="1000">
                <a:solidFill>
                  <a:srgbClr val="3333CC"/>
                </a:solidFill>
                <a:latin typeface="Calibri"/>
                <a:cs typeface="Calibri"/>
              </a:rPr>
              <a:t>0</a:t>
            </a:r>
            <a:r>
              <a:rPr sz="1000" spc="-10">
                <a:solidFill>
                  <a:srgbClr val="3333CC"/>
                </a:solidFill>
                <a:latin typeface="Calibri"/>
                <a:cs typeface="Calibri"/>
              </a:rPr>
              <a:t>.000</a:t>
            </a:r>
            <a:endParaRPr sz="1000">
              <a:latin typeface="Calibri"/>
              <a:cs typeface="Calibri"/>
            </a:endParaRPr>
          </a:p>
        </p:txBody>
      </p:sp>
      <p:sp>
        <p:nvSpPr>
          <p:cNvPr id="57" name="object 57"/>
          <p:cNvSpPr txBox="1"/>
          <p:nvPr/>
        </p:nvSpPr>
        <p:spPr>
          <a:xfrm>
            <a:off x="6677025" y="3892677"/>
            <a:ext cx="37909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5</a:t>
            </a:r>
            <a:r>
              <a:rPr sz="1000">
                <a:solidFill>
                  <a:srgbClr val="3333CC"/>
                </a:solidFill>
                <a:latin typeface="Calibri"/>
                <a:cs typeface="Calibri"/>
              </a:rPr>
              <a:t>0</a:t>
            </a:r>
            <a:r>
              <a:rPr sz="1000" spc="-10">
                <a:solidFill>
                  <a:srgbClr val="3333CC"/>
                </a:solidFill>
                <a:latin typeface="Calibri"/>
                <a:cs typeface="Calibri"/>
              </a:rPr>
              <a:t>.000</a:t>
            </a:r>
            <a:endParaRPr sz="1000">
              <a:latin typeface="Calibri"/>
              <a:cs typeface="Calibri"/>
            </a:endParaRPr>
          </a:p>
        </p:txBody>
      </p:sp>
      <p:sp>
        <p:nvSpPr>
          <p:cNvPr id="58" name="object 58"/>
          <p:cNvSpPr txBox="1"/>
          <p:nvPr/>
        </p:nvSpPr>
        <p:spPr>
          <a:xfrm>
            <a:off x="6677025" y="3588258"/>
            <a:ext cx="37909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6</a:t>
            </a:r>
            <a:r>
              <a:rPr sz="1000">
                <a:solidFill>
                  <a:srgbClr val="3333CC"/>
                </a:solidFill>
                <a:latin typeface="Calibri"/>
                <a:cs typeface="Calibri"/>
              </a:rPr>
              <a:t>0</a:t>
            </a:r>
            <a:r>
              <a:rPr sz="1000" spc="-10">
                <a:solidFill>
                  <a:srgbClr val="3333CC"/>
                </a:solidFill>
                <a:latin typeface="Calibri"/>
                <a:cs typeface="Calibri"/>
              </a:rPr>
              <a:t>.000</a:t>
            </a:r>
            <a:endParaRPr sz="1000">
              <a:latin typeface="Calibri"/>
              <a:cs typeface="Calibri"/>
            </a:endParaRPr>
          </a:p>
        </p:txBody>
      </p:sp>
      <p:sp>
        <p:nvSpPr>
          <p:cNvPr id="59" name="object 59"/>
          <p:cNvSpPr txBox="1"/>
          <p:nvPr/>
        </p:nvSpPr>
        <p:spPr>
          <a:xfrm>
            <a:off x="6677025" y="3283711"/>
            <a:ext cx="37909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7</a:t>
            </a:r>
            <a:r>
              <a:rPr sz="1000">
                <a:solidFill>
                  <a:srgbClr val="3333CC"/>
                </a:solidFill>
                <a:latin typeface="Calibri"/>
                <a:cs typeface="Calibri"/>
              </a:rPr>
              <a:t>0</a:t>
            </a:r>
            <a:r>
              <a:rPr sz="1000" spc="-10">
                <a:solidFill>
                  <a:srgbClr val="3333CC"/>
                </a:solidFill>
                <a:latin typeface="Calibri"/>
                <a:cs typeface="Calibri"/>
              </a:rPr>
              <a:t>.000</a:t>
            </a:r>
            <a:endParaRPr sz="1000">
              <a:latin typeface="Calibri"/>
              <a:cs typeface="Calibri"/>
            </a:endParaRPr>
          </a:p>
        </p:txBody>
      </p:sp>
      <p:sp>
        <p:nvSpPr>
          <p:cNvPr id="60" name="object 60"/>
          <p:cNvSpPr txBox="1"/>
          <p:nvPr/>
        </p:nvSpPr>
        <p:spPr>
          <a:xfrm>
            <a:off x="6677025" y="2978607"/>
            <a:ext cx="37909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8</a:t>
            </a:r>
            <a:r>
              <a:rPr sz="1000">
                <a:solidFill>
                  <a:srgbClr val="3333CC"/>
                </a:solidFill>
                <a:latin typeface="Calibri"/>
                <a:cs typeface="Calibri"/>
              </a:rPr>
              <a:t>0</a:t>
            </a:r>
            <a:r>
              <a:rPr sz="1000" spc="-10">
                <a:solidFill>
                  <a:srgbClr val="3333CC"/>
                </a:solidFill>
                <a:latin typeface="Calibri"/>
                <a:cs typeface="Calibri"/>
              </a:rPr>
              <a:t>.00</a:t>
            </a:r>
            <a:r>
              <a:rPr sz="1000" spc="-5">
                <a:solidFill>
                  <a:srgbClr val="3333CC"/>
                </a:solidFill>
                <a:latin typeface="Calibri"/>
                <a:cs typeface="Calibri"/>
              </a:rPr>
              <a:t>0</a:t>
            </a:r>
            <a:endParaRPr sz="1000">
              <a:latin typeface="Calibri"/>
              <a:cs typeface="Calibri"/>
            </a:endParaRPr>
          </a:p>
        </p:txBody>
      </p:sp>
      <p:sp>
        <p:nvSpPr>
          <p:cNvPr id="61" name="object 61"/>
          <p:cNvSpPr txBox="1"/>
          <p:nvPr/>
        </p:nvSpPr>
        <p:spPr>
          <a:xfrm>
            <a:off x="6677025" y="2674366"/>
            <a:ext cx="37909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9</a:t>
            </a:r>
            <a:r>
              <a:rPr sz="1000">
                <a:solidFill>
                  <a:srgbClr val="3333CC"/>
                </a:solidFill>
                <a:latin typeface="Calibri"/>
                <a:cs typeface="Calibri"/>
              </a:rPr>
              <a:t>0</a:t>
            </a:r>
            <a:r>
              <a:rPr sz="1000" spc="-10">
                <a:solidFill>
                  <a:srgbClr val="3333CC"/>
                </a:solidFill>
                <a:latin typeface="Calibri"/>
                <a:cs typeface="Calibri"/>
              </a:rPr>
              <a:t>.000</a:t>
            </a:r>
            <a:endParaRPr sz="1000">
              <a:latin typeface="Calibri"/>
              <a:cs typeface="Calibri"/>
            </a:endParaRPr>
          </a:p>
        </p:txBody>
      </p:sp>
      <p:sp>
        <p:nvSpPr>
          <p:cNvPr id="62" name="object 62"/>
          <p:cNvSpPr txBox="1"/>
          <p:nvPr/>
        </p:nvSpPr>
        <p:spPr>
          <a:xfrm>
            <a:off x="6612763" y="2369947"/>
            <a:ext cx="44386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1</a:t>
            </a:r>
            <a:r>
              <a:rPr sz="1000">
                <a:solidFill>
                  <a:srgbClr val="3333CC"/>
                </a:solidFill>
                <a:latin typeface="Calibri"/>
                <a:cs typeface="Calibri"/>
              </a:rPr>
              <a:t>0</a:t>
            </a:r>
            <a:r>
              <a:rPr sz="1000" spc="-5">
                <a:solidFill>
                  <a:srgbClr val="3333CC"/>
                </a:solidFill>
                <a:latin typeface="Calibri"/>
                <a:cs typeface="Calibri"/>
              </a:rPr>
              <a:t>0.000</a:t>
            </a:r>
            <a:endParaRPr sz="1000">
              <a:latin typeface="Calibri"/>
              <a:cs typeface="Calibri"/>
            </a:endParaRPr>
          </a:p>
        </p:txBody>
      </p:sp>
      <p:sp>
        <p:nvSpPr>
          <p:cNvPr id="63" name="object 63"/>
          <p:cNvSpPr txBox="1"/>
          <p:nvPr/>
        </p:nvSpPr>
        <p:spPr>
          <a:xfrm>
            <a:off x="7116826" y="5580684"/>
            <a:ext cx="8953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0</a:t>
            </a:r>
            <a:endParaRPr sz="1000">
              <a:latin typeface="Calibri"/>
              <a:cs typeface="Calibri"/>
            </a:endParaRPr>
          </a:p>
        </p:txBody>
      </p:sp>
      <p:sp>
        <p:nvSpPr>
          <p:cNvPr id="64" name="object 64"/>
          <p:cNvSpPr txBox="1"/>
          <p:nvPr/>
        </p:nvSpPr>
        <p:spPr>
          <a:xfrm>
            <a:off x="7921497" y="5580684"/>
            <a:ext cx="185420"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0,2</a:t>
            </a:r>
            <a:endParaRPr sz="1000">
              <a:latin typeface="Calibri"/>
              <a:cs typeface="Calibri"/>
            </a:endParaRPr>
          </a:p>
        </p:txBody>
      </p:sp>
      <p:sp>
        <p:nvSpPr>
          <p:cNvPr id="65" name="object 65"/>
          <p:cNvSpPr txBox="1"/>
          <p:nvPr/>
        </p:nvSpPr>
        <p:spPr>
          <a:xfrm>
            <a:off x="10479405" y="5580684"/>
            <a:ext cx="185420"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0,8</a:t>
            </a:r>
            <a:endParaRPr sz="1000">
              <a:latin typeface="Calibri"/>
              <a:cs typeface="Calibri"/>
            </a:endParaRPr>
          </a:p>
        </p:txBody>
      </p:sp>
      <p:sp>
        <p:nvSpPr>
          <p:cNvPr id="66" name="object 66"/>
          <p:cNvSpPr txBox="1"/>
          <p:nvPr/>
        </p:nvSpPr>
        <p:spPr>
          <a:xfrm>
            <a:off x="11380469" y="5580684"/>
            <a:ext cx="8953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1</a:t>
            </a:r>
            <a:endParaRPr sz="1000">
              <a:latin typeface="Calibri"/>
              <a:cs typeface="Calibri"/>
            </a:endParaRPr>
          </a:p>
        </p:txBody>
      </p:sp>
      <p:sp>
        <p:nvSpPr>
          <p:cNvPr id="67" name="object 67"/>
          <p:cNvSpPr txBox="1"/>
          <p:nvPr/>
        </p:nvSpPr>
        <p:spPr>
          <a:xfrm>
            <a:off x="11750167" y="3568117"/>
            <a:ext cx="177800" cy="1211580"/>
          </a:xfrm>
          <a:prstGeom prst="rect">
            <a:avLst/>
          </a:prstGeom>
        </p:spPr>
        <p:txBody>
          <a:bodyPr vert="vert270" wrap="square" lIns="0" tIns="0" rIns="0" bIns="0" rtlCol="0">
            <a:spAutoFit/>
          </a:bodyPr>
          <a:lstStyle/>
          <a:p>
            <a:pPr marL="12700">
              <a:lnSpc>
                <a:spcPts val="1240"/>
              </a:lnSpc>
            </a:pPr>
            <a:r>
              <a:rPr sz="1200" b="1" spc="-5">
                <a:solidFill>
                  <a:srgbClr val="3333CC"/>
                </a:solidFill>
                <a:latin typeface="Calibri"/>
                <a:cs typeface="Calibri"/>
              </a:rPr>
              <a:t>bioavailability </a:t>
            </a:r>
            <a:r>
              <a:rPr sz="1200" b="1">
                <a:solidFill>
                  <a:srgbClr val="3333CC"/>
                </a:solidFill>
                <a:latin typeface="Calibri"/>
                <a:cs typeface="Calibri"/>
              </a:rPr>
              <a:t>in</a:t>
            </a:r>
            <a:r>
              <a:rPr sz="1200" b="1" spc="-105">
                <a:solidFill>
                  <a:srgbClr val="3333CC"/>
                </a:solidFill>
                <a:latin typeface="Calibri"/>
                <a:cs typeface="Calibri"/>
              </a:rPr>
              <a:t> </a:t>
            </a:r>
            <a:r>
              <a:rPr sz="1200" b="1">
                <a:solidFill>
                  <a:srgbClr val="3333CC"/>
                </a:solidFill>
                <a:latin typeface="Calibri"/>
                <a:cs typeface="Calibri"/>
              </a:rPr>
              <a:t>%</a:t>
            </a:r>
            <a:endParaRPr sz="1200">
              <a:latin typeface="Calibri"/>
              <a:cs typeface="Calibri"/>
            </a:endParaRPr>
          </a:p>
        </p:txBody>
      </p:sp>
      <p:sp>
        <p:nvSpPr>
          <p:cNvPr id="68" name="object 68"/>
          <p:cNvSpPr txBox="1"/>
          <p:nvPr/>
        </p:nvSpPr>
        <p:spPr>
          <a:xfrm>
            <a:off x="6321297" y="3322548"/>
            <a:ext cx="177800" cy="1421130"/>
          </a:xfrm>
          <a:prstGeom prst="rect">
            <a:avLst/>
          </a:prstGeom>
        </p:spPr>
        <p:txBody>
          <a:bodyPr vert="vert270" wrap="square" lIns="0" tIns="0" rIns="0" bIns="0" rtlCol="0">
            <a:spAutoFit/>
          </a:bodyPr>
          <a:lstStyle/>
          <a:p>
            <a:pPr marL="12700">
              <a:lnSpc>
                <a:spcPts val="1240"/>
              </a:lnSpc>
            </a:pPr>
            <a:r>
              <a:rPr sz="1200" b="1" spc="-5">
                <a:solidFill>
                  <a:srgbClr val="3333CC"/>
                </a:solidFill>
                <a:latin typeface="Calibri"/>
                <a:cs typeface="Calibri"/>
              </a:rPr>
              <a:t>concentration </a:t>
            </a:r>
            <a:r>
              <a:rPr sz="1200" b="1">
                <a:solidFill>
                  <a:srgbClr val="3333CC"/>
                </a:solidFill>
                <a:latin typeface="Calibri"/>
                <a:cs typeface="Calibri"/>
              </a:rPr>
              <a:t>in</a:t>
            </a:r>
            <a:r>
              <a:rPr sz="1200" b="1" spc="-114">
                <a:solidFill>
                  <a:srgbClr val="3333CC"/>
                </a:solidFill>
                <a:latin typeface="Calibri"/>
                <a:cs typeface="Calibri"/>
              </a:rPr>
              <a:t> </a:t>
            </a:r>
            <a:r>
              <a:rPr sz="1200" b="1" spc="5">
                <a:solidFill>
                  <a:srgbClr val="3333CC"/>
                </a:solidFill>
                <a:latin typeface="Calibri"/>
                <a:cs typeface="Calibri"/>
              </a:rPr>
              <a:t>mg/L</a:t>
            </a:r>
            <a:endParaRPr sz="1200">
              <a:latin typeface="Calibri"/>
              <a:cs typeface="Calibri"/>
            </a:endParaRPr>
          </a:p>
        </p:txBody>
      </p:sp>
      <p:sp>
        <p:nvSpPr>
          <p:cNvPr id="69" name="object 69"/>
          <p:cNvSpPr txBox="1"/>
          <p:nvPr/>
        </p:nvSpPr>
        <p:spPr>
          <a:xfrm>
            <a:off x="8404352" y="5545773"/>
            <a:ext cx="1947545" cy="437515"/>
          </a:xfrm>
          <a:prstGeom prst="rect">
            <a:avLst/>
          </a:prstGeom>
        </p:spPr>
        <p:txBody>
          <a:bodyPr vert="horz" wrap="square" lIns="0" tIns="46990" rIns="0" bIns="0" rtlCol="0">
            <a:spAutoFit/>
          </a:bodyPr>
          <a:lstStyle/>
          <a:p>
            <a:pPr marL="382270">
              <a:lnSpc>
                <a:spcPct val="100000"/>
              </a:lnSpc>
              <a:spcBef>
                <a:spcPts val="370"/>
              </a:spcBef>
              <a:tabLst>
                <a:tab pos="1235075" algn="l"/>
              </a:tabLst>
            </a:pPr>
            <a:r>
              <a:rPr sz="1000" spc="-5">
                <a:solidFill>
                  <a:srgbClr val="3333CC"/>
                </a:solidFill>
                <a:latin typeface="Calibri"/>
                <a:cs typeface="Calibri"/>
              </a:rPr>
              <a:t>0,4	0,6</a:t>
            </a:r>
            <a:endParaRPr sz="1000">
              <a:latin typeface="Calibri"/>
              <a:cs typeface="Calibri"/>
            </a:endParaRPr>
          </a:p>
          <a:p>
            <a:pPr marL="12700">
              <a:lnSpc>
                <a:spcPct val="100000"/>
              </a:lnSpc>
              <a:spcBef>
                <a:spcPts val="330"/>
              </a:spcBef>
            </a:pPr>
            <a:r>
              <a:rPr sz="1200" b="1" spc="-5">
                <a:solidFill>
                  <a:srgbClr val="3333CC"/>
                </a:solidFill>
                <a:latin typeface="Calibri"/>
                <a:cs typeface="Calibri"/>
              </a:rPr>
              <a:t>dimensionless irradiation</a:t>
            </a:r>
            <a:r>
              <a:rPr sz="1200" b="1" spc="-80">
                <a:solidFill>
                  <a:srgbClr val="3333CC"/>
                </a:solidFill>
                <a:latin typeface="Calibri"/>
                <a:cs typeface="Calibri"/>
              </a:rPr>
              <a:t> </a:t>
            </a:r>
            <a:r>
              <a:rPr sz="1200" b="1">
                <a:solidFill>
                  <a:srgbClr val="3333CC"/>
                </a:solidFill>
                <a:latin typeface="Calibri"/>
                <a:cs typeface="Calibri"/>
              </a:rPr>
              <a:t>time</a:t>
            </a:r>
            <a:endParaRPr sz="1200">
              <a:latin typeface="Calibri"/>
              <a:cs typeface="Calibri"/>
            </a:endParaRPr>
          </a:p>
        </p:txBody>
      </p:sp>
      <p:sp>
        <p:nvSpPr>
          <p:cNvPr id="70" name="object 70"/>
          <p:cNvSpPr txBox="1"/>
          <p:nvPr/>
        </p:nvSpPr>
        <p:spPr>
          <a:xfrm>
            <a:off x="7979156" y="2020062"/>
            <a:ext cx="2492375" cy="330835"/>
          </a:xfrm>
          <a:prstGeom prst="rect">
            <a:avLst/>
          </a:prstGeom>
        </p:spPr>
        <p:txBody>
          <a:bodyPr vert="horz" wrap="square" lIns="0" tIns="13335" rIns="0" bIns="0" rtlCol="0">
            <a:spAutoFit/>
          </a:bodyPr>
          <a:lstStyle/>
          <a:p>
            <a:pPr marL="12700">
              <a:lnSpc>
                <a:spcPct val="100000"/>
              </a:lnSpc>
              <a:spcBef>
                <a:spcPts val="105"/>
              </a:spcBef>
            </a:pPr>
            <a:r>
              <a:rPr sz="2000" b="1" spc="-10">
                <a:solidFill>
                  <a:srgbClr val="3333CC"/>
                </a:solidFill>
                <a:latin typeface="Calibri"/>
                <a:cs typeface="Calibri"/>
              </a:rPr>
              <a:t>Enviolet®</a:t>
            </a:r>
            <a:r>
              <a:rPr sz="2000" b="1" spc="-55">
                <a:solidFill>
                  <a:srgbClr val="3333CC"/>
                </a:solidFill>
                <a:latin typeface="Calibri"/>
                <a:cs typeface="Calibri"/>
              </a:rPr>
              <a:t> </a:t>
            </a:r>
            <a:r>
              <a:rPr sz="2000" b="1" spc="-5">
                <a:solidFill>
                  <a:srgbClr val="3333CC"/>
                </a:solidFill>
                <a:latin typeface="Calibri"/>
                <a:cs typeface="Calibri"/>
              </a:rPr>
              <a:t>UV-Oxidation</a:t>
            </a:r>
            <a:endParaRPr sz="2000">
              <a:latin typeface="Calibri"/>
              <a:cs typeface="Calibri"/>
            </a:endParaRPr>
          </a:p>
        </p:txBody>
      </p:sp>
      <p:sp>
        <p:nvSpPr>
          <p:cNvPr id="71" name="object 71"/>
          <p:cNvSpPr/>
          <p:nvPr/>
        </p:nvSpPr>
        <p:spPr>
          <a:xfrm>
            <a:off x="9849611" y="3195827"/>
            <a:ext cx="320040" cy="0"/>
          </a:xfrm>
          <a:custGeom>
            <a:avLst/>
            <a:gdLst/>
            <a:ahLst/>
            <a:cxnLst/>
            <a:rect l="l" t="t" r="r" b="b"/>
            <a:pathLst>
              <a:path w="320040">
                <a:moveTo>
                  <a:pt x="0" y="0"/>
                </a:moveTo>
                <a:lnTo>
                  <a:pt x="320040" y="0"/>
                </a:lnTo>
              </a:path>
            </a:pathLst>
          </a:custGeom>
          <a:ln w="27432">
            <a:solidFill>
              <a:srgbClr val="00B585"/>
            </a:solidFill>
          </a:ln>
        </p:spPr>
        <p:txBody>
          <a:bodyPr wrap="square" lIns="0" tIns="0" rIns="0" bIns="0" rtlCol="0"/>
          <a:lstStyle/>
          <a:p>
            <a:endParaRPr/>
          </a:p>
        </p:txBody>
      </p:sp>
      <p:sp>
        <p:nvSpPr>
          <p:cNvPr id="72" name="object 72"/>
          <p:cNvSpPr txBox="1"/>
          <p:nvPr/>
        </p:nvSpPr>
        <p:spPr>
          <a:xfrm>
            <a:off x="10193781" y="3092576"/>
            <a:ext cx="239395" cy="177800"/>
          </a:xfrm>
          <a:prstGeom prst="rect">
            <a:avLst/>
          </a:prstGeom>
        </p:spPr>
        <p:txBody>
          <a:bodyPr vert="horz" wrap="square" lIns="0" tIns="12065" rIns="0" bIns="0" rtlCol="0">
            <a:spAutoFit/>
          </a:bodyPr>
          <a:lstStyle/>
          <a:p>
            <a:pPr marL="12700">
              <a:lnSpc>
                <a:spcPct val="100000"/>
              </a:lnSpc>
              <a:spcBef>
                <a:spcPts val="95"/>
              </a:spcBef>
            </a:pPr>
            <a:r>
              <a:rPr sz="1000">
                <a:solidFill>
                  <a:srgbClr val="3333CC"/>
                </a:solidFill>
                <a:latin typeface="Calibri"/>
                <a:cs typeface="Calibri"/>
              </a:rPr>
              <a:t>T</a:t>
            </a:r>
            <a:r>
              <a:rPr sz="1000" spc="-10">
                <a:solidFill>
                  <a:srgbClr val="3333CC"/>
                </a:solidFill>
                <a:latin typeface="Calibri"/>
                <a:cs typeface="Calibri"/>
              </a:rPr>
              <a:t>OC</a:t>
            </a:r>
            <a:endParaRPr sz="1000">
              <a:latin typeface="Calibri"/>
              <a:cs typeface="Calibri"/>
            </a:endParaRPr>
          </a:p>
        </p:txBody>
      </p:sp>
      <p:sp>
        <p:nvSpPr>
          <p:cNvPr id="73" name="object 73"/>
          <p:cNvSpPr/>
          <p:nvPr/>
        </p:nvSpPr>
        <p:spPr>
          <a:xfrm>
            <a:off x="9849611" y="3607308"/>
            <a:ext cx="320040" cy="0"/>
          </a:xfrm>
          <a:custGeom>
            <a:avLst/>
            <a:gdLst/>
            <a:ahLst/>
            <a:cxnLst/>
            <a:rect l="l" t="t" r="r" b="b"/>
            <a:pathLst>
              <a:path w="320040">
                <a:moveTo>
                  <a:pt x="0" y="0"/>
                </a:moveTo>
                <a:lnTo>
                  <a:pt x="320040" y="0"/>
                </a:lnTo>
              </a:path>
            </a:pathLst>
          </a:custGeom>
          <a:ln w="27432">
            <a:solidFill>
              <a:srgbClr val="61CEE3"/>
            </a:solidFill>
          </a:ln>
        </p:spPr>
        <p:txBody>
          <a:bodyPr wrap="square" lIns="0" tIns="0" rIns="0" bIns="0" rtlCol="0"/>
          <a:lstStyle/>
          <a:p>
            <a:endParaRPr/>
          </a:p>
        </p:txBody>
      </p:sp>
      <p:sp>
        <p:nvSpPr>
          <p:cNvPr id="74" name="object 74"/>
          <p:cNvSpPr txBox="1"/>
          <p:nvPr/>
        </p:nvSpPr>
        <p:spPr>
          <a:xfrm>
            <a:off x="10193781" y="3505580"/>
            <a:ext cx="255904" cy="177800"/>
          </a:xfrm>
          <a:prstGeom prst="rect">
            <a:avLst/>
          </a:prstGeom>
        </p:spPr>
        <p:txBody>
          <a:bodyPr vert="horz" wrap="square" lIns="0" tIns="12065" rIns="0" bIns="0" rtlCol="0">
            <a:spAutoFit/>
          </a:bodyPr>
          <a:lstStyle/>
          <a:p>
            <a:pPr marL="12700">
              <a:lnSpc>
                <a:spcPct val="100000"/>
              </a:lnSpc>
              <a:spcBef>
                <a:spcPts val="95"/>
              </a:spcBef>
            </a:pPr>
            <a:r>
              <a:rPr sz="1000" spc="-10">
                <a:solidFill>
                  <a:srgbClr val="3333CC"/>
                </a:solidFill>
                <a:latin typeface="Calibri"/>
                <a:cs typeface="Calibri"/>
              </a:rPr>
              <a:t>C</a:t>
            </a:r>
            <a:r>
              <a:rPr sz="1000">
                <a:solidFill>
                  <a:srgbClr val="3333CC"/>
                </a:solidFill>
                <a:latin typeface="Calibri"/>
                <a:cs typeface="Calibri"/>
              </a:rPr>
              <a:t>O</a:t>
            </a:r>
            <a:r>
              <a:rPr sz="1000" spc="-5">
                <a:solidFill>
                  <a:srgbClr val="3333CC"/>
                </a:solidFill>
                <a:latin typeface="Calibri"/>
                <a:cs typeface="Calibri"/>
              </a:rPr>
              <a:t>D</a:t>
            </a:r>
            <a:endParaRPr sz="1000">
              <a:latin typeface="Calibri"/>
              <a:cs typeface="Calibri"/>
            </a:endParaRPr>
          </a:p>
        </p:txBody>
      </p:sp>
      <p:sp>
        <p:nvSpPr>
          <p:cNvPr id="75" name="object 75"/>
          <p:cNvSpPr/>
          <p:nvPr/>
        </p:nvSpPr>
        <p:spPr>
          <a:xfrm>
            <a:off x="9849611" y="4020311"/>
            <a:ext cx="320040" cy="0"/>
          </a:xfrm>
          <a:custGeom>
            <a:avLst/>
            <a:gdLst/>
            <a:ahLst/>
            <a:cxnLst/>
            <a:rect l="l" t="t" r="r" b="b"/>
            <a:pathLst>
              <a:path w="320040">
                <a:moveTo>
                  <a:pt x="0" y="0"/>
                </a:moveTo>
                <a:lnTo>
                  <a:pt x="320040" y="0"/>
                </a:lnTo>
              </a:path>
            </a:pathLst>
          </a:custGeom>
          <a:ln w="27432">
            <a:solidFill>
              <a:srgbClr val="00AF50"/>
            </a:solidFill>
          </a:ln>
        </p:spPr>
        <p:txBody>
          <a:bodyPr wrap="square" lIns="0" tIns="0" rIns="0" bIns="0" rtlCol="0"/>
          <a:lstStyle/>
          <a:p>
            <a:endParaRPr/>
          </a:p>
        </p:txBody>
      </p:sp>
      <p:sp>
        <p:nvSpPr>
          <p:cNvPr id="76" name="object 76"/>
          <p:cNvSpPr txBox="1"/>
          <p:nvPr/>
        </p:nvSpPr>
        <p:spPr>
          <a:xfrm>
            <a:off x="10193781" y="3918584"/>
            <a:ext cx="257175"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B</a:t>
            </a:r>
            <a:r>
              <a:rPr sz="1000" spc="5">
                <a:solidFill>
                  <a:srgbClr val="3333CC"/>
                </a:solidFill>
                <a:latin typeface="Calibri"/>
                <a:cs typeface="Calibri"/>
              </a:rPr>
              <a:t>O</a:t>
            </a:r>
            <a:r>
              <a:rPr sz="1000" spc="-5">
                <a:solidFill>
                  <a:srgbClr val="3333CC"/>
                </a:solidFill>
                <a:latin typeface="Calibri"/>
                <a:cs typeface="Calibri"/>
              </a:rPr>
              <a:t>D</a:t>
            </a:r>
            <a:endParaRPr sz="1000">
              <a:latin typeface="Calibri"/>
              <a:cs typeface="Calibri"/>
            </a:endParaRPr>
          </a:p>
        </p:txBody>
      </p:sp>
      <p:sp>
        <p:nvSpPr>
          <p:cNvPr id="77" name="object 77"/>
          <p:cNvSpPr/>
          <p:nvPr/>
        </p:nvSpPr>
        <p:spPr>
          <a:xfrm>
            <a:off x="9850373" y="4434078"/>
            <a:ext cx="320040" cy="0"/>
          </a:xfrm>
          <a:custGeom>
            <a:avLst/>
            <a:gdLst/>
            <a:ahLst/>
            <a:cxnLst/>
            <a:rect l="l" t="t" r="r" b="b"/>
            <a:pathLst>
              <a:path w="320040">
                <a:moveTo>
                  <a:pt x="0" y="0"/>
                </a:moveTo>
                <a:lnTo>
                  <a:pt x="320040" y="0"/>
                </a:lnTo>
              </a:path>
            </a:pathLst>
          </a:custGeom>
          <a:ln w="28956">
            <a:solidFill>
              <a:srgbClr val="3333CC"/>
            </a:solidFill>
            <a:prstDash val="dash"/>
          </a:ln>
        </p:spPr>
        <p:txBody>
          <a:bodyPr wrap="square" lIns="0" tIns="0" rIns="0" bIns="0" rtlCol="0"/>
          <a:lstStyle/>
          <a:p>
            <a:endParaRPr/>
          </a:p>
        </p:txBody>
      </p:sp>
      <p:sp>
        <p:nvSpPr>
          <p:cNvPr id="78" name="object 78"/>
          <p:cNvSpPr txBox="1"/>
          <p:nvPr/>
        </p:nvSpPr>
        <p:spPr>
          <a:xfrm>
            <a:off x="10193781" y="4331334"/>
            <a:ext cx="955040" cy="177800"/>
          </a:xfrm>
          <a:prstGeom prst="rect">
            <a:avLst/>
          </a:prstGeom>
        </p:spPr>
        <p:txBody>
          <a:bodyPr vert="horz" wrap="square" lIns="0" tIns="12065" rIns="0" bIns="0" rtlCol="0">
            <a:spAutoFit/>
          </a:bodyPr>
          <a:lstStyle/>
          <a:p>
            <a:pPr marL="12700">
              <a:lnSpc>
                <a:spcPct val="100000"/>
              </a:lnSpc>
              <a:spcBef>
                <a:spcPts val="95"/>
              </a:spcBef>
            </a:pPr>
            <a:r>
              <a:rPr sz="1000" spc="-5">
                <a:solidFill>
                  <a:srgbClr val="3333CC"/>
                </a:solidFill>
                <a:latin typeface="Calibri"/>
                <a:cs typeface="Calibri"/>
              </a:rPr>
              <a:t>bioavailabilty in</a:t>
            </a:r>
            <a:r>
              <a:rPr sz="1000" spc="-35">
                <a:solidFill>
                  <a:srgbClr val="3333CC"/>
                </a:solidFill>
                <a:latin typeface="Calibri"/>
                <a:cs typeface="Calibri"/>
              </a:rPr>
              <a:t> </a:t>
            </a:r>
            <a:r>
              <a:rPr sz="1000" spc="-5">
                <a:solidFill>
                  <a:srgbClr val="3333CC"/>
                </a:solidFill>
                <a:latin typeface="Calibri"/>
                <a:cs typeface="Calibri"/>
              </a:rPr>
              <a:t>%</a:t>
            </a:r>
            <a:endParaRPr sz="1000">
              <a:latin typeface="Calibri"/>
              <a:cs typeface="Calibri"/>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err="1"/>
              <a:t>工艺特点</a:t>
            </a:r>
            <a:endParaRPr lang="zh-CN" altLang="en-US"/>
          </a:p>
        </p:txBody>
      </p:sp>
      <p:sp>
        <p:nvSpPr>
          <p:cNvPr id="8" name="Slide Number Placeholder 4">
            <a:extLst>
              <a:ext uri="{FF2B5EF4-FFF2-40B4-BE49-F238E27FC236}">
                <a16:creationId xmlns:a16="http://schemas.microsoft.com/office/drawing/2014/main" id="{BED8B46A-AA4D-E375-042A-74B35C66E90E}"/>
              </a:ext>
            </a:extLst>
          </p:cNvPr>
          <p:cNvSpPr>
            <a:spLocks noGrp="1"/>
          </p:cNvSpPr>
          <p:nvPr>
            <p:ph type="sldNum" sz="quarter" idx="12"/>
          </p:nvPr>
        </p:nvSpPr>
        <p:spPr/>
        <p:txBody>
          <a:bodyPr/>
          <a:lstStyle/>
          <a:p>
            <a:fld id="{1A91ABBD-BE70-492B-BBD8-7AF5442A9E89}" type="slidenum">
              <a:rPr lang="en-GB" smtClean="0"/>
              <a:pPr/>
              <a:t>72</a:t>
            </a:fld>
            <a:endParaRPr lang="en-GB"/>
          </a:p>
        </p:txBody>
      </p:sp>
      <p:sp>
        <p:nvSpPr>
          <p:cNvPr id="3" name="object 3"/>
          <p:cNvSpPr txBox="1"/>
          <p:nvPr/>
        </p:nvSpPr>
        <p:spPr>
          <a:xfrm>
            <a:off x="528929" y="1309020"/>
            <a:ext cx="7619365" cy="4114800"/>
          </a:xfrm>
          <a:prstGeom prst="rect">
            <a:avLst/>
          </a:prstGeom>
        </p:spPr>
        <p:txBody>
          <a:bodyPr vert="horz" wrap="square" lIns="0" tIns="132080" rIns="0" bIns="0" rtlCol="0">
            <a:spAutoFit/>
          </a:bodyPr>
          <a:lstStyle/>
          <a:p>
            <a:pPr marL="241300" indent="-228600">
              <a:lnSpc>
                <a:spcPct val="100000"/>
              </a:lnSpc>
              <a:spcBef>
                <a:spcPts val="1040"/>
              </a:spcBef>
              <a:buClr>
                <a:srgbClr val="F8642D"/>
              </a:buClr>
              <a:buFont typeface="Wingdings"/>
              <a:buChar char=""/>
              <a:tabLst>
                <a:tab pos="241300" algn="l"/>
              </a:tabLst>
            </a:pPr>
            <a:r>
              <a:rPr sz="2200" spc="-10">
                <a:solidFill>
                  <a:srgbClr val="848484"/>
                </a:solidFill>
                <a:latin typeface="Microsoft YaHei"/>
                <a:cs typeface="Microsoft YaHei"/>
              </a:rPr>
              <a:t>有效处理难降解废水和高浓度废水</a:t>
            </a:r>
            <a:r>
              <a:rPr sz="2200">
                <a:solidFill>
                  <a:srgbClr val="848484"/>
                </a:solidFill>
                <a:latin typeface="Microsoft YaHei"/>
                <a:cs typeface="Microsoft YaHei"/>
              </a:rPr>
              <a:t>（</a:t>
            </a:r>
            <a:r>
              <a:rPr sz="2200" spc="-10">
                <a:solidFill>
                  <a:srgbClr val="848484"/>
                </a:solidFill>
                <a:latin typeface="Microsoft YaHei"/>
                <a:cs typeface="Microsoft YaHei"/>
              </a:rPr>
              <a:t>最</a:t>
            </a:r>
            <a:r>
              <a:rPr sz="2200">
                <a:solidFill>
                  <a:srgbClr val="848484"/>
                </a:solidFill>
                <a:latin typeface="Microsoft YaHei"/>
                <a:cs typeface="Microsoft YaHei"/>
              </a:rPr>
              <a:t>高</a:t>
            </a:r>
            <a:r>
              <a:rPr sz="2200" b="0" spc="-5">
                <a:solidFill>
                  <a:srgbClr val="848484"/>
                </a:solidFill>
                <a:latin typeface="Calibri Light"/>
                <a:cs typeface="Calibri Light"/>
              </a:rPr>
              <a:t>300000</a:t>
            </a:r>
            <a:r>
              <a:rPr sz="2200" b="0" spc="40">
                <a:solidFill>
                  <a:srgbClr val="848484"/>
                </a:solidFill>
                <a:latin typeface="Calibri Light"/>
                <a:cs typeface="Calibri Light"/>
              </a:rPr>
              <a:t> </a:t>
            </a:r>
            <a:r>
              <a:rPr sz="2200" b="0" spc="15">
                <a:solidFill>
                  <a:srgbClr val="848484"/>
                </a:solidFill>
                <a:latin typeface="Calibri Light"/>
                <a:cs typeface="Calibri Light"/>
              </a:rPr>
              <a:t>mg/L</a:t>
            </a:r>
            <a:r>
              <a:rPr sz="2200" b="0" spc="25">
                <a:solidFill>
                  <a:srgbClr val="848484"/>
                </a:solidFill>
                <a:latin typeface="Calibri Light"/>
                <a:cs typeface="Calibri Light"/>
              </a:rPr>
              <a:t> </a:t>
            </a:r>
            <a:r>
              <a:rPr sz="2200" b="0" spc="-10">
                <a:solidFill>
                  <a:srgbClr val="848484"/>
                </a:solidFill>
                <a:latin typeface="Calibri Light"/>
                <a:cs typeface="Calibri Light"/>
              </a:rPr>
              <a:t>COD</a:t>
            </a:r>
            <a:r>
              <a:rPr sz="2200" spc="-10">
                <a:solidFill>
                  <a:srgbClr val="848484"/>
                </a:solidFill>
                <a:latin typeface="Microsoft YaHei"/>
                <a:cs typeface="Microsoft YaHei"/>
              </a:rPr>
              <a:t>）</a:t>
            </a:r>
            <a:endParaRPr sz="2200">
              <a:latin typeface="Microsoft YaHei"/>
              <a:cs typeface="Microsoft YaHei"/>
            </a:endParaRPr>
          </a:p>
          <a:p>
            <a:pPr marL="241300" indent="-228600">
              <a:lnSpc>
                <a:spcPct val="100000"/>
              </a:lnSpc>
              <a:spcBef>
                <a:spcPts val="940"/>
              </a:spcBef>
              <a:buClr>
                <a:srgbClr val="F8642D"/>
              </a:buClr>
              <a:buFont typeface="Wingdings"/>
              <a:buChar char=""/>
              <a:tabLst>
                <a:tab pos="241300" algn="l"/>
              </a:tabLst>
            </a:pPr>
            <a:r>
              <a:rPr sz="2200" spc="-5">
                <a:solidFill>
                  <a:srgbClr val="848484"/>
                </a:solidFill>
                <a:latin typeface="Microsoft YaHei"/>
                <a:cs typeface="Microsoft YaHei"/>
              </a:rPr>
              <a:t>生物利用率能得到很大的提高（最</a:t>
            </a:r>
            <a:r>
              <a:rPr sz="2200">
                <a:solidFill>
                  <a:srgbClr val="848484"/>
                </a:solidFill>
                <a:latin typeface="Microsoft YaHei"/>
                <a:cs typeface="Microsoft YaHei"/>
              </a:rPr>
              <a:t>高</a:t>
            </a:r>
            <a:r>
              <a:rPr sz="2200" spc="-5">
                <a:solidFill>
                  <a:srgbClr val="848484"/>
                </a:solidFill>
                <a:latin typeface="Microsoft YaHei"/>
                <a:cs typeface="Microsoft YaHei"/>
              </a:rPr>
              <a:t>达接</a:t>
            </a:r>
            <a:r>
              <a:rPr sz="2200">
                <a:solidFill>
                  <a:srgbClr val="848484"/>
                </a:solidFill>
                <a:latin typeface="Microsoft YaHei"/>
                <a:cs typeface="Microsoft YaHei"/>
              </a:rPr>
              <a:t>近</a:t>
            </a:r>
            <a:r>
              <a:rPr sz="2200" b="0" spc="-5">
                <a:solidFill>
                  <a:srgbClr val="848484"/>
                </a:solidFill>
                <a:latin typeface="Calibri Light"/>
                <a:cs typeface="Calibri Light"/>
              </a:rPr>
              <a:t>100%</a:t>
            </a:r>
            <a:r>
              <a:rPr sz="2200" spc="-5">
                <a:solidFill>
                  <a:srgbClr val="848484"/>
                </a:solidFill>
                <a:latin typeface="Microsoft YaHei"/>
                <a:cs typeface="Microsoft YaHei"/>
              </a:rPr>
              <a:t>）</a:t>
            </a:r>
            <a:endParaRPr sz="2200">
              <a:latin typeface="Microsoft YaHei"/>
              <a:cs typeface="Microsoft YaHei"/>
            </a:endParaRPr>
          </a:p>
          <a:p>
            <a:pPr marL="241300" indent="-228600">
              <a:lnSpc>
                <a:spcPct val="100000"/>
              </a:lnSpc>
              <a:spcBef>
                <a:spcPts val="935"/>
              </a:spcBef>
              <a:buClr>
                <a:srgbClr val="F8642D"/>
              </a:buClr>
              <a:buFont typeface="Wingdings"/>
              <a:buChar char=""/>
              <a:tabLst>
                <a:tab pos="241300" algn="l"/>
              </a:tabLst>
            </a:pPr>
            <a:r>
              <a:rPr sz="2200" spc="-5" err="1">
                <a:solidFill>
                  <a:srgbClr val="848484"/>
                </a:solidFill>
                <a:latin typeface="Microsoft YaHei"/>
                <a:cs typeface="Microsoft YaHei"/>
              </a:rPr>
              <a:t>无垃圾生产方式（无二次污染</a:t>
            </a:r>
            <a:r>
              <a:rPr sz="2200" spc="-5">
                <a:solidFill>
                  <a:srgbClr val="848484"/>
                </a:solidFill>
                <a:latin typeface="Microsoft YaHei"/>
                <a:cs typeface="Microsoft YaHei"/>
              </a:rPr>
              <a:t>）</a:t>
            </a:r>
            <a:endParaRPr sz="2200">
              <a:latin typeface="Microsoft YaHei"/>
              <a:cs typeface="Microsoft YaHei"/>
            </a:endParaRPr>
          </a:p>
          <a:p>
            <a:pPr marL="241300" indent="-228600">
              <a:lnSpc>
                <a:spcPct val="100000"/>
              </a:lnSpc>
              <a:spcBef>
                <a:spcPts val="935"/>
              </a:spcBef>
              <a:buClr>
                <a:srgbClr val="F8642D"/>
              </a:buClr>
              <a:buFont typeface="Wingdings"/>
              <a:buChar char=""/>
              <a:tabLst>
                <a:tab pos="241300" algn="l"/>
              </a:tabLst>
            </a:pPr>
            <a:r>
              <a:rPr sz="2200" spc="-10" err="1">
                <a:solidFill>
                  <a:srgbClr val="848484"/>
                </a:solidFill>
                <a:latin typeface="Microsoft YaHei"/>
                <a:cs typeface="Microsoft YaHei"/>
              </a:rPr>
              <a:t>部分废水的有选择性优先降解难降</a:t>
            </a:r>
            <a:r>
              <a:rPr sz="2200" err="1">
                <a:solidFill>
                  <a:srgbClr val="848484"/>
                </a:solidFill>
                <a:latin typeface="Microsoft YaHei"/>
                <a:cs typeface="Microsoft YaHei"/>
              </a:rPr>
              <a:t>解</a:t>
            </a:r>
            <a:r>
              <a:rPr sz="2200" spc="-10" err="1">
                <a:solidFill>
                  <a:srgbClr val="848484"/>
                </a:solidFill>
                <a:latin typeface="Microsoft YaHei"/>
                <a:cs typeface="Microsoft YaHei"/>
              </a:rPr>
              <a:t>的</a:t>
            </a:r>
            <a:r>
              <a:rPr sz="2200" err="1">
                <a:solidFill>
                  <a:srgbClr val="848484"/>
                </a:solidFill>
                <a:latin typeface="Microsoft YaHei"/>
                <a:cs typeface="Microsoft YaHei"/>
              </a:rPr>
              <a:t>物</a:t>
            </a:r>
            <a:r>
              <a:rPr sz="2200" spc="-5" err="1">
                <a:solidFill>
                  <a:srgbClr val="848484"/>
                </a:solidFill>
                <a:latin typeface="Microsoft YaHei"/>
                <a:cs typeface="Microsoft YaHei"/>
              </a:rPr>
              <a:t>质</a:t>
            </a:r>
            <a:endParaRPr sz="2200">
              <a:latin typeface="Microsoft YaHei"/>
              <a:cs typeface="Microsoft YaHei"/>
            </a:endParaRPr>
          </a:p>
          <a:p>
            <a:pPr marL="241300" indent="-228600">
              <a:lnSpc>
                <a:spcPct val="100000"/>
              </a:lnSpc>
              <a:spcBef>
                <a:spcPts val="940"/>
              </a:spcBef>
              <a:buClr>
                <a:srgbClr val="F8642D"/>
              </a:buClr>
              <a:buFont typeface="Wingdings"/>
              <a:buChar char=""/>
              <a:tabLst>
                <a:tab pos="241300" algn="l"/>
              </a:tabLst>
            </a:pPr>
            <a:r>
              <a:rPr sz="2200" spc="-5" err="1">
                <a:solidFill>
                  <a:srgbClr val="848484"/>
                </a:solidFill>
                <a:latin typeface="Microsoft YaHei"/>
                <a:cs typeface="Microsoft YaHei"/>
              </a:rPr>
              <a:t>高度可靠性，可实现自动控制和远</a:t>
            </a:r>
            <a:r>
              <a:rPr sz="2200" err="1">
                <a:solidFill>
                  <a:srgbClr val="848484"/>
                </a:solidFill>
                <a:latin typeface="Microsoft YaHei"/>
                <a:cs typeface="Microsoft YaHei"/>
              </a:rPr>
              <a:t>程</a:t>
            </a:r>
            <a:r>
              <a:rPr sz="2200" spc="-5" err="1">
                <a:solidFill>
                  <a:srgbClr val="848484"/>
                </a:solidFill>
                <a:latin typeface="Microsoft YaHei"/>
                <a:cs typeface="Microsoft YaHei"/>
              </a:rPr>
              <a:t>监控</a:t>
            </a:r>
            <a:r>
              <a:rPr sz="2200" err="1">
                <a:solidFill>
                  <a:srgbClr val="848484"/>
                </a:solidFill>
                <a:latin typeface="Microsoft YaHei"/>
                <a:cs typeface="Microsoft YaHei"/>
              </a:rPr>
              <a:t>，</a:t>
            </a:r>
            <a:r>
              <a:rPr sz="2200" spc="-5" err="1">
                <a:solidFill>
                  <a:srgbClr val="848484"/>
                </a:solidFill>
                <a:latin typeface="Microsoft YaHei"/>
                <a:cs typeface="Microsoft YaHei"/>
              </a:rPr>
              <a:t>现场</a:t>
            </a:r>
            <a:r>
              <a:rPr sz="2200" err="1">
                <a:solidFill>
                  <a:srgbClr val="848484"/>
                </a:solidFill>
                <a:latin typeface="Microsoft YaHei"/>
                <a:cs typeface="Microsoft YaHei"/>
              </a:rPr>
              <a:t>无</a:t>
            </a:r>
            <a:r>
              <a:rPr sz="2200" spc="-5" err="1">
                <a:solidFill>
                  <a:srgbClr val="848484"/>
                </a:solidFill>
                <a:latin typeface="Microsoft YaHei"/>
                <a:cs typeface="Microsoft YaHei"/>
              </a:rPr>
              <a:t>需</a:t>
            </a:r>
            <a:r>
              <a:rPr sz="2200" spc="5" err="1">
                <a:solidFill>
                  <a:srgbClr val="848484"/>
                </a:solidFill>
                <a:latin typeface="Microsoft YaHei"/>
                <a:cs typeface="Microsoft YaHei"/>
              </a:rPr>
              <a:t>值</a:t>
            </a:r>
            <a:r>
              <a:rPr sz="2200" spc="-5" err="1">
                <a:solidFill>
                  <a:srgbClr val="848484"/>
                </a:solidFill>
                <a:latin typeface="Microsoft YaHei"/>
                <a:cs typeface="Microsoft YaHei"/>
              </a:rPr>
              <a:t>守</a:t>
            </a:r>
            <a:endParaRPr sz="2200">
              <a:latin typeface="Microsoft YaHei"/>
              <a:cs typeface="Microsoft YaHei"/>
            </a:endParaRPr>
          </a:p>
          <a:p>
            <a:pPr marL="241300" indent="-228600">
              <a:lnSpc>
                <a:spcPct val="100000"/>
              </a:lnSpc>
              <a:spcBef>
                <a:spcPts val="935"/>
              </a:spcBef>
              <a:buClr>
                <a:srgbClr val="F8642D"/>
              </a:buClr>
              <a:buFont typeface="Wingdings"/>
              <a:buChar char=""/>
              <a:tabLst>
                <a:tab pos="241300" algn="l"/>
              </a:tabLst>
            </a:pPr>
            <a:r>
              <a:rPr sz="2200" spc="-5" err="1">
                <a:solidFill>
                  <a:srgbClr val="848484"/>
                </a:solidFill>
                <a:latin typeface="Microsoft YaHei"/>
                <a:cs typeface="Microsoft YaHei"/>
              </a:rPr>
              <a:t>占地小，安装设计灵活并且易于扩</a:t>
            </a:r>
            <a:r>
              <a:rPr sz="2200" err="1">
                <a:solidFill>
                  <a:srgbClr val="848484"/>
                </a:solidFill>
                <a:latin typeface="Microsoft YaHei"/>
                <a:cs typeface="Microsoft YaHei"/>
              </a:rPr>
              <a:t>展</a:t>
            </a:r>
            <a:r>
              <a:rPr sz="2200" spc="-5" err="1">
                <a:solidFill>
                  <a:srgbClr val="848484"/>
                </a:solidFill>
                <a:latin typeface="Microsoft YaHei"/>
                <a:cs typeface="Microsoft YaHei"/>
              </a:rPr>
              <a:t>及</a:t>
            </a:r>
            <a:r>
              <a:rPr sz="2200" err="1">
                <a:solidFill>
                  <a:srgbClr val="848484"/>
                </a:solidFill>
                <a:latin typeface="Microsoft YaHei"/>
                <a:cs typeface="Microsoft YaHei"/>
              </a:rPr>
              <a:t>搬</a:t>
            </a:r>
            <a:r>
              <a:rPr sz="2200" spc="-5" err="1">
                <a:solidFill>
                  <a:srgbClr val="848484"/>
                </a:solidFill>
                <a:latin typeface="Microsoft YaHei"/>
                <a:cs typeface="Microsoft YaHei"/>
              </a:rPr>
              <a:t>迁</a:t>
            </a:r>
            <a:endParaRPr sz="2200">
              <a:latin typeface="Microsoft YaHei"/>
              <a:cs typeface="Microsoft YaHei"/>
            </a:endParaRPr>
          </a:p>
          <a:p>
            <a:pPr marL="241300" indent="-228600">
              <a:lnSpc>
                <a:spcPct val="100000"/>
              </a:lnSpc>
              <a:spcBef>
                <a:spcPts val="935"/>
              </a:spcBef>
              <a:buClr>
                <a:srgbClr val="F8642D"/>
              </a:buClr>
              <a:buFont typeface="Wingdings"/>
              <a:buChar char=""/>
              <a:tabLst>
                <a:tab pos="241300" algn="l"/>
              </a:tabLst>
            </a:pPr>
            <a:r>
              <a:rPr sz="2200" spc="-10" err="1">
                <a:solidFill>
                  <a:srgbClr val="848484"/>
                </a:solidFill>
                <a:latin typeface="Microsoft YaHei"/>
                <a:cs typeface="Microsoft YaHei"/>
              </a:rPr>
              <a:t>处理后无异味，不产生恶臭气</a:t>
            </a:r>
            <a:r>
              <a:rPr sz="2200" spc="-5" err="1">
                <a:solidFill>
                  <a:srgbClr val="848484"/>
                </a:solidFill>
                <a:latin typeface="Microsoft YaHei"/>
                <a:cs typeface="Microsoft YaHei"/>
              </a:rPr>
              <a:t>体</a:t>
            </a:r>
            <a:endParaRPr sz="2200">
              <a:latin typeface="Microsoft YaHei"/>
              <a:cs typeface="Microsoft YaHei"/>
            </a:endParaRPr>
          </a:p>
          <a:p>
            <a:pPr marL="241300" indent="-228600">
              <a:lnSpc>
                <a:spcPct val="100000"/>
              </a:lnSpc>
              <a:spcBef>
                <a:spcPts val="940"/>
              </a:spcBef>
              <a:buClr>
                <a:srgbClr val="F8642D"/>
              </a:buClr>
              <a:buFont typeface="Wingdings"/>
              <a:buChar char=""/>
              <a:tabLst>
                <a:tab pos="241300" algn="l"/>
              </a:tabLst>
            </a:pPr>
            <a:r>
              <a:rPr sz="2200" spc="-5" err="1">
                <a:solidFill>
                  <a:srgbClr val="848484"/>
                </a:solidFill>
                <a:latin typeface="Microsoft YaHei"/>
                <a:cs typeface="Microsoft YaHei"/>
              </a:rPr>
              <a:t>相对其它高级氧化较低的运行成本</a:t>
            </a:r>
            <a:endParaRPr sz="2200">
              <a:latin typeface="Microsoft YaHei"/>
              <a:cs typeface="Microsoft YaHei"/>
            </a:endParaRPr>
          </a:p>
          <a:p>
            <a:pPr marL="304800" indent="-292735">
              <a:lnSpc>
                <a:spcPct val="100000"/>
              </a:lnSpc>
              <a:spcBef>
                <a:spcPts val="935"/>
              </a:spcBef>
              <a:buClr>
                <a:srgbClr val="F8642D"/>
              </a:buClr>
              <a:buFont typeface="Wingdings"/>
              <a:buChar char=""/>
              <a:tabLst>
                <a:tab pos="304800" algn="l"/>
                <a:tab pos="305435" algn="l"/>
              </a:tabLst>
            </a:pPr>
            <a:r>
              <a:rPr sz="2200" spc="-5" err="1">
                <a:solidFill>
                  <a:srgbClr val="848484"/>
                </a:solidFill>
                <a:latin typeface="Microsoft YaHei"/>
                <a:cs typeface="Microsoft YaHei"/>
              </a:rPr>
              <a:t>超长的系统使用寿命</a:t>
            </a:r>
            <a:endParaRPr sz="2200">
              <a:latin typeface="Microsoft YaHei"/>
              <a:cs typeface="Microsoft YaHei"/>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en-GB" err="1"/>
              <a:t>API</a:t>
            </a:r>
            <a:r>
              <a:rPr lang="zh-CN" altLang="en-US" err="1"/>
              <a:t>废水处理案例</a:t>
            </a:r>
            <a:r>
              <a:rPr lang="zh-CN" altLang="en-US"/>
              <a:t> </a:t>
            </a:r>
            <a:r>
              <a:rPr lang="en-GB" sz="2400" err="1"/>
              <a:t>Aenova</a:t>
            </a:r>
            <a:r>
              <a:rPr lang="en-GB" sz="2400"/>
              <a:t> dry formulation</a:t>
            </a:r>
          </a:p>
        </p:txBody>
      </p:sp>
      <p:sp>
        <p:nvSpPr>
          <p:cNvPr id="3" name="object 3"/>
          <p:cNvSpPr txBox="1">
            <a:spLocks noGrp="1"/>
          </p:cNvSpPr>
          <p:nvPr>
            <p:ph idx="1"/>
          </p:nvPr>
        </p:nvSpPr>
        <p:spPr/>
        <p:txBody>
          <a:bodyPr/>
          <a:lstStyle/>
          <a:p>
            <a:r>
              <a:rPr lang="zh-CN" altLang="en-US"/>
              <a:t> </a:t>
            </a:r>
            <a:r>
              <a:rPr lang="zh-CN" altLang="en-US" err="1"/>
              <a:t>雌性激素配方废水</a:t>
            </a:r>
            <a:endParaRPr lang="zh-CN" altLang="en-US"/>
          </a:p>
          <a:p>
            <a:r>
              <a:rPr lang="zh-CN" altLang="en-US"/>
              <a:t> </a:t>
            </a:r>
            <a:r>
              <a:rPr lang="zh-CN" altLang="en-US" err="1"/>
              <a:t>废水参数</a:t>
            </a:r>
            <a:r>
              <a:rPr lang="zh-CN" altLang="en-US"/>
              <a:t>：</a:t>
            </a:r>
          </a:p>
          <a:p>
            <a:r>
              <a:rPr lang="en-US" altLang="zh-CN" err="1"/>
              <a:t>COD</a:t>
            </a:r>
            <a:r>
              <a:rPr lang="zh-CN" altLang="en-US" err="1"/>
              <a:t>：约</a:t>
            </a:r>
            <a:r>
              <a:rPr lang="zh-CN" altLang="en-US"/>
              <a:t> </a:t>
            </a:r>
            <a:r>
              <a:rPr lang="en-US" altLang="zh-CN"/>
              <a:t>2500 mg/L</a:t>
            </a:r>
          </a:p>
          <a:p>
            <a:r>
              <a:rPr lang="en-US" altLang="zh-CN" err="1"/>
              <a:t>API</a:t>
            </a:r>
            <a:r>
              <a:rPr lang="zh-CN" altLang="en-US" err="1"/>
              <a:t>：多种类型，浓度</a:t>
            </a:r>
            <a:r>
              <a:rPr lang="zh-CN" altLang="en-US"/>
              <a:t> </a:t>
            </a:r>
            <a:r>
              <a:rPr lang="en-US" altLang="zh-CN"/>
              <a:t>10 … 5000 µg/L</a:t>
            </a:r>
          </a:p>
          <a:p>
            <a:r>
              <a:rPr lang="zh-CN" altLang="en-US"/>
              <a:t>流量：</a:t>
            </a:r>
            <a:r>
              <a:rPr lang="en-US" altLang="zh-CN"/>
              <a:t>12 m³/d</a:t>
            </a:r>
          </a:p>
          <a:p>
            <a:r>
              <a:rPr lang="en-US" altLang="zh-CN"/>
              <a:t> </a:t>
            </a:r>
            <a:r>
              <a:rPr lang="zh-CN" altLang="en-US" err="1"/>
              <a:t>处理目标：有选择性降解</a:t>
            </a:r>
            <a:r>
              <a:rPr lang="en-US" altLang="zh-CN" err="1"/>
              <a:t>API</a:t>
            </a:r>
            <a:r>
              <a:rPr lang="zh-CN" altLang="en-US" err="1"/>
              <a:t>至低于</a:t>
            </a:r>
            <a:r>
              <a:rPr lang="en-US" altLang="zh-CN" err="1"/>
              <a:t>PNEC</a:t>
            </a:r>
            <a:endParaRPr lang="zh-CN" altLang="en-US"/>
          </a:p>
        </p:txBody>
      </p:sp>
      <p:sp>
        <p:nvSpPr>
          <p:cNvPr id="84" name="Slide Number Placeholder 4">
            <a:extLst>
              <a:ext uri="{FF2B5EF4-FFF2-40B4-BE49-F238E27FC236}">
                <a16:creationId xmlns:a16="http://schemas.microsoft.com/office/drawing/2014/main" id="{071DFE4D-875C-124F-6C50-B5E6F5EBDD50}"/>
              </a:ext>
            </a:extLst>
          </p:cNvPr>
          <p:cNvSpPr>
            <a:spLocks noGrp="1"/>
          </p:cNvSpPr>
          <p:nvPr>
            <p:ph type="sldNum" sz="quarter" idx="12"/>
          </p:nvPr>
        </p:nvSpPr>
        <p:spPr/>
        <p:txBody>
          <a:bodyPr/>
          <a:lstStyle/>
          <a:p>
            <a:fld id="{1A91ABBD-BE70-492B-BBD8-7AF5442A9E89}" type="slidenum">
              <a:rPr lang="en-GB" smtClean="0"/>
              <a:pPr/>
              <a:t>73</a:t>
            </a:fld>
            <a:endParaRPr lang="en-GB"/>
          </a:p>
        </p:txBody>
      </p:sp>
      <p:sp>
        <p:nvSpPr>
          <p:cNvPr id="4" name="object 4"/>
          <p:cNvSpPr/>
          <p:nvPr/>
        </p:nvSpPr>
        <p:spPr>
          <a:xfrm>
            <a:off x="6373288" y="1437132"/>
            <a:ext cx="3134995" cy="1917700"/>
          </a:xfrm>
          <a:custGeom>
            <a:avLst/>
            <a:gdLst/>
            <a:ahLst/>
            <a:cxnLst/>
            <a:rect l="l" t="t" r="r" b="b"/>
            <a:pathLst>
              <a:path w="3134995" h="1917700">
                <a:moveTo>
                  <a:pt x="0" y="1917192"/>
                </a:moveTo>
                <a:lnTo>
                  <a:pt x="3134868" y="1917192"/>
                </a:lnTo>
                <a:lnTo>
                  <a:pt x="3134868" y="0"/>
                </a:lnTo>
                <a:lnTo>
                  <a:pt x="0" y="0"/>
                </a:lnTo>
                <a:lnTo>
                  <a:pt x="0" y="1917192"/>
                </a:lnTo>
                <a:close/>
              </a:path>
            </a:pathLst>
          </a:custGeom>
          <a:ln w="9144">
            <a:solidFill>
              <a:srgbClr val="000000"/>
            </a:solidFill>
          </a:ln>
        </p:spPr>
        <p:txBody>
          <a:bodyPr wrap="square" lIns="0" tIns="0" rIns="0" bIns="0" rtlCol="0"/>
          <a:lstStyle/>
          <a:p>
            <a:endParaRPr>
              <a:solidFill>
                <a:schemeClr val="accent1"/>
              </a:solidFill>
            </a:endParaRPr>
          </a:p>
        </p:txBody>
      </p:sp>
      <p:sp>
        <p:nvSpPr>
          <p:cNvPr id="5" name="object 5"/>
          <p:cNvSpPr/>
          <p:nvPr/>
        </p:nvSpPr>
        <p:spPr>
          <a:xfrm>
            <a:off x="9508155" y="1437132"/>
            <a:ext cx="0" cy="1769745"/>
          </a:xfrm>
          <a:custGeom>
            <a:avLst/>
            <a:gdLst/>
            <a:ahLst/>
            <a:cxnLst/>
            <a:rect l="l" t="t" r="r" b="b"/>
            <a:pathLst>
              <a:path h="1769745">
                <a:moveTo>
                  <a:pt x="0" y="0"/>
                </a:moveTo>
                <a:lnTo>
                  <a:pt x="0" y="1769617"/>
                </a:lnTo>
              </a:path>
            </a:pathLst>
          </a:custGeom>
          <a:ln w="9144">
            <a:solidFill>
              <a:srgbClr val="858585"/>
            </a:solidFill>
          </a:ln>
        </p:spPr>
        <p:txBody>
          <a:bodyPr wrap="square" lIns="0" tIns="0" rIns="0" bIns="0" rtlCol="0"/>
          <a:lstStyle/>
          <a:p>
            <a:endParaRPr>
              <a:solidFill>
                <a:schemeClr val="accent1"/>
              </a:solidFill>
            </a:endParaRPr>
          </a:p>
        </p:txBody>
      </p:sp>
      <p:sp>
        <p:nvSpPr>
          <p:cNvPr id="6" name="object 6"/>
          <p:cNvSpPr/>
          <p:nvPr/>
        </p:nvSpPr>
        <p:spPr>
          <a:xfrm>
            <a:off x="9508155" y="3295141"/>
            <a:ext cx="0" cy="59690"/>
          </a:xfrm>
          <a:custGeom>
            <a:avLst/>
            <a:gdLst/>
            <a:ahLst/>
            <a:cxnLst/>
            <a:rect l="l" t="t" r="r" b="b"/>
            <a:pathLst>
              <a:path h="59689">
                <a:moveTo>
                  <a:pt x="0" y="0"/>
                </a:moveTo>
                <a:lnTo>
                  <a:pt x="0" y="59182"/>
                </a:lnTo>
              </a:path>
            </a:pathLst>
          </a:custGeom>
          <a:ln w="9144">
            <a:solidFill>
              <a:srgbClr val="858585"/>
            </a:solidFill>
          </a:ln>
        </p:spPr>
        <p:txBody>
          <a:bodyPr wrap="square" lIns="0" tIns="0" rIns="0" bIns="0" rtlCol="0"/>
          <a:lstStyle/>
          <a:p>
            <a:endParaRPr>
              <a:solidFill>
                <a:schemeClr val="accent1"/>
              </a:solidFill>
            </a:endParaRPr>
          </a:p>
        </p:txBody>
      </p:sp>
      <p:sp>
        <p:nvSpPr>
          <p:cNvPr id="7" name="object 7"/>
          <p:cNvSpPr/>
          <p:nvPr/>
        </p:nvSpPr>
        <p:spPr>
          <a:xfrm>
            <a:off x="9508155" y="3354323"/>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8" name="object 8"/>
          <p:cNvSpPr/>
          <p:nvPr/>
        </p:nvSpPr>
        <p:spPr>
          <a:xfrm>
            <a:off x="9508155" y="2970276"/>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9" name="object 9"/>
          <p:cNvSpPr/>
          <p:nvPr/>
        </p:nvSpPr>
        <p:spPr>
          <a:xfrm>
            <a:off x="9508155" y="2587751"/>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10" name="object 10"/>
          <p:cNvSpPr/>
          <p:nvPr/>
        </p:nvSpPr>
        <p:spPr>
          <a:xfrm>
            <a:off x="9508155" y="2203704"/>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11" name="object 11"/>
          <p:cNvSpPr/>
          <p:nvPr/>
        </p:nvSpPr>
        <p:spPr>
          <a:xfrm>
            <a:off x="9508155" y="1821179"/>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12" name="object 12"/>
          <p:cNvSpPr/>
          <p:nvPr/>
        </p:nvSpPr>
        <p:spPr>
          <a:xfrm>
            <a:off x="9508155" y="1437132"/>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13" name="object 13"/>
          <p:cNvSpPr/>
          <p:nvPr/>
        </p:nvSpPr>
        <p:spPr>
          <a:xfrm>
            <a:off x="6373288" y="1437132"/>
            <a:ext cx="0" cy="1344930"/>
          </a:xfrm>
          <a:custGeom>
            <a:avLst/>
            <a:gdLst/>
            <a:ahLst/>
            <a:cxnLst/>
            <a:rect l="l" t="t" r="r" b="b"/>
            <a:pathLst>
              <a:path h="1344930">
                <a:moveTo>
                  <a:pt x="0" y="0"/>
                </a:moveTo>
                <a:lnTo>
                  <a:pt x="0" y="1344422"/>
                </a:lnTo>
              </a:path>
            </a:pathLst>
          </a:custGeom>
          <a:ln w="9144">
            <a:solidFill>
              <a:srgbClr val="858585"/>
            </a:solidFill>
          </a:ln>
        </p:spPr>
        <p:txBody>
          <a:bodyPr wrap="square" lIns="0" tIns="0" rIns="0" bIns="0" rtlCol="0"/>
          <a:lstStyle/>
          <a:p>
            <a:endParaRPr>
              <a:solidFill>
                <a:schemeClr val="accent1"/>
              </a:solidFill>
            </a:endParaRPr>
          </a:p>
        </p:txBody>
      </p:sp>
      <p:sp>
        <p:nvSpPr>
          <p:cNvPr id="14" name="object 14"/>
          <p:cNvSpPr/>
          <p:nvPr/>
        </p:nvSpPr>
        <p:spPr>
          <a:xfrm>
            <a:off x="6373288" y="2869945"/>
            <a:ext cx="0" cy="484505"/>
          </a:xfrm>
          <a:custGeom>
            <a:avLst/>
            <a:gdLst/>
            <a:ahLst/>
            <a:cxnLst/>
            <a:rect l="l" t="t" r="r" b="b"/>
            <a:pathLst>
              <a:path h="484504">
                <a:moveTo>
                  <a:pt x="0" y="0"/>
                </a:moveTo>
                <a:lnTo>
                  <a:pt x="0" y="484377"/>
                </a:lnTo>
              </a:path>
            </a:pathLst>
          </a:custGeom>
          <a:ln w="9144">
            <a:solidFill>
              <a:srgbClr val="858585"/>
            </a:solidFill>
          </a:ln>
        </p:spPr>
        <p:txBody>
          <a:bodyPr wrap="square" lIns="0" tIns="0" rIns="0" bIns="0" rtlCol="0"/>
          <a:lstStyle/>
          <a:p>
            <a:endParaRPr>
              <a:solidFill>
                <a:schemeClr val="accent1"/>
              </a:solidFill>
            </a:endParaRPr>
          </a:p>
        </p:txBody>
      </p:sp>
      <p:sp>
        <p:nvSpPr>
          <p:cNvPr id="15" name="object 15"/>
          <p:cNvSpPr/>
          <p:nvPr/>
        </p:nvSpPr>
        <p:spPr>
          <a:xfrm>
            <a:off x="6335188" y="3354323"/>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16" name="object 16"/>
          <p:cNvSpPr/>
          <p:nvPr/>
        </p:nvSpPr>
        <p:spPr>
          <a:xfrm>
            <a:off x="6335188" y="3162300"/>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17" name="object 17"/>
          <p:cNvSpPr/>
          <p:nvPr/>
        </p:nvSpPr>
        <p:spPr>
          <a:xfrm>
            <a:off x="6335188" y="2970276"/>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18" name="object 18"/>
          <p:cNvSpPr/>
          <p:nvPr/>
        </p:nvSpPr>
        <p:spPr>
          <a:xfrm>
            <a:off x="6335188" y="2778379"/>
            <a:ext cx="38100" cy="0"/>
          </a:xfrm>
          <a:custGeom>
            <a:avLst/>
            <a:gdLst/>
            <a:ahLst/>
            <a:cxnLst/>
            <a:rect l="l" t="t" r="r" b="b"/>
            <a:pathLst>
              <a:path w="38100">
                <a:moveTo>
                  <a:pt x="0" y="0"/>
                </a:moveTo>
                <a:lnTo>
                  <a:pt x="38100" y="0"/>
                </a:lnTo>
              </a:path>
            </a:pathLst>
          </a:custGeom>
          <a:ln w="6350">
            <a:solidFill>
              <a:srgbClr val="858585"/>
            </a:solidFill>
          </a:ln>
        </p:spPr>
        <p:txBody>
          <a:bodyPr wrap="square" lIns="0" tIns="0" rIns="0" bIns="0" rtlCol="0"/>
          <a:lstStyle/>
          <a:p>
            <a:endParaRPr>
              <a:solidFill>
                <a:schemeClr val="accent1"/>
              </a:solidFill>
            </a:endParaRPr>
          </a:p>
        </p:txBody>
      </p:sp>
      <p:sp>
        <p:nvSpPr>
          <p:cNvPr id="19" name="object 19"/>
          <p:cNvSpPr/>
          <p:nvPr/>
        </p:nvSpPr>
        <p:spPr>
          <a:xfrm>
            <a:off x="6335188" y="2587751"/>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20" name="object 20"/>
          <p:cNvSpPr/>
          <p:nvPr/>
        </p:nvSpPr>
        <p:spPr>
          <a:xfrm>
            <a:off x="6335188" y="2395727"/>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21" name="object 21"/>
          <p:cNvSpPr/>
          <p:nvPr/>
        </p:nvSpPr>
        <p:spPr>
          <a:xfrm>
            <a:off x="6335188" y="2203704"/>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22" name="object 22"/>
          <p:cNvSpPr/>
          <p:nvPr/>
        </p:nvSpPr>
        <p:spPr>
          <a:xfrm>
            <a:off x="6335188" y="2013204"/>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23" name="object 23"/>
          <p:cNvSpPr/>
          <p:nvPr/>
        </p:nvSpPr>
        <p:spPr>
          <a:xfrm>
            <a:off x="6335188" y="1821179"/>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24" name="object 24"/>
          <p:cNvSpPr/>
          <p:nvPr/>
        </p:nvSpPr>
        <p:spPr>
          <a:xfrm>
            <a:off x="6335188" y="1629155"/>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25" name="object 25"/>
          <p:cNvSpPr/>
          <p:nvPr/>
        </p:nvSpPr>
        <p:spPr>
          <a:xfrm>
            <a:off x="6335188" y="1437132"/>
            <a:ext cx="38100" cy="0"/>
          </a:xfrm>
          <a:custGeom>
            <a:avLst/>
            <a:gdLst/>
            <a:ahLst/>
            <a:cxnLst/>
            <a:rect l="l" t="t" r="r" b="b"/>
            <a:pathLst>
              <a:path w="38100">
                <a:moveTo>
                  <a:pt x="0" y="0"/>
                </a:moveTo>
                <a:lnTo>
                  <a:pt x="38100" y="0"/>
                </a:lnTo>
              </a:path>
            </a:pathLst>
          </a:custGeom>
          <a:ln w="9144">
            <a:solidFill>
              <a:srgbClr val="858585"/>
            </a:solidFill>
          </a:ln>
        </p:spPr>
        <p:txBody>
          <a:bodyPr wrap="square" lIns="0" tIns="0" rIns="0" bIns="0" rtlCol="0"/>
          <a:lstStyle/>
          <a:p>
            <a:endParaRPr>
              <a:solidFill>
                <a:schemeClr val="accent1"/>
              </a:solidFill>
            </a:endParaRPr>
          </a:p>
        </p:txBody>
      </p:sp>
      <p:sp>
        <p:nvSpPr>
          <p:cNvPr id="26" name="object 26"/>
          <p:cNvSpPr/>
          <p:nvPr/>
        </p:nvSpPr>
        <p:spPr>
          <a:xfrm>
            <a:off x="6373288" y="3354323"/>
            <a:ext cx="3134995" cy="0"/>
          </a:xfrm>
          <a:custGeom>
            <a:avLst/>
            <a:gdLst/>
            <a:ahLst/>
            <a:cxnLst/>
            <a:rect l="l" t="t" r="r" b="b"/>
            <a:pathLst>
              <a:path w="3134995">
                <a:moveTo>
                  <a:pt x="0" y="0"/>
                </a:moveTo>
                <a:lnTo>
                  <a:pt x="3134868" y="0"/>
                </a:lnTo>
              </a:path>
            </a:pathLst>
          </a:custGeom>
          <a:ln w="9144">
            <a:solidFill>
              <a:srgbClr val="858585"/>
            </a:solidFill>
          </a:ln>
        </p:spPr>
        <p:txBody>
          <a:bodyPr wrap="square" lIns="0" tIns="0" rIns="0" bIns="0" rtlCol="0"/>
          <a:lstStyle/>
          <a:p>
            <a:endParaRPr>
              <a:solidFill>
                <a:schemeClr val="accent1"/>
              </a:solidFill>
            </a:endParaRPr>
          </a:p>
        </p:txBody>
      </p:sp>
      <p:sp>
        <p:nvSpPr>
          <p:cNvPr id="27" name="object 27"/>
          <p:cNvSpPr/>
          <p:nvPr/>
        </p:nvSpPr>
        <p:spPr>
          <a:xfrm>
            <a:off x="6373288" y="3354323"/>
            <a:ext cx="0" cy="38100"/>
          </a:xfrm>
          <a:custGeom>
            <a:avLst/>
            <a:gdLst/>
            <a:ahLst/>
            <a:cxnLst/>
            <a:rect l="l" t="t" r="r" b="b"/>
            <a:pathLst>
              <a:path h="38100">
                <a:moveTo>
                  <a:pt x="0" y="0"/>
                </a:moveTo>
                <a:lnTo>
                  <a:pt x="0" y="38100"/>
                </a:lnTo>
              </a:path>
            </a:pathLst>
          </a:custGeom>
          <a:ln w="9144">
            <a:solidFill>
              <a:srgbClr val="858585"/>
            </a:solidFill>
          </a:ln>
        </p:spPr>
        <p:txBody>
          <a:bodyPr wrap="square" lIns="0" tIns="0" rIns="0" bIns="0" rtlCol="0"/>
          <a:lstStyle/>
          <a:p>
            <a:endParaRPr>
              <a:solidFill>
                <a:schemeClr val="accent1"/>
              </a:solidFill>
            </a:endParaRPr>
          </a:p>
        </p:txBody>
      </p:sp>
      <p:sp>
        <p:nvSpPr>
          <p:cNvPr id="28" name="object 28"/>
          <p:cNvSpPr/>
          <p:nvPr/>
        </p:nvSpPr>
        <p:spPr>
          <a:xfrm>
            <a:off x="7156624" y="3354323"/>
            <a:ext cx="0" cy="38100"/>
          </a:xfrm>
          <a:custGeom>
            <a:avLst/>
            <a:gdLst/>
            <a:ahLst/>
            <a:cxnLst/>
            <a:rect l="l" t="t" r="r" b="b"/>
            <a:pathLst>
              <a:path h="38100">
                <a:moveTo>
                  <a:pt x="0" y="0"/>
                </a:moveTo>
                <a:lnTo>
                  <a:pt x="0" y="38100"/>
                </a:lnTo>
              </a:path>
            </a:pathLst>
          </a:custGeom>
          <a:ln w="9144">
            <a:solidFill>
              <a:srgbClr val="858585"/>
            </a:solidFill>
          </a:ln>
        </p:spPr>
        <p:txBody>
          <a:bodyPr wrap="square" lIns="0" tIns="0" rIns="0" bIns="0" rtlCol="0"/>
          <a:lstStyle/>
          <a:p>
            <a:endParaRPr>
              <a:solidFill>
                <a:schemeClr val="accent1"/>
              </a:solidFill>
            </a:endParaRPr>
          </a:p>
        </p:txBody>
      </p:sp>
      <p:sp>
        <p:nvSpPr>
          <p:cNvPr id="29" name="object 29"/>
          <p:cNvSpPr/>
          <p:nvPr/>
        </p:nvSpPr>
        <p:spPr>
          <a:xfrm>
            <a:off x="7939959" y="3354323"/>
            <a:ext cx="0" cy="38100"/>
          </a:xfrm>
          <a:custGeom>
            <a:avLst/>
            <a:gdLst/>
            <a:ahLst/>
            <a:cxnLst/>
            <a:rect l="l" t="t" r="r" b="b"/>
            <a:pathLst>
              <a:path h="38100">
                <a:moveTo>
                  <a:pt x="0" y="0"/>
                </a:moveTo>
                <a:lnTo>
                  <a:pt x="0" y="38100"/>
                </a:lnTo>
              </a:path>
            </a:pathLst>
          </a:custGeom>
          <a:ln w="9144">
            <a:solidFill>
              <a:srgbClr val="858585"/>
            </a:solidFill>
          </a:ln>
        </p:spPr>
        <p:txBody>
          <a:bodyPr wrap="square" lIns="0" tIns="0" rIns="0" bIns="0" rtlCol="0"/>
          <a:lstStyle/>
          <a:p>
            <a:endParaRPr>
              <a:solidFill>
                <a:schemeClr val="accent1"/>
              </a:solidFill>
            </a:endParaRPr>
          </a:p>
        </p:txBody>
      </p:sp>
      <p:sp>
        <p:nvSpPr>
          <p:cNvPr id="30" name="object 30"/>
          <p:cNvSpPr/>
          <p:nvPr/>
        </p:nvSpPr>
        <p:spPr>
          <a:xfrm>
            <a:off x="8723295" y="3354323"/>
            <a:ext cx="0" cy="38100"/>
          </a:xfrm>
          <a:custGeom>
            <a:avLst/>
            <a:gdLst/>
            <a:ahLst/>
            <a:cxnLst/>
            <a:rect l="l" t="t" r="r" b="b"/>
            <a:pathLst>
              <a:path h="38100">
                <a:moveTo>
                  <a:pt x="0" y="0"/>
                </a:moveTo>
                <a:lnTo>
                  <a:pt x="0" y="38100"/>
                </a:lnTo>
              </a:path>
            </a:pathLst>
          </a:custGeom>
          <a:ln w="9144">
            <a:solidFill>
              <a:srgbClr val="858585"/>
            </a:solidFill>
          </a:ln>
        </p:spPr>
        <p:txBody>
          <a:bodyPr wrap="square" lIns="0" tIns="0" rIns="0" bIns="0" rtlCol="0"/>
          <a:lstStyle/>
          <a:p>
            <a:endParaRPr>
              <a:solidFill>
                <a:schemeClr val="accent1"/>
              </a:solidFill>
            </a:endParaRPr>
          </a:p>
        </p:txBody>
      </p:sp>
      <p:sp>
        <p:nvSpPr>
          <p:cNvPr id="31" name="object 31"/>
          <p:cNvSpPr/>
          <p:nvPr/>
        </p:nvSpPr>
        <p:spPr>
          <a:xfrm>
            <a:off x="9508155" y="3354323"/>
            <a:ext cx="0" cy="38100"/>
          </a:xfrm>
          <a:custGeom>
            <a:avLst/>
            <a:gdLst/>
            <a:ahLst/>
            <a:cxnLst/>
            <a:rect l="l" t="t" r="r" b="b"/>
            <a:pathLst>
              <a:path h="38100">
                <a:moveTo>
                  <a:pt x="0" y="0"/>
                </a:moveTo>
                <a:lnTo>
                  <a:pt x="0" y="38100"/>
                </a:lnTo>
              </a:path>
            </a:pathLst>
          </a:custGeom>
          <a:ln w="9144">
            <a:solidFill>
              <a:srgbClr val="858585"/>
            </a:solidFill>
          </a:ln>
        </p:spPr>
        <p:txBody>
          <a:bodyPr wrap="square" lIns="0" tIns="0" rIns="0" bIns="0" rtlCol="0"/>
          <a:lstStyle/>
          <a:p>
            <a:endParaRPr>
              <a:solidFill>
                <a:schemeClr val="accent1"/>
              </a:solidFill>
            </a:endParaRPr>
          </a:p>
        </p:txBody>
      </p:sp>
      <p:sp>
        <p:nvSpPr>
          <p:cNvPr id="32" name="object 32"/>
          <p:cNvSpPr/>
          <p:nvPr/>
        </p:nvSpPr>
        <p:spPr>
          <a:xfrm>
            <a:off x="6373288" y="1437132"/>
            <a:ext cx="1567180" cy="1917700"/>
          </a:xfrm>
          <a:custGeom>
            <a:avLst/>
            <a:gdLst/>
            <a:ahLst/>
            <a:cxnLst/>
            <a:rect l="l" t="t" r="r" b="b"/>
            <a:pathLst>
              <a:path w="1567179" h="1917700">
                <a:moveTo>
                  <a:pt x="0" y="0"/>
                </a:moveTo>
                <a:lnTo>
                  <a:pt x="156972" y="1359407"/>
                </a:lnTo>
                <a:lnTo>
                  <a:pt x="312420" y="1783079"/>
                </a:lnTo>
                <a:lnTo>
                  <a:pt x="783336" y="1917191"/>
                </a:lnTo>
                <a:lnTo>
                  <a:pt x="1566672" y="1917191"/>
                </a:lnTo>
              </a:path>
            </a:pathLst>
          </a:custGeom>
          <a:ln w="27432">
            <a:solidFill>
              <a:srgbClr val="00CC97"/>
            </a:solidFill>
          </a:ln>
        </p:spPr>
        <p:txBody>
          <a:bodyPr wrap="square" lIns="0" tIns="0" rIns="0" bIns="0" rtlCol="0"/>
          <a:lstStyle/>
          <a:p>
            <a:endParaRPr>
              <a:solidFill>
                <a:schemeClr val="accent1"/>
              </a:solidFill>
            </a:endParaRPr>
          </a:p>
        </p:txBody>
      </p:sp>
      <p:sp>
        <p:nvSpPr>
          <p:cNvPr id="33" name="object 33"/>
          <p:cNvSpPr/>
          <p:nvPr/>
        </p:nvSpPr>
        <p:spPr>
          <a:xfrm>
            <a:off x="6325155" y="1388617"/>
            <a:ext cx="97536" cy="97536"/>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34" name="object 34"/>
          <p:cNvSpPr/>
          <p:nvPr/>
        </p:nvSpPr>
        <p:spPr>
          <a:xfrm>
            <a:off x="6482126" y="2748026"/>
            <a:ext cx="97536" cy="97536"/>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35" name="object 35"/>
          <p:cNvSpPr/>
          <p:nvPr/>
        </p:nvSpPr>
        <p:spPr>
          <a:xfrm>
            <a:off x="6637575" y="3171698"/>
            <a:ext cx="97536" cy="9753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36" name="object 36"/>
          <p:cNvSpPr/>
          <p:nvPr/>
        </p:nvSpPr>
        <p:spPr>
          <a:xfrm>
            <a:off x="7108491" y="3305809"/>
            <a:ext cx="97536" cy="97536"/>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37" name="object 37"/>
          <p:cNvSpPr/>
          <p:nvPr/>
        </p:nvSpPr>
        <p:spPr>
          <a:xfrm>
            <a:off x="7891827" y="3305809"/>
            <a:ext cx="97535" cy="97536"/>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38" name="object 38"/>
          <p:cNvSpPr/>
          <p:nvPr/>
        </p:nvSpPr>
        <p:spPr>
          <a:xfrm>
            <a:off x="6373288" y="2825495"/>
            <a:ext cx="3134995" cy="425450"/>
          </a:xfrm>
          <a:custGeom>
            <a:avLst/>
            <a:gdLst/>
            <a:ahLst/>
            <a:cxnLst/>
            <a:rect l="l" t="t" r="r" b="b"/>
            <a:pathLst>
              <a:path w="3134995" h="425450">
                <a:moveTo>
                  <a:pt x="0" y="0"/>
                </a:moveTo>
                <a:lnTo>
                  <a:pt x="156972" y="3048"/>
                </a:lnTo>
                <a:lnTo>
                  <a:pt x="312420" y="25907"/>
                </a:lnTo>
                <a:lnTo>
                  <a:pt x="783336" y="76200"/>
                </a:lnTo>
                <a:lnTo>
                  <a:pt x="1566672" y="230124"/>
                </a:lnTo>
                <a:lnTo>
                  <a:pt x="2350007" y="329183"/>
                </a:lnTo>
                <a:lnTo>
                  <a:pt x="3134868" y="425195"/>
                </a:lnTo>
              </a:path>
            </a:pathLst>
          </a:custGeom>
          <a:ln w="27432">
            <a:solidFill>
              <a:srgbClr val="2D2DCA"/>
            </a:solidFill>
          </a:ln>
        </p:spPr>
        <p:txBody>
          <a:bodyPr wrap="square" lIns="0" tIns="0" rIns="0" bIns="0" rtlCol="0"/>
          <a:lstStyle/>
          <a:p>
            <a:endParaRPr>
              <a:solidFill>
                <a:schemeClr val="accent1"/>
              </a:solidFill>
            </a:endParaRPr>
          </a:p>
        </p:txBody>
      </p:sp>
      <p:sp>
        <p:nvSpPr>
          <p:cNvPr id="39" name="object 39"/>
          <p:cNvSpPr/>
          <p:nvPr/>
        </p:nvSpPr>
        <p:spPr>
          <a:xfrm>
            <a:off x="6329726" y="2781554"/>
            <a:ext cx="88900" cy="88900"/>
          </a:xfrm>
          <a:custGeom>
            <a:avLst/>
            <a:gdLst/>
            <a:ahLst/>
            <a:cxnLst/>
            <a:rect l="l" t="t" r="r" b="b"/>
            <a:pathLst>
              <a:path w="88900" h="88900">
                <a:moveTo>
                  <a:pt x="0" y="88391"/>
                </a:moveTo>
                <a:lnTo>
                  <a:pt x="88391" y="88391"/>
                </a:lnTo>
                <a:lnTo>
                  <a:pt x="88391" y="0"/>
                </a:lnTo>
                <a:lnTo>
                  <a:pt x="0" y="0"/>
                </a:lnTo>
                <a:lnTo>
                  <a:pt x="0" y="88391"/>
                </a:lnTo>
                <a:close/>
              </a:path>
            </a:pathLst>
          </a:custGeom>
          <a:solidFill>
            <a:srgbClr val="3333CC"/>
          </a:solidFill>
        </p:spPr>
        <p:txBody>
          <a:bodyPr wrap="square" lIns="0" tIns="0" rIns="0" bIns="0" rtlCol="0"/>
          <a:lstStyle/>
          <a:p>
            <a:endParaRPr>
              <a:solidFill>
                <a:schemeClr val="accent1"/>
              </a:solidFill>
            </a:endParaRPr>
          </a:p>
        </p:txBody>
      </p:sp>
      <p:sp>
        <p:nvSpPr>
          <p:cNvPr id="40" name="object 40"/>
          <p:cNvSpPr/>
          <p:nvPr/>
        </p:nvSpPr>
        <p:spPr>
          <a:xfrm>
            <a:off x="6329726" y="2781554"/>
            <a:ext cx="88900" cy="88900"/>
          </a:xfrm>
          <a:custGeom>
            <a:avLst/>
            <a:gdLst/>
            <a:ahLst/>
            <a:cxnLst/>
            <a:rect l="l" t="t" r="r" b="b"/>
            <a:pathLst>
              <a:path w="88900" h="88900">
                <a:moveTo>
                  <a:pt x="0" y="88391"/>
                </a:moveTo>
                <a:lnTo>
                  <a:pt x="88391" y="88391"/>
                </a:lnTo>
                <a:lnTo>
                  <a:pt x="88391" y="0"/>
                </a:lnTo>
                <a:lnTo>
                  <a:pt x="0" y="0"/>
                </a:lnTo>
                <a:lnTo>
                  <a:pt x="0" y="88391"/>
                </a:lnTo>
                <a:close/>
              </a:path>
            </a:pathLst>
          </a:custGeom>
          <a:ln w="9144">
            <a:solidFill>
              <a:srgbClr val="2D2DCA"/>
            </a:solidFill>
          </a:ln>
        </p:spPr>
        <p:txBody>
          <a:bodyPr wrap="square" lIns="0" tIns="0" rIns="0" bIns="0" rtlCol="0"/>
          <a:lstStyle/>
          <a:p>
            <a:endParaRPr>
              <a:solidFill>
                <a:schemeClr val="accent1"/>
              </a:solidFill>
            </a:endParaRPr>
          </a:p>
        </p:txBody>
      </p:sp>
      <p:sp>
        <p:nvSpPr>
          <p:cNvPr id="41" name="object 41"/>
          <p:cNvSpPr/>
          <p:nvPr/>
        </p:nvSpPr>
        <p:spPr>
          <a:xfrm>
            <a:off x="6486699" y="2784601"/>
            <a:ext cx="88900" cy="88900"/>
          </a:xfrm>
          <a:custGeom>
            <a:avLst/>
            <a:gdLst/>
            <a:ahLst/>
            <a:cxnLst/>
            <a:rect l="l" t="t" r="r" b="b"/>
            <a:pathLst>
              <a:path w="88900" h="88900">
                <a:moveTo>
                  <a:pt x="0" y="88391"/>
                </a:moveTo>
                <a:lnTo>
                  <a:pt x="88391" y="88391"/>
                </a:lnTo>
                <a:lnTo>
                  <a:pt x="88391" y="0"/>
                </a:lnTo>
                <a:lnTo>
                  <a:pt x="0" y="0"/>
                </a:lnTo>
                <a:lnTo>
                  <a:pt x="0" y="88391"/>
                </a:lnTo>
                <a:close/>
              </a:path>
            </a:pathLst>
          </a:custGeom>
          <a:solidFill>
            <a:srgbClr val="3333CC"/>
          </a:solidFill>
        </p:spPr>
        <p:txBody>
          <a:bodyPr wrap="square" lIns="0" tIns="0" rIns="0" bIns="0" rtlCol="0"/>
          <a:lstStyle/>
          <a:p>
            <a:endParaRPr>
              <a:solidFill>
                <a:schemeClr val="accent1"/>
              </a:solidFill>
            </a:endParaRPr>
          </a:p>
        </p:txBody>
      </p:sp>
      <p:sp>
        <p:nvSpPr>
          <p:cNvPr id="42" name="object 42"/>
          <p:cNvSpPr/>
          <p:nvPr/>
        </p:nvSpPr>
        <p:spPr>
          <a:xfrm>
            <a:off x="6486699" y="2784601"/>
            <a:ext cx="88900" cy="88900"/>
          </a:xfrm>
          <a:custGeom>
            <a:avLst/>
            <a:gdLst/>
            <a:ahLst/>
            <a:cxnLst/>
            <a:rect l="l" t="t" r="r" b="b"/>
            <a:pathLst>
              <a:path w="88900" h="88900">
                <a:moveTo>
                  <a:pt x="0" y="88391"/>
                </a:moveTo>
                <a:lnTo>
                  <a:pt x="88391" y="88391"/>
                </a:lnTo>
                <a:lnTo>
                  <a:pt x="88391" y="0"/>
                </a:lnTo>
                <a:lnTo>
                  <a:pt x="0" y="0"/>
                </a:lnTo>
                <a:lnTo>
                  <a:pt x="0" y="88391"/>
                </a:lnTo>
                <a:close/>
              </a:path>
            </a:pathLst>
          </a:custGeom>
          <a:ln w="9144">
            <a:solidFill>
              <a:srgbClr val="2D2DCA"/>
            </a:solidFill>
          </a:ln>
        </p:spPr>
        <p:txBody>
          <a:bodyPr wrap="square" lIns="0" tIns="0" rIns="0" bIns="0" rtlCol="0"/>
          <a:lstStyle/>
          <a:p>
            <a:endParaRPr>
              <a:solidFill>
                <a:schemeClr val="accent1"/>
              </a:solidFill>
            </a:endParaRPr>
          </a:p>
        </p:txBody>
      </p:sp>
      <p:sp>
        <p:nvSpPr>
          <p:cNvPr id="43" name="object 43"/>
          <p:cNvSpPr/>
          <p:nvPr/>
        </p:nvSpPr>
        <p:spPr>
          <a:xfrm>
            <a:off x="6642146" y="2807461"/>
            <a:ext cx="88900" cy="88900"/>
          </a:xfrm>
          <a:custGeom>
            <a:avLst/>
            <a:gdLst/>
            <a:ahLst/>
            <a:cxnLst/>
            <a:rect l="l" t="t" r="r" b="b"/>
            <a:pathLst>
              <a:path w="88900" h="88900">
                <a:moveTo>
                  <a:pt x="0" y="88391"/>
                </a:moveTo>
                <a:lnTo>
                  <a:pt x="88391" y="88391"/>
                </a:lnTo>
                <a:lnTo>
                  <a:pt x="88391" y="0"/>
                </a:lnTo>
                <a:lnTo>
                  <a:pt x="0" y="0"/>
                </a:lnTo>
                <a:lnTo>
                  <a:pt x="0" y="88391"/>
                </a:lnTo>
                <a:close/>
              </a:path>
            </a:pathLst>
          </a:custGeom>
          <a:solidFill>
            <a:srgbClr val="3333CC"/>
          </a:solidFill>
        </p:spPr>
        <p:txBody>
          <a:bodyPr wrap="square" lIns="0" tIns="0" rIns="0" bIns="0" rtlCol="0"/>
          <a:lstStyle/>
          <a:p>
            <a:endParaRPr>
              <a:solidFill>
                <a:schemeClr val="accent1"/>
              </a:solidFill>
            </a:endParaRPr>
          </a:p>
        </p:txBody>
      </p:sp>
      <p:sp>
        <p:nvSpPr>
          <p:cNvPr id="44" name="object 44"/>
          <p:cNvSpPr/>
          <p:nvPr/>
        </p:nvSpPr>
        <p:spPr>
          <a:xfrm>
            <a:off x="6642146" y="2807461"/>
            <a:ext cx="88900" cy="88900"/>
          </a:xfrm>
          <a:custGeom>
            <a:avLst/>
            <a:gdLst/>
            <a:ahLst/>
            <a:cxnLst/>
            <a:rect l="l" t="t" r="r" b="b"/>
            <a:pathLst>
              <a:path w="88900" h="88900">
                <a:moveTo>
                  <a:pt x="0" y="88391"/>
                </a:moveTo>
                <a:lnTo>
                  <a:pt x="88391" y="88391"/>
                </a:lnTo>
                <a:lnTo>
                  <a:pt x="88391" y="0"/>
                </a:lnTo>
                <a:lnTo>
                  <a:pt x="0" y="0"/>
                </a:lnTo>
                <a:lnTo>
                  <a:pt x="0" y="88391"/>
                </a:lnTo>
                <a:close/>
              </a:path>
            </a:pathLst>
          </a:custGeom>
          <a:ln w="9144">
            <a:solidFill>
              <a:srgbClr val="2D2DCA"/>
            </a:solidFill>
          </a:ln>
        </p:spPr>
        <p:txBody>
          <a:bodyPr wrap="square" lIns="0" tIns="0" rIns="0" bIns="0" rtlCol="0"/>
          <a:lstStyle/>
          <a:p>
            <a:endParaRPr>
              <a:solidFill>
                <a:schemeClr val="accent1"/>
              </a:solidFill>
            </a:endParaRPr>
          </a:p>
        </p:txBody>
      </p:sp>
      <p:sp>
        <p:nvSpPr>
          <p:cNvPr id="45" name="object 45"/>
          <p:cNvSpPr/>
          <p:nvPr/>
        </p:nvSpPr>
        <p:spPr>
          <a:xfrm>
            <a:off x="7113063" y="2857754"/>
            <a:ext cx="88900" cy="88900"/>
          </a:xfrm>
          <a:custGeom>
            <a:avLst/>
            <a:gdLst/>
            <a:ahLst/>
            <a:cxnLst/>
            <a:rect l="l" t="t" r="r" b="b"/>
            <a:pathLst>
              <a:path w="88900" h="88900">
                <a:moveTo>
                  <a:pt x="0" y="88391"/>
                </a:moveTo>
                <a:lnTo>
                  <a:pt x="88392" y="88391"/>
                </a:lnTo>
                <a:lnTo>
                  <a:pt x="88392" y="0"/>
                </a:lnTo>
                <a:lnTo>
                  <a:pt x="0" y="0"/>
                </a:lnTo>
                <a:lnTo>
                  <a:pt x="0" y="88391"/>
                </a:lnTo>
                <a:close/>
              </a:path>
            </a:pathLst>
          </a:custGeom>
          <a:solidFill>
            <a:srgbClr val="3333CC"/>
          </a:solidFill>
        </p:spPr>
        <p:txBody>
          <a:bodyPr wrap="square" lIns="0" tIns="0" rIns="0" bIns="0" rtlCol="0"/>
          <a:lstStyle/>
          <a:p>
            <a:endParaRPr>
              <a:solidFill>
                <a:schemeClr val="accent1"/>
              </a:solidFill>
            </a:endParaRPr>
          </a:p>
        </p:txBody>
      </p:sp>
      <p:sp>
        <p:nvSpPr>
          <p:cNvPr id="46" name="object 46"/>
          <p:cNvSpPr/>
          <p:nvPr/>
        </p:nvSpPr>
        <p:spPr>
          <a:xfrm>
            <a:off x="7113063" y="2857754"/>
            <a:ext cx="88900" cy="88900"/>
          </a:xfrm>
          <a:custGeom>
            <a:avLst/>
            <a:gdLst/>
            <a:ahLst/>
            <a:cxnLst/>
            <a:rect l="l" t="t" r="r" b="b"/>
            <a:pathLst>
              <a:path w="88900" h="88900">
                <a:moveTo>
                  <a:pt x="0" y="88391"/>
                </a:moveTo>
                <a:lnTo>
                  <a:pt x="88392" y="88391"/>
                </a:lnTo>
                <a:lnTo>
                  <a:pt x="88392" y="0"/>
                </a:lnTo>
                <a:lnTo>
                  <a:pt x="0" y="0"/>
                </a:lnTo>
                <a:lnTo>
                  <a:pt x="0" y="88391"/>
                </a:lnTo>
                <a:close/>
              </a:path>
            </a:pathLst>
          </a:custGeom>
          <a:ln w="9144">
            <a:solidFill>
              <a:srgbClr val="2D2DCA"/>
            </a:solidFill>
          </a:ln>
        </p:spPr>
        <p:txBody>
          <a:bodyPr wrap="square" lIns="0" tIns="0" rIns="0" bIns="0" rtlCol="0"/>
          <a:lstStyle/>
          <a:p>
            <a:endParaRPr>
              <a:solidFill>
                <a:schemeClr val="accent1"/>
              </a:solidFill>
            </a:endParaRPr>
          </a:p>
        </p:txBody>
      </p:sp>
      <p:sp>
        <p:nvSpPr>
          <p:cNvPr id="47" name="object 47"/>
          <p:cNvSpPr/>
          <p:nvPr/>
        </p:nvSpPr>
        <p:spPr>
          <a:xfrm>
            <a:off x="7896399" y="3011677"/>
            <a:ext cx="88900" cy="88900"/>
          </a:xfrm>
          <a:custGeom>
            <a:avLst/>
            <a:gdLst/>
            <a:ahLst/>
            <a:cxnLst/>
            <a:rect l="l" t="t" r="r" b="b"/>
            <a:pathLst>
              <a:path w="88900" h="88900">
                <a:moveTo>
                  <a:pt x="0" y="88391"/>
                </a:moveTo>
                <a:lnTo>
                  <a:pt x="88392" y="88391"/>
                </a:lnTo>
                <a:lnTo>
                  <a:pt x="88392" y="0"/>
                </a:lnTo>
                <a:lnTo>
                  <a:pt x="0" y="0"/>
                </a:lnTo>
                <a:lnTo>
                  <a:pt x="0" y="88391"/>
                </a:lnTo>
                <a:close/>
              </a:path>
            </a:pathLst>
          </a:custGeom>
          <a:solidFill>
            <a:srgbClr val="3333CC"/>
          </a:solidFill>
        </p:spPr>
        <p:txBody>
          <a:bodyPr wrap="square" lIns="0" tIns="0" rIns="0" bIns="0" rtlCol="0"/>
          <a:lstStyle/>
          <a:p>
            <a:endParaRPr>
              <a:solidFill>
                <a:schemeClr val="accent1"/>
              </a:solidFill>
            </a:endParaRPr>
          </a:p>
        </p:txBody>
      </p:sp>
      <p:sp>
        <p:nvSpPr>
          <p:cNvPr id="48" name="object 48"/>
          <p:cNvSpPr/>
          <p:nvPr/>
        </p:nvSpPr>
        <p:spPr>
          <a:xfrm>
            <a:off x="7896399" y="3011677"/>
            <a:ext cx="88900" cy="88900"/>
          </a:xfrm>
          <a:custGeom>
            <a:avLst/>
            <a:gdLst/>
            <a:ahLst/>
            <a:cxnLst/>
            <a:rect l="l" t="t" r="r" b="b"/>
            <a:pathLst>
              <a:path w="88900" h="88900">
                <a:moveTo>
                  <a:pt x="0" y="88391"/>
                </a:moveTo>
                <a:lnTo>
                  <a:pt x="88392" y="88391"/>
                </a:lnTo>
                <a:lnTo>
                  <a:pt x="88392" y="0"/>
                </a:lnTo>
                <a:lnTo>
                  <a:pt x="0" y="0"/>
                </a:lnTo>
                <a:lnTo>
                  <a:pt x="0" y="88391"/>
                </a:lnTo>
                <a:close/>
              </a:path>
            </a:pathLst>
          </a:custGeom>
          <a:ln w="9144">
            <a:solidFill>
              <a:srgbClr val="2D2DCA"/>
            </a:solidFill>
          </a:ln>
        </p:spPr>
        <p:txBody>
          <a:bodyPr wrap="square" lIns="0" tIns="0" rIns="0" bIns="0" rtlCol="0"/>
          <a:lstStyle/>
          <a:p>
            <a:endParaRPr>
              <a:solidFill>
                <a:schemeClr val="accent1"/>
              </a:solidFill>
            </a:endParaRPr>
          </a:p>
        </p:txBody>
      </p:sp>
      <p:sp>
        <p:nvSpPr>
          <p:cNvPr id="49" name="object 49"/>
          <p:cNvSpPr/>
          <p:nvPr/>
        </p:nvSpPr>
        <p:spPr>
          <a:xfrm>
            <a:off x="8679734" y="3110738"/>
            <a:ext cx="88900" cy="88900"/>
          </a:xfrm>
          <a:custGeom>
            <a:avLst/>
            <a:gdLst/>
            <a:ahLst/>
            <a:cxnLst/>
            <a:rect l="l" t="t" r="r" b="b"/>
            <a:pathLst>
              <a:path w="88900" h="88900">
                <a:moveTo>
                  <a:pt x="0" y="88391"/>
                </a:moveTo>
                <a:lnTo>
                  <a:pt x="88392" y="88391"/>
                </a:lnTo>
                <a:lnTo>
                  <a:pt x="88392" y="0"/>
                </a:lnTo>
                <a:lnTo>
                  <a:pt x="0" y="0"/>
                </a:lnTo>
                <a:lnTo>
                  <a:pt x="0" y="88391"/>
                </a:lnTo>
                <a:close/>
              </a:path>
            </a:pathLst>
          </a:custGeom>
          <a:solidFill>
            <a:srgbClr val="3333CC"/>
          </a:solidFill>
        </p:spPr>
        <p:txBody>
          <a:bodyPr wrap="square" lIns="0" tIns="0" rIns="0" bIns="0" rtlCol="0"/>
          <a:lstStyle/>
          <a:p>
            <a:endParaRPr>
              <a:solidFill>
                <a:schemeClr val="accent1"/>
              </a:solidFill>
            </a:endParaRPr>
          </a:p>
        </p:txBody>
      </p:sp>
      <p:sp>
        <p:nvSpPr>
          <p:cNvPr id="50" name="object 50"/>
          <p:cNvSpPr/>
          <p:nvPr/>
        </p:nvSpPr>
        <p:spPr>
          <a:xfrm>
            <a:off x="8679734" y="3110738"/>
            <a:ext cx="88900" cy="88900"/>
          </a:xfrm>
          <a:custGeom>
            <a:avLst/>
            <a:gdLst/>
            <a:ahLst/>
            <a:cxnLst/>
            <a:rect l="l" t="t" r="r" b="b"/>
            <a:pathLst>
              <a:path w="88900" h="88900">
                <a:moveTo>
                  <a:pt x="0" y="88391"/>
                </a:moveTo>
                <a:lnTo>
                  <a:pt x="88392" y="88391"/>
                </a:lnTo>
                <a:lnTo>
                  <a:pt x="88392" y="0"/>
                </a:lnTo>
                <a:lnTo>
                  <a:pt x="0" y="0"/>
                </a:lnTo>
                <a:lnTo>
                  <a:pt x="0" y="88391"/>
                </a:lnTo>
                <a:close/>
              </a:path>
            </a:pathLst>
          </a:custGeom>
          <a:ln w="9144">
            <a:solidFill>
              <a:srgbClr val="2D2DCA"/>
            </a:solidFill>
          </a:ln>
        </p:spPr>
        <p:txBody>
          <a:bodyPr wrap="square" lIns="0" tIns="0" rIns="0" bIns="0" rtlCol="0"/>
          <a:lstStyle/>
          <a:p>
            <a:endParaRPr>
              <a:solidFill>
                <a:schemeClr val="accent1"/>
              </a:solidFill>
            </a:endParaRPr>
          </a:p>
        </p:txBody>
      </p:sp>
      <p:sp>
        <p:nvSpPr>
          <p:cNvPr id="51" name="object 51"/>
          <p:cNvSpPr/>
          <p:nvPr/>
        </p:nvSpPr>
        <p:spPr>
          <a:xfrm>
            <a:off x="9464594" y="3206750"/>
            <a:ext cx="88900" cy="88900"/>
          </a:xfrm>
          <a:custGeom>
            <a:avLst/>
            <a:gdLst/>
            <a:ahLst/>
            <a:cxnLst/>
            <a:rect l="l" t="t" r="r" b="b"/>
            <a:pathLst>
              <a:path w="88900" h="88900">
                <a:moveTo>
                  <a:pt x="0" y="88391"/>
                </a:moveTo>
                <a:lnTo>
                  <a:pt x="88392" y="88391"/>
                </a:lnTo>
                <a:lnTo>
                  <a:pt x="88392" y="0"/>
                </a:lnTo>
                <a:lnTo>
                  <a:pt x="0" y="0"/>
                </a:lnTo>
                <a:lnTo>
                  <a:pt x="0" y="88391"/>
                </a:lnTo>
                <a:close/>
              </a:path>
            </a:pathLst>
          </a:custGeom>
          <a:solidFill>
            <a:srgbClr val="3333CC"/>
          </a:solidFill>
        </p:spPr>
        <p:txBody>
          <a:bodyPr wrap="square" lIns="0" tIns="0" rIns="0" bIns="0" rtlCol="0"/>
          <a:lstStyle/>
          <a:p>
            <a:endParaRPr>
              <a:solidFill>
                <a:schemeClr val="accent1"/>
              </a:solidFill>
            </a:endParaRPr>
          </a:p>
        </p:txBody>
      </p:sp>
      <p:sp>
        <p:nvSpPr>
          <p:cNvPr id="52" name="object 52"/>
          <p:cNvSpPr/>
          <p:nvPr/>
        </p:nvSpPr>
        <p:spPr>
          <a:xfrm>
            <a:off x="9464594" y="3206750"/>
            <a:ext cx="88900" cy="88900"/>
          </a:xfrm>
          <a:custGeom>
            <a:avLst/>
            <a:gdLst/>
            <a:ahLst/>
            <a:cxnLst/>
            <a:rect l="l" t="t" r="r" b="b"/>
            <a:pathLst>
              <a:path w="88900" h="88900">
                <a:moveTo>
                  <a:pt x="0" y="88391"/>
                </a:moveTo>
                <a:lnTo>
                  <a:pt x="88392" y="88391"/>
                </a:lnTo>
                <a:lnTo>
                  <a:pt x="88392" y="0"/>
                </a:lnTo>
                <a:lnTo>
                  <a:pt x="0" y="0"/>
                </a:lnTo>
                <a:lnTo>
                  <a:pt x="0" y="88391"/>
                </a:lnTo>
                <a:close/>
              </a:path>
            </a:pathLst>
          </a:custGeom>
          <a:ln w="9144">
            <a:solidFill>
              <a:srgbClr val="2D2DCA"/>
            </a:solidFill>
          </a:ln>
        </p:spPr>
        <p:txBody>
          <a:bodyPr wrap="square" lIns="0" tIns="0" rIns="0" bIns="0" rtlCol="0"/>
          <a:lstStyle/>
          <a:p>
            <a:endParaRPr>
              <a:solidFill>
                <a:schemeClr val="accent1"/>
              </a:solidFill>
            </a:endParaRPr>
          </a:p>
        </p:txBody>
      </p:sp>
      <p:sp>
        <p:nvSpPr>
          <p:cNvPr id="53" name="object 53"/>
          <p:cNvSpPr/>
          <p:nvPr/>
        </p:nvSpPr>
        <p:spPr>
          <a:xfrm>
            <a:off x="6373288" y="1705355"/>
            <a:ext cx="3134995" cy="1426845"/>
          </a:xfrm>
          <a:custGeom>
            <a:avLst/>
            <a:gdLst/>
            <a:ahLst/>
            <a:cxnLst/>
            <a:rect l="l" t="t" r="r" b="b"/>
            <a:pathLst>
              <a:path w="3134995" h="1426845">
                <a:moveTo>
                  <a:pt x="0" y="0"/>
                </a:moveTo>
                <a:lnTo>
                  <a:pt x="156972" y="146304"/>
                </a:lnTo>
                <a:lnTo>
                  <a:pt x="312420" y="252984"/>
                </a:lnTo>
                <a:lnTo>
                  <a:pt x="783336" y="429768"/>
                </a:lnTo>
                <a:lnTo>
                  <a:pt x="1566672" y="743712"/>
                </a:lnTo>
                <a:lnTo>
                  <a:pt x="2350007" y="1165860"/>
                </a:lnTo>
                <a:lnTo>
                  <a:pt x="3134868" y="1426464"/>
                </a:lnTo>
              </a:path>
            </a:pathLst>
          </a:custGeom>
          <a:ln w="27432">
            <a:solidFill>
              <a:srgbClr val="85ADFF"/>
            </a:solidFill>
          </a:ln>
        </p:spPr>
        <p:txBody>
          <a:bodyPr wrap="square" lIns="0" tIns="0" rIns="0" bIns="0" rtlCol="0"/>
          <a:lstStyle/>
          <a:p>
            <a:endParaRPr>
              <a:solidFill>
                <a:schemeClr val="accent1"/>
              </a:solidFill>
            </a:endParaRPr>
          </a:p>
        </p:txBody>
      </p:sp>
      <p:sp>
        <p:nvSpPr>
          <p:cNvPr id="54" name="object 54"/>
          <p:cNvSpPr/>
          <p:nvPr/>
        </p:nvSpPr>
        <p:spPr>
          <a:xfrm>
            <a:off x="6325155" y="1656842"/>
            <a:ext cx="97536" cy="97536"/>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55" name="object 55"/>
          <p:cNvSpPr/>
          <p:nvPr/>
        </p:nvSpPr>
        <p:spPr>
          <a:xfrm>
            <a:off x="6482126" y="1803145"/>
            <a:ext cx="97536" cy="97536"/>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56" name="object 56"/>
          <p:cNvSpPr/>
          <p:nvPr/>
        </p:nvSpPr>
        <p:spPr>
          <a:xfrm>
            <a:off x="6637575" y="1909826"/>
            <a:ext cx="97536" cy="97536"/>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57" name="object 57"/>
          <p:cNvSpPr/>
          <p:nvPr/>
        </p:nvSpPr>
        <p:spPr>
          <a:xfrm>
            <a:off x="7108491" y="2086610"/>
            <a:ext cx="97536" cy="97536"/>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58" name="object 58"/>
          <p:cNvSpPr/>
          <p:nvPr/>
        </p:nvSpPr>
        <p:spPr>
          <a:xfrm>
            <a:off x="7891827" y="2400554"/>
            <a:ext cx="97535" cy="97536"/>
          </a:xfrm>
          <a:prstGeom prst="rect">
            <a:avLst/>
          </a:prstGeom>
          <a:blipFill>
            <a:blip r:embed="rId9"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59" name="object 59"/>
          <p:cNvSpPr/>
          <p:nvPr/>
        </p:nvSpPr>
        <p:spPr>
          <a:xfrm>
            <a:off x="8675163" y="2822701"/>
            <a:ext cx="97536" cy="97536"/>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60" name="object 60"/>
          <p:cNvSpPr/>
          <p:nvPr/>
        </p:nvSpPr>
        <p:spPr>
          <a:xfrm>
            <a:off x="9460022" y="3083305"/>
            <a:ext cx="97536" cy="97536"/>
          </a:xfrm>
          <a:prstGeom prst="rect">
            <a:avLst/>
          </a:prstGeom>
          <a:blipFill>
            <a:blip r:embed="rId9"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61" name="object 61"/>
          <p:cNvSpPr txBox="1"/>
          <p:nvPr/>
        </p:nvSpPr>
        <p:spPr>
          <a:xfrm>
            <a:off x="9605438" y="3255391"/>
            <a:ext cx="95885" cy="166071"/>
          </a:xfrm>
          <a:prstGeom prst="rect">
            <a:avLst/>
          </a:prstGeom>
        </p:spPr>
        <p:txBody>
          <a:bodyPr vert="horz" wrap="square" lIns="0" tIns="12065" rIns="0" bIns="0" rtlCol="0">
            <a:spAutoFit/>
          </a:bodyPr>
          <a:lstStyle/>
          <a:p>
            <a:pPr marL="12700">
              <a:lnSpc>
                <a:spcPct val="100000"/>
              </a:lnSpc>
              <a:spcBef>
                <a:spcPts val="95"/>
              </a:spcBef>
            </a:pPr>
            <a:r>
              <a:rPr sz="1000" spc="-5">
                <a:solidFill>
                  <a:schemeClr val="accent1"/>
                </a:solidFill>
                <a:latin typeface="Arial"/>
                <a:cs typeface="Arial"/>
              </a:rPr>
              <a:t>0</a:t>
            </a:r>
            <a:endParaRPr sz="1000">
              <a:solidFill>
                <a:schemeClr val="accent1"/>
              </a:solidFill>
              <a:latin typeface="Arial"/>
              <a:cs typeface="Arial"/>
            </a:endParaRPr>
          </a:p>
        </p:txBody>
      </p:sp>
      <p:sp>
        <p:nvSpPr>
          <p:cNvPr id="62" name="object 62"/>
          <p:cNvSpPr txBox="1"/>
          <p:nvPr/>
        </p:nvSpPr>
        <p:spPr>
          <a:xfrm>
            <a:off x="9605438" y="2871977"/>
            <a:ext cx="237490" cy="166071"/>
          </a:xfrm>
          <a:prstGeom prst="rect">
            <a:avLst/>
          </a:prstGeom>
        </p:spPr>
        <p:txBody>
          <a:bodyPr vert="horz" wrap="square" lIns="0" tIns="12065" rIns="0" bIns="0" rtlCol="0">
            <a:spAutoFit/>
          </a:bodyPr>
          <a:lstStyle/>
          <a:p>
            <a:pPr marL="12700">
              <a:lnSpc>
                <a:spcPct val="100000"/>
              </a:lnSpc>
              <a:spcBef>
                <a:spcPts val="95"/>
              </a:spcBef>
            </a:pPr>
            <a:r>
              <a:rPr sz="1000" spc="-5">
                <a:solidFill>
                  <a:schemeClr val="accent1"/>
                </a:solidFill>
                <a:latin typeface="Arial"/>
                <a:cs typeface="Arial"/>
              </a:rPr>
              <a:t>5</a:t>
            </a:r>
            <a:r>
              <a:rPr sz="100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p:txBody>
      </p:sp>
      <p:sp>
        <p:nvSpPr>
          <p:cNvPr id="63" name="object 63"/>
          <p:cNvSpPr txBox="1"/>
          <p:nvPr/>
        </p:nvSpPr>
        <p:spPr>
          <a:xfrm>
            <a:off x="9605438" y="2488437"/>
            <a:ext cx="307975" cy="166071"/>
          </a:xfrm>
          <a:prstGeom prst="rect">
            <a:avLst/>
          </a:prstGeom>
        </p:spPr>
        <p:txBody>
          <a:bodyPr vert="horz" wrap="square" lIns="0" tIns="12065" rIns="0" bIns="0" rtlCol="0">
            <a:spAutoFit/>
          </a:bodyPr>
          <a:lstStyle/>
          <a:p>
            <a:pPr marL="12700">
              <a:lnSpc>
                <a:spcPct val="100000"/>
              </a:lnSpc>
              <a:spcBef>
                <a:spcPts val="95"/>
              </a:spcBef>
            </a:pPr>
            <a:r>
              <a:rPr sz="1000" spc="-5">
                <a:solidFill>
                  <a:schemeClr val="accent1"/>
                </a:solidFill>
                <a:latin typeface="Arial"/>
                <a:cs typeface="Arial"/>
              </a:rPr>
              <a:t>1</a:t>
            </a:r>
            <a:r>
              <a:rPr sz="1000">
                <a:solidFill>
                  <a:schemeClr val="accent1"/>
                </a:solidFill>
                <a:latin typeface="Arial"/>
                <a:cs typeface="Arial"/>
              </a:rPr>
              <a:t>0</a:t>
            </a:r>
            <a:r>
              <a:rPr sz="1000" spc="-5">
                <a:solidFill>
                  <a:schemeClr val="accent1"/>
                </a:solidFill>
                <a:latin typeface="Arial"/>
                <a:cs typeface="Arial"/>
              </a:rPr>
              <a:t>00</a:t>
            </a:r>
            <a:endParaRPr sz="1000">
              <a:solidFill>
                <a:schemeClr val="accent1"/>
              </a:solidFill>
              <a:latin typeface="Arial"/>
              <a:cs typeface="Arial"/>
            </a:endParaRPr>
          </a:p>
        </p:txBody>
      </p:sp>
      <p:sp>
        <p:nvSpPr>
          <p:cNvPr id="64" name="object 64"/>
          <p:cNvSpPr txBox="1"/>
          <p:nvPr/>
        </p:nvSpPr>
        <p:spPr>
          <a:xfrm>
            <a:off x="9605438" y="2105024"/>
            <a:ext cx="307975" cy="166071"/>
          </a:xfrm>
          <a:prstGeom prst="rect">
            <a:avLst/>
          </a:prstGeom>
        </p:spPr>
        <p:txBody>
          <a:bodyPr vert="horz" wrap="square" lIns="0" tIns="12065" rIns="0" bIns="0" rtlCol="0">
            <a:spAutoFit/>
          </a:bodyPr>
          <a:lstStyle/>
          <a:p>
            <a:pPr marL="12700">
              <a:lnSpc>
                <a:spcPct val="100000"/>
              </a:lnSpc>
              <a:spcBef>
                <a:spcPts val="95"/>
              </a:spcBef>
            </a:pPr>
            <a:r>
              <a:rPr sz="1000" spc="-5">
                <a:solidFill>
                  <a:schemeClr val="accent1"/>
                </a:solidFill>
                <a:latin typeface="Arial"/>
                <a:cs typeface="Arial"/>
              </a:rPr>
              <a:t>1</a:t>
            </a:r>
            <a:r>
              <a:rPr sz="1000">
                <a:solidFill>
                  <a:schemeClr val="accent1"/>
                </a:solidFill>
                <a:latin typeface="Arial"/>
                <a:cs typeface="Arial"/>
              </a:rPr>
              <a:t>5</a:t>
            </a:r>
            <a:r>
              <a:rPr sz="1000" spc="-5">
                <a:solidFill>
                  <a:schemeClr val="accent1"/>
                </a:solidFill>
                <a:latin typeface="Arial"/>
                <a:cs typeface="Arial"/>
              </a:rPr>
              <a:t>00</a:t>
            </a:r>
            <a:endParaRPr sz="1000">
              <a:solidFill>
                <a:schemeClr val="accent1"/>
              </a:solidFill>
              <a:latin typeface="Arial"/>
              <a:cs typeface="Arial"/>
            </a:endParaRPr>
          </a:p>
        </p:txBody>
      </p:sp>
      <p:sp>
        <p:nvSpPr>
          <p:cNvPr id="65" name="object 65"/>
          <p:cNvSpPr txBox="1"/>
          <p:nvPr/>
        </p:nvSpPr>
        <p:spPr>
          <a:xfrm>
            <a:off x="9605438" y="1721611"/>
            <a:ext cx="307975" cy="166071"/>
          </a:xfrm>
          <a:prstGeom prst="rect">
            <a:avLst/>
          </a:prstGeom>
        </p:spPr>
        <p:txBody>
          <a:bodyPr vert="horz" wrap="square" lIns="0" tIns="12065" rIns="0" bIns="0" rtlCol="0">
            <a:spAutoFit/>
          </a:bodyPr>
          <a:lstStyle/>
          <a:p>
            <a:pPr marL="12700">
              <a:lnSpc>
                <a:spcPct val="100000"/>
              </a:lnSpc>
              <a:spcBef>
                <a:spcPts val="95"/>
              </a:spcBef>
            </a:pPr>
            <a:r>
              <a:rPr sz="1000" spc="-5">
                <a:solidFill>
                  <a:schemeClr val="accent1"/>
                </a:solidFill>
                <a:latin typeface="Arial"/>
                <a:cs typeface="Arial"/>
              </a:rPr>
              <a:t>2</a:t>
            </a:r>
            <a:r>
              <a:rPr sz="1000">
                <a:solidFill>
                  <a:schemeClr val="accent1"/>
                </a:solidFill>
                <a:latin typeface="Arial"/>
                <a:cs typeface="Arial"/>
              </a:rPr>
              <a:t>0</a:t>
            </a:r>
            <a:r>
              <a:rPr sz="1000" spc="-5">
                <a:solidFill>
                  <a:schemeClr val="accent1"/>
                </a:solidFill>
                <a:latin typeface="Arial"/>
                <a:cs typeface="Arial"/>
              </a:rPr>
              <a:t>00</a:t>
            </a:r>
            <a:endParaRPr sz="1000">
              <a:solidFill>
                <a:schemeClr val="accent1"/>
              </a:solidFill>
              <a:latin typeface="Arial"/>
              <a:cs typeface="Arial"/>
            </a:endParaRPr>
          </a:p>
        </p:txBody>
      </p:sp>
      <p:sp>
        <p:nvSpPr>
          <p:cNvPr id="66" name="object 66"/>
          <p:cNvSpPr txBox="1"/>
          <p:nvPr/>
        </p:nvSpPr>
        <p:spPr>
          <a:xfrm>
            <a:off x="9605438" y="1338198"/>
            <a:ext cx="307975" cy="166071"/>
          </a:xfrm>
          <a:prstGeom prst="rect">
            <a:avLst/>
          </a:prstGeom>
        </p:spPr>
        <p:txBody>
          <a:bodyPr vert="horz" wrap="square" lIns="0" tIns="12065" rIns="0" bIns="0" rtlCol="0">
            <a:spAutoFit/>
          </a:bodyPr>
          <a:lstStyle/>
          <a:p>
            <a:pPr marL="12700">
              <a:lnSpc>
                <a:spcPct val="100000"/>
              </a:lnSpc>
              <a:spcBef>
                <a:spcPts val="95"/>
              </a:spcBef>
            </a:pPr>
            <a:r>
              <a:rPr sz="1000" spc="-5">
                <a:solidFill>
                  <a:schemeClr val="accent1"/>
                </a:solidFill>
                <a:latin typeface="Arial"/>
                <a:cs typeface="Arial"/>
              </a:rPr>
              <a:t>2</a:t>
            </a:r>
            <a:r>
              <a:rPr sz="1000">
                <a:solidFill>
                  <a:schemeClr val="accent1"/>
                </a:solidFill>
                <a:latin typeface="Arial"/>
                <a:cs typeface="Arial"/>
              </a:rPr>
              <a:t>5</a:t>
            </a:r>
            <a:r>
              <a:rPr sz="1000" spc="-5">
                <a:solidFill>
                  <a:schemeClr val="accent1"/>
                </a:solidFill>
                <a:latin typeface="Arial"/>
                <a:cs typeface="Arial"/>
              </a:rPr>
              <a:t>00</a:t>
            </a:r>
            <a:endParaRPr sz="1000">
              <a:solidFill>
                <a:schemeClr val="accent1"/>
              </a:solidFill>
              <a:latin typeface="Arial"/>
              <a:cs typeface="Arial"/>
            </a:endParaRPr>
          </a:p>
        </p:txBody>
      </p:sp>
      <p:sp>
        <p:nvSpPr>
          <p:cNvPr id="67" name="object 67"/>
          <p:cNvSpPr txBox="1"/>
          <p:nvPr/>
        </p:nvSpPr>
        <p:spPr>
          <a:xfrm>
            <a:off x="5933614" y="1298345"/>
            <a:ext cx="342900" cy="2134235"/>
          </a:xfrm>
          <a:prstGeom prst="rect">
            <a:avLst/>
          </a:prstGeom>
        </p:spPr>
        <p:txBody>
          <a:bodyPr vert="horz" wrap="square" lIns="0" tIns="52069" rIns="0" bIns="0" rtlCol="0">
            <a:spAutoFit/>
          </a:bodyPr>
          <a:lstStyle/>
          <a:p>
            <a:pPr marL="12700">
              <a:lnSpc>
                <a:spcPct val="100000"/>
              </a:lnSpc>
              <a:spcBef>
                <a:spcPts val="409"/>
              </a:spcBef>
            </a:pPr>
            <a:r>
              <a:rPr sz="1000" spc="-5">
                <a:solidFill>
                  <a:schemeClr val="accent1"/>
                </a:solidFill>
                <a:latin typeface="Arial"/>
                <a:cs typeface="Arial"/>
              </a:rPr>
              <a:t>1</a:t>
            </a:r>
            <a:r>
              <a:rPr sz="1000">
                <a:solidFill>
                  <a:schemeClr val="accent1"/>
                </a:solidFill>
                <a:latin typeface="Arial"/>
                <a:cs typeface="Arial"/>
              </a:rPr>
              <a:t>,</a:t>
            </a:r>
            <a:r>
              <a:rPr sz="1000" spc="-5">
                <a:solidFill>
                  <a:schemeClr val="accent1"/>
                </a:solidFill>
                <a:latin typeface="Arial"/>
                <a:cs typeface="Arial"/>
              </a:rPr>
              <a:t>0</a:t>
            </a:r>
            <a:r>
              <a:rPr sz="1000" spc="-1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a:p>
            <a:pPr marL="12700">
              <a:lnSpc>
                <a:spcPct val="100000"/>
              </a:lnSpc>
              <a:spcBef>
                <a:spcPts val="305"/>
              </a:spcBef>
            </a:pPr>
            <a:r>
              <a:rPr sz="1000" spc="-5">
                <a:solidFill>
                  <a:schemeClr val="accent1"/>
                </a:solidFill>
                <a:latin typeface="Arial"/>
                <a:cs typeface="Arial"/>
              </a:rPr>
              <a:t>0</a:t>
            </a:r>
            <a:r>
              <a:rPr sz="1000">
                <a:solidFill>
                  <a:schemeClr val="accent1"/>
                </a:solidFill>
                <a:latin typeface="Arial"/>
                <a:cs typeface="Arial"/>
              </a:rPr>
              <a:t>,</a:t>
            </a:r>
            <a:r>
              <a:rPr sz="1000" spc="-5">
                <a:solidFill>
                  <a:schemeClr val="accent1"/>
                </a:solidFill>
                <a:latin typeface="Arial"/>
                <a:cs typeface="Arial"/>
              </a:rPr>
              <a:t>9</a:t>
            </a:r>
            <a:r>
              <a:rPr sz="1000" spc="-1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a:p>
            <a:pPr marL="12700">
              <a:lnSpc>
                <a:spcPct val="100000"/>
              </a:lnSpc>
              <a:spcBef>
                <a:spcPts val="310"/>
              </a:spcBef>
            </a:pPr>
            <a:r>
              <a:rPr sz="1000" spc="-5">
                <a:solidFill>
                  <a:schemeClr val="accent1"/>
                </a:solidFill>
                <a:latin typeface="Arial"/>
                <a:cs typeface="Arial"/>
              </a:rPr>
              <a:t>0</a:t>
            </a:r>
            <a:r>
              <a:rPr sz="1000">
                <a:solidFill>
                  <a:schemeClr val="accent1"/>
                </a:solidFill>
                <a:latin typeface="Arial"/>
                <a:cs typeface="Arial"/>
              </a:rPr>
              <a:t>,</a:t>
            </a:r>
            <a:r>
              <a:rPr sz="1000" spc="-5">
                <a:solidFill>
                  <a:schemeClr val="accent1"/>
                </a:solidFill>
                <a:latin typeface="Arial"/>
                <a:cs typeface="Arial"/>
              </a:rPr>
              <a:t>8</a:t>
            </a:r>
            <a:r>
              <a:rPr sz="1000" spc="-1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a:p>
            <a:pPr marL="12700">
              <a:lnSpc>
                <a:spcPct val="100000"/>
              </a:lnSpc>
              <a:spcBef>
                <a:spcPts val="310"/>
              </a:spcBef>
            </a:pPr>
            <a:r>
              <a:rPr sz="1000" spc="-5">
                <a:solidFill>
                  <a:schemeClr val="accent1"/>
                </a:solidFill>
                <a:latin typeface="Arial"/>
                <a:cs typeface="Arial"/>
              </a:rPr>
              <a:t>0</a:t>
            </a:r>
            <a:r>
              <a:rPr sz="1000">
                <a:solidFill>
                  <a:schemeClr val="accent1"/>
                </a:solidFill>
                <a:latin typeface="Arial"/>
                <a:cs typeface="Arial"/>
              </a:rPr>
              <a:t>,</a:t>
            </a:r>
            <a:r>
              <a:rPr sz="1000" spc="-5">
                <a:solidFill>
                  <a:schemeClr val="accent1"/>
                </a:solidFill>
                <a:latin typeface="Arial"/>
                <a:cs typeface="Arial"/>
              </a:rPr>
              <a:t>7</a:t>
            </a:r>
            <a:r>
              <a:rPr sz="1000" spc="-1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a:p>
            <a:pPr marL="12700">
              <a:lnSpc>
                <a:spcPct val="100000"/>
              </a:lnSpc>
              <a:spcBef>
                <a:spcPts val="310"/>
              </a:spcBef>
            </a:pPr>
            <a:r>
              <a:rPr sz="1000" spc="-5">
                <a:solidFill>
                  <a:schemeClr val="accent1"/>
                </a:solidFill>
                <a:latin typeface="Arial"/>
                <a:cs typeface="Arial"/>
              </a:rPr>
              <a:t>0</a:t>
            </a:r>
            <a:r>
              <a:rPr sz="1000">
                <a:solidFill>
                  <a:schemeClr val="accent1"/>
                </a:solidFill>
                <a:latin typeface="Arial"/>
                <a:cs typeface="Arial"/>
              </a:rPr>
              <a:t>,</a:t>
            </a:r>
            <a:r>
              <a:rPr sz="1000" spc="-5">
                <a:solidFill>
                  <a:schemeClr val="accent1"/>
                </a:solidFill>
                <a:latin typeface="Arial"/>
                <a:cs typeface="Arial"/>
              </a:rPr>
              <a:t>6</a:t>
            </a:r>
            <a:r>
              <a:rPr sz="1000" spc="-1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a:p>
            <a:pPr marL="12700">
              <a:lnSpc>
                <a:spcPct val="100000"/>
              </a:lnSpc>
              <a:spcBef>
                <a:spcPts val="310"/>
              </a:spcBef>
            </a:pPr>
            <a:r>
              <a:rPr sz="1000" spc="-5">
                <a:solidFill>
                  <a:schemeClr val="accent1"/>
                </a:solidFill>
                <a:latin typeface="Arial"/>
                <a:cs typeface="Arial"/>
              </a:rPr>
              <a:t>0</a:t>
            </a:r>
            <a:r>
              <a:rPr sz="1000">
                <a:solidFill>
                  <a:schemeClr val="accent1"/>
                </a:solidFill>
                <a:latin typeface="Arial"/>
                <a:cs typeface="Arial"/>
              </a:rPr>
              <a:t>,</a:t>
            </a:r>
            <a:r>
              <a:rPr sz="1000" spc="-5">
                <a:solidFill>
                  <a:schemeClr val="accent1"/>
                </a:solidFill>
                <a:latin typeface="Arial"/>
                <a:cs typeface="Arial"/>
              </a:rPr>
              <a:t>5</a:t>
            </a:r>
            <a:r>
              <a:rPr sz="1000" spc="-1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a:p>
            <a:pPr marL="12700">
              <a:lnSpc>
                <a:spcPct val="100000"/>
              </a:lnSpc>
              <a:spcBef>
                <a:spcPts val="310"/>
              </a:spcBef>
            </a:pPr>
            <a:r>
              <a:rPr sz="1000" spc="-5">
                <a:solidFill>
                  <a:schemeClr val="accent1"/>
                </a:solidFill>
                <a:latin typeface="Arial"/>
                <a:cs typeface="Arial"/>
              </a:rPr>
              <a:t>0</a:t>
            </a:r>
            <a:r>
              <a:rPr sz="1000">
                <a:solidFill>
                  <a:schemeClr val="accent1"/>
                </a:solidFill>
                <a:latin typeface="Arial"/>
                <a:cs typeface="Arial"/>
              </a:rPr>
              <a:t>,</a:t>
            </a:r>
            <a:r>
              <a:rPr sz="1000" spc="-5">
                <a:solidFill>
                  <a:schemeClr val="accent1"/>
                </a:solidFill>
                <a:latin typeface="Arial"/>
                <a:cs typeface="Arial"/>
              </a:rPr>
              <a:t>4</a:t>
            </a:r>
            <a:r>
              <a:rPr sz="1000" spc="-1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a:p>
            <a:pPr marL="12700">
              <a:lnSpc>
                <a:spcPct val="100000"/>
              </a:lnSpc>
              <a:spcBef>
                <a:spcPts val="310"/>
              </a:spcBef>
            </a:pPr>
            <a:r>
              <a:rPr sz="1000" spc="-5">
                <a:solidFill>
                  <a:schemeClr val="accent1"/>
                </a:solidFill>
                <a:latin typeface="Arial"/>
                <a:cs typeface="Arial"/>
              </a:rPr>
              <a:t>0</a:t>
            </a:r>
            <a:r>
              <a:rPr sz="1000">
                <a:solidFill>
                  <a:schemeClr val="accent1"/>
                </a:solidFill>
                <a:latin typeface="Arial"/>
                <a:cs typeface="Arial"/>
              </a:rPr>
              <a:t>,</a:t>
            </a:r>
            <a:r>
              <a:rPr sz="1000" spc="-5">
                <a:solidFill>
                  <a:schemeClr val="accent1"/>
                </a:solidFill>
                <a:latin typeface="Arial"/>
                <a:cs typeface="Arial"/>
              </a:rPr>
              <a:t>3</a:t>
            </a:r>
            <a:r>
              <a:rPr sz="1000" spc="-1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a:p>
            <a:pPr marL="12700">
              <a:lnSpc>
                <a:spcPct val="100000"/>
              </a:lnSpc>
              <a:spcBef>
                <a:spcPts val="310"/>
              </a:spcBef>
            </a:pPr>
            <a:r>
              <a:rPr sz="1000" spc="-5">
                <a:solidFill>
                  <a:schemeClr val="accent1"/>
                </a:solidFill>
                <a:latin typeface="Arial"/>
                <a:cs typeface="Arial"/>
              </a:rPr>
              <a:t>0</a:t>
            </a:r>
            <a:r>
              <a:rPr sz="1000">
                <a:solidFill>
                  <a:schemeClr val="accent1"/>
                </a:solidFill>
                <a:latin typeface="Arial"/>
                <a:cs typeface="Arial"/>
              </a:rPr>
              <a:t>,</a:t>
            </a:r>
            <a:r>
              <a:rPr sz="1000" spc="-5">
                <a:solidFill>
                  <a:schemeClr val="accent1"/>
                </a:solidFill>
                <a:latin typeface="Arial"/>
                <a:cs typeface="Arial"/>
              </a:rPr>
              <a:t>2</a:t>
            </a:r>
            <a:r>
              <a:rPr sz="1000" spc="-1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a:p>
            <a:pPr marL="12700">
              <a:lnSpc>
                <a:spcPct val="100000"/>
              </a:lnSpc>
              <a:spcBef>
                <a:spcPts val="310"/>
              </a:spcBef>
            </a:pPr>
            <a:r>
              <a:rPr sz="1000" spc="-5">
                <a:solidFill>
                  <a:schemeClr val="accent1"/>
                </a:solidFill>
                <a:latin typeface="Arial"/>
                <a:cs typeface="Arial"/>
              </a:rPr>
              <a:t>0</a:t>
            </a:r>
            <a:r>
              <a:rPr sz="1000">
                <a:solidFill>
                  <a:schemeClr val="accent1"/>
                </a:solidFill>
                <a:latin typeface="Arial"/>
                <a:cs typeface="Arial"/>
              </a:rPr>
              <a:t>,</a:t>
            </a:r>
            <a:r>
              <a:rPr sz="1000" spc="-5">
                <a:solidFill>
                  <a:schemeClr val="accent1"/>
                </a:solidFill>
                <a:latin typeface="Arial"/>
                <a:cs typeface="Arial"/>
              </a:rPr>
              <a:t>1</a:t>
            </a:r>
            <a:r>
              <a:rPr sz="1000" spc="-1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a:p>
            <a:pPr marL="12700">
              <a:lnSpc>
                <a:spcPct val="100000"/>
              </a:lnSpc>
              <a:spcBef>
                <a:spcPts val="310"/>
              </a:spcBef>
            </a:pPr>
            <a:r>
              <a:rPr sz="1000" spc="-5">
                <a:solidFill>
                  <a:schemeClr val="accent1"/>
                </a:solidFill>
                <a:latin typeface="Arial"/>
                <a:cs typeface="Arial"/>
              </a:rPr>
              <a:t>0</a:t>
            </a:r>
            <a:r>
              <a:rPr sz="1000">
                <a:solidFill>
                  <a:schemeClr val="accent1"/>
                </a:solidFill>
                <a:latin typeface="Arial"/>
                <a:cs typeface="Arial"/>
              </a:rPr>
              <a:t>,</a:t>
            </a:r>
            <a:r>
              <a:rPr sz="1000" spc="-5">
                <a:solidFill>
                  <a:schemeClr val="accent1"/>
                </a:solidFill>
                <a:latin typeface="Arial"/>
                <a:cs typeface="Arial"/>
              </a:rPr>
              <a:t>0</a:t>
            </a:r>
            <a:r>
              <a:rPr sz="1000" spc="-10">
                <a:solidFill>
                  <a:schemeClr val="accent1"/>
                </a:solidFill>
                <a:latin typeface="Arial"/>
                <a:cs typeface="Arial"/>
              </a:rPr>
              <a:t>0</a:t>
            </a:r>
            <a:r>
              <a:rPr sz="1000" spc="-5">
                <a:solidFill>
                  <a:schemeClr val="accent1"/>
                </a:solidFill>
                <a:latin typeface="Arial"/>
                <a:cs typeface="Arial"/>
              </a:rPr>
              <a:t>0</a:t>
            </a:r>
            <a:endParaRPr sz="1000">
              <a:solidFill>
                <a:schemeClr val="accent1"/>
              </a:solidFill>
              <a:latin typeface="Arial"/>
              <a:cs typeface="Arial"/>
            </a:endParaRPr>
          </a:p>
        </p:txBody>
      </p:sp>
      <p:sp>
        <p:nvSpPr>
          <p:cNvPr id="68" name="object 68"/>
          <p:cNvSpPr txBox="1"/>
          <p:nvPr/>
        </p:nvSpPr>
        <p:spPr>
          <a:xfrm>
            <a:off x="6325536" y="3406521"/>
            <a:ext cx="95885" cy="166071"/>
          </a:xfrm>
          <a:prstGeom prst="rect">
            <a:avLst/>
          </a:prstGeom>
        </p:spPr>
        <p:txBody>
          <a:bodyPr vert="horz" wrap="square" lIns="0" tIns="12065" rIns="0" bIns="0" rtlCol="0">
            <a:spAutoFit/>
          </a:bodyPr>
          <a:lstStyle/>
          <a:p>
            <a:pPr marL="12700">
              <a:lnSpc>
                <a:spcPct val="100000"/>
              </a:lnSpc>
              <a:spcBef>
                <a:spcPts val="95"/>
              </a:spcBef>
            </a:pPr>
            <a:r>
              <a:rPr sz="1000" spc="-5">
                <a:solidFill>
                  <a:schemeClr val="accent1"/>
                </a:solidFill>
                <a:latin typeface="Arial"/>
                <a:cs typeface="Arial"/>
              </a:rPr>
              <a:t>0</a:t>
            </a:r>
            <a:endParaRPr sz="1000">
              <a:solidFill>
                <a:schemeClr val="accent1"/>
              </a:solidFill>
              <a:latin typeface="Arial"/>
              <a:cs typeface="Arial"/>
            </a:endParaRPr>
          </a:p>
        </p:txBody>
      </p:sp>
      <p:sp>
        <p:nvSpPr>
          <p:cNvPr id="69" name="object 69"/>
          <p:cNvSpPr txBox="1"/>
          <p:nvPr/>
        </p:nvSpPr>
        <p:spPr>
          <a:xfrm>
            <a:off x="9425352" y="3406521"/>
            <a:ext cx="165735" cy="166071"/>
          </a:xfrm>
          <a:prstGeom prst="rect">
            <a:avLst/>
          </a:prstGeom>
        </p:spPr>
        <p:txBody>
          <a:bodyPr vert="horz" wrap="square" lIns="0" tIns="12065" rIns="0" bIns="0" rtlCol="0">
            <a:spAutoFit/>
          </a:bodyPr>
          <a:lstStyle/>
          <a:p>
            <a:pPr marL="12700">
              <a:lnSpc>
                <a:spcPct val="100000"/>
              </a:lnSpc>
              <a:spcBef>
                <a:spcPts val="95"/>
              </a:spcBef>
            </a:pPr>
            <a:r>
              <a:rPr sz="1000" spc="-10">
                <a:solidFill>
                  <a:schemeClr val="accent1"/>
                </a:solidFill>
                <a:latin typeface="Arial"/>
                <a:cs typeface="Arial"/>
              </a:rPr>
              <a:t>20</a:t>
            </a:r>
            <a:endParaRPr sz="1000">
              <a:solidFill>
                <a:schemeClr val="accent1"/>
              </a:solidFill>
              <a:latin typeface="Arial"/>
              <a:cs typeface="Arial"/>
            </a:endParaRPr>
          </a:p>
        </p:txBody>
      </p:sp>
      <p:sp>
        <p:nvSpPr>
          <p:cNvPr id="70" name="object 70"/>
          <p:cNvSpPr txBox="1"/>
          <p:nvPr/>
        </p:nvSpPr>
        <p:spPr>
          <a:xfrm>
            <a:off x="10118455" y="1445945"/>
            <a:ext cx="269304" cy="1947545"/>
          </a:xfrm>
          <a:prstGeom prst="rect">
            <a:avLst/>
          </a:prstGeom>
        </p:spPr>
        <p:txBody>
          <a:bodyPr vert="vert270" wrap="square" lIns="0" tIns="0" rIns="0" bIns="0" rtlCol="0">
            <a:spAutoFit/>
          </a:bodyPr>
          <a:lstStyle/>
          <a:p>
            <a:pPr marL="12700">
              <a:lnSpc>
                <a:spcPts val="2090"/>
              </a:lnSpc>
            </a:pPr>
            <a:r>
              <a:rPr sz="1800">
                <a:solidFill>
                  <a:schemeClr val="accent1"/>
                </a:solidFill>
                <a:latin typeface="Arial"/>
                <a:cs typeface="Arial"/>
              </a:rPr>
              <a:t>COD, </a:t>
            </a:r>
            <a:r>
              <a:rPr sz="1800" spc="-10">
                <a:solidFill>
                  <a:schemeClr val="accent1"/>
                </a:solidFill>
                <a:latin typeface="Arial"/>
                <a:cs typeface="Arial"/>
              </a:rPr>
              <a:t>TOC </a:t>
            </a:r>
            <a:r>
              <a:rPr sz="1800" spc="-5">
                <a:solidFill>
                  <a:schemeClr val="accent1"/>
                </a:solidFill>
                <a:latin typeface="Arial"/>
                <a:cs typeface="Arial"/>
              </a:rPr>
              <a:t>in</a:t>
            </a:r>
            <a:r>
              <a:rPr sz="1800" spc="-120">
                <a:solidFill>
                  <a:schemeClr val="accent1"/>
                </a:solidFill>
                <a:latin typeface="Arial"/>
                <a:cs typeface="Arial"/>
              </a:rPr>
              <a:t> </a:t>
            </a:r>
            <a:r>
              <a:rPr sz="1800">
                <a:solidFill>
                  <a:schemeClr val="accent1"/>
                </a:solidFill>
                <a:latin typeface="Arial"/>
                <a:cs typeface="Arial"/>
              </a:rPr>
              <a:t>mg/L</a:t>
            </a:r>
          </a:p>
        </p:txBody>
      </p:sp>
      <p:sp>
        <p:nvSpPr>
          <p:cNvPr id="71" name="object 71"/>
          <p:cNvSpPr txBox="1"/>
          <p:nvPr/>
        </p:nvSpPr>
        <p:spPr>
          <a:xfrm>
            <a:off x="5582142" y="1884705"/>
            <a:ext cx="269304" cy="876300"/>
          </a:xfrm>
          <a:prstGeom prst="rect">
            <a:avLst/>
          </a:prstGeom>
        </p:spPr>
        <p:txBody>
          <a:bodyPr vert="vert270" wrap="square" lIns="0" tIns="0" rIns="0" bIns="0" rtlCol="0">
            <a:spAutoFit/>
          </a:bodyPr>
          <a:lstStyle/>
          <a:p>
            <a:pPr marL="12700">
              <a:lnSpc>
                <a:spcPts val="2090"/>
              </a:lnSpc>
            </a:pPr>
            <a:r>
              <a:rPr sz="1800">
                <a:solidFill>
                  <a:schemeClr val="accent1"/>
                </a:solidFill>
                <a:latin typeface="Arial"/>
                <a:cs typeface="Arial"/>
              </a:rPr>
              <a:t>API</a:t>
            </a:r>
            <a:r>
              <a:rPr sz="1800" spc="-95">
                <a:solidFill>
                  <a:schemeClr val="accent1"/>
                </a:solidFill>
                <a:latin typeface="Arial"/>
                <a:cs typeface="Arial"/>
              </a:rPr>
              <a:t> </a:t>
            </a:r>
            <a:r>
              <a:rPr sz="1800">
                <a:solidFill>
                  <a:schemeClr val="accent1"/>
                </a:solidFill>
                <a:latin typeface="Arial"/>
                <a:cs typeface="Arial"/>
              </a:rPr>
              <a:t>c/c0</a:t>
            </a:r>
          </a:p>
        </p:txBody>
      </p:sp>
      <p:sp>
        <p:nvSpPr>
          <p:cNvPr id="72" name="object 72"/>
          <p:cNvSpPr txBox="1"/>
          <p:nvPr/>
        </p:nvSpPr>
        <p:spPr>
          <a:xfrm>
            <a:off x="7101887" y="3406521"/>
            <a:ext cx="1957070" cy="396875"/>
          </a:xfrm>
          <a:prstGeom prst="rect">
            <a:avLst/>
          </a:prstGeom>
        </p:spPr>
        <p:txBody>
          <a:bodyPr vert="horz" wrap="square" lIns="0" tIns="12065" rIns="0" bIns="0" rtlCol="0">
            <a:spAutoFit/>
          </a:bodyPr>
          <a:lstStyle/>
          <a:p>
            <a:pPr marL="19685">
              <a:lnSpc>
                <a:spcPts val="985"/>
              </a:lnSpc>
              <a:spcBef>
                <a:spcPts val="95"/>
              </a:spcBef>
              <a:tabLst>
                <a:tab pos="768350" algn="l"/>
                <a:tab pos="1551940" algn="l"/>
              </a:tabLst>
            </a:pPr>
            <a:r>
              <a:rPr sz="1000" spc="-5">
                <a:solidFill>
                  <a:schemeClr val="accent1"/>
                </a:solidFill>
                <a:latin typeface="Arial"/>
                <a:cs typeface="Arial"/>
              </a:rPr>
              <a:t>5	10	</a:t>
            </a:r>
            <a:r>
              <a:rPr sz="1000" spc="-10">
                <a:solidFill>
                  <a:schemeClr val="accent1"/>
                </a:solidFill>
                <a:latin typeface="Arial"/>
                <a:cs typeface="Arial"/>
              </a:rPr>
              <a:t>15</a:t>
            </a:r>
            <a:endParaRPr sz="1000">
              <a:solidFill>
                <a:schemeClr val="accent1"/>
              </a:solidFill>
              <a:latin typeface="Arial"/>
              <a:cs typeface="Arial"/>
            </a:endParaRPr>
          </a:p>
          <a:p>
            <a:pPr marL="12700">
              <a:lnSpc>
                <a:spcPts val="1945"/>
              </a:lnSpc>
            </a:pPr>
            <a:r>
              <a:rPr sz="1800" spc="-5">
                <a:solidFill>
                  <a:schemeClr val="accent1"/>
                </a:solidFill>
                <a:latin typeface="Arial"/>
                <a:cs typeface="Arial"/>
              </a:rPr>
              <a:t>irradiation </a:t>
            </a:r>
            <a:r>
              <a:rPr sz="1800">
                <a:solidFill>
                  <a:schemeClr val="accent1"/>
                </a:solidFill>
                <a:latin typeface="Arial"/>
                <a:cs typeface="Arial"/>
              </a:rPr>
              <a:t>time </a:t>
            </a:r>
            <a:r>
              <a:rPr sz="1800" spc="-5">
                <a:solidFill>
                  <a:schemeClr val="accent1"/>
                </a:solidFill>
                <a:latin typeface="Arial"/>
                <a:cs typeface="Arial"/>
              </a:rPr>
              <a:t>in</a:t>
            </a:r>
            <a:r>
              <a:rPr sz="1800" spc="-25">
                <a:solidFill>
                  <a:schemeClr val="accent1"/>
                </a:solidFill>
                <a:latin typeface="Arial"/>
                <a:cs typeface="Arial"/>
              </a:rPr>
              <a:t> </a:t>
            </a:r>
            <a:r>
              <a:rPr sz="1800" spc="-5">
                <a:solidFill>
                  <a:schemeClr val="accent1"/>
                </a:solidFill>
                <a:latin typeface="Arial"/>
                <a:cs typeface="Arial"/>
              </a:rPr>
              <a:t>h</a:t>
            </a:r>
            <a:endParaRPr sz="1800">
              <a:solidFill>
                <a:schemeClr val="accent1"/>
              </a:solidFill>
              <a:latin typeface="Arial"/>
              <a:cs typeface="Arial"/>
            </a:endParaRPr>
          </a:p>
        </p:txBody>
      </p:sp>
      <p:sp>
        <p:nvSpPr>
          <p:cNvPr id="73" name="object 73"/>
          <p:cNvSpPr/>
          <p:nvPr/>
        </p:nvSpPr>
        <p:spPr>
          <a:xfrm>
            <a:off x="7996347" y="1645920"/>
            <a:ext cx="243840" cy="85344"/>
          </a:xfrm>
          <a:prstGeom prst="rect">
            <a:avLst/>
          </a:prstGeom>
          <a:blipFill>
            <a:blip r:embed="rId10"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74" name="object 74"/>
          <p:cNvSpPr/>
          <p:nvPr/>
        </p:nvSpPr>
        <p:spPr>
          <a:xfrm>
            <a:off x="8154843" y="1818132"/>
            <a:ext cx="85725" cy="0"/>
          </a:xfrm>
          <a:custGeom>
            <a:avLst/>
            <a:gdLst/>
            <a:ahLst/>
            <a:cxnLst/>
            <a:rect l="l" t="t" r="r" b="b"/>
            <a:pathLst>
              <a:path w="85725">
                <a:moveTo>
                  <a:pt x="0" y="0"/>
                </a:moveTo>
                <a:lnTo>
                  <a:pt x="85344" y="0"/>
                </a:lnTo>
              </a:path>
            </a:pathLst>
          </a:custGeom>
          <a:ln w="27431">
            <a:solidFill>
              <a:srgbClr val="2D2DCA"/>
            </a:solidFill>
          </a:ln>
        </p:spPr>
        <p:txBody>
          <a:bodyPr wrap="square" lIns="0" tIns="0" rIns="0" bIns="0" rtlCol="0"/>
          <a:lstStyle/>
          <a:p>
            <a:endParaRPr>
              <a:solidFill>
                <a:schemeClr val="accent1"/>
              </a:solidFill>
            </a:endParaRPr>
          </a:p>
        </p:txBody>
      </p:sp>
      <p:sp>
        <p:nvSpPr>
          <p:cNvPr id="75" name="object 75"/>
          <p:cNvSpPr/>
          <p:nvPr/>
        </p:nvSpPr>
        <p:spPr>
          <a:xfrm>
            <a:off x="7996347" y="1818132"/>
            <a:ext cx="82550" cy="0"/>
          </a:xfrm>
          <a:custGeom>
            <a:avLst/>
            <a:gdLst/>
            <a:ahLst/>
            <a:cxnLst/>
            <a:rect l="l" t="t" r="r" b="b"/>
            <a:pathLst>
              <a:path w="82550">
                <a:moveTo>
                  <a:pt x="0" y="0"/>
                </a:moveTo>
                <a:lnTo>
                  <a:pt x="82296" y="0"/>
                </a:lnTo>
              </a:path>
            </a:pathLst>
          </a:custGeom>
          <a:ln w="27431">
            <a:solidFill>
              <a:srgbClr val="2D2DCA"/>
            </a:solidFill>
          </a:ln>
        </p:spPr>
        <p:txBody>
          <a:bodyPr wrap="square" lIns="0" tIns="0" rIns="0" bIns="0" rtlCol="0"/>
          <a:lstStyle/>
          <a:p>
            <a:endParaRPr>
              <a:solidFill>
                <a:schemeClr val="accent1"/>
              </a:solidFill>
            </a:endParaRPr>
          </a:p>
        </p:txBody>
      </p:sp>
      <p:sp>
        <p:nvSpPr>
          <p:cNvPr id="76" name="object 76"/>
          <p:cNvSpPr/>
          <p:nvPr/>
        </p:nvSpPr>
        <p:spPr>
          <a:xfrm>
            <a:off x="8078643" y="1778507"/>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solidFill>
            <a:srgbClr val="3333CC"/>
          </a:solidFill>
        </p:spPr>
        <p:txBody>
          <a:bodyPr wrap="square" lIns="0" tIns="0" rIns="0" bIns="0" rtlCol="0"/>
          <a:lstStyle/>
          <a:p>
            <a:endParaRPr>
              <a:solidFill>
                <a:schemeClr val="accent1"/>
              </a:solidFill>
            </a:endParaRPr>
          </a:p>
        </p:txBody>
      </p:sp>
      <p:sp>
        <p:nvSpPr>
          <p:cNvPr id="77" name="object 77"/>
          <p:cNvSpPr/>
          <p:nvPr/>
        </p:nvSpPr>
        <p:spPr>
          <a:xfrm>
            <a:off x="8078643" y="1778507"/>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ln w="9144">
            <a:solidFill>
              <a:srgbClr val="2D2DCA"/>
            </a:solidFill>
          </a:ln>
        </p:spPr>
        <p:txBody>
          <a:bodyPr wrap="square" lIns="0" tIns="0" rIns="0" bIns="0" rtlCol="0"/>
          <a:lstStyle/>
          <a:p>
            <a:endParaRPr>
              <a:solidFill>
                <a:schemeClr val="accent1"/>
              </a:solidFill>
            </a:endParaRPr>
          </a:p>
        </p:txBody>
      </p:sp>
      <p:sp>
        <p:nvSpPr>
          <p:cNvPr id="78" name="object 78"/>
          <p:cNvSpPr/>
          <p:nvPr/>
        </p:nvSpPr>
        <p:spPr>
          <a:xfrm>
            <a:off x="7996347" y="1901951"/>
            <a:ext cx="243840" cy="85344"/>
          </a:xfrm>
          <a:prstGeom prst="rect">
            <a:avLst/>
          </a:prstGeom>
          <a:blipFill>
            <a:blip r:embed="rId11" cstate="email">
              <a:extLst>
                <a:ext uri="{28A0092B-C50C-407E-A947-70E740481C1C}">
                  <a14:useLocalDpi xmlns:a14="http://schemas.microsoft.com/office/drawing/2010/main"/>
                </a:ext>
              </a:extLst>
            </a:blip>
            <a:stretch>
              <a:fillRect/>
            </a:stretch>
          </a:blipFill>
        </p:spPr>
        <p:txBody>
          <a:bodyPr wrap="square" lIns="0" tIns="0" rIns="0" bIns="0" rtlCol="0"/>
          <a:lstStyle/>
          <a:p>
            <a:endParaRPr>
              <a:solidFill>
                <a:schemeClr val="accent1"/>
              </a:solidFill>
            </a:endParaRPr>
          </a:p>
        </p:txBody>
      </p:sp>
      <p:sp>
        <p:nvSpPr>
          <p:cNvPr id="79" name="object 79"/>
          <p:cNvSpPr txBox="1"/>
          <p:nvPr/>
        </p:nvSpPr>
        <p:spPr>
          <a:xfrm>
            <a:off x="8253395" y="1590802"/>
            <a:ext cx="886460" cy="433070"/>
          </a:xfrm>
          <a:prstGeom prst="rect">
            <a:avLst/>
          </a:prstGeom>
        </p:spPr>
        <p:txBody>
          <a:bodyPr vert="horz" wrap="square" lIns="0" tIns="36195" rIns="0" bIns="0" rtlCol="0">
            <a:spAutoFit/>
          </a:bodyPr>
          <a:lstStyle/>
          <a:p>
            <a:pPr marL="12700" marR="5080">
              <a:lnSpc>
                <a:spcPts val="1010"/>
              </a:lnSpc>
              <a:spcBef>
                <a:spcPts val="285"/>
              </a:spcBef>
            </a:pPr>
            <a:r>
              <a:rPr sz="1000" err="1">
                <a:solidFill>
                  <a:schemeClr val="accent1"/>
                </a:solidFill>
                <a:latin typeface="Arial"/>
                <a:cs typeface="Arial"/>
              </a:rPr>
              <a:t>E</a:t>
            </a:r>
            <a:r>
              <a:rPr sz="1000" spc="-5" err="1">
                <a:solidFill>
                  <a:schemeClr val="accent1"/>
                </a:solidFill>
                <a:latin typeface="Arial"/>
                <a:cs typeface="Arial"/>
              </a:rPr>
              <a:t>thiny</a:t>
            </a:r>
            <a:r>
              <a:rPr sz="1000" spc="-10" err="1">
                <a:solidFill>
                  <a:schemeClr val="accent1"/>
                </a:solidFill>
                <a:latin typeface="Arial"/>
                <a:cs typeface="Arial"/>
              </a:rPr>
              <a:t>l</a:t>
            </a:r>
            <a:r>
              <a:rPr sz="1000" spc="-5" err="1">
                <a:solidFill>
                  <a:schemeClr val="accent1"/>
                </a:solidFill>
                <a:latin typeface="Arial"/>
                <a:cs typeface="Arial"/>
              </a:rPr>
              <a:t>estra</a:t>
            </a:r>
            <a:r>
              <a:rPr sz="1000" err="1">
                <a:solidFill>
                  <a:schemeClr val="accent1"/>
                </a:solidFill>
                <a:latin typeface="Arial"/>
                <a:cs typeface="Arial"/>
              </a:rPr>
              <a:t>d</a:t>
            </a:r>
            <a:r>
              <a:rPr sz="1000" spc="-10" err="1">
                <a:solidFill>
                  <a:schemeClr val="accent1"/>
                </a:solidFill>
                <a:latin typeface="Arial"/>
                <a:cs typeface="Arial"/>
              </a:rPr>
              <a:t>i</a:t>
            </a:r>
            <a:r>
              <a:rPr sz="1000" err="1">
                <a:solidFill>
                  <a:schemeClr val="accent1"/>
                </a:solidFill>
                <a:latin typeface="Arial"/>
                <a:cs typeface="Arial"/>
              </a:rPr>
              <a:t>o</a:t>
            </a:r>
            <a:r>
              <a:rPr sz="1000" spc="-5" err="1">
                <a:solidFill>
                  <a:schemeClr val="accent1"/>
                </a:solidFill>
                <a:latin typeface="Arial"/>
                <a:cs typeface="Arial"/>
              </a:rPr>
              <a:t>l</a:t>
            </a:r>
            <a:r>
              <a:rPr sz="1000" spc="-5">
                <a:solidFill>
                  <a:schemeClr val="accent1"/>
                </a:solidFill>
                <a:latin typeface="Arial"/>
                <a:cs typeface="Arial"/>
              </a:rPr>
              <a:t>  TOC </a:t>
            </a:r>
            <a:r>
              <a:rPr sz="1000">
                <a:solidFill>
                  <a:schemeClr val="accent1"/>
                </a:solidFill>
                <a:latin typeface="Arial"/>
                <a:cs typeface="Arial"/>
              </a:rPr>
              <a:t>in </a:t>
            </a:r>
            <a:r>
              <a:rPr sz="1000" spc="-5">
                <a:solidFill>
                  <a:schemeClr val="accent1"/>
                </a:solidFill>
                <a:latin typeface="Arial"/>
                <a:cs typeface="Arial"/>
              </a:rPr>
              <a:t>mg/L  COD </a:t>
            </a:r>
            <a:r>
              <a:rPr sz="1000">
                <a:solidFill>
                  <a:schemeClr val="accent1"/>
                </a:solidFill>
                <a:latin typeface="Arial"/>
                <a:cs typeface="Arial"/>
              </a:rPr>
              <a:t>in</a:t>
            </a:r>
            <a:r>
              <a:rPr sz="1000" spc="-30">
                <a:solidFill>
                  <a:schemeClr val="accent1"/>
                </a:solidFill>
                <a:latin typeface="Arial"/>
                <a:cs typeface="Arial"/>
              </a:rPr>
              <a:t> </a:t>
            </a:r>
            <a:r>
              <a:rPr sz="1000" spc="-5">
                <a:solidFill>
                  <a:schemeClr val="accent1"/>
                </a:solidFill>
                <a:latin typeface="Arial"/>
                <a:cs typeface="Arial"/>
              </a:rPr>
              <a:t>mg/L</a:t>
            </a:r>
            <a:endParaRPr sz="1000">
              <a:solidFill>
                <a:schemeClr val="accent1"/>
              </a:solidFill>
              <a:latin typeface="Arial"/>
              <a:cs typeface="Arial"/>
            </a:endParaRPr>
          </a:p>
        </p:txBody>
      </p:sp>
      <p:sp>
        <p:nvSpPr>
          <p:cNvPr id="80" name="object 80"/>
          <p:cNvSpPr/>
          <p:nvPr/>
        </p:nvSpPr>
        <p:spPr>
          <a:xfrm>
            <a:off x="8586216" y="3774947"/>
            <a:ext cx="3605783" cy="2561844"/>
          </a:xfrm>
          <a:prstGeom prst="rect">
            <a:avLst/>
          </a:prstGeom>
          <a:blipFill>
            <a:blip r:embed="rId1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en-US" altLang="zh-CN" err="1"/>
              <a:t>API</a:t>
            </a:r>
            <a:r>
              <a:rPr lang="zh-CN" altLang="en-US" err="1"/>
              <a:t>废水处理案例</a:t>
            </a:r>
            <a:endParaRPr lang="zh-CN" altLang="en-US"/>
          </a:p>
        </p:txBody>
      </p:sp>
      <p:sp>
        <p:nvSpPr>
          <p:cNvPr id="3" name="object 3"/>
          <p:cNvSpPr txBox="1"/>
          <p:nvPr/>
        </p:nvSpPr>
        <p:spPr>
          <a:xfrm>
            <a:off x="528738" y="1428953"/>
            <a:ext cx="7816365" cy="4169731"/>
          </a:xfrm>
          <a:prstGeom prst="rect">
            <a:avLst/>
          </a:prstGeom>
        </p:spPr>
        <p:txBody>
          <a:bodyPr vert="horz" wrap="square" lIns="0" tIns="12065" rIns="0" bIns="0" rtlCol="0">
            <a:spAutoFit/>
          </a:bodyPr>
          <a:lstStyle/>
          <a:p>
            <a:pPr marL="12700">
              <a:lnSpc>
                <a:spcPct val="100000"/>
              </a:lnSpc>
              <a:spcBef>
                <a:spcPts val="95"/>
              </a:spcBef>
            </a:pPr>
            <a:r>
              <a:rPr sz="2200" b="0" u="heavy" spc="-10" err="1">
                <a:solidFill>
                  <a:srgbClr val="848484"/>
                </a:solidFill>
                <a:uFill>
                  <a:solidFill>
                    <a:srgbClr val="848484"/>
                  </a:solidFill>
                </a:uFill>
                <a:cs typeface="Calibri Light"/>
              </a:rPr>
              <a:t>API</a:t>
            </a:r>
            <a:r>
              <a:rPr sz="2200" b="1" u="heavy" spc="-10" err="1">
                <a:solidFill>
                  <a:srgbClr val="848484"/>
                </a:solidFill>
                <a:uFill>
                  <a:solidFill>
                    <a:srgbClr val="848484"/>
                  </a:solidFill>
                </a:uFill>
                <a:cs typeface="Microsoft YaHei"/>
              </a:rPr>
              <a:t>中间体制造废水</a:t>
            </a:r>
            <a:endParaRPr sz="2200">
              <a:cs typeface="Microsoft YaHei"/>
            </a:endParaRPr>
          </a:p>
          <a:p>
            <a:pPr marL="12700">
              <a:lnSpc>
                <a:spcPct val="100000"/>
              </a:lnSpc>
              <a:spcBef>
                <a:spcPts val="2535"/>
              </a:spcBef>
            </a:pPr>
            <a:r>
              <a:rPr sz="2200" u="heavy" spc="-555">
                <a:solidFill>
                  <a:srgbClr val="848484"/>
                </a:solidFill>
                <a:uFill>
                  <a:solidFill>
                    <a:srgbClr val="848484"/>
                  </a:solidFill>
                </a:uFill>
                <a:cs typeface="Times New Roman"/>
              </a:rPr>
              <a:t> </a:t>
            </a:r>
            <a:r>
              <a:rPr sz="2200" b="1" u="heavy" spc="-5" err="1">
                <a:solidFill>
                  <a:srgbClr val="848484"/>
                </a:solidFill>
                <a:uFill>
                  <a:solidFill>
                    <a:srgbClr val="848484"/>
                  </a:solidFill>
                </a:uFill>
                <a:cs typeface="Microsoft YaHei"/>
              </a:rPr>
              <a:t>废水参数</a:t>
            </a:r>
            <a:r>
              <a:rPr sz="2200" b="1" u="heavy" spc="-10">
                <a:solidFill>
                  <a:srgbClr val="848484"/>
                </a:solidFill>
                <a:uFill>
                  <a:solidFill>
                    <a:srgbClr val="848484"/>
                  </a:solidFill>
                </a:uFill>
                <a:cs typeface="Microsoft YaHei"/>
              </a:rPr>
              <a:t>：</a:t>
            </a:r>
            <a:endParaRPr sz="2200">
              <a:cs typeface="Microsoft YaHei"/>
            </a:endParaRPr>
          </a:p>
          <a:p>
            <a:pPr marL="12700">
              <a:lnSpc>
                <a:spcPct val="100000"/>
              </a:lnSpc>
              <a:spcBef>
                <a:spcPts val="1540"/>
              </a:spcBef>
            </a:pPr>
            <a:r>
              <a:rPr sz="2200" b="0" spc="-15" err="1">
                <a:solidFill>
                  <a:srgbClr val="848484"/>
                </a:solidFill>
                <a:cs typeface="Calibri Light"/>
              </a:rPr>
              <a:t>COD</a:t>
            </a:r>
            <a:r>
              <a:rPr sz="2200" spc="-15" err="1">
                <a:solidFill>
                  <a:srgbClr val="848484"/>
                </a:solidFill>
                <a:cs typeface="Microsoft YaHei"/>
              </a:rPr>
              <a:t>：</a:t>
            </a:r>
            <a:r>
              <a:rPr sz="2200" spc="-5" err="1">
                <a:solidFill>
                  <a:srgbClr val="848484"/>
                </a:solidFill>
                <a:cs typeface="Microsoft YaHei"/>
              </a:rPr>
              <a:t>约</a:t>
            </a:r>
            <a:r>
              <a:rPr sz="2200" spc="-140">
                <a:solidFill>
                  <a:srgbClr val="848484"/>
                </a:solidFill>
                <a:cs typeface="Microsoft YaHei"/>
              </a:rPr>
              <a:t> </a:t>
            </a:r>
            <a:r>
              <a:rPr sz="2200" b="0" spc="-5">
                <a:solidFill>
                  <a:srgbClr val="848484"/>
                </a:solidFill>
                <a:cs typeface="Calibri Light"/>
              </a:rPr>
              <a:t>3000</a:t>
            </a:r>
            <a:r>
              <a:rPr sz="2200" b="0" spc="-15">
                <a:solidFill>
                  <a:srgbClr val="848484"/>
                </a:solidFill>
                <a:cs typeface="Calibri Light"/>
              </a:rPr>
              <a:t> </a:t>
            </a:r>
            <a:r>
              <a:rPr sz="2200" b="0" spc="15">
                <a:solidFill>
                  <a:srgbClr val="848484"/>
                </a:solidFill>
                <a:cs typeface="Calibri Light"/>
              </a:rPr>
              <a:t>mg/L</a:t>
            </a:r>
            <a:endParaRPr sz="2200">
              <a:cs typeface="Calibri Light"/>
            </a:endParaRPr>
          </a:p>
          <a:p>
            <a:pPr marL="12700">
              <a:lnSpc>
                <a:spcPct val="100000"/>
              </a:lnSpc>
              <a:spcBef>
                <a:spcPts val="935"/>
              </a:spcBef>
            </a:pPr>
            <a:r>
              <a:rPr sz="2200" b="0" spc="-5" err="1">
                <a:solidFill>
                  <a:srgbClr val="848484"/>
                </a:solidFill>
                <a:cs typeface="Calibri Light"/>
              </a:rPr>
              <a:t>API</a:t>
            </a:r>
            <a:r>
              <a:rPr sz="2200" spc="-5" err="1">
                <a:solidFill>
                  <a:srgbClr val="848484"/>
                </a:solidFill>
                <a:cs typeface="Microsoft YaHei"/>
              </a:rPr>
              <a:t>：多种类型，浓度</a:t>
            </a:r>
            <a:r>
              <a:rPr sz="2200" spc="-130">
                <a:solidFill>
                  <a:srgbClr val="848484"/>
                </a:solidFill>
                <a:cs typeface="Microsoft YaHei"/>
              </a:rPr>
              <a:t> </a:t>
            </a:r>
            <a:r>
              <a:rPr sz="2200" b="0" spc="-5">
                <a:solidFill>
                  <a:srgbClr val="848484"/>
                </a:solidFill>
                <a:cs typeface="Calibri Light"/>
              </a:rPr>
              <a:t>10 …</a:t>
            </a:r>
            <a:r>
              <a:rPr sz="2200" b="0" spc="10">
                <a:solidFill>
                  <a:srgbClr val="848484"/>
                </a:solidFill>
                <a:cs typeface="Calibri Light"/>
              </a:rPr>
              <a:t> </a:t>
            </a:r>
            <a:r>
              <a:rPr sz="2200" b="0" spc="-5">
                <a:solidFill>
                  <a:srgbClr val="848484"/>
                </a:solidFill>
                <a:cs typeface="Calibri Light"/>
              </a:rPr>
              <a:t>2000</a:t>
            </a:r>
            <a:r>
              <a:rPr sz="2200" b="0" spc="-15">
                <a:solidFill>
                  <a:srgbClr val="848484"/>
                </a:solidFill>
                <a:cs typeface="Calibri Light"/>
              </a:rPr>
              <a:t> </a:t>
            </a:r>
            <a:r>
              <a:rPr sz="2200" b="0" spc="10">
                <a:solidFill>
                  <a:srgbClr val="848484"/>
                </a:solidFill>
                <a:cs typeface="Calibri Light"/>
              </a:rPr>
              <a:t>µg/L</a:t>
            </a:r>
            <a:endParaRPr sz="2200">
              <a:cs typeface="Calibri Light"/>
            </a:endParaRPr>
          </a:p>
          <a:p>
            <a:pPr marL="12700">
              <a:lnSpc>
                <a:spcPct val="100000"/>
              </a:lnSpc>
              <a:spcBef>
                <a:spcPts val="935"/>
              </a:spcBef>
            </a:pPr>
            <a:r>
              <a:rPr sz="2200" spc="-5">
                <a:solidFill>
                  <a:srgbClr val="848484"/>
                </a:solidFill>
                <a:cs typeface="Microsoft YaHei"/>
              </a:rPr>
              <a:t>流量：</a:t>
            </a:r>
            <a:r>
              <a:rPr sz="2200" b="0" spc="-5">
                <a:solidFill>
                  <a:srgbClr val="848484"/>
                </a:solidFill>
                <a:cs typeface="Calibri Light"/>
              </a:rPr>
              <a:t>450</a:t>
            </a:r>
            <a:r>
              <a:rPr sz="2200" b="0" spc="5">
                <a:solidFill>
                  <a:srgbClr val="848484"/>
                </a:solidFill>
                <a:cs typeface="Calibri Light"/>
              </a:rPr>
              <a:t> </a:t>
            </a:r>
            <a:r>
              <a:rPr sz="2200" b="0" spc="-90">
                <a:solidFill>
                  <a:srgbClr val="848484"/>
                </a:solidFill>
                <a:cs typeface="Calibri Light"/>
              </a:rPr>
              <a:t>m³/d</a:t>
            </a:r>
            <a:endParaRPr sz="2200">
              <a:cs typeface="Calibri Light"/>
            </a:endParaRPr>
          </a:p>
          <a:p>
            <a:pPr marL="12700">
              <a:lnSpc>
                <a:spcPct val="100000"/>
              </a:lnSpc>
              <a:spcBef>
                <a:spcPts val="1935"/>
              </a:spcBef>
            </a:pPr>
            <a:r>
              <a:rPr sz="2200" u="heavy" spc="-555">
                <a:solidFill>
                  <a:srgbClr val="848484"/>
                </a:solidFill>
                <a:uFill>
                  <a:solidFill>
                    <a:srgbClr val="848484"/>
                  </a:solidFill>
                </a:uFill>
                <a:cs typeface="Times New Roman"/>
              </a:rPr>
              <a:t> </a:t>
            </a:r>
            <a:r>
              <a:rPr sz="2200" b="1" u="heavy" spc="-5" err="1">
                <a:solidFill>
                  <a:srgbClr val="848484"/>
                </a:solidFill>
                <a:uFill>
                  <a:solidFill>
                    <a:srgbClr val="848484"/>
                  </a:solidFill>
                </a:uFill>
                <a:cs typeface="Microsoft YaHei"/>
              </a:rPr>
              <a:t>处理目标</a:t>
            </a:r>
            <a:r>
              <a:rPr sz="2200" b="1" u="heavy" spc="-10">
                <a:solidFill>
                  <a:srgbClr val="848484"/>
                </a:solidFill>
                <a:uFill>
                  <a:solidFill>
                    <a:srgbClr val="848484"/>
                  </a:solidFill>
                </a:uFill>
                <a:cs typeface="Microsoft YaHei"/>
              </a:rPr>
              <a:t>：</a:t>
            </a:r>
            <a:endParaRPr sz="2200">
              <a:cs typeface="Microsoft YaHei"/>
            </a:endParaRPr>
          </a:p>
          <a:p>
            <a:pPr marL="12700">
              <a:lnSpc>
                <a:spcPct val="100000"/>
              </a:lnSpc>
              <a:spcBef>
                <a:spcPts val="2140"/>
              </a:spcBef>
            </a:pPr>
            <a:r>
              <a:rPr sz="2200" spc="-5" err="1">
                <a:solidFill>
                  <a:srgbClr val="848484"/>
                </a:solidFill>
                <a:cs typeface="Microsoft YaHei"/>
              </a:rPr>
              <a:t>有选择性降解</a:t>
            </a:r>
            <a:r>
              <a:rPr sz="2200" b="0" spc="-5" err="1">
                <a:solidFill>
                  <a:srgbClr val="848484"/>
                </a:solidFill>
                <a:cs typeface="Calibri Light"/>
              </a:rPr>
              <a:t>API</a:t>
            </a:r>
            <a:r>
              <a:rPr sz="2200" spc="-5" err="1">
                <a:solidFill>
                  <a:srgbClr val="848484"/>
                </a:solidFill>
                <a:cs typeface="Microsoft YaHei"/>
              </a:rPr>
              <a:t>至低</a:t>
            </a:r>
            <a:r>
              <a:rPr sz="2200" spc="-10" err="1">
                <a:solidFill>
                  <a:srgbClr val="848484"/>
                </a:solidFill>
                <a:cs typeface="Microsoft YaHei"/>
              </a:rPr>
              <a:t>于</a:t>
            </a:r>
            <a:r>
              <a:rPr sz="2200" b="0" spc="-10" err="1">
                <a:solidFill>
                  <a:srgbClr val="848484"/>
                </a:solidFill>
                <a:cs typeface="Calibri Light"/>
              </a:rPr>
              <a:t>PNEC</a:t>
            </a:r>
            <a:endParaRPr sz="2200">
              <a:cs typeface="Calibri Light"/>
            </a:endParaRPr>
          </a:p>
          <a:p>
            <a:pPr marL="12700">
              <a:lnSpc>
                <a:spcPct val="100000"/>
              </a:lnSpc>
              <a:spcBef>
                <a:spcPts val="1535"/>
              </a:spcBef>
            </a:pPr>
            <a:r>
              <a:rPr sz="2200" b="0" spc="-15">
                <a:solidFill>
                  <a:srgbClr val="848484"/>
                </a:solidFill>
                <a:cs typeface="Calibri Light"/>
              </a:rPr>
              <a:t>COD</a:t>
            </a:r>
            <a:r>
              <a:rPr sz="2200" spc="-5">
                <a:solidFill>
                  <a:srgbClr val="848484"/>
                </a:solidFill>
                <a:cs typeface="Microsoft YaHei"/>
              </a:rPr>
              <a:t>在仅去除</a:t>
            </a:r>
            <a:r>
              <a:rPr sz="2200" b="0" spc="-5">
                <a:solidFill>
                  <a:srgbClr val="848484"/>
                </a:solidFill>
                <a:cs typeface="Calibri Light"/>
              </a:rPr>
              <a:t>15%-20%</a:t>
            </a:r>
            <a:r>
              <a:rPr sz="2200" spc="-5">
                <a:solidFill>
                  <a:srgbClr val="848484"/>
                </a:solidFill>
                <a:cs typeface="Microsoft YaHei"/>
              </a:rPr>
              <a:t>的情况下生化性从</a:t>
            </a:r>
            <a:r>
              <a:rPr sz="2200" b="0" spc="-5">
                <a:solidFill>
                  <a:srgbClr val="848484"/>
                </a:solidFill>
                <a:cs typeface="Calibri Light"/>
              </a:rPr>
              <a:t>0%</a:t>
            </a:r>
            <a:r>
              <a:rPr sz="2200" spc="-5">
                <a:solidFill>
                  <a:srgbClr val="848484"/>
                </a:solidFill>
                <a:cs typeface="Microsoft YaHei"/>
              </a:rPr>
              <a:t>提高到</a:t>
            </a:r>
            <a:r>
              <a:rPr sz="2200" b="0" spc="-5">
                <a:solidFill>
                  <a:srgbClr val="848484"/>
                </a:solidFill>
                <a:cs typeface="Calibri Light"/>
              </a:rPr>
              <a:t>60%</a:t>
            </a:r>
            <a:endParaRPr sz="2200">
              <a:cs typeface="Calibri Light"/>
            </a:endParaRPr>
          </a:p>
        </p:txBody>
      </p:sp>
      <p:sp>
        <p:nvSpPr>
          <p:cNvPr id="4" name="object 4"/>
          <p:cNvSpPr/>
          <p:nvPr/>
        </p:nvSpPr>
        <p:spPr>
          <a:xfrm>
            <a:off x="7078980" y="1353311"/>
            <a:ext cx="4863083" cy="3491484"/>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en-US" altLang="zh-CN" err="1"/>
              <a:t>API</a:t>
            </a:r>
            <a:r>
              <a:rPr lang="zh-CN" altLang="en-US" err="1"/>
              <a:t>废水处理案例</a:t>
            </a:r>
            <a:endParaRPr lang="zh-CN" altLang="en-US"/>
          </a:p>
        </p:txBody>
      </p:sp>
      <p:sp>
        <p:nvSpPr>
          <p:cNvPr id="3" name="object 3"/>
          <p:cNvSpPr txBox="1"/>
          <p:nvPr/>
        </p:nvSpPr>
        <p:spPr>
          <a:xfrm>
            <a:off x="528739" y="1400302"/>
            <a:ext cx="5347805" cy="4682692"/>
          </a:xfrm>
          <a:prstGeom prst="rect">
            <a:avLst/>
          </a:prstGeom>
        </p:spPr>
        <p:txBody>
          <a:bodyPr vert="horz" wrap="square" lIns="0" tIns="12065" rIns="0" bIns="0" rtlCol="0">
            <a:spAutoFit/>
          </a:bodyPr>
          <a:lstStyle/>
          <a:p>
            <a:pPr marL="12700">
              <a:lnSpc>
                <a:spcPct val="100000"/>
              </a:lnSpc>
              <a:spcBef>
                <a:spcPts val="95"/>
              </a:spcBef>
            </a:pPr>
            <a:r>
              <a:rPr sz="2200" b="0" u="heavy" spc="-15" err="1">
                <a:solidFill>
                  <a:srgbClr val="848484"/>
                </a:solidFill>
                <a:uFill>
                  <a:solidFill>
                    <a:srgbClr val="848484"/>
                  </a:solidFill>
                </a:uFill>
                <a:cs typeface="Calibri Light"/>
              </a:rPr>
              <a:t>API</a:t>
            </a:r>
            <a:r>
              <a:rPr sz="2200" b="1" u="heavy" spc="-5" err="1">
                <a:solidFill>
                  <a:srgbClr val="848484"/>
                </a:solidFill>
                <a:uFill>
                  <a:solidFill>
                    <a:srgbClr val="848484"/>
                  </a:solidFill>
                </a:uFill>
                <a:cs typeface="Microsoft YaHei"/>
              </a:rPr>
              <a:t>中间体制造废</a:t>
            </a:r>
            <a:r>
              <a:rPr sz="2200" b="1" u="heavy" spc="-10" err="1">
                <a:solidFill>
                  <a:srgbClr val="848484"/>
                </a:solidFill>
                <a:uFill>
                  <a:solidFill>
                    <a:srgbClr val="848484"/>
                  </a:solidFill>
                </a:uFill>
                <a:cs typeface="Microsoft YaHei"/>
              </a:rPr>
              <a:t>水</a:t>
            </a:r>
            <a:endParaRPr sz="2200">
              <a:cs typeface="Microsoft YaHei"/>
            </a:endParaRPr>
          </a:p>
          <a:p>
            <a:pPr marL="12700">
              <a:lnSpc>
                <a:spcPct val="100000"/>
              </a:lnSpc>
              <a:spcBef>
                <a:spcPts val="2270"/>
              </a:spcBef>
            </a:pPr>
            <a:r>
              <a:rPr sz="2200" u="heavy" spc="-555">
                <a:solidFill>
                  <a:srgbClr val="848484"/>
                </a:solidFill>
                <a:uFill>
                  <a:solidFill>
                    <a:srgbClr val="848484"/>
                  </a:solidFill>
                </a:uFill>
                <a:cs typeface="Times New Roman"/>
              </a:rPr>
              <a:t> </a:t>
            </a:r>
            <a:r>
              <a:rPr sz="2200" b="1" u="heavy" spc="-5" err="1">
                <a:solidFill>
                  <a:srgbClr val="848484"/>
                </a:solidFill>
                <a:uFill>
                  <a:solidFill>
                    <a:srgbClr val="848484"/>
                  </a:solidFill>
                </a:uFill>
                <a:cs typeface="Microsoft YaHei"/>
              </a:rPr>
              <a:t>废水参数</a:t>
            </a:r>
            <a:r>
              <a:rPr sz="2200" b="1" u="heavy" spc="-10">
                <a:solidFill>
                  <a:srgbClr val="848484"/>
                </a:solidFill>
                <a:uFill>
                  <a:solidFill>
                    <a:srgbClr val="848484"/>
                  </a:solidFill>
                </a:uFill>
                <a:cs typeface="Microsoft YaHei"/>
              </a:rPr>
              <a:t>：</a:t>
            </a:r>
            <a:endParaRPr sz="2200">
              <a:cs typeface="Microsoft YaHei"/>
            </a:endParaRPr>
          </a:p>
          <a:p>
            <a:pPr marL="12700">
              <a:lnSpc>
                <a:spcPct val="100000"/>
              </a:lnSpc>
              <a:spcBef>
                <a:spcPts val="1275"/>
              </a:spcBef>
            </a:pPr>
            <a:r>
              <a:rPr sz="2200" b="0" spc="-10">
                <a:solidFill>
                  <a:srgbClr val="848484"/>
                </a:solidFill>
                <a:cs typeface="Calibri Light"/>
              </a:rPr>
              <a:t>COD</a:t>
            </a:r>
            <a:r>
              <a:rPr sz="2200" spc="-10">
                <a:solidFill>
                  <a:srgbClr val="848484"/>
                </a:solidFill>
                <a:cs typeface="Microsoft YaHei"/>
              </a:rPr>
              <a:t>：</a:t>
            </a:r>
            <a:r>
              <a:rPr sz="2200" b="0" spc="-10">
                <a:solidFill>
                  <a:srgbClr val="848484"/>
                </a:solidFill>
                <a:cs typeface="Calibri Light"/>
              </a:rPr>
              <a:t>120000 </a:t>
            </a:r>
            <a:r>
              <a:rPr sz="2200" b="0" spc="-5">
                <a:solidFill>
                  <a:srgbClr val="848484"/>
                </a:solidFill>
                <a:cs typeface="Calibri Light"/>
              </a:rPr>
              <a:t>– 150000 </a:t>
            </a:r>
            <a:r>
              <a:rPr sz="2200" b="0" spc="15">
                <a:solidFill>
                  <a:srgbClr val="848484"/>
                </a:solidFill>
                <a:cs typeface="Calibri Light"/>
              </a:rPr>
              <a:t>mg/L</a:t>
            </a:r>
            <a:endParaRPr sz="2200">
              <a:cs typeface="Calibri Light"/>
            </a:endParaRPr>
          </a:p>
          <a:p>
            <a:pPr marL="12700">
              <a:lnSpc>
                <a:spcPct val="100000"/>
              </a:lnSpc>
              <a:spcBef>
                <a:spcPts val="670"/>
              </a:spcBef>
            </a:pPr>
            <a:r>
              <a:rPr sz="2200" b="0" spc="-5" err="1">
                <a:solidFill>
                  <a:srgbClr val="848484"/>
                </a:solidFill>
                <a:cs typeface="Calibri Light"/>
              </a:rPr>
              <a:t>API</a:t>
            </a:r>
            <a:r>
              <a:rPr sz="2200" spc="-5" err="1">
                <a:solidFill>
                  <a:srgbClr val="848484"/>
                </a:solidFill>
                <a:cs typeface="Microsoft YaHei"/>
              </a:rPr>
              <a:t>：</a:t>
            </a:r>
            <a:r>
              <a:rPr sz="2200" spc="-10" err="1">
                <a:solidFill>
                  <a:srgbClr val="848484"/>
                </a:solidFill>
                <a:cs typeface="Microsoft YaHei"/>
              </a:rPr>
              <a:t>多种类型，浓</a:t>
            </a:r>
            <a:r>
              <a:rPr sz="2200" spc="-5" err="1">
                <a:solidFill>
                  <a:srgbClr val="848484"/>
                </a:solidFill>
                <a:cs typeface="Microsoft YaHei"/>
              </a:rPr>
              <a:t>度</a:t>
            </a:r>
            <a:r>
              <a:rPr sz="2200" spc="-135">
                <a:solidFill>
                  <a:srgbClr val="848484"/>
                </a:solidFill>
                <a:cs typeface="Microsoft YaHei"/>
              </a:rPr>
              <a:t> </a:t>
            </a:r>
            <a:r>
              <a:rPr sz="2200" b="0" spc="-5">
                <a:solidFill>
                  <a:srgbClr val="848484"/>
                </a:solidFill>
                <a:cs typeface="Calibri Light"/>
              </a:rPr>
              <a:t>10 …</a:t>
            </a:r>
            <a:r>
              <a:rPr sz="2200" b="0" spc="5">
                <a:solidFill>
                  <a:srgbClr val="848484"/>
                </a:solidFill>
                <a:cs typeface="Calibri Light"/>
              </a:rPr>
              <a:t> </a:t>
            </a:r>
            <a:r>
              <a:rPr sz="2200" b="0" spc="-5">
                <a:solidFill>
                  <a:srgbClr val="848484"/>
                </a:solidFill>
                <a:cs typeface="Calibri Light"/>
              </a:rPr>
              <a:t>5000</a:t>
            </a:r>
            <a:r>
              <a:rPr sz="2200" b="0" spc="-20">
                <a:solidFill>
                  <a:srgbClr val="848484"/>
                </a:solidFill>
                <a:cs typeface="Calibri Light"/>
              </a:rPr>
              <a:t> </a:t>
            </a:r>
            <a:r>
              <a:rPr sz="2200" b="0" spc="10">
                <a:solidFill>
                  <a:srgbClr val="848484"/>
                </a:solidFill>
                <a:cs typeface="Calibri Light"/>
              </a:rPr>
              <a:t>µg/L</a:t>
            </a:r>
            <a:endParaRPr sz="2200">
              <a:cs typeface="Calibri Light"/>
            </a:endParaRPr>
          </a:p>
          <a:p>
            <a:pPr marL="12700">
              <a:lnSpc>
                <a:spcPct val="100000"/>
              </a:lnSpc>
              <a:spcBef>
                <a:spcPts val="675"/>
              </a:spcBef>
            </a:pPr>
            <a:r>
              <a:rPr sz="2200" spc="-5" err="1">
                <a:solidFill>
                  <a:srgbClr val="848484"/>
                </a:solidFill>
                <a:cs typeface="Microsoft YaHei"/>
              </a:rPr>
              <a:t>酚类物质：约</a:t>
            </a:r>
            <a:r>
              <a:rPr sz="2200" spc="-130">
                <a:solidFill>
                  <a:srgbClr val="848484"/>
                </a:solidFill>
                <a:cs typeface="Microsoft YaHei"/>
              </a:rPr>
              <a:t> </a:t>
            </a:r>
            <a:r>
              <a:rPr sz="2200" b="0" spc="-5">
                <a:solidFill>
                  <a:srgbClr val="848484"/>
                </a:solidFill>
                <a:cs typeface="Calibri Light"/>
              </a:rPr>
              <a:t>5000</a:t>
            </a:r>
            <a:r>
              <a:rPr sz="2200" b="0" spc="-20">
                <a:solidFill>
                  <a:srgbClr val="848484"/>
                </a:solidFill>
                <a:cs typeface="Calibri Light"/>
              </a:rPr>
              <a:t> </a:t>
            </a:r>
            <a:r>
              <a:rPr sz="2200" b="0" spc="15">
                <a:solidFill>
                  <a:srgbClr val="848484"/>
                </a:solidFill>
                <a:cs typeface="Calibri Light"/>
              </a:rPr>
              <a:t>mg/L</a:t>
            </a:r>
            <a:endParaRPr sz="2200">
              <a:cs typeface="Calibri Light"/>
            </a:endParaRPr>
          </a:p>
          <a:p>
            <a:pPr marL="12700">
              <a:lnSpc>
                <a:spcPct val="100000"/>
              </a:lnSpc>
              <a:spcBef>
                <a:spcPts val="670"/>
              </a:spcBef>
            </a:pPr>
            <a:r>
              <a:rPr sz="2200" spc="-5">
                <a:solidFill>
                  <a:srgbClr val="848484"/>
                </a:solidFill>
                <a:cs typeface="Microsoft YaHei"/>
              </a:rPr>
              <a:t>流量：</a:t>
            </a:r>
            <a:r>
              <a:rPr sz="2200" b="0" spc="-5">
                <a:solidFill>
                  <a:srgbClr val="848484"/>
                </a:solidFill>
                <a:cs typeface="Calibri Light"/>
              </a:rPr>
              <a:t>120</a:t>
            </a:r>
            <a:r>
              <a:rPr sz="2200" b="0" spc="5">
                <a:solidFill>
                  <a:srgbClr val="848484"/>
                </a:solidFill>
                <a:cs typeface="Calibri Light"/>
              </a:rPr>
              <a:t> </a:t>
            </a:r>
            <a:r>
              <a:rPr sz="2200" b="0" spc="-90">
                <a:solidFill>
                  <a:srgbClr val="848484"/>
                </a:solidFill>
                <a:cs typeface="Calibri Light"/>
              </a:rPr>
              <a:t>m³/d</a:t>
            </a:r>
            <a:endParaRPr sz="2200">
              <a:cs typeface="Calibri Light"/>
            </a:endParaRPr>
          </a:p>
          <a:p>
            <a:pPr marL="12700">
              <a:lnSpc>
                <a:spcPct val="100000"/>
              </a:lnSpc>
              <a:spcBef>
                <a:spcPts val="1680"/>
              </a:spcBef>
            </a:pPr>
            <a:r>
              <a:rPr sz="2200" u="heavy" spc="-555">
                <a:solidFill>
                  <a:srgbClr val="848484"/>
                </a:solidFill>
                <a:uFill>
                  <a:solidFill>
                    <a:srgbClr val="848484"/>
                  </a:solidFill>
                </a:uFill>
                <a:cs typeface="Times New Roman"/>
              </a:rPr>
              <a:t> </a:t>
            </a:r>
            <a:r>
              <a:rPr sz="2200" b="1" u="heavy" spc="-10" err="1">
                <a:solidFill>
                  <a:srgbClr val="848484"/>
                </a:solidFill>
                <a:uFill>
                  <a:solidFill>
                    <a:srgbClr val="848484"/>
                  </a:solidFill>
                </a:uFill>
                <a:cs typeface="Microsoft YaHei"/>
              </a:rPr>
              <a:t>处理目标</a:t>
            </a:r>
            <a:r>
              <a:rPr sz="2200" b="1" u="heavy" spc="-10">
                <a:solidFill>
                  <a:srgbClr val="848484"/>
                </a:solidFill>
                <a:uFill>
                  <a:solidFill>
                    <a:srgbClr val="848484"/>
                  </a:solidFill>
                </a:uFill>
                <a:cs typeface="Microsoft YaHei"/>
              </a:rPr>
              <a:t>：</a:t>
            </a:r>
            <a:endParaRPr sz="2200">
              <a:cs typeface="Microsoft YaHei"/>
            </a:endParaRPr>
          </a:p>
          <a:p>
            <a:pPr marL="12700" marR="929640">
              <a:lnSpc>
                <a:spcPct val="125499"/>
              </a:lnSpc>
              <a:spcBef>
                <a:spcPts val="600"/>
              </a:spcBef>
            </a:pPr>
            <a:r>
              <a:rPr sz="2200" spc="-5" err="1">
                <a:solidFill>
                  <a:srgbClr val="848484"/>
                </a:solidFill>
                <a:cs typeface="Microsoft YaHei"/>
              </a:rPr>
              <a:t>有选择性降解</a:t>
            </a:r>
            <a:r>
              <a:rPr sz="2200" b="0" spc="-10" err="1">
                <a:solidFill>
                  <a:srgbClr val="848484"/>
                </a:solidFill>
                <a:cs typeface="Calibri Light"/>
              </a:rPr>
              <a:t>AP</a:t>
            </a:r>
            <a:r>
              <a:rPr sz="2200" b="0" err="1">
                <a:solidFill>
                  <a:srgbClr val="848484"/>
                </a:solidFill>
                <a:cs typeface="Calibri Light"/>
              </a:rPr>
              <a:t>I</a:t>
            </a:r>
            <a:r>
              <a:rPr sz="2200" spc="-5" err="1">
                <a:solidFill>
                  <a:srgbClr val="848484"/>
                </a:solidFill>
                <a:cs typeface="Microsoft YaHei"/>
              </a:rPr>
              <a:t>至低</a:t>
            </a:r>
            <a:r>
              <a:rPr sz="2200" spc="-10" err="1">
                <a:solidFill>
                  <a:srgbClr val="848484"/>
                </a:solidFill>
                <a:cs typeface="Microsoft YaHei"/>
              </a:rPr>
              <a:t>于</a:t>
            </a:r>
            <a:r>
              <a:rPr sz="2200" b="0" spc="-5" err="1">
                <a:solidFill>
                  <a:srgbClr val="848484"/>
                </a:solidFill>
                <a:cs typeface="Calibri Light"/>
              </a:rPr>
              <a:t>PN</a:t>
            </a:r>
            <a:r>
              <a:rPr sz="2200" b="0" spc="-35" err="1">
                <a:solidFill>
                  <a:srgbClr val="848484"/>
                </a:solidFill>
                <a:cs typeface="Calibri Light"/>
              </a:rPr>
              <a:t>E</a:t>
            </a:r>
            <a:r>
              <a:rPr sz="2200" b="0" spc="-5" err="1">
                <a:solidFill>
                  <a:srgbClr val="848484"/>
                </a:solidFill>
                <a:cs typeface="Calibri Light"/>
              </a:rPr>
              <a:t>C</a:t>
            </a:r>
            <a:r>
              <a:rPr sz="2200" b="0" spc="-5">
                <a:solidFill>
                  <a:srgbClr val="848484"/>
                </a:solidFill>
                <a:cs typeface="Calibri Light"/>
              </a:rPr>
              <a:t>  </a:t>
            </a:r>
            <a:r>
              <a:rPr sz="2200" b="0" spc="-15">
                <a:solidFill>
                  <a:srgbClr val="848484"/>
                </a:solidFill>
                <a:cs typeface="Calibri Light"/>
              </a:rPr>
              <a:t>COD</a:t>
            </a:r>
            <a:r>
              <a:rPr sz="2200" spc="-5">
                <a:solidFill>
                  <a:srgbClr val="848484"/>
                </a:solidFill>
                <a:cs typeface="Microsoft YaHei"/>
              </a:rPr>
              <a:t>去除率</a:t>
            </a:r>
            <a:r>
              <a:rPr sz="2200" b="0" spc="-5">
                <a:solidFill>
                  <a:srgbClr val="848484"/>
                </a:solidFill>
                <a:cs typeface="Calibri Light"/>
              </a:rPr>
              <a:t>50%</a:t>
            </a:r>
            <a:endParaRPr sz="2200">
              <a:cs typeface="Calibri Light"/>
            </a:endParaRPr>
          </a:p>
          <a:p>
            <a:pPr marL="12700">
              <a:lnSpc>
                <a:spcPct val="100000"/>
              </a:lnSpc>
              <a:spcBef>
                <a:spcPts val="675"/>
              </a:spcBef>
            </a:pPr>
            <a:r>
              <a:rPr sz="2200" spc="-10">
                <a:solidFill>
                  <a:srgbClr val="848484"/>
                </a:solidFill>
                <a:cs typeface="Microsoft YaHei"/>
              </a:rPr>
              <a:t>生化性提高到</a:t>
            </a:r>
            <a:r>
              <a:rPr sz="2200" b="0" spc="-5">
                <a:solidFill>
                  <a:srgbClr val="848484"/>
                </a:solidFill>
                <a:cs typeface="Calibri Light"/>
              </a:rPr>
              <a:t>50%</a:t>
            </a:r>
            <a:r>
              <a:rPr sz="2200" spc="-5">
                <a:solidFill>
                  <a:srgbClr val="848484"/>
                </a:solidFill>
                <a:cs typeface="Microsoft YaHei"/>
              </a:rPr>
              <a:t>以上</a:t>
            </a:r>
            <a:endParaRPr sz="2200">
              <a:cs typeface="Microsoft YaHei"/>
            </a:endParaRPr>
          </a:p>
        </p:txBody>
      </p:sp>
      <p:sp>
        <p:nvSpPr>
          <p:cNvPr id="4" name="object 4"/>
          <p:cNvSpPr/>
          <p:nvPr/>
        </p:nvSpPr>
        <p:spPr>
          <a:xfrm>
            <a:off x="5876544" y="4014215"/>
            <a:ext cx="3313176" cy="2162556"/>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p:nvPr/>
        </p:nvSpPr>
        <p:spPr>
          <a:xfrm>
            <a:off x="5876544" y="1306067"/>
            <a:ext cx="3313176" cy="2196083"/>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err="1"/>
              <a:t>更多</a:t>
            </a:r>
            <a:r>
              <a:rPr lang="en-US" altLang="zh-CN" err="1"/>
              <a:t>API</a:t>
            </a:r>
            <a:r>
              <a:rPr lang="zh-CN" altLang="en-US" err="1"/>
              <a:t>废水处理案例</a:t>
            </a:r>
            <a:endParaRPr lang="zh-CN" altLang="en-US"/>
          </a:p>
        </p:txBody>
      </p:sp>
      <p:sp>
        <p:nvSpPr>
          <p:cNvPr id="3" name="object 3"/>
          <p:cNvSpPr txBox="1"/>
          <p:nvPr/>
        </p:nvSpPr>
        <p:spPr>
          <a:xfrm>
            <a:off x="108610" y="1525269"/>
            <a:ext cx="4735533" cy="319959"/>
          </a:xfrm>
          <a:prstGeom prst="rect">
            <a:avLst/>
          </a:prstGeom>
        </p:spPr>
        <p:txBody>
          <a:bodyPr vert="horz" wrap="square" lIns="0" tIns="12065" rIns="0" bIns="0" rtlCol="0">
            <a:spAutoFit/>
          </a:bodyPr>
          <a:lstStyle/>
          <a:p>
            <a:pPr marL="12700" algn="ctr">
              <a:lnSpc>
                <a:spcPct val="100000"/>
              </a:lnSpc>
              <a:spcBef>
                <a:spcPts val="95"/>
              </a:spcBef>
            </a:pPr>
            <a:r>
              <a:rPr sz="2000" b="0" spc="-5">
                <a:solidFill>
                  <a:srgbClr val="848484"/>
                </a:solidFill>
                <a:cs typeface="Calibri Light"/>
              </a:rPr>
              <a:t>72</a:t>
            </a:r>
            <a:r>
              <a:rPr sz="2000" b="0" spc="-45">
                <a:solidFill>
                  <a:srgbClr val="848484"/>
                </a:solidFill>
                <a:cs typeface="Calibri Light"/>
              </a:rPr>
              <a:t> </a:t>
            </a:r>
            <a:r>
              <a:rPr sz="2000" b="0" spc="-85">
                <a:solidFill>
                  <a:srgbClr val="848484"/>
                </a:solidFill>
                <a:cs typeface="Calibri Light"/>
              </a:rPr>
              <a:t>m³/d</a:t>
            </a:r>
            <a:r>
              <a:rPr sz="2000" b="0" spc="-35">
                <a:solidFill>
                  <a:srgbClr val="848484"/>
                </a:solidFill>
                <a:cs typeface="Calibri Light"/>
              </a:rPr>
              <a:t> </a:t>
            </a:r>
            <a:r>
              <a:rPr sz="2000" spc="-5" err="1">
                <a:solidFill>
                  <a:srgbClr val="848484"/>
                </a:solidFill>
                <a:cs typeface="Microsoft YaHei"/>
              </a:rPr>
              <a:t>雌性激素和抗生素制药废水</a:t>
            </a:r>
            <a:endParaRPr sz="2000">
              <a:cs typeface="Microsoft YaHei"/>
            </a:endParaRPr>
          </a:p>
        </p:txBody>
      </p:sp>
      <p:sp>
        <p:nvSpPr>
          <p:cNvPr id="4" name="object 4"/>
          <p:cNvSpPr/>
          <p:nvPr/>
        </p:nvSpPr>
        <p:spPr>
          <a:xfrm>
            <a:off x="251459" y="1937004"/>
            <a:ext cx="4008120" cy="2513076"/>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p:nvPr/>
        </p:nvSpPr>
        <p:spPr>
          <a:xfrm>
            <a:off x="4709159" y="1464563"/>
            <a:ext cx="3861816" cy="2014727"/>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p:nvPr/>
        </p:nvSpPr>
        <p:spPr>
          <a:xfrm>
            <a:off x="4709159" y="3532632"/>
            <a:ext cx="6065520" cy="2801112"/>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txBox="1"/>
          <p:nvPr/>
        </p:nvSpPr>
        <p:spPr>
          <a:xfrm>
            <a:off x="990600" y="5524906"/>
            <a:ext cx="3378835" cy="319959"/>
          </a:xfrm>
          <a:prstGeom prst="rect">
            <a:avLst/>
          </a:prstGeom>
        </p:spPr>
        <p:txBody>
          <a:bodyPr vert="horz" wrap="square" lIns="0" tIns="12065" rIns="0" bIns="0" rtlCol="0">
            <a:spAutoFit/>
          </a:bodyPr>
          <a:lstStyle/>
          <a:p>
            <a:pPr marL="12700" algn="ctr">
              <a:lnSpc>
                <a:spcPct val="100000"/>
              </a:lnSpc>
              <a:spcBef>
                <a:spcPts val="95"/>
              </a:spcBef>
            </a:pPr>
            <a:r>
              <a:rPr sz="2000" b="0" spc="-5">
                <a:solidFill>
                  <a:srgbClr val="848484"/>
                </a:solidFill>
                <a:cs typeface="Calibri Light"/>
              </a:rPr>
              <a:t>200</a:t>
            </a:r>
            <a:r>
              <a:rPr sz="2000" b="0" spc="-25">
                <a:solidFill>
                  <a:srgbClr val="848484"/>
                </a:solidFill>
                <a:cs typeface="Calibri Light"/>
              </a:rPr>
              <a:t> </a:t>
            </a:r>
            <a:r>
              <a:rPr sz="2000" b="0" spc="-90">
                <a:solidFill>
                  <a:srgbClr val="848484"/>
                </a:solidFill>
                <a:cs typeface="Calibri Light"/>
              </a:rPr>
              <a:t>m³/d</a:t>
            </a:r>
            <a:r>
              <a:rPr sz="2000" b="0" spc="-25">
                <a:solidFill>
                  <a:srgbClr val="848484"/>
                </a:solidFill>
                <a:cs typeface="Calibri Light"/>
              </a:rPr>
              <a:t> </a:t>
            </a:r>
            <a:r>
              <a:rPr sz="2000" spc="-5" err="1">
                <a:solidFill>
                  <a:srgbClr val="848484"/>
                </a:solidFill>
                <a:cs typeface="Microsoft YaHei"/>
              </a:rPr>
              <a:t>多类型</a:t>
            </a:r>
            <a:r>
              <a:rPr sz="2000" b="0" spc="-5" err="1">
                <a:solidFill>
                  <a:srgbClr val="848484"/>
                </a:solidFill>
                <a:cs typeface="Calibri Light"/>
              </a:rPr>
              <a:t>API</a:t>
            </a:r>
            <a:r>
              <a:rPr sz="2000" spc="-5" err="1">
                <a:solidFill>
                  <a:srgbClr val="848484"/>
                </a:solidFill>
                <a:cs typeface="Microsoft YaHei"/>
              </a:rPr>
              <a:t>废水</a:t>
            </a:r>
            <a:endParaRPr sz="2000">
              <a:cs typeface="Microsoft YaHei"/>
            </a:endParaRPr>
          </a:p>
        </p:txBody>
      </p:sp>
      <p:sp>
        <p:nvSpPr>
          <p:cNvPr id="8" name="object 8"/>
          <p:cNvSpPr txBox="1"/>
          <p:nvPr/>
        </p:nvSpPr>
        <p:spPr>
          <a:xfrm>
            <a:off x="8357761" y="1697403"/>
            <a:ext cx="3377286" cy="923330"/>
          </a:xfrm>
          <a:prstGeom prst="rect">
            <a:avLst/>
          </a:prstGeom>
        </p:spPr>
        <p:txBody>
          <a:bodyPr vert="horz" wrap="square" lIns="0" tIns="172720" rIns="0" bIns="0" rtlCol="0">
            <a:spAutoFit/>
          </a:bodyPr>
          <a:lstStyle/>
          <a:p>
            <a:pPr marL="12700" algn="ctr">
              <a:lnSpc>
                <a:spcPct val="100000"/>
              </a:lnSpc>
              <a:spcBef>
                <a:spcPts val="1360"/>
              </a:spcBef>
            </a:pPr>
            <a:r>
              <a:rPr sz="2000" b="0" spc="-5">
                <a:solidFill>
                  <a:srgbClr val="848484"/>
                </a:solidFill>
                <a:cs typeface="Calibri Light"/>
              </a:rPr>
              <a:t>24</a:t>
            </a:r>
            <a:r>
              <a:rPr sz="2000" b="0" spc="-15">
                <a:solidFill>
                  <a:srgbClr val="848484"/>
                </a:solidFill>
                <a:cs typeface="Calibri Light"/>
              </a:rPr>
              <a:t> </a:t>
            </a:r>
            <a:r>
              <a:rPr sz="2000" b="0" spc="-85">
                <a:solidFill>
                  <a:srgbClr val="848484"/>
                </a:solidFill>
                <a:cs typeface="Calibri Light"/>
              </a:rPr>
              <a:t>m³/d</a:t>
            </a:r>
            <a:r>
              <a:rPr sz="2000" b="0" spc="-5">
                <a:solidFill>
                  <a:srgbClr val="848484"/>
                </a:solidFill>
                <a:cs typeface="Calibri Light"/>
              </a:rPr>
              <a:t> </a:t>
            </a:r>
            <a:r>
              <a:rPr sz="2000" spc="-5" err="1">
                <a:solidFill>
                  <a:srgbClr val="848484"/>
                </a:solidFill>
                <a:cs typeface="Microsoft YaHei"/>
              </a:rPr>
              <a:t>雌性激素</a:t>
            </a:r>
            <a:endParaRPr sz="2000">
              <a:cs typeface="Microsoft YaHei"/>
            </a:endParaRPr>
          </a:p>
          <a:p>
            <a:pPr marL="12700" marR="5080" algn="ctr">
              <a:lnSpc>
                <a:spcPts val="1910"/>
              </a:lnSpc>
              <a:spcBef>
                <a:spcPts val="1305"/>
              </a:spcBef>
            </a:pPr>
            <a:r>
              <a:rPr sz="1600">
                <a:solidFill>
                  <a:srgbClr val="848484"/>
                </a:solidFill>
                <a:cs typeface="Microsoft YaHei"/>
              </a:rPr>
              <a:t>（</a:t>
            </a:r>
            <a:r>
              <a:rPr sz="1600" err="1">
                <a:solidFill>
                  <a:srgbClr val="848484"/>
                </a:solidFill>
                <a:cs typeface="Microsoft YaHei"/>
              </a:rPr>
              <a:t>设备被安装在紧凑的空间中</a:t>
            </a:r>
            <a:r>
              <a:rPr sz="1600">
                <a:solidFill>
                  <a:srgbClr val="848484"/>
                </a:solidFill>
                <a:cs typeface="Microsoft YaHei"/>
              </a:rPr>
              <a:t>）</a:t>
            </a:r>
            <a:endParaRPr sz="1600">
              <a:cs typeface="Microsoft YaHei"/>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err="1"/>
              <a:t>参考文献</a:t>
            </a:r>
            <a:endParaRPr lang="zh-CN" altLang="en-US"/>
          </a:p>
        </p:txBody>
      </p:sp>
      <p:sp>
        <p:nvSpPr>
          <p:cNvPr id="3" name="object 3"/>
          <p:cNvSpPr txBox="1"/>
          <p:nvPr/>
        </p:nvSpPr>
        <p:spPr>
          <a:xfrm>
            <a:off x="528929" y="1333433"/>
            <a:ext cx="11068050" cy="4362156"/>
          </a:xfrm>
          <a:prstGeom prst="rect">
            <a:avLst/>
          </a:prstGeom>
        </p:spPr>
        <p:txBody>
          <a:bodyPr vert="horz" wrap="square" lIns="0" tIns="106045" rIns="0" bIns="0" rtlCol="0">
            <a:spAutoFit/>
          </a:bodyPr>
          <a:lstStyle/>
          <a:p>
            <a:pPr marL="12700">
              <a:lnSpc>
                <a:spcPct val="100000"/>
              </a:lnSpc>
              <a:spcBef>
                <a:spcPts val="835"/>
              </a:spcBef>
            </a:pPr>
            <a:r>
              <a:rPr b="0" spc="-15">
                <a:solidFill>
                  <a:srgbClr val="848484"/>
                </a:solidFill>
                <a:cs typeface="Calibri Light"/>
              </a:rPr>
              <a:t>Following </a:t>
            </a:r>
            <a:r>
              <a:rPr b="0" spc="-10">
                <a:solidFill>
                  <a:srgbClr val="848484"/>
                </a:solidFill>
                <a:cs typeface="Calibri Light"/>
              </a:rPr>
              <a:t>links allow </a:t>
            </a:r>
            <a:r>
              <a:rPr b="0" spc="-5">
                <a:solidFill>
                  <a:srgbClr val="848484"/>
                </a:solidFill>
                <a:cs typeface="Calibri Light"/>
              </a:rPr>
              <a:t>the access </a:t>
            </a:r>
            <a:r>
              <a:rPr b="0" spc="-20">
                <a:solidFill>
                  <a:srgbClr val="848484"/>
                </a:solidFill>
                <a:cs typeface="Calibri Light"/>
              </a:rPr>
              <a:t>to several </a:t>
            </a:r>
            <a:r>
              <a:rPr b="0" spc="-10">
                <a:solidFill>
                  <a:srgbClr val="848484"/>
                </a:solidFill>
                <a:cs typeface="Calibri Light"/>
              </a:rPr>
              <a:t>publications </a:t>
            </a:r>
            <a:r>
              <a:rPr b="0" spc="-5">
                <a:solidFill>
                  <a:srgbClr val="848484"/>
                </a:solidFill>
                <a:cs typeface="Calibri Light"/>
              </a:rPr>
              <a:t>in </a:t>
            </a:r>
            <a:r>
              <a:rPr b="0" spc="-20">
                <a:solidFill>
                  <a:srgbClr val="848484"/>
                </a:solidFill>
                <a:cs typeface="Calibri Light"/>
              </a:rPr>
              <a:t>related</a:t>
            </a:r>
            <a:r>
              <a:rPr b="0" spc="320">
                <a:solidFill>
                  <a:srgbClr val="848484"/>
                </a:solidFill>
                <a:cs typeface="Calibri Light"/>
              </a:rPr>
              <a:t> </a:t>
            </a:r>
            <a:r>
              <a:rPr b="0" spc="-10">
                <a:solidFill>
                  <a:srgbClr val="848484"/>
                </a:solidFill>
                <a:cs typeface="Calibri Light"/>
              </a:rPr>
              <a:t>topic:</a:t>
            </a:r>
            <a:endParaRPr>
              <a:cs typeface="Calibri Light"/>
            </a:endParaRPr>
          </a:p>
          <a:p>
            <a:pPr marL="355600" indent="-342900">
              <a:lnSpc>
                <a:spcPts val="2545"/>
              </a:lnSpc>
              <a:spcBef>
                <a:spcPts val="735"/>
              </a:spcBef>
              <a:buClr>
                <a:srgbClr val="F8642D"/>
              </a:buClr>
              <a:buAutoNum type="arabicPeriod"/>
              <a:tabLst>
                <a:tab pos="354965" algn="l"/>
                <a:tab pos="355600" algn="l"/>
              </a:tabLst>
            </a:pPr>
            <a:r>
              <a:rPr b="0" spc="-10">
                <a:solidFill>
                  <a:srgbClr val="848484"/>
                </a:solidFill>
                <a:cs typeface="Calibri Light"/>
              </a:rPr>
              <a:t>API-Destruction </a:t>
            </a:r>
            <a:r>
              <a:rPr b="0" spc="-5">
                <a:solidFill>
                  <a:srgbClr val="848484"/>
                </a:solidFill>
                <a:cs typeface="Calibri Light"/>
              </a:rPr>
              <a:t>in CIP-Rinse </a:t>
            </a:r>
            <a:r>
              <a:rPr b="0" spc="-30">
                <a:solidFill>
                  <a:srgbClr val="848484"/>
                </a:solidFill>
                <a:cs typeface="Calibri Light"/>
              </a:rPr>
              <a:t>Wastewater </a:t>
            </a:r>
            <a:r>
              <a:rPr b="0" spc="-20">
                <a:solidFill>
                  <a:srgbClr val="848484"/>
                </a:solidFill>
                <a:cs typeface="Calibri Light"/>
              </a:rPr>
              <a:t>from </a:t>
            </a:r>
            <a:r>
              <a:rPr b="0" spc="-10">
                <a:solidFill>
                  <a:srgbClr val="848484"/>
                </a:solidFill>
                <a:cs typeface="Calibri Light"/>
              </a:rPr>
              <a:t>CMO/DCMO </a:t>
            </a:r>
            <a:r>
              <a:rPr b="0" spc="-5">
                <a:solidFill>
                  <a:srgbClr val="848484"/>
                </a:solidFill>
                <a:cs typeface="Calibri Light"/>
              </a:rPr>
              <a:t>multi </a:t>
            </a:r>
            <a:r>
              <a:rPr b="0" spc="-10">
                <a:solidFill>
                  <a:srgbClr val="848484"/>
                </a:solidFill>
                <a:cs typeface="Calibri Light"/>
              </a:rPr>
              <a:t>API</a:t>
            </a:r>
            <a:r>
              <a:rPr b="0" spc="210">
                <a:solidFill>
                  <a:srgbClr val="848484"/>
                </a:solidFill>
                <a:cs typeface="Calibri Light"/>
              </a:rPr>
              <a:t> </a:t>
            </a:r>
            <a:r>
              <a:rPr b="0" spc="-10">
                <a:solidFill>
                  <a:srgbClr val="848484"/>
                </a:solidFill>
                <a:cs typeface="Calibri Light"/>
              </a:rPr>
              <a:t>Site</a:t>
            </a:r>
            <a:endParaRPr>
              <a:cs typeface="Calibri Light"/>
            </a:endParaRPr>
          </a:p>
          <a:p>
            <a:pPr marL="354965">
              <a:lnSpc>
                <a:spcPts val="1960"/>
              </a:lnSpc>
            </a:pPr>
            <a:r>
              <a:rPr sz="1400" b="0" u="sng" spc="-10">
                <a:solidFill>
                  <a:srgbClr val="F86423"/>
                </a:solidFill>
                <a:uFill>
                  <a:solidFill>
                    <a:srgbClr val="F86423"/>
                  </a:solidFill>
                </a:uFill>
                <a:cs typeface="Calibri Light"/>
                <a:hlinkClick r:id="rId2"/>
              </a:rPr>
              <a:t>https://www.enviolet.com/fileadmin/DAM/enviolet/Publikationen/Pharmazie_und_Chemie/cata_Elimination_of_API</a:t>
            </a:r>
            <a:endParaRPr sz="1400">
              <a:cs typeface="Calibri Light"/>
            </a:endParaRPr>
          </a:p>
          <a:p>
            <a:pPr marL="354965">
              <a:lnSpc>
                <a:spcPts val="2050"/>
              </a:lnSpc>
            </a:pPr>
            <a:r>
              <a:rPr sz="1400" b="0" u="sng" spc="-10">
                <a:solidFill>
                  <a:srgbClr val="F86423"/>
                </a:solidFill>
                <a:uFill>
                  <a:solidFill>
                    <a:srgbClr val="F86423"/>
                  </a:solidFill>
                </a:uFill>
                <a:cs typeface="Calibri Light"/>
                <a:hlinkClick r:id="rId2"/>
              </a:rPr>
              <a:t>_in_Wastewater_from_CIP-Rinsing_of_Multiple_API-Formulation.pdf</a:t>
            </a:r>
            <a:endParaRPr sz="1400">
              <a:cs typeface="Calibri Light"/>
            </a:endParaRPr>
          </a:p>
          <a:p>
            <a:pPr marL="354965" marR="5080" indent="-342900">
              <a:lnSpc>
                <a:spcPct val="90900"/>
              </a:lnSpc>
              <a:spcBef>
                <a:spcPts val="944"/>
              </a:spcBef>
              <a:buClr>
                <a:srgbClr val="F8642D"/>
              </a:buClr>
              <a:buAutoNum type="arabicPeriod" startAt="2"/>
              <a:tabLst>
                <a:tab pos="354965" algn="l"/>
                <a:tab pos="355600" algn="l"/>
                <a:tab pos="5041265" algn="l"/>
              </a:tabLst>
            </a:pPr>
            <a:r>
              <a:rPr b="0" spc="-30">
                <a:solidFill>
                  <a:srgbClr val="848484"/>
                </a:solidFill>
                <a:cs typeface="Calibri Light"/>
              </a:rPr>
              <a:t>Wastewater </a:t>
            </a:r>
            <a:r>
              <a:rPr b="0" spc="-15">
                <a:solidFill>
                  <a:srgbClr val="848484"/>
                </a:solidFill>
                <a:cs typeface="Calibri Light"/>
              </a:rPr>
              <a:t>treatment from </a:t>
            </a:r>
            <a:r>
              <a:rPr b="0" spc="-10">
                <a:solidFill>
                  <a:srgbClr val="848484"/>
                </a:solidFill>
                <a:cs typeface="Calibri Light"/>
              </a:rPr>
              <a:t>API-Manufacturing Site </a:t>
            </a:r>
            <a:r>
              <a:rPr b="0" u="sng" spc="-10">
                <a:solidFill>
                  <a:srgbClr val="F86423"/>
                </a:solidFill>
                <a:uFill>
                  <a:solidFill>
                    <a:srgbClr val="F86423"/>
                  </a:solidFill>
                </a:uFill>
                <a:cs typeface="Calibri Light"/>
                <a:hlinkClick r:id="rId3"/>
              </a:rPr>
              <a:t> </a:t>
            </a:r>
            <a:r>
              <a:rPr sz="1400" b="0" u="sng" spc="-10">
                <a:solidFill>
                  <a:srgbClr val="F86423"/>
                </a:solidFill>
                <a:uFill>
                  <a:solidFill>
                    <a:srgbClr val="F86423"/>
                  </a:solidFill>
                </a:uFill>
                <a:cs typeface="Calibri Light"/>
                <a:hlinkClick r:id="rId3"/>
              </a:rPr>
              <a:t>https://www.enviolet.com/fileadmin/DAM/enviolet/Publikationen/Pharmazie_und_Chemie/Oril_AOP_Advanced_Oxi  </a:t>
            </a:r>
            <a:r>
              <a:rPr sz="1400" b="0" u="sng" spc="-10" err="1">
                <a:solidFill>
                  <a:srgbClr val="F86423"/>
                </a:solidFill>
                <a:uFill>
                  <a:solidFill>
                    <a:srgbClr val="F86423"/>
                  </a:solidFill>
                </a:uFill>
                <a:cs typeface="Calibri Light"/>
                <a:hlinkClick r:id="rId3"/>
              </a:rPr>
              <a:t>dation_of_wastewater_from_API</a:t>
            </a:r>
            <a:r>
              <a:rPr sz="1400" b="0" u="sng" spc="-10">
                <a:solidFill>
                  <a:srgbClr val="F86423"/>
                </a:solidFill>
                <a:uFill>
                  <a:solidFill>
                    <a:srgbClr val="F86423"/>
                  </a:solidFill>
                </a:uFill>
                <a:cs typeface="Calibri Light"/>
                <a:hlinkClick r:id="rId3"/>
              </a:rPr>
              <a:t>-manufacturing	</a:t>
            </a:r>
            <a:r>
              <a:rPr sz="1400" b="0" u="sng" spc="-5">
                <a:solidFill>
                  <a:srgbClr val="F86423"/>
                </a:solidFill>
                <a:uFill>
                  <a:solidFill>
                    <a:srgbClr val="F86423"/>
                  </a:solidFill>
                </a:uFill>
                <a:cs typeface="Calibri Light"/>
                <a:hlinkClick r:id="rId3"/>
              </a:rPr>
              <a:t>Oril_.pdf</a:t>
            </a:r>
            <a:endParaRPr sz="1400">
              <a:cs typeface="Calibri Light"/>
            </a:endParaRPr>
          </a:p>
          <a:p>
            <a:pPr marL="355600" indent="-342900">
              <a:lnSpc>
                <a:spcPts val="2540"/>
              </a:lnSpc>
              <a:spcBef>
                <a:spcPts val="715"/>
              </a:spcBef>
              <a:buClr>
                <a:srgbClr val="F8642D"/>
              </a:buClr>
              <a:buAutoNum type="arabicPeriod" startAt="2"/>
              <a:tabLst>
                <a:tab pos="354965" algn="l"/>
                <a:tab pos="355600" algn="l"/>
              </a:tabLst>
            </a:pPr>
            <a:r>
              <a:rPr b="0" spc="-25">
                <a:solidFill>
                  <a:srgbClr val="848484"/>
                </a:solidFill>
                <a:cs typeface="Calibri Light"/>
              </a:rPr>
              <a:t>Various </a:t>
            </a:r>
            <a:r>
              <a:rPr b="0" spc="-15">
                <a:solidFill>
                  <a:srgbClr val="848484"/>
                </a:solidFill>
                <a:cs typeface="Calibri Light"/>
              </a:rPr>
              <a:t>examples </a:t>
            </a:r>
            <a:r>
              <a:rPr b="0" spc="-5">
                <a:solidFill>
                  <a:srgbClr val="848484"/>
                </a:solidFill>
                <a:cs typeface="Calibri Light"/>
              </a:rPr>
              <a:t>WWT in </a:t>
            </a:r>
            <a:r>
              <a:rPr b="0" spc="-10">
                <a:solidFill>
                  <a:srgbClr val="848484"/>
                </a:solidFill>
                <a:cs typeface="Calibri Light"/>
              </a:rPr>
              <a:t>Chemical </a:t>
            </a:r>
            <a:r>
              <a:rPr b="0" spc="-5">
                <a:solidFill>
                  <a:srgbClr val="848484"/>
                </a:solidFill>
                <a:cs typeface="Calibri Light"/>
              </a:rPr>
              <a:t>and Pharmaceutical</a:t>
            </a:r>
            <a:r>
              <a:rPr b="0" spc="160">
                <a:solidFill>
                  <a:srgbClr val="848484"/>
                </a:solidFill>
                <a:cs typeface="Calibri Light"/>
              </a:rPr>
              <a:t> </a:t>
            </a:r>
            <a:r>
              <a:rPr b="0" spc="-10">
                <a:solidFill>
                  <a:srgbClr val="848484"/>
                </a:solidFill>
                <a:cs typeface="Calibri Light"/>
              </a:rPr>
              <a:t>Industry</a:t>
            </a:r>
            <a:endParaRPr>
              <a:cs typeface="Calibri Light"/>
            </a:endParaRPr>
          </a:p>
          <a:p>
            <a:pPr marL="354965">
              <a:lnSpc>
                <a:spcPts val="1950"/>
              </a:lnSpc>
            </a:pPr>
            <a:r>
              <a:rPr sz="1400" b="0" u="sng" spc="-10">
                <a:solidFill>
                  <a:srgbClr val="F86423"/>
                </a:solidFill>
                <a:uFill>
                  <a:solidFill>
                    <a:srgbClr val="F86423"/>
                  </a:solidFill>
                </a:uFill>
                <a:cs typeface="Calibri Light"/>
                <a:hlinkClick r:id="rId4"/>
              </a:rPr>
              <a:t>https://www.enviolet.com/fileadmin/DAM/enviolet/Publikationen/Pharmazie_und_Chemie/AOP_in_Pharmaceutical</a:t>
            </a:r>
            <a:endParaRPr sz="1400">
              <a:cs typeface="Calibri Light"/>
            </a:endParaRPr>
          </a:p>
          <a:p>
            <a:pPr marL="354965">
              <a:lnSpc>
                <a:spcPts val="2050"/>
              </a:lnSpc>
            </a:pPr>
            <a:r>
              <a:rPr sz="1400" b="0" u="sng" spc="-15">
                <a:solidFill>
                  <a:srgbClr val="F86423"/>
                </a:solidFill>
                <a:uFill>
                  <a:solidFill>
                    <a:srgbClr val="F86423"/>
                  </a:solidFill>
                </a:uFill>
                <a:cs typeface="Calibri Light"/>
                <a:hlinkClick r:id="rId4"/>
              </a:rPr>
              <a:t>_and_Chemical_Waste_Water_Treatment.pdf</a:t>
            </a:r>
            <a:endParaRPr sz="1400">
              <a:cs typeface="Calibri Light"/>
            </a:endParaRPr>
          </a:p>
          <a:p>
            <a:pPr marL="355600" indent="-342900">
              <a:lnSpc>
                <a:spcPts val="2545"/>
              </a:lnSpc>
              <a:spcBef>
                <a:spcPts val="720"/>
              </a:spcBef>
              <a:buClr>
                <a:srgbClr val="F8642D"/>
              </a:buClr>
              <a:buAutoNum type="arabicPeriod" startAt="4"/>
              <a:tabLst>
                <a:tab pos="354965" algn="l"/>
                <a:tab pos="355600" algn="l"/>
              </a:tabLst>
            </a:pPr>
            <a:r>
              <a:rPr b="0" spc="-10">
                <a:solidFill>
                  <a:srgbClr val="848484"/>
                </a:solidFill>
                <a:cs typeface="Calibri Light"/>
              </a:rPr>
              <a:t>New publication being </a:t>
            </a:r>
            <a:r>
              <a:rPr b="0" spc="-15">
                <a:solidFill>
                  <a:srgbClr val="848484"/>
                </a:solidFill>
                <a:cs typeface="Calibri Light"/>
              </a:rPr>
              <a:t>available</a:t>
            </a:r>
            <a:r>
              <a:rPr b="0" spc="110">
                <a:solidFill>
                  <a:srgbClr val="848484"/>
                </a:solidFill>
                <a:cs typeface="Calibri Light"/>
              </a:rPr>
              <a:t> </a:t>
            </a:r>
            <a:r>
              <a:rPr b="0" spc="-5">
                <a:solidFill>
                  <a:srgbClr val="848484"/>
                </a:solidFill>
                <a:cs typeface="Calibri Light"/>
              </a:rPr>
              <a:t>soon:</a:t>
            </a:r>
            <a:endParaRPr>
              <a:cs typeface="Calibri Light"/>
            </a:endParaRPr>
          </a:p>
          <a:p>
            <a:pPr marL="354965">
              <a:lnSpc>
                <a:spcPts val="2065"/>
              </a:lnSpc>
            </a:pPr>
            <a:r>
              <a:rPr sz="1400" b="0">
                <a:solidFill>
                  <a:srgbClr val="848484"/>
                </a:solidFill>
                <a:cs typeface="Calibri Light"/>
              </a:rPr>
              <a:t>17 </a:t>
            </a:r>
            <a:r>
              <a:rPr sz="1400" b="0" spc="-35">
                <a:solidFill>
                  <a:srgbClr val="848484"/>
                </a:solidFill>
                <a:cs typeface="Calibri Light"/>
              </a:rPr>
              <a:t>Years </a:t>
            </a:r>
            <a:r>
              <a:rPr sz="1400" b="0" spc="-5">
                <a:solidFill>
                  <a:srgbClr val="848484"/>
                </a:solidFill>
                <a:cs typeface="Calibri Light"/>
              </a:rPr>
              <a:t>of </a:t>
            </a:r>
            <a:r>
              <a:rPr sz="1400" b="0">
                <a:solidFill>
                  <a:srgbClr val="848484"/>
                </a:solidFill>
                <a:cs typeface="Calibri Light"/>
              </a:rPr>
              <a:t>Experience in </a:t>
            </a:r>
            <a:r>
              <a:rPr sz="1400" b="0" spc="-20">
                <a:solidFill>
                  <a:srgbClr val="848484"/>
                </a:solidFill>
                <a:cs typeface="Calibri Light"/>
              </a:rPr>
              <a:t>Treating </a:t>
            </a:r>
            <a:r>
              <a:rPr sz="1400" b="0" spc="-15">
                <a:solidFill>
                  <a:srgbClr val="848484"/>
                </a:solidFill>
                <a:cs typeface="Calibri Light"/>
              </a:rPr>
              <a:t>CIP-Wastewater </a:t>
            </a:r>
            <a:r>
              <a:rPr sz="1400" b="0" spc="-10">
                <a:solidFill>
                  <a:srgbClr val="848484"/>
                </a:solidFill>
                <a:cs typeface="Calibri Light"/>
              </a:rPr>
              <a:t>from </a:t>
            </a:r>
            <a:r>
              <a:rPr sz="1400" b="0">
                <a:solidFill>
                  <a:srgbClr val="848484"/>
                </a:solidFill>
                <a:cs typeface="Calibri Light"/>
              </a:rPr>
              <a:t>all </a:t>
            </a:r>
            <a:r>
              <a:rPr sz="1400" b="0" spc="-20">
                <a:solidFill>
                  <a:srgbClr val="848484"/>
                </a:solidFill>
                <a:cs typeface="Calibri Light"/>
              </a:rPr>
              <a:t>Types </a:t>
            </a:r>
            <a:r>
              <a:rPr sz="1400" b="0" spc="-5">
                <a:solidFill>
                  <a:srgbClr val="848484"/>
                </a:solidFill>
                <a:cs typeface="Calibri Light"/>
              </a:rPr>
              <a:t>of</a:t>
            </a:r>
            <a:r>
              <a:rPr sz="1400" b="0" spc="125">
                <a:solidFill>
                  <a:srgbClr val="848484"/>
                </a:solidFill>
                <a:cs typeface="Calibri Light"/>
              </a:rPr>
              <a:t> </a:t>
            </a:r>
            <a:r>
              <a:rPr sz="1400" b="0" spc="-10">
                <a:solidFill>
                  <a:srgbClr val="848484"/>
                </a:solidFill>
                <a:cs typeface="Calibri Light"/>
              </a:rPr>
              <a:t>Formulation</a:t>
            </a:r>
            <a:endParaRPr sz="1400">
              <a:cs typeface="Calibri Light"/>
            </a:endParaRPr>
          </a:p>
          <a:p>
            <a:pPr marL="12700">
              <a:lnSpc>
                <a:spcPts val="2545"/>
              </a:lnSpc>
              <a:spcBef>
                <a:spcPts val="705"/>
              </a:spcBef>
            </a:pPr>
            <a:r>
              <a:rPr b="0" spc="-10">
                <a:solidFill>
                  <a:srgbClr val="848484"/>
                </a:solidFill>
                <a:cs typeface="Calibri Light"/>
              </a:rPr>
              <a:t>Other </a:t>
            </a:r>
            <a:r>
              <a:rPr b="0" spc="-15">
                <a:solidFill>
                  <a:srgbClr val="848484"/>
                </a:solidFill>
                <a:cs typeface="Calibri Light"/>
              </a:rPr>
              <a:t>materials </a:t>
            </a:r>
            <a:r>
              <a:rPr b="0" spc="-10">
                <a:solidFill>
                  <a:srgbClr val="848484"/>
                </a:solidFill>
                <a:cs typeface="Calibri Light"/>
              </a:rPr>
              <a:t>please look</a:t>
            </a:r>
            <a:r>
              <a:rPr b="0" spc="140">
                <a:solidFill>
                  <a:srgbClr val="848484"/>
                </a:solidFill>
                <a:cs typeface="Calibri Light"/>
              </a:rPr>
              <a:t> </a:t>
            </a:r>
            <a:r>
              <a:rPr b="0" spc="-15">
                <a:solidFill>
                  <a:srgbClr val="848484"/>
                </a:solidFill>
                <a:cs typeface="Calibri Light"/>
              </a:rPr>
              <a:t>at:</a:t>
            </a:r>
            <a:endParaRPr>
              <a:cs typeface="Calibri Light"/>
            </a:endParaRPr>
          </a:p>
          <a:p>
            <a:pPr marL="12700">
              <a:lnSpc>
                <a:spcPts val="2065"/>
              </a:lnSpc>
            </a:pPr>
            <a:r>
              <a:rPr sz="1400" b="0" u="sng" spc="-10">
                <a:solidFill>
                  <a:srgbClr val="F86423"/>
                </a:solidFill>
                <a:uFill>
                  <a:solidFill>
                    <a:srgbClr val="F86423"/>
                  </a:solidFill>
                </a:uFill>
                <a:cs typeface="Calibri Light"/>
                <a:hlinkClick r:id="rId5"/>
              </a:rPr>
              <a:t>https://www.enviolet.com/publications.html</a:t>
            </a:r>
            <a:endParaRPr sz="1400">
              <a:cs typeface="Calibri Light"/>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err="1"/>
              <a:t>联系我们</a:t>
            </a:r>
            <a:endParaRPr lang="zh-CN" altLang="en-US"/>
          </a:p>
        </p:txBody>
      </p:sp>
      <p:sp>
        <p:nvSpPr>
          <p:cNvPr id="3" name="object 3"/>
          <p:cNvSpPr txBox="1"/>
          <p:nvPr/>
        </p:nvSpPr>
        <p:spPr>
          <a:xfrm>
            <a:off x="528929" y="1309020"/>
            <a:ext cx="1649095" cy="3206115"/>
          </a:xfrm>
          <a:prstGeom prst="rect">
            <a:avLst/>
          </a:prstGeom>
        </p:spPr>
        <p:txBody>
          <a:bodyPr vert="horz" wrap="square" lIns="0" tIns="132080" rIns="0" bIns="0" rtlCol="0">
            <a:spAutoFit/>
          </a:bodyPr>
          <a:lstStyle/>
          <a:p>
            <a:pPr marL="241300" indent="-228600">
              <a:lnSpc>
                <a:spcPct val="100000"/>
              </a:lnSpc>
              <a:spcBef>
                <a:spcPts val="1040"/>
              </a:spcBef>
              <a:buClr>
                <a:srgbClr val="F8642D"/>
              </a:buClr>
              <a:buFont typeface="Wingdings"/>
              <a:buChar char=""/>
              <a:tabLst>
                <a:tab pos="241300" algn="l"/>
              </a:tabLst>
            </a:pPr>
            <a:r>
              <a:rPr sz="2200" spc="-10" err="1">
                <a:solidFill>
                  <a:srgbClr val="848484"/>
                </a:solidFill>
                <a:cs typeface="Microsoft YaHei"/>
              </a:rPr>
              <a:t>公司主页</a:t>
            </a:r>
            <a:r>
              <a:rPr sz="2200" spc="-10">
                <a:solidFill>
                  <a:srgbClr val="848484"/>
                </a:solidFill>
                <a:cs typeface="Microsoft YaHei"/>
              </a:rPr>
              <a:t>：</a:t>
            </a:r>
            <a:endParaRPr sz="2200">
              <a:cs typeface="Microsoft YaHei"/>
            </a:endParaRPr>
          </a:p>
          <a:p>
            <a:pPr marL="241300" indent="-228600">
              <a:lnSpc>
                <a:spcPct val="100000"/>
              </a:lnSpc>
              <a:spcBef>
                <a:spcPts val="940"/>
              </a:spcBef>
              <a:buClr>
                <a:srgbClr val="F8642D"/>
              </a:buClr>
              <a:buFont typeface="Wingdings"/>
              <a:buChar char=""/>
              <a:tabLst>
                <a:tab pos="241300" algn="l"/>
              </a:tabLst>
            </a:pPr>
            <a:r>
              <a:rPr sz="2200" spc="-5" err="1">
                <a:solidFill>
                  <a:srgbClr val="848484"/>
                </a:solidFill>
                <a:cs typeface="Microsoft YaHei"/>
              </a:rPr>
              <a:t>业务联系</a:t>
            </a:r>
            <a:r>
              <a:rPr sz="2200" spc="-5">
                <a:solidFill>
                  <a:srgbClr val="848484"/>
                </a:solidFill>
                <a:cs typeface="Microsoft YaHei"/>
              </a:rPr>
              <a:t>：</a:t>
            </a:r>
            <a:endParaRPr sz="2200">
              <a:cs typeface="Microsoft YaHei"/>
            </a:endParaRPr>
          </a:p>
          <a:p>
            <a:pPr marL="241300" indent="-228600">
              <a:lnSpc>
                <a:spcPct val="100000"/>
              </a:lnSpc>
              <a:spcBef>
                <a:spcPts val="935"/>
              </a:spcBef>
              <a:buClr>
                <a:srgbClr val="F8642D"/>
              </a:buClr>
              <a:buFont typeface="Wingdings"/>
              <a:buChar char=""/>
              <a:tabLst>
                <a:tab pos="241300" algn="l"/>
              </a:tabLst>
            </a:pPr>
            <a:r>
              <a:rPr sz="2200" spc="-5" err="1">
                <a:solidFill>
                  <a:srgbClr val="848484"/>
                </a:solidFill>
                <a:cs typeface="Microsoft YaHei"/>
              </a:rPr>
              <a:t>电话</a:t>
            </a:r>
            <a:r>
              <a:rPr sz="2200" spc="-5">
                <a:solidFill>
                  <a:srgbClr val="848484"/>
                </a:solidFill>
                <a:cs typeface="Microsoft YaHei"/>
              </a:rPr>
              <a:t>：</a:t>
            </a:r>
            <a:endParaRPr sz="2200">
              <a:cs typeface="Microsoft YaHei"/>
            </a:endParaRPr>
          </a:p>
          <a:p>
            <a:pPr marL="241300" indent="-228600">
              <a:lnSpc>
                <a:spcPct val="100000"/>
              </a:lnSpc>
              <a:spcBef>
                <a:spcPts val="935"/>
              </a:spcBef>
              <a:buClr>
                <a:srgbClr val="F8642D"/>
              </a:buClr>
              <a:buFont typeface="Wingdings"/>
              <a:buChar char=""/>
              <a:tabLst>
                <a:tab pos="241300" algn="l"/>
              </a:tabLst>
            </a:pPr>
            <a:r>
              <a:rPr sz="2200" spc="-10" err="1">
                <a:solidFill>
                  <a:srgbClr val="848484"/>
                </a:solidFill>
                <a:cs typeface="Microsoft YaHei"/>
              </a:rPr>
              <a:t>传真</a:t>
            </a:r>
            <a:r>
              <a:rPr sz="2200" spc="-5">
                <a:solidFill>
                  <a:srgbClr val="848484"/>
                </a:solidFill>
                <a:cs typeface="Microsoft YaHei"/>
              </a:rPr>
              <a:t>：</a:t>
            </a:r>
            <a:endParaRPr sz="2200">
              <a:cs typeface="Microsoft YaHei"/>
            </a:endParaRPr>
          </a:p>
          <a:p>
            <a:pPr marL="241300" indent="-228600">
              <a:lnSpc>
                <a:spcPct val="100000"/>
              </a:lnSpc>
              <a:spcBef>
                <a:spcPts val="940"/>
              </a:spcBef>
              <a:buClr>
                <a:srgbClr val="F8642D"/>
              </a:buClr>
              <a:buFont typeface="Wingdings"/>
              <a:buChar char=""/>
              <a:tabLst>
                <a:tab pos="241300" algn="l"/>
              </a:tabLst>
            </a:pPr>
            <a:r>
              <a:rPr sz="2200" spc="-5" err="1">
                <a:solidFill>
                  <a:srgbClr val="848484"/>
                </a:solidFill>
                <a:cs typeface="Microsoft YaHei"/>
              </a:rPr>
              <a:t>手机</a:t>
            </a:r>
            <a:r>
              <a:rPr sz="2200" spc="-5">
                <a:solidFill>
                  <a:srgbClr val="848484"/>
                </a:solidFill>
                <a:cs typeface="Microsoft YaHei"/>
              </a:rPr>
              <a:t>：</a:t>
            </a:r>
            <a:endParaRPr sz="2200">
              <a:cs typeface="Microsoft YaHei"/>
            </a:endParaRPr>
          </a:p>
          <a:p>
            <a:pPr marL="241300" indent="-228600">
              <a:lnSpc>
                <a:spcPct val="100000"/>
              </a:lnSpc>
              <a:spcBef>
                <a:spcPts val="935"/>
              </a:spcBef>
              <a:buClr>
                <a:srgbClr val="F8642D"/>
              </a:buClr>
              <a:buFont typeface="Wingdings"/>
              <a:buChar char=""/>
              <a:tabLst>
                <a:tab pos="241300" algn="l"/>
              </a:tabLst>
            </a:pPr>
            <a:r>
              <a:rPr sz="2200" b="0" spc="-10">
                <a:solidFill>
                  <a:srgbClr val="848484"/>
                </a:solidFill>
                <a:cs typeface="Calibri Light"/>
              </a:rPr>
              <a:t>Email</a:t>
            </a:r>
            <a:r>
              <a:rPr sz="2200" spc="-10">
                <a:solidFill>
                  <a:srgbClr val="848484"/>
                </a:solidFill>
                <a:cs typeface="Microsoft YaHei"/>
              </a:rPr>
              <a:t>：</a:t>
            </a:r>
            <a:endParaRPr sz="2200">
              <a:cs typeface="Microsoft YaHei"/>
            </a:endParaRPr>
          </a:p>
          <a:p>
            <a:pPr marL="241300" indent="-228600">
              <a:lnSpc>
                <a:spcPct val="100000"/>
              </a:lnSpc>
              <a:spcBef>
                <a:spcPts val="935"/>
              </a:spcBef>
              <a:buClr>
                <a:srgbClr val="F8642D"/>
              </a:buClr>
              <a:buFont typeface="Wingdings"/>
              <a:buChar char=""/>
              <a:tabLst>
                <a:tab pos="241300" algn="l"/>
              </a:tabLst>
            </a:pPr>
            <a:r>
              <a:rPr sz="2200" spc="-10" err="1">
                <a:solidFill>
                  <a:srgbClr val="848484"/>
                </a:solidFill>
                <a:cs typeface="Microsoft YaHei"/>
              </a:rPr>
              <a:t>公司地址</a:t>
            </a:r>
            <a:r>
              <a:rPr sz="2200" spc="-5">
                <a:solidFill>
                  <a:srgbClr val="848484"/>
                </a:solidFill>
                <a:cs typeface="Microsoft YaHei"/>
              </a:rPr>
              <a:t>：</a:t>
            </a:r>
            <a:endParaRPr sz="2200">
              <a:cs typeface="Microsoft YaHei"/>
            </a:endParaRPr>
          </a:p>
        </p:txBody>
      </p:sp>
      <p:sp>
        <p:nvSpPr>
          <p:cNvPr id="4" name="object 4"/>
          <p:cNvSpPr txBox="1"/>
          <p:nvPr/>
        </p:nvSpPr>
        <p:spPr>
          <a:xfrm>
            <a:off x="3336416" y="1309020"/>
            <a:ext cx="8074026" cy="3195747"/>
          </a:xfrm>
          <a:prstGeom prst="rect">
            <a:avLst/>
          </a:prstGeom>
        </p:spPr>
        <p:txBody>
          <a:bodyPr vert="horz" wrap="square" lIns="0" tIns="132080" rIns="0" bIns="0" rtlCol="0">
            <a:spAutoFit/>
          </a:bodyPr>
          <a:lstStyle/>
          <a:p>
            <a:pPr marL="12700">
              <a:lnSpc>
                <a:spcPct val="100000"/>
              </a:lnSpc>
              <a:spcBef>
                <a:spcPts val="1040"/>
              </a:spcBef>
            </a:pPr>
            <a:r>
              <a:rPr sz="2200" b="0" spc="-20">
                <a:solidFill>
                  <a:srgbClr val="848484"/>
                </a:solidFill>
                <a:cs typeface="Calibri Light"/>
                <a:hlinkClick r:id="rId2"/>
              </a:rPr>
              <a:t>www.enviolet.com</a:t>
            </a:r>
            <a:endParaRPr sz="2200">
              <a:cs typeface="Calibri Light"/>
            </a:endParaRPr>
          </a:p>
          <a:p>
            <a:pPr marL="12700">
              <a:lnSpc>
                <a:spcPct val="100000"/>
              </a:lnSpc>
              <a:spcBef>
                <a:spcPts val="940"/>
              </a:spcBef>
            </a:pPr>
            <a:r>
              <a:rPr sz="2200" spc="-5" err="1">
                <a:solidFill>
                  <a:srgbClr val="848484"/>
                </a:solidFill>
                <a:cs typeface="Microsoft YaHei"/>
              </a:rPr>
              <a:t>张庆凡</a:t>
            </a:r>
            <a:endParaRPr sz="2200">
              <a:cs typeface="Microsoft YaHei"/>
            </a:endParaRPr>
          </a:p>
          <a:p>
            <a:pPr marL="12700">
              <a:lnSpc>
                <a:spcPct val="100000"/>
              </a:lnSpc>
              <a:spcBef>
                <a:spcPts val="935"/>
              </a:spcBef>
            </a:pPr>
            <a:r>
              <a:rPr sz="2200" b="0" spc="-5">
                <a:solidFill>
                  <a:srgbClr val="848484"/>
                </a:solidFill>
                <a:cs typeface="Calibri Light"/>
              </a:rPr>
              <a:t>0049-721-5972117</a:t>
            </a:r>
            <a:r>
              <a:rPr sz="2200" spc="-5">
                <a:solidFill>
                  <a:srgbClr val="848484"/>
                </a:solidFill>
                <a:cs typeface="Microsoft YaHei"/>
              </a:rPr>
              <a:t>，</a:t>
            </a:r>
            <a:r>
              <a:rPr sz="2200" spc="-190">
                <a:solidFill>
                  <a:srgbClr val="848484"/>
                </a:solidFill>
                <a:cs typeface="Microsoft YaHei"/>
              </a:rPr>
              <a:t> </a:t>
            </a:r>
            <a:r>
              <a:rPr sz="2200" b="0" spc="-5">
                <a:solidFill>
                  <a:srgbClr val="848484"/>
                </a:solidFill>
                <a:cs typeface="Calibri Light"/>
              </a:rPr>
              <a:t>0049-721-597210</a:t>
            </a:r>
            <a:r>
              <a:rPr sz="2200" spc="-5">
                <a:solidFill>
                  <a:srgbClr val="848484"/>
                </a:solidFill>
                <a:cs typeface="Microsoft YaHei"/>
              </a:rPr>
              <a:t>（总机）</a:t>
            </a:r>
            <a:endParaRPr sz="2200">
              <a:cs typeface="Microsoft YaHei"/>
            </a:endParaRPr>
          </a:p>
          <a:p>
            <a:pPr marL="12700">
              <a:lnSpc>
                <a:spcPct val="100000"/>
              </a:lnSpc>
              <a:spcBef>
                <a:spcPts val="935"/>
              </a:spcBef>
            </a:pPr>
            <a:r>
              <a:rPr sz="2200" b="0" spc="-5">
                <a:solidFill>
                  <a:srgbClr val="848484"/>
                </a:solidFill>
                <a:cs typeface="Calibri Light"/>
              </a:rPr>
              <a:t>0049-721-5972121</a:t>
            </a:r>
            <a:endParaRPr sz="2200">
              <a:cs typeface="Calibri Light"/>
            </a:endParaRPr>
          </a:p>
          <a:p>
            <a:pPr marL="12700">
              <a:lnSpc>
                <a:spcPct val="100000"/>
              </a:lnSpc>
              <a:spcBef>
                <a:spcPts val="940"/>
              </a:spcBef>
            </a:pPr>
            <a:r>
              <a:rPr sz="2200" b="0" spc="-5">
                <a:solidFill>
                  <a:srgbClr val="848484"/>
                </a:solidFill>
                <a:cs typeface="Calibri Light"/>
              </a:rPr>
              <a:t>0049-15784251604 </a:t>
            </a:r>
            <a:r>
              <a:rPr sz="2200" spc="-5">
                <a:solidFill>
                  <a:srgbClr val="848484"/>
                </a:solidFill>
                <a:cs typeface="Microsoft YaHei"/>
              </a:rPr>
              <a:t>，</a:t>
            </a:r>
            <a:r>
              <a:rPr sz="2200" spc="-190">
                <a:solidFill>
                  <a:srgbClr val="848484"/>
                </a:solidFill>
                <a:cs typeface="Microsoft YaHei"/>
              </a:rPr>
              <a:t> </a:t>
            </a:r>
            <a:r>
              <a:rPr sz="2200" b="0" spc="-5">
                <a:solidFill>
                  <a:srgbClr val="848484"/>
                </a:solidFill>
                <a:cs typeface="Calibri Light"/>
              </a:rPr>
              <a:t>0086-15084715619</a:t>
            </a:r>
            <a:endParaRPr sz="2200">
              <a:cs typeface="Calibri Light"/>
            </a:endParaRPr>
          </a:p>
          <a:p>
            <a:pPr marL="12700">
              <a:lnSpc>
                <a:spcPct val="100000"/>
              </a:lnSpc>
              <a:spcBef>
                <a:spcPts val="935"/>
              </a:spcBef>
            </a:pPr>
            <a:r>
              <a:rPr sz="2200" b="0" spc="-10">
                <a:solidFill>
                  <a:srgbClr val="848484"/>
                </a:solidFill>
                <a:cs typeface="Calibri Light"/>
                <a:hlinkClick r:id="rId3"/>
              </a:rPr>
              <a:t>QZ@enviolet.com</a:t>
            </a:r>
            <a:endParaRPr sz="2200">
              <a:cs typeface="Calibri Light"/>
            </a:endParaRPr>
          </a:p>
          <a:p>
            <a:pPr marL="12700">
              <a:lnSpc>
                <a:spcPct val="100000"/>
              </a:lnSpc>
              <a:spcBef>
                <a:spcPts val="935"/>
              </a:spcBef>
            </a:pPr>
            <a:r>
              <a:rPr sz="2200" b="0" spc="-15" err="1">
                <a:solidFill>
                  <a:srgbClr val="848484"/>
                </a:solidFill>
                <a:cs typeface="Calibri Light"/>
              </a:rPr>
              <a:t>Schenkenburg</a:t>
            </a:r>
            <a:r>
              <a:rPr sz="2200" b="0" spc="-15">
                <a:solidFill>
                  <a:srgbClr val="848484"/>
                </a:solidFill>
                <a:cs typeface="Calibri Light"/>
              </a:rPr>
              <a:t> </a:t>
            </a:r>
            <a:r>
              <a:rPr sz="2200" b="0" spc="-65">
                <a:solidFill>
                  <a:srgbClr val="848484"/>
                </a:solidFill>
                <a:cs typeface="Calibri Light"/>
              </a:rPr>
              <a:t>Str. </a:t>
            </a:r>
            <a:r>
              <a:rPr sz="2200" b="0" spc="-5">
                <a:solidFill>
                  <a:srgbClr val="848484"/>
                </a:solidFill>
                <a:cs typeface="Calibri Light"/>
              </a:rPr>
              <a:t>18, D-76135, </a:t>
            </a:r>
            <a:r>
              <a:rPr sz="2200" b="0" spc="-10">
                <a:solidFill>
                  <a:srgbClr val="848484"/>
                </a:solidFill>
                <a:cs typeface="Calibri Light"/>
              </a:rPr>
              <a:t>Karlsruhe,</a:t>
            </a:r>
            <a:r>
              <a:rPr sz="2200" b="0" spc="155">
                <a:solidFill>
                  <a:srgbClr val="848484"/>
                </a:solidFill>
                <a:cs typeface="Calibri Light"/>
              </a:rPr>
              <a:t> </a:t>
            </a:r>
            <a:r>
              <a:rPr sz="2200" b="0" spc="-15">
                <a:solidFill>
                  <a:srgbClr val="848484"/>
                </a:solidFill>
                <a:cs typeface="Calibri Light"/>
              </a:rPr>
              <a:t>Germany</a:t>
            </a:r>
            <a:endParaRPr sz="2200">
              <a:cs typeface="Calibri Light"/>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9790176" y="6448044"/>
            <a:ext cx="182879" cy="147828"/>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7" name="Picture 6" descr="Several hands raised and ready to answer a question">
            <a:extLst>
              <a:ext uri="{FF2B5EF4-FFF2-40B4-BE49-F238E27FC236}">
                <a16:creationId xmlns:a16="http://schemas.microsoft.com/office/drawing/2014/main" id="{A99A80D9-F53A-33CA-E3A2-9147436EB9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
        <p:nvSpPr>
          <p:cNvPr id="8" name="Title 4">
            <a:extLst>
              <a:ext uri="{FF2B5EF4-FFF2-40B4-BE49-F238E27FC236}">
                <a16:creationId xmlns:a16="http://schemas.microsoft.com/office/drawing/2014/main" id="{BB98A413-B55D-AD8E-A684-91E2BD4B674E}"/>
              </a:ext>
            </a:extLst>
          </p:cNvPr>
          <p:cNvSpPr txBox="1">
            <a:spLocks/>
          </p:cNvSpPr>
          <p:nvPr/>
        </p:nvSpPr>
        <p:spPr>
          <a:xfrm>
            <a:off x="450000" y="495299"/>
            <a:ext cx="10515600" cy="652463"/>
          </a:xfrm>
          <a:prstGeom prst="rect">
            <a:avLst/>
          </a:prstGeom>
        </p:spPr>
        <p:txBody>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提问环节 </a:t>
            </a:r>
            <a:r>
              <a:rPr lang="en-US" altLang="zh-CN" sz="2400"/>
              <a:t>Q&amp;A</a:t>
            </a:r>
            <a:endParaRPr lang="zh-CN" altLang="en-US" sz="2400"/>
          </a:p>
        </p:txBody>
      </p:sp>
    </p:spTree>
    <p:extLst>
      <p:ext uri="{BB962C8B-B14F-4D97-AF65-F5344CB8AC3E}">
        <p14:creationId xmlns:p14="http://schemas.microsoft.com/office/powerpoint/2010/main" val="228680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1297159" cy="1812132"/>
          </a:xfrm>
        </p:spPr>
        <p:txBody>
          <a:bodyPr/>
          <a:lstStyle/>
          <a:p>
            <a:pPr lvl="0" algn="l"/>
            <a:r>
              <a:rPr lang="zh-CN" altLang="en-US" sz="4800">
                <a:latin typeface="微软雅黑" panose="020B0503020204020204" pitchFamily="34" charset="-122"/>
                <a:ea typeface="微软雅黑" panose="020B0503020204020204" pitchFamily="34" charset="-122"/>
              </a:rPr>
              <a:t>分享废水中活性药物成分（</a:t>
            </a:r>
            <a:r>
              <a:rPr lang="en-US" altLang="zh-CN" sz="4800">
                <a:latin typeface="微软雅黑" panose="020B0503020204020204" pitchFamily="34" charset="-122"/>
                <a:ea typeface="微软雅黑" panose="020B0503020204020204" pitchFamily="34" charset="-122"/>
              </a:rPr>
              <a:t>API</a:t>
            </a:r>
            <a:r>
              <a:rPr lang="zh-CN" altLang="en-US" sz="4800">
                <a:latin typeface="微软雅黑" panose="020B0503020204020204" pitchFamily="34" charset="-122"/>
                <a:ea typeface="微软雅黑" panose="020B0503020204020204" pitchFamily="34" charset="-122"/>
              </a:rPr>
              <a:t>）</a:t>
            </a:r>
            <a:br>
              <a:rPr lang="en-GB" altLang="zh-CN" sz="4800">
                <a:latin typeface="微软雅黑" panose="020B0503020204020204" pitchFamily="34" charset="-122"/>
                <a:ea typeface="微软雅黑" panose="020B0503020204020204" pitchFamily="34" charset="-122"/>
              </a:rPr>
            </a:br>
            <a:r>
              <a:rPr lang="zh-CN" altLang="en-US" sz="4800">
                <a:latin typeface="微软雅黑" panose="020B0503020204020204" pitchFamily="34" charset="-122"/>
                <a:ea typeface="微软雅黑" panose="020B0503020204020204" pitchFamily="34" charset="-122"/>
              </a:rPr>
              <a:t>取样和检测实践</a:t>
            </a: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13841" y="3713887"/>
            <a:ext cx="10029825" cy="2812844"/>
          </a:xfrm>
        </p:spPr>
        <p:txBody>
          <a:bodyPr>
            <a:normAutofit/>
          </a:bodyPr>
          <a:lstStyle/>
          <a:p>
            <a:pPr>
              <a:spcBef>
                <a:spcPts val="1800"/>
              </a:spcBef>
            </a:pPr>
            <a:r>
              <a:rPr lang="zh-CN" altLang="en-US" sz="1800">
                <a:latin typeface="+mj-ea"/>
                <a:ea typeface="+mj-ea"/>
              </a:rPr>
              <a:t>陈燕芳 </a:t>
            </a:r>
            <a:r>
              <a:rPr lang="en-GB" altLang="zh-CN" sz="1800">
                <a:latin typeface="+mj-ea"/>
                <a:ea typeface="+mj-ea"/>
              </a:rPr>
              <a:t>| EHS</a:t>
            </a:r>
            <a:r>
              <a:rPr lang="zh-CN" altLang="en-US" sz="1800">
                <a:latin typeface="+mj-ea"/>
                <a:ea typeface="+mj-ea"/>
              </a:rPr>
              <a:t>经理 </a:t>
            </a:r>
            <a:r>
              <a:rPr lang="en-GB" altLang="zh-CN" sz="1800">
                <a:latin typeface="+mj-ea"/>
                <a:ea typeface="+mj-ea"/>
              </a:rPr>
              <a:t>| </a:t>
            </a:r>
            <a:r>
              <a:rPr lang="zh-CN" altLang="en-US" sz="1800">
                <a:latin typeface="+mj-ea"/>
                <a:ea typeface="+mj-ea"/>
              </a:rPr>
              <a:t>浙江海翔川南药业有限公司</a:t>
            </a:r>
          </a:p>
          <a:p>
            <a:r>
              <a:rPr lang="en-GB" altLang="zh-CN" sz="1800">
                <a:latin typeface="+mj-ea"/>
                <a:ea typeface="+mj-ea"/>
              </a:rPr>
              <a:t>Candy Chen | EHS Manager | Zhejiang </a:t>
            </a:r>
            <a:r>
              <a:rPr lang="en-GB" altLang="zh-CN" sz="1800" err="1">
                <a:latin typeface="+mj-ea"/>
                <a:ea typeface="+mj-ea"/>
              </a:rPr>
              <a:t>Hisoar</a:t>
            </a:r>
            <a:r>
              <a:rPr lang="en-GB" altLang="zh-CN" sz="1800">
                <a:latin typeface="+mj-ea"/>
                <a:ea typeface="+mj-ea"/>
              </a:rPr>
              <a:t> </a:t>
            </a:r>
            <a:r>
              <a:rPr lang="en-GB" altLang="zh-CN" sz="1800" err="1">
                <a:latin typeface="+mj-ea"/>
                <a:ea typeface="+mj-ea"/>
              </a:rPr>
              <a:t>Chuannan</a:t>
            </a:r>
            <a:r>
              <a:rPr lang="en-GB" altLang="zh-CN" sz="1800">
                <a:latin typeface="+mj-ea"/>
                <a:ea typeface="+mj-ea"/>
              </a:rPr>
              <a:t> Pharma Co., Ltd. </a:t>
            </a:r>
          </a:p>
        </p:txBody>
      </p:sp>
      <p:pic>
        <p:nvPicPr>
          <p:cNvPr id="4" name="Picture 3" descr="A picture containing text&#10;&#10;Description automatically generated">
            <a:extLst>
              <a:ext uri="{FF2B5EF4-FFF2-40B4-BE49-F238E27FC236}">
                <a16:creationId xmlns:a16="http://schemas.microsoft.com/office/drawing/2014/main" id="{47D43DC2-0842-E3E6-9467-083A4DACF2F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50300" y="-32771"/>
            <a:ext cx="3441700" cy="876300"/>
          </a:xfrm>
          <a:prstGeom prst="rect">
            <a:avLst/>
          </a:prstGeom>
        </p:spPr>
      </p:pic>
    </p:spTree>
    <p:extLst>
      <p:ext uri="{BB962C8B-B14F-4D97-AF65-F5344CB8AC3E}">
        <p14:creationId xmlns:p14="http://schemas.microsoft.com/office/powerpoint/2010/main" val="388208458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9998" y="1471640"/>
            <a:ext cx="7082915" cy="4602687"/>
          </a:xfrm>
        </p:spPr>
        <p:txBody>
          <a:bodyPr>
            <a:normAutofit/>
          </a:bodyPr>
          <a:lstStyle/>
          <a:p>
            <a:r>
              <a:rPr lang="zh-CN" altLang="en-US" sz="2000">
                <a:latin typeface="微软雅黑" panose="020B0503020204020204" charset="-122"/>
                <a:ea typeface="微软雅黑" panose="020B0503020204020204" charset="-122"/>
              </a:rPr>
              <a:t>姓名：陈燕芳</a:t>
            </a:r>
            <a:endParaRPr lang="en-GB" sz="2000">
              <a:latin typeface="微软雅黑" panose="020B0503020204020204" charset="-122"/>
              <a:ea typeface="微软雅黑" panose="020B0503020204020204" charset="-122"/>
            </a:endParaRPr>
          </a:p>
          <a:p>
            <a:r>
              <a:rPr lang="zh-CN" altLang="en-US" sz="2000">
                <a:latin typeface="微软雅黑" panose="020B0503020204020204" charset="-122"/>
                <a:ea typeface="微软雅黑" panose="020B0503020204020204" charset="-122"/>
              </a:rPr>
              <a:t>职位：</a:t>
            </a:r>
            <a:r>
              <a:rPr lang="en-US" altLang="zh-CN" sz="2000">
                <a:latin typeface="微软雅黑" panose="020B0503020204020204" charset="-122"/>
                <a:ea typeface="微软雅黑" panose="020B0503020204020204" charset="-122"/>
              </a:rPr>
              <a:t>EHS</a:t>
            </a:r>
            <a:r>
              <a:rPr lang="zh-CN" altLang="en-US" sz="2000">
                <a:latin typeface="微软雅黑" panose="020B0503020204020204" charset="-122"/>
                <a:ea typeface="微软雅黑" panose="020B0503020204020204" charset="-122"/>
              </a:rPr>
              <a:t>经理</a:t>
            </a:r>
            <a:endParaRPr lang="en-GB" sz="2000">
              <a:latin typeface="微软雅黑" panose="020B0503020204020204" charset="-122"/>
              <a:ea typeface="微软雅黑" panose="020B0503020204020204" charset="-122"/>
            </a:endParaRPr>
          </a:p>
          <a:p>
            <a:r>
              <a:rPr lang="zh-CN" altLang="en-US" sz="2000">
                <a:latin typeface="微软雅黑" panose="020B0503020204020204" charset="-122"/>
                <a:ea typeface="微软雅黑" panose="020B0503020204020204" charset="-122"/>
              </a:rPr>
              <a:t>公司：浙江海翔川南药业有限公司</a:t>
            </a:r>
            <a:endParaRPr lang="en-GB" altLang="zh-CN" sz="2000">
              <a:latin typeface="微软雅黑" panose="020B0503020204020204" charset="-122"/>
              <a:ea typeface="微软雅黑" panose="020B0503020204020204" charset="-122"/>
            </a:endParaRPr>
          </a:p>
          <a:p>
            <a:r>
              <a:rPr lang="zh-CN" altLang="en-US" sz="2000">
                <a:latin typeface="微软雅黑" panose="020B0503020204020204" charset="-122"/>
                <a:ea typeface="微软雅黑" panose="020B0503020204020204" charset="-122"/>
              </a:rPr>
              <a:t>联系方式</a:t>
            </a:r>
            <a:r>
              <a:rPr lang="en-GB" sz="2000">
                <a:latin typeface="微软雅黑" panose="020B0503020204020204" charset="-122"/>
                <a:ea typeface="微软雅黑" panose="020B0503020204020204" charset="-122"/>
              </a:rPr>
              <a:t> </a:t>
            </a:r>
            <a:r>
              <a:rPr lang="zh-CN" altLang="en-US" sz="2000">
                <a:latin typeface="微软雅黑" panose="020B0503020204020204" charset="-122"/>
                <a:ea typeface="微软雅黑" panose="020B0503020204020204" charset="-122"/>
              </a:rPr>
              <a:t>：手机</a:t>
            </a:r>
            <a:r>
              <a:rPr lang="en-US" altLang="zh-CN" sz="2000">
                <a:latin typeface="微软雅黑" panose="020B0503020204020204" charset="-122"/>
                <a:ea typeface="微软雅黑" panose="020B0503020204020204" charset="-122"/>
              </a:rPr>
              <a:t> 15958637322</a:t>
            </a:r>
          </a:p>
          <a:p>
            <a:r>
              <a:rPr lang="zh-CN" altLang="en-US" sz="2000">
                <a:latin typeface="微软雅黑" panose="020B0503020204020204" charset="-122"/>
                <a:ea typeface="微软雅黑" panose="020B0503020204020204" charset="-122"/>
              </a:rPr>
              <a:t>邮箱</a:t>
            </a:r>
            <a:r>
              <a:rPr lang="en-US" altLang="zh-CN" sz="2000">
                <a:latin typeface="微软雅黑" panose="020B0503020204020204" charset="-122"/>
                <a:ea typeface="微软雅黑" panose="020B0503020204020204" charset="-122"/>
              </a:rPr>
              <a:t> </a:t>
            </a:r>
            <a:r>
              <a:rPr lang="en-US" altLang="zh-CN" sz="2000">
                <a:latin typeface="微软雅黑" panose="020B0503020204020204" charset="-122"/>
                <a:ea typeface="微软雅黑" panose="020B0503020204020204" charset="-122"/>
                <a:hlinkClick r:id="rId2"/>
              </a:rPr>
              <a:t>cyf@hisoar.com</a:t>
            </a:r>
            <a:endParaRPr lang="en-US" altLang="zh-CN" sz="2000">
              <a:latin typeface="微软雅黑" panose="020B0503020204020204" charset="-122"/>
              <a:ea typeface="微软雅黑" panose="020B0503020204020204" charset="-122"/>
            </a:endParaRPr>
          </a:p>
          <a:p>
            <a:pPr marL="0" indent="0">
              <a:buNone/>
            </a:pPr>
            <a:r>
              <a:rPr lang="en-GB" altLang="zh-CN" sz="2000">
                <a:latin typeface="微软雅黑" panose="020B0503020204020204" pitchFamily="34" charset="-122"/>
                <a:ea typeface="微软雅黑" panose="020B0503020204020204" pitchFamily="34" charset="-122"/>
              </a:rPr>
              <a:t>------------------------------------------------------</a:t>
            </a:r>
            <a:endParaRPr lang="en-GB" altLang="zh-CN" sz="2000">
              <a:latin typeface="微软雅黑" panose="020B0503020204020204" charset="-122"/>
              <a:ea typeface="微软雅黑" panose="020B0503020204020204" charset="-122"/>
            </a:endParaRPr>
          </a:p>
          <a:p>
            <a:r>
              <a:rPr lang="en-US" altLang="zh-CN" sz="2000">
                <a:latin typeface="微软雅黑" panose="020B0503020204020204" charset="-122"/>
                <a:ea typeface="微软雅黑" panose="020B0503020204020204" charset="-122"/>
              </a:rPr>
              <a:t>2007</a:t>
            </a:r>
            <a:r>
              <a:rPr lang="zh-CN" altLang="zh-CN" sz="2000">
                <a:latin typeface="微软雅黑" panose="020B0503020204020204" charset="-122"/>
                <a:ea typeface="微软雅黑" panose="020B0503020204020204" charset="-122"/>
              </a:rPr>
              <a:t>年加入</a:t>
            </a:r>
            <a:r>
              <a:rPr lang="zh-CN" altLang="en-US" sz="2000">
                <a:latin typeface="微软雅黑" panose="020B0503020204020204" charset="-122"/>
                <a:ea typeface="微软雅黑" panose="020B0503020204020204" charset="-122"/>
                <a:sym typeface="+mn-ea"/>
              </a:rPr>
              <a:t>浙江海翔川南药业有限公司，担任</a:t>
            </a:r>
            <a:r>
              <a:rPr lang="en-US" altLang="zh-CN" sz="2000">
                <a:latin typeface="微软雅黑" panose="020B0503020204020204" charset="-122"/>
                <a:ea typeface="微软雅黑" panose="020B0503020204020204" charset="-122"/>
                <a:sym typeface="+mn-ea"/>
              </a:rPr>
              <a:t>EHS</a:t>
            </a:r>
            <a:r>
              <a:rPr lang="zh-CN" altLang="en-US" sz="2000">
                <a:latin typeface="微软雅黑" panose="020B0503020204020204" charset="-122"/>
                <a:ea typeface="微软雅黑" panose="020B0503020204020204" charset="-122"/>
                <a:sym typeface="+mn-ea"/>
              </a:rPr>
              <a:t>经理。</a:t>
            </a:r>
          </a:p>
          <a:p>
            <a:pPr marL="0" indent="0">
              <a:buNone/>
            </a:pPr>
            <a:endParaRPr lang="en-US" altLang="zh-CN" sz="2000">
              <a:latin typeface="微软雅黑" panose="020B0503020204020204" charset="-122"/>
              <a:ea typeface="微软雅黑" panose="020B0503020204020204" charset="-122"/>
            </a:endParaRPr>
          </a:p>
        </p:txBody>
      </p:sp>
      <p:sp>
        <p:nvSpPr>
          <p:cNvPr id="7" name="Rectangle 6"/>
          <p:cNvSpPr/>
          <p:nvPr/>
        </p:nvSpPr>
        <p:spPr>
          <a:xfrm>
            <a:off x="8143037" y="1682826"/>
            <a:ext cx="2831335" cy="3492347"/>
          </a:xfrm>
          <a:prstGeom prst="rect">
            <a:avLst/>
          </a:prstGeom>
          <a:solidFill>
            <a:schemeClr val="bg1"/>
          </a:solid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tx1">
                    <a:lumMod val="50000"/>
                    <a:lumOff val="50000"/>
                  </a:schemeClr>
                </a:solidFill>
              </a:rPr>
              <a:t>请附上一张您的照片</a:t>
            </a:r>
            <a:endParaRPr lang="en-GB">
              <a:solidFill>
                <a:schemeClr val="tx1">
                  <a:lumMod val="50000"/>
                  <a:lumOff val="50000"/>
                </a:schemeClr>
              </a:solidFill>
            </a:endParaRPr>
          </a:p>
        </p:txBody>
      </p:sp>
      <p:pic>
        <p:nvPicPr>
          <p:cNvPr id="5" name="图片 4" descr="图片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36109" y="1682825"/>
            <a:ext cx="2445190" cy="3492347"/>
          </a:xfrm>
          <a:prstGeom prst="rect">
            <a:avLst/>
          </a:prstGeom>
        </p:spPr>
      </p:pic>
      <p:sp>
        <p:nvSpPr>
          <p:cNvPr id="9" name="Title 1">
            <a:extLst>
              <a:ext uri="{FF2B5EF4-FFF2-40B4-BE49-F238E27FC236}">
                <a16:creationId xmlns:a16="http://schemas.microsoft.com/office/drawing/2014/main" id="{26C57E93-3BBD-AEDD-F715-C482F6167540}"/>
              </a:ext>
            </a:extLst>
          </p:cNvPr>
          <p:cNvSpPr>
            <a:spLocks noGrp="1"/>
          </p:cNvSpPr>
          <p:nvPr>
            <p:ph type="title"/>
          </p:nvPr>
        </p:nvSpPr>
        <p:spPr>
          <a:xfrm>
            <a:off x="449999" y="495300"/>
            <a:ext cx="11333505" cy="652463"/>
          </a:xfrm>
        </p:spPr>
        <p:txBody>
          <a:bodyPr/>
          <a:lstStyle/>
          <a:p>
            <a:r>
              <a:rPr lang="zh-CN" altLang="en-US">
                <a:latin typeface="+mn-lt"/>
                <a:ea typeface="微软雅黑" panose="020B0503020204020204" pitchFamily="34" charset="-122"/>
              </a:rPr>
              <a:t>个人经历介绍 </a:t>
            </a:r>
            <a:r>
              <a:rPr lang="en-US" altLang="zh-CN" sz="2400">
                <a:latin typeface="Ubuntu" panose="020B0504030602030204" pitchFamily="34" charset="0"/>
              </a:rPr>
              <a:t>Speaker Bio </a:t>
            </a:r>
            <a:endParaRPr lang="en-GB" sz="2400">
              <a:latin typeface="Ubuntu" panose="020B0504030602030204" pitchFamily="34" charset="0"/>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450850" y="591015"/>
            <a:ext cx="10515600" cy="566181"/>
          </a:xfrm>
          <a:prstGeom prst="rect">
            <a:avLst/>
          </a:prstGeom>
        </p:spPr>
        <p:txBody>
          <a:bodyPr vert="horz" wrap="square" lIns="0" tIns="12065" rIns="0" bIns="0" rtlCol="0">
            <a:spAutoFit/>
          </a:bodyPr>
          <a:lstStyle/>
          <a:p>
            <a:r>
              <a:rPr lang="zh-CN" altLang="en-US" i="0" u="none">
                <a:solidFill>
                  <a:srgbClr val="F8652E"/>
                </a:solidFill>
                <a:latin typeface="+mn-lt"/>
                <a:ea typeface="微软雅黑" panose="020B0503020204020204" pitchFamily="34" charset="-122"/>
              </a:rPr>
              <a:t>概述</a:t>
            </a:r>
            <a:r>
              <a:rPr lang="en-US" altLang="zh-CN" i="0" u="none">
                <a:solidFill>
                  <a:srgbClr val="F8652E"/>
                </a:solidFill>
                <a:latin typeface="+mn-lt"/>
                <a:ea typeface="Ubuntu Bold"/>
              </a:rPr>
              <a:t> </a:t>
            </a:r>
            <a:r>
              <a:rPr lang="en-GB" altLang="zh-CN" sz="2400" i="0" u="none">
                <a:solidFill>
                  <a:srgbClr val="F8652E"/>
                </a:solidFill>
                <a:latin typeface="Ubuntu" panose="020B0504030602030204" pitchFamily="34" charset="0"/>
                <a:ea typeface="Ubuntu Bold"/>
              </a:rPr>
              <a:t>O</a:t>
            </a:r>
            <a:r>
              <a:rPr lang="en-US" altLang="zh-CN" sz="2400" i="0" u="none" err="1">
                <a:solidFill>
                  <a:srgbClr val="F8652E"/>
                </a:solidFill>
                <a:latin typeface="Ubuntu" panose="020B0504030602030204" pitchFamily="34" charset="0"/>
                <a:ea typeface="Ubuntu Bold"/>
              </a:rPr>
              <a:t>verview</a:t>
            </a:r>
            <a:endParaRPr lang="en-GB" sz="2400">
              <a:latin typeface="Ubuntu" panose="020B0504030602030204" pitchFamily="34" charset="0"/>
            </a:endParaRPr>
          </a:p>
        </p:txBody>
      </p:sp>
      <p:sp>
        <p:nvSpPr>
          <p:cNvPr id="2" name="Text Placeholder 1">
            <a:extLst>
              <a:ext uri="{FF2B5EF4-FFF2-40B4-BE49-F238E27FC236}">
                <a16:creationId xmlns:a16="http://schemas.microsoft.com/office/drawing/2014/main" id="{A9EA7DC6-DA8E-13F6-7422-50DC2C850485}"/>
              </a:ext>
            </a:extLst>
          </p:cNvPr>
          <p:cNvSpPr>
            <a:spLocks noGrp="1"/>
          </p:cNvSpPr>
          <p:nvPr>
            <p:ph type="body" sz="quarter" idx="10"/>
          </p:nvPr>
        </p:nvSpPr>
        <p:spPr>
          <a:xfrm>
            <a:off x="450849" y="1845698"/>
            <a:ext cx="9444713" cy="400050"/>
          </a:xfrm>
        </p:spPr>
        <p:txBody>
          <a:bodyPr/>
          <a:lstStyle/>
          <a:p>
            <a:r>
              <a:rPr lang="zh-CN" altLang="en-US" sz="2000" b="0" spc="-20">
                <a:solidFill>
                  <a:srgbClr val="848484"/>
                </a:solidFill>
                <a:latin typeface="宋体" panose="02010600030101010101" pitchFamily="2" charset="-122"/>
                <a:cs typeface="宋体" panose="02010600030101010101" pitchFamily="2" charset="-122"/>
              </a:rPr>
              <a:t>检测废水中</a:t>
            </a:r>
            <a:r>
              <a:rPr lang="en-US" altLang="zh-CN" sz="2000" b="0" spc="-15">
                <a:solidFill>
                  <a:srgbClr val="848484"/>
                </a:solidFill>
                <a:latin typeface="Calibri Light" panose="020F0302020204030204"/>
                <a:cs typeface="Calibri Light" panose="020F0302020204030204"/>
              </a:rPr>
              <a:t>API</a:t>
            </a:r>
            <a:r>
              <a:rPr lang="zh-CN" altLang="en-US" sz="2000" b="0" spc="-20">
                <a:solidFill>
                  <a:srgbClr val="848484"/>
                </a:solidFill>
                <a:latin typeface="宋体" panose="02010600030101010101" pitchFamily="2" charset="-122"/>
                <a:cs typeface="宋体" panose="02010600030101010101" pitchFamily="2" charset="-122"/>
              </a:rPr>
              <a:t>含量是评估制药工艺废水</a:t>
            </a:r>
            <a:r>
              <a:rPr lang="en-US" altLang="zh-CN" sz="2000" b="0" spc="-15">
                <a:solidFill>
                  <a:srgbClr val="848484"/>
                </a:solidFill>
                <a:latin typeface="Calibri Light" panose="020F0302020204030204"/>
                <a:cs typeface="Calibri Light" panose="020F0302020204030204"/>
              </a:rPr>
              <a:t>API</a:t>
            </a:r>
            <a:r>
              <a:rPr lang="zh-CN" altLang="en-US" sz="2000" b="0" spc="-20">
                <a:solidFill>
                  <a:srgbClr val="848484"/>
                </a:solidFill>
                <a:latin typeface="宋体" panose="02010600030101010101" pitchFamily="2" charset="-122"/>
                <a:cs typeface="宋体" panose="02010600030101010101" pitchFamily="2" charset="-122"/>
              </a:rPr>
              <a:t>排放的关键要</a:t>
            </a:r>
            <a:r>
              <a:rPr lang="zh-CN" altLang="en-US" sz="2000" b="0" spc="-25">
                <a:solidFill>
                  <a:srgbClr val="848484"/>
                </a:solidFill>
                <a:latin typeface="宋体" panose="02010600030101010101" pitchFamily="2" charset="-122"/>
                <a:cs typeface="宋体" panose="02010600030101010101" pitchFamily="2" charset="-122"/>
              </a:rPr>
              <a:t>素</a:t>
            </a:r>
            <a:endParaRPr lang="zh-CN" altLang="en-US" sz="2000" b="0">
              <a:solidFill>
                <a:schemeClr val="tx1">
                  <a:lumMod val="50000"/>
                  <a:lumOff val="50000"/>
                </a:schemeClr>
              </a:solidFill>
              <a:latin typeface="Microsoft YaHei"/>
              <a:cs typeface="Microsoft YaHei"/>
            </a:endParaRPr>
          </a:p>
          <a:p>
            <a:endParaRPr lang="zh-CN" altLang="en-US" sz="2000" b="0"/>
          </a:p>
        </p:txBody>
      </p:sp>
      <p:sp>
        <p:nvSpPr>
          <p:cNvPr id="6" name="Text Placeholder 5">
            <a:extLst>
              <a:ext uri="{FF2B5EF4-FFF2-40B4-BE49-F238E27FC236}">
                <a16:creationId xmlns:a16="http://schemas.microsoft.com/office/drawing/2014/main" id="{E60C01BE-0C48-DC32-8C12-242647A3C633}"/>
              </a:ext>
            </a:extLst>
          </p:cNvPr>
          <p:cNvSpPr>
            <a:spLocks noGrp="1"/>
          </p:cNvSpPr>
          <p:nvPr>
            <p:ph type="body" sz="quarter" idx="11"/>
          </p:nvPr>
        </p:nvSpPr>
        <p:spPr/>
        <p:txBody>
          <a:bodyPr/>
          <a:lstStyle/>
          <a:p>
            <a:r>
              <a:rPr lang="zh-CN" altLang="en-US" sz="2000" spc="-20">
                <a:solidFill>
                  <a:srgbClr val="848484"/>
                </a:solidFill>
                <a:latin typeface="宋体" panose="02010600030101010101" pitchFamily="2" charset="-122"/>
                <a:cs typeface="Malgun Gothic" panose="020B0503020000020004" charset="-127"/>
              </a:rPr>
              <a:t>分析</a:t>
            </a:r>
            <a:r>
              <a:rPr lang="zh-CN" altLang="en-US" sz="2000" spc="-20">
                <a:solidFill>
                  <a:srgbClr val="848484"/>
                </a:solidFill>
                <a:latin typeface="宋体" panose="02010600030101010101" pitchFamily="2" charset="-122"/>
                <a:cs typeface="宋体" panose="02010600030101010101" pitchFamily="2" charset="-122"/>
              </a:rPr>
              <a:t>方法及验证</a:t>
            </a:r>
            <a:endParaRPr lang="zh-CN" altLang="en-US" sz="2000">
              <a:solidFill>
                <a:schemeClr val="tx1">
                  <a:lumMod val="50000"/>
                  <a:lumOff val="50000"/>
                </a:schemeClr>
              </a:solidFill>
              <a:latin typeface="Microsoft YaHei"/>
              <a:cs typeface="Microsoft YaHei"/>
            </a:endParaRPr>
          </a:p>
        </p:txBody>
      </p:sp>
      <p:sp>
        <p:nvSpPr>
          <p:cNvPr id="7" name="Text Placeholder 6">
            <a:extLst>
              <a:ext uri="{FF2B5EF4-FFF2-40B4-BE49-F238E27FC236}">
                <a16:creationId xmlns:a16="http://schemas.microsoft.com/office/drawing/2014/main" id="{496F38EE-45E4-A914-AA15-1409608660AA}"/>
              </a:ext>
            </a:extLst>
          </p:cNvPr>
          <p:cNvSpPr>
            <a:spLocks noGrp="1"/>
          </p:cNvSpPr>
          <p:nvPr>
            <p:ph type="body" sz="quarter" idx="12"/>
          </p:nvPr>
        </p:nvSpPr>
        <p:spPr/>
        <p:txBody>
          <a:bodyPr/>
          <a:lstStyle/>
          <a:p>
            <a:endParaRPr lang="zh-CN" altLang="en-US"/>
          </a:p>
        </p:txBody>
      </p:sp>
      <p:sp>
        <p:nvSpPr>
          <p:cNvPr id="8" name="Text Placeholder 7">
            <a:extLst>
              <a:ext uri="{FF2B5EF4-FFF2-40B4-BE49-F238E27FC236}">
                <a16:creationId xmlns:a16="http://schemas.microsoft.com/office/drawing/2014/main" id="{123E5BD7-1B5D-AE4E-A7A2-BE0B9B292EA9}"/>
              </a:ext>
            </a:extLst>
          </p:cNvPr>
          <p:cNvSpPr>
            <a:spLocks noGrp="1"/>
          </p:cNvSpPr>
          <p:nvPr>
            <p:ph type="body" sz="quarter" idx="13"/>
          </p:nvPr>
        </p:nvSpPr>
        <p:spPr/>
        <p:txBody>
          <a:bodyPr/>
          <a:lstStyle/>
          <a:p>
            <a:endParaRPr lang="zh-CN" altLang="en-US"/>
          </a:p>
        </p:txBody>
      </p:sp>
      <p:sp>
        <p:nvSpPr>
          <p:cNvPr id="9" name="Text Placeholder 8">
            <a:extLst>
              <a:ext uri="{FF2B5EF4-FFF2-40B4-BE49-F238E27FC236}">
                <a16:creationId xmlns:a16="http://schemas.microsoft.com/office/drawing/2014/main" id="{40730B50-8CBD-8CA3-2420-99E272308EEF}"/>
              </a:ext>
            </a:extLst>
          </p:cNvPr>
          <p:cNvSpPr>
            <a:spLocks noGrp="1"/>
          </p:cNvSpPr>
          <p:nvPr>
            <p:ph type="body" sz="quarter" idx="14"/>
          </p:nvPr>
        </p:nvSpPr>
        <p:spPr/>
        <p:txBody>
          <a:bodyPr/>
          <a:lstStyle/>
          <a:p>
            <a:r>
              <a:rPr lang="zh-CN" altLang="en-US" sz="2000" spc="-20">
                <a:solidFill>
                  <a:srgbClr val="848484"/>
                </a:solidFill>
                <a:latin typeface="宋体" panose="02010600030101010101" pitchFamily="2" charset="-122"/>
                <a:cs typeface="宋体" panose="02010600030101010101" pitchFamily="2" charset="-122"/>
              </a:rPr>
              <a:t>取样要具有代表性</a:t>
            </a:r>
            <a:endParaRPr lang="zh-CN" altLang="en-US" sz="2000">
              <a:latin typeface="宋体" panose="02010600030101010101" pitchFamily="2" charset="-122"/>
              <a:cs typeface="宋体" panose="02010600030101010101" pitchFamily="2" charset="-122"/>
            </a:endParaRPr>
          </a:p>
        </p:txBody>
      </p:sp>
      <p:sp>
        <p:nvSpPr>
          <p:cNvPr id="10" name="Text Placeholder 9">
            <a:extLst>
              <a:ext uri="{FF2B5EF4-FFF2-40B4-BE49-F238E27FC236}">
                <a16:creationId xmlns:a16="http://schemas.microsoft.com/office/drawing/2014/main" id="{1975DF1B-97A1-2D0C-D92A-5E655A8E558C}"/>
              </a:ext>
            </a:extLst>
          </p:cNvPr>
          <p:cNvSpPr>
            <a:spLocks noGrp="1"/>
          </p:cNvSpPr>
          <p:nvPr>
            <p:ph type="body" sz="quarter" idx="15"/>
          </p:nvPr>
        </p:nvSpPr>
        <p:spPr/>
        <p:txBody>
          <a:bodyPr/>
          <a:lstStyle/>
          <a:p>
            <a:endParaRPr lang="zh-CN" altLang="en-US"/>
          </a:p>
        </p:txBody>
      </p:sp>
    </p:spTree>
    <p:extLst>
      <p:ext uri="{BB962C8B-B14F-4D97-AF65-F5344CB8AC3E}">
        <p14:creationId xmlns:p14="http://schemas.microsoft.com/office/powerpoint/2010/main" val="83542132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a:t>取样前准备</a:t>
            </a:r>
          </a:p>
        </p:txBody>
      </p:sp>
      <p:sp>
        <p:nvSpPr>
          <p:cNvPr id="3" name="object 3"/>
          <p:cNvSpPr txBox="1"/>
          <p:nvPr/>
        </p:nvSpPr>
        <p:spPr>
          <a:xfrm>
            <a:off x="498475" y="1601470"/>
            <a:ext cx="4909820" cy="1637030"/>
          </a:xfrm>
          <a:prstGeom prst="rect">
            <a:avLst/>
          </a:prstGeom>
        </p:spPr>
        <p:txBody>
          <a:bodyPr vert="horz" wrap="square" lIns="0" tIns="0" rIns="0" bIns="0" rtlCol="0">
            <a:spAutoFit/>
          </a:bodyPr>
          <a:lstStyle/>
          <a:p>
            <a:pPr marL="355600" marR="0" lvl="0" indent="-342900" algn="l" defTabSz="914400" rtl="0" eaLnBrk="1" fontAlgn="auto" latinLnBrk="0" hangingPunct="1">
              <a:lnSpc>
                <a:spcPct val="100000"/>
              </a:lnSpc>
              <a:spcBef>
                <a:spcPts val="0"/>
              </a:spcBef>
              <a:buClrTx/>
              <a:buSzTx/>
              <a:buFont typeface="Wingdings" panose="05000000000000000000" pitchFamily="2" charset="2"/>
              <a:buChar char="§"/>
            </a:pPr>
            <a:r>
              <a:rPr kumimoji="0" sz="2200" b="0" i="0" u="none" strike="noStrike" kern="1200" cap="none" spc="-20" normalizeH="0" baseline="0" err="1">
                <a:solidFill>
                  <a:srgbClr val="848484"/>
                </a:solidFill>
                <a:latin typeface="宋体" panose="02010600030101010101" pitchFamily="2" charset="-122"/>
                <a:ea typeface="+mn-ea"/>
                <a:cs typeface="宋体" panose="02010600030101010101" pitchFamily="2" charset="-122"/>
              </a:rPr>
              <a:t>制定取样计划</a:t>
            </a:r>
            <a:endParaRPr kumimoji="0" sz="2200" b="0" i="0" u="none" strike="noStrike" kern="1200" cap="none" spc="-20" normalizeH="0" baseline="0">
              <a:solidFill>
                <a:srgbClr val="848484"/>
              </a:solidFill>
              <a:latin typeface="宋体" panose="02010600030101010101" pitchFamily="2" charset="-122"/>
              <a:ea typeface="+mn-ea"/>
              <a:cs typeface="宋体" panose="02010600030101010101" pitchFamily="2" charset="-122"/>
            </a:endParaRPr>
          </a:p>
          <a:p>
            <a:pPr marL="355600" marR="0" lvl="0" indent="-342900" algn="l" defTabSz="914400" rtl="0" eaLnBrk="1" fontAlgn="auto" latinLnBrk="0" hangingPunct="1">
              <a:lnSpc>
                <a:spcPct val="100000"/>
              </a:lnSpc>
              <a:spcBef>
                <a:spcPts val="735"/>
              </a:spcBef>
              <a:buClrTx/>
              <a:buSzTx/>
              <a:buFont typeface="Wingdings" panose="05000000000000000000" pitchFamily="2" charset="2"/>
              <a:buChar char="§"/>
            </a:pPr>
            <a:r>
              <a:rPr kumimoji="0" sz="2200" b="0" i="0" u="none" strike="noStrike" kern="1200" cap="none" spc="-20" normalizeH="0" baseline="0" err="1">
                <a:solidFill>
                  <a:srgbClr val="848484"/>
                </a:solidFill>
                <a:latin typeface="宋体" panose="02010600030101010101" pitchFamily="2" charset="-122"/>
                <a:ea typeface="+mn-ea"/>
                <a:cs typeface="宋体" panose="02010600030101010101" pitchFamily="2" charset="-122"/>
              </a:rPr>
              <a:t>依据生产计划</a:t>
            </a:r>
            <a:endParaRPr kumimoji="0" sz="2200" b="0" i="0" u="none" strike="noStrike" kern="1200" cap="none" spc="-20" normalizeH="0" baseline="0">
              <a:solidFill>
                <a:srgbClr val="848484"/>
              </a:solidFill>
              <a:latin typeface="宋体" panose="02010600030101010101" pitchFamily="2" charset="-122"/>
              <a:ea typeface="+mn-ea"/>
              <a:cs typeface="宋体" panose="02010600030101010101" pitchFamily="2" charset="-122"/>
            </a:endParaRPr>
          </a:p>
          <a:p>
            <a:pPr marL="355600" marR="0" lvl="0" indent="-342900" algn="l" defTabSz="914400" rtl="0" eaLnBrk="1" fontAlgn="auto" latinLnBrk="0" hangingPunct="1">
              <a:lnSpc>
                <a:spcPct val="100000"/>
              </a:lnSpc>
              <a:spcBef>
                <a:spcPts val="735"/>
              </a:spcBef>
              <a:buClrTx/>
              <a:buSzTx/>
              <a:buFont typeface="Wingdings" panose="05000000000000000000" pitchFamily="2" charset="2"/>
              <a:buChar char="§"/>
            </a:pPr>
            <a:r>
              <a:rPr kumimoji="0" sz="2200" b="0" i="0" u="none" strike="noStrike" kern="1200" cap="none" spc="-20" normalizeH="0" baseline="0" err="1">
                <a:solidFill>
                  <a:srgbClr val="848484"/>
                </a:solidFill>
                <a:latin typeface="宋体" panose="02010600030101010101" pitchFamily="2" charset="-122"/>
                <a:ea typeface="+mn-ea"/>
                <a:cs typeface="宋体" panose="02010600030101010101" pitchFamily="2" charset="-122"/>
              </a:rPr>
              <a:t>废水停留时间</a:t>
            </a:r>
            <a:r>
              <a:rPr kumimoji="0" sz="2200" b="0" i="0" u="none" strike="noStrike" kern="1200" cap="none" spc="-20" normalizeH="0" baseline="0">
                <a:solidFill>
                  <a:srgbClr val="848484"/>
                </a:solidFill>
                <a:latin typeface="宋体" panose="02010600030101010101" pitchFamily="2" charset="-122"/>
                <a:ea typeface="+mn-ea"/>
                <a:cs typeface="宋体" panose="02010600030101010101" pitchFamily="2" charset="-122"/>
              </a:rPr>
              <a:t>(</a:t>
            </a:r>
            <a:r>
              <a:rPr kumimoji="0" sz="2200" b="0" i="0" u="none" strike="noStrike" kern="1200" cap="none" spc="-20" normalizeH="0" baseline="0" err="1">
                <a:solidFill>
                  <a:srgbClr val="848484"/>
                </a:solidFill>
                <a:latin typeface="宋体" panose="02010600030101010101" pitchFamily="2" charset="-122"/>
                <a:ea typeface="+mn-ea"/>
                <a:cs typeface="宋体" panose="02010600030101010101" pitchFamily="2" charset="-122"/>
              </a:rPr>
              <a:t>排放口取样</a:t>
            </a:r>
            <a:r>
              <a:rPr kumimoji="0" sz="2200" b="0" i="0" u="none" strike="noStrike" kern="1200" cap="none" spc="-20" normalizeH="0" baseline="0">
                <a:solidFill>
                  <a:srgbClr val="848484"/>
                </a:solidFill>
                <a:latin typeface="宋体" panose="02010600030101010101" pitchFamily="2" charset="-122"/>
                <a:ea typeface="+mn-ea"/>
                <a:cs typeface="宋体" panose="02010600030101010101" pitchFamily="2" charset="-122"/>
              </a:rPr>
              <a:t>)</a:t>
            </a:r>
          </a:p>
          <a:p>
            <a:pPr marL="355600" marR="0" lvl="0" indent="-342900" algn="l" defTabSz="914400" rtl="0" eaLnBrk="1" fontAlgn="auto" latinLnBrk="0" hangingPunct="1">
              <a:lnSpc>
                <a:spcPct val="100000"/>
              </a:lnSpc>
              <a:spcBef>
                <a:spcPts val="735"/>
              </a:spcBef>
              <a:buClrTx/>
              <a:buSzTx/>
              <a:buFont typeface="Wingdings" panose="05000000000000000000" pitchFamily="2" charset="2"/>
              <a:buChar char="§"/>
            </a:pPr>
            <a:r>
              <a:rPr kumimoji="0" sz="2200" b="0" i="0" u="none" strike="noStrike" kern="1200" cap="none" spc="-20" normalizeH="0" baseline="0" err="1">
                <a:solidFill>
                  <a:srgbClr val="848484"/>
                </a:solidFill>
                <a:latin typeface="宋体" panose="02010600030101010101" pitchFamily="2" charset="-122"/>
                <a:ea typeface="+mn-ea"/>
                <a:cs typeface="宋体" panose="02010600030101010101" pitchFamily="2" charset="-122"/>
              </a:rPr>
              <a:t>实验室工作计划（取样后尽早检测</a:t>
            </a:r>
            <a:r>
              <a:rPr kumimoji="0" sz="2200" b="0" i="0" u="none" strike="noStrike" kern="1200" cap="none" spc="-20" normalizeH="0" baseline="0">
                <a:solidFill>
                  <a:srgbClr val="848484"/>
                </a:solidFill>
                <a:latin typeface="宋体" panose="02010600030101010101" pitchFamily="2" charset="-122"/>
                <a:ea typeface="+mn-ea"/>
                <a:cs typeface="宋体" panose="02010600030101010101" pitchFamily="2" charset="-122"/>
              </a:rPr>
              <a:t>）</a:t>
            </a:r>
            <a:endParaRPr kumimoji="0" lang="zh-CN" altLang="en-US" sz="2200" b="0" i="0" u="none" strike="noStrike" kern="1200" cap="none" spc="20" normalizeH="0" baseline="0" noProof="0">
              <a:ln>
                <a:noFill/>
              </a:ln>
              <a:solidFill>
                <a:schemeClr val="tx1"/>
              </a:solidFill>
              <a:effectLst/>
              <a:uLnTx/>
              <a:uFillTx/>
              <a:latin typeface="Malgun Gothic" panose="020B0503020000020004" charset="-127"/>
              <a:ea typeface="+mn-ea"/>
              <a:cs typeface="Malgun Gothic" panose="020B0503020000020004" charset="-127"/>
            </a:endParaRPr>
          </a:p>
        </p:txBody>
      </p:sp>
      <p:sp>
        <p:nvSpPr>
          <p:cNvPr id="4" name="object 4"/>
          <p:cNvSpPr txBox="1"/>
          <p:nvPr/>
        </p:nvSpPr>
        <p:spPr>
          <a:xfrm>
            <a:off x="6425666" y="1601237"/>
            <a:ext cx="3475354" cy="1637030"/>
          </a:xfrm>
          <a:prstGeom prst="rect">
            <a:avLst/>
          </a:prstGeom>
        </p:spPr>
        <p:txBody>
          <a:bodyPr vert="horz" wrap="square" lIns="0" tIns="0" rIns="0" bIns="0" rtlCol="0">
            <a:spAutoFit/>
          </a:bodyPr>
          <a:lstStyle/>
          <a:p>
            <a:pPr marL="3556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defRPr/>
            </a:pPr>
            <a:r>
              <a:rPr kumimoji="0" sz="2200" b="0" i="0" u="none" strike="noStrike" kern="1200" cap="none" spc="-20" normalizeH="0" baseline="0" err="1">
                <a:solidFill>
                  <a:srgbClr val="848484"/>
                </a:solidFill>
                <a:latin typeface="宋体" panose="02010600030101010101" pitchFamily="2" charset="-122"/>
                <a:ea typeface="+mn-ea"/>
                <a:cs typeface="宋体" panose="02010600030101010101" pitchFamily="2" charset="-122"/>
              </a:rPr>
              <a:t>取样设备</a:t>
            </a:r>
            <a:endParaRPr kumimoji="0" sz="2200" b="0" i="0" u="none" strike="noStrike" kern="1200" cap="none" spc="-20" normalizeH="0" baseline="0">
              <a:solidFill>
                <a:srgbClr val="848484"/>
              </a:solidFill>
              <a:latin typeface="宋体" panose="02010600030101010101" pitchFamily="2" charset="-122"/>
              <a:ea typeface="+mn-ea"/>
              <a:cs typeface="宋体" panose="02010600030101010101" pitchFamily="2" charset="-122"/>
            </a:endParaRPr>
          </a:p>
          <a:p>
            <a:pPr marL="355600" marR="0" lvl="0" indent="-342900" algn="l" defTabSz="914400" rtl="0" eaLnBrk="1" fontAlgn="auto" latinLnBrk="0" hangingPunct="1">
              <a:lnSpc>
                <a:spcPct val="100000"/>
              </a:lnSpc>
              <a:spcBef>
                <a:spcPts val="735"/>
              </a:spcBef>
              <a:spcAft>
                <a:spcPts val="0"/>
              </a:spcAft>
              <a:buClrTx/>
              <a:buSzTx/>
              <a:buFont typeface="Wingdings" panose="05000000000000000000" pitchFamily="2" charset="2"/>
              <a:buChar char="§"/>
              <a:defRPr/>
            </a:pPr>
            <a:r>
              <a:rPr kumimoji="0" sz="2200" b="0" i="0" u="none" strike="noStrike" kern="1200" cap="none" spc="-20" normalizeH="0" baseline="0" err="1">
                <a:solidFill>
                  <a:srgbClr val="848484"/>
                </a:solidFill>
                <a:latin typeface="宋体" panose="02010600030101010101" pitchFamily="2" charset="-122"/>
                <a:ea typeface="+mn-ea"/>
                <a:cs typeface="宋体" panose="02010600030101010101" pitchFamily="2" charset="-122"/>
              </a:rPr>
              <a:t>取样容器</a:t>
            </a:r>
            <a:endParaRPr kumimoji="0" sz="2200" b="0" i="0" u="none" strike="noStrike" kern="1200" cap="none" spc="-20" normalizeH="0" baseline="0">
              <a:solidFill>
                <a:srgbClr val="848484"/>
              </a:solidFill>
              <a:latin typeface="宋体" panose="02010600030101010101" pitchFamily="2" charset="-122"/>
              <a:ea typeface="+mn-ea"/>
              <a:cs typeface="宋体" panose="02010600030101010101" pitchFamily="2" charset="-122"/>
            </a:endParaRPr>
          </a:p>
          <a:p>
            <a:pPr marL="355600" marR="0" lvl="0" indent="-342900" algn="l" defTabSz="914400" rtl="0" eaLnBrk="1" fontAlgn="auto" latinLnBrk="0" hangingPunct="1">
              <a:lnSpc>
                <a:spcPct val="100000"/>
              </a:lnSpc>
              <a:spcBef>
                <a:spcPts val="735"/>
              </a:spcBef>
              <a:spcAft>
                <a:spcPts val="0"/>
              </a:spcAft>
              <a:buClrTx/>
              <a:buSzTx/>
              <a:buFont typeface="Wingdings" panose="05000000000000000000" pitchFamily="2" charset="2"/>
              <a:buChar char="§"/>
              <a:defRPr/>
            </a:pPr>
            <a:r>
              <a:rPr kumimoji="0" sz="2200" b="0" i="0" u="none" strike="noStrike" kern="1200" cap="none" spc="-20" normalizeH="0" baseline="0" err="1">
                <a:solidFill>
                  <a:srgbClr val="848484"/>
                </a:solidFill>
                <a:latin typeface="宋体" panose="02010600030101010101" pitchFamily="2" charset="-122"/>
                <a:ea typeface="+mn-ea"/>
                <a:cs typeface="宋体" panose="02010600030101010101" pitchFamily="2" charset="-122"/>
              </a:rPr>
              <a:t>数量数量</a:t>
            </a:r>
            <a:endParaRPr kumimoji="0" sz="2200" b="0" i="0" u="none" strike="noStrike" kern="1200" cap="none" spc="-20" normalizeH="0" baseline="0">
              <a:solidFill>
                <a:srgbClr val="848484"/>
              </a:solidFill>
              <a:latin typeface="宋体" panose="02010600030101010101" pitchFamily="2" charset="-122"/>
              <a:ea typeface="+mn-ea"/>
              <a:cs typeface="宋体" panose="02010600030101010101" pitchFamily="2" charset="-122"/>
            </a:endParaRPr>
          </a:p>
          <a:p>
            <a:pPr marL="355600" marR="0" lvl="0" indent="-342900" algn="l" defTabSz="914400" rtl="0" eaLnBrk="1" fontAlgn="auto" latinLnBrk="0" hangingPunct="1">
              <a:lnSpc>
                <a:spcPct val="100000"/>
              </a:lnSpc>
              <a:spcBef>
                <a:spcPts val="735"/>
              </a:spcBef>
              <a:spcAft>
                <a:spcPts val="0"/>
              </a:spcAft>
              <a:buClrTx/>
              <a:buSzTx/>
              <a:buFont typeface="Wingdings" panose="05000000000000000000" pitchFamily="2" charset="2"/>
              <a:buChar char="§"/>
              <a:defRPr/>
            </a:pPr>
            <a:r>
              <a:rPr kumimoji="0" sz="2200" b="0" i="0" u="none" strike="noStrike" kern="1200" cap="none" spc="-20" normalizeH="0" baseline="0" err="1">
                <a:solidFill>
                  <a:srgbClr val="848484"/>
                </a:solidFill>
                <a:latin typeface="宋体" panose="02010600030101010101" pitchFamily="2" charset="-122"/>
                <a:ea typeface="+mn-ea"/>
                <a:cs typeface="宋体" panose="02010600030101010101" pitchFamily="2" charset="-122"/>
              </a:rPr>
              <a:t>样品储存</a:t>
            </a:r>
            <a:endParaRPr kumimoji="0" sz="2200" b="0" i="0" u="none" strike="noStrike" kern="1200" cap="none" spc="-20" normalizeH="0" baseline="0">
              <a:solidFill>
                <a:srgbClr val="848484"/>
              </a:solidFill>
              <a:latin typeface="宋体" panose="02010600030101010101" pitchFamily="2" charset="-122"/>
              <a:ea typeface="+mn-ea"/>
              <a:cs typeface="宋体" panose="02010600030101010101" pitchFamily="2" charset="-122"/>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a:t>取样注意事项  </a:t>
            </a:r>
          </a:p>
        </p:txBody>
      </p:sp>
      <p:sp>
        <p:nvSpPr>
          <p:cNvPr id="3" name="object 3"/>
          <p:cNvSpPr txBox="1"/>
          <p:nvPr/>
        </p:nvSpPr>
        <p:spPr>
          <a:xfrm>
            <a:off x="522706" y="1601872"/>
            <a:ext cx="5040428" cy="1623521"/>
          </a:xfrm>
          <a:prstGeom prst="rect">
            <a:avLst/>
          </a:prstGeom>
        </p:spPr>
        <p:txBody>
          <a:bodyPr vert="horz" wrap="square" lIns="0" tIns="0" rIns="0" bIns="0" rtlCol="0">
            <a:spAutoFit/>
          </a:bodyPr>
          <a:lstStyle/>
          <a:p>
            <a:pPr marL="355600" indent="-342900">
              <a:lnSpc>
                <a:spcPct val="100000"/>
              </a:lnSpc>
              <a:buFont typeface="Wingdings" panose="05000000000000000000" pitchFamily="2" charset="2"/>
              <a:buChar char="§"/>
            </a:pPr>
            <a:r>
              <a:rPr sz="2200" spc="-20" err="1">
                <a:solidFill>
                  <a:srgbClr val="848484"/>
                </a:solidFill>
                <a:cs typeface="宋体" panose="02010600030101010101" pitchFamily="2" charset="-122"/>
              </a:rPr>
              <a:t>工艺废水取</a:t>
            </a:r>
            <a:r>
              <a:rPr sz="2200" spc="-25" err="1">
                <a:solidFill>
                  <a:srgbClr val="848484"/>
                </a:solidFill>
                <a:cs typeface="宋体" panose="02010600030101010101" pitchFamily="2" charset="-122"/>
              </a:rPr>
              <a:t>样</a:t>
            </a:r>
            <a:r>
              <a:rPr lang="en-US" sz="2200" spc="-25">
                <a:solidFill>
                  <a:srgbClr val="848484"/>
                </a:solidFill>
                <a:cs typeface="宋体" panose="02010600030101010101" pitchFamily="2" charset="-122"/>
              </a:rPr>
              <a:t> – </a:t>
            </a:r>
            <a:r>
              <a:rPr lang="zh-CN" altLang="en-US" sz="2200" spc="-25">
                <a:solidFill>
                  <a:srgbClr val="848484"/>
                </a:solidFill>
                <a:cs typeface="宋体" panose="02010600030101010101" pitchFamily="2" charset="-122"/>
              </a:rPr>
              <a:t>废水收集罐</a:t>
            </a:r>
            <a:endParaRPr sz="2200">
              <a:cs typeface="宋体" panose="02010600030101010101" pitchFamily="2" charset="-122"/>
            </a:endParaRPr>
          </a:p>
          <a:p>
            <a:pPr marL="355600" indent="-342900">
              <a:lnSpc>
                <a:spcPct val="100000"/>
              </a:lnSpc>
              <a:spcBef>
                <a:spcPts val="735"/>
              </a:spcBef>
              <a:buFont typeface="Wingdings" panose="05000000000000000000" pitchFamily="2" charset="2"/>
              <a:buChar char="§"/>
            </a:pPr>
            <a:r>
              <a:rPr sz="2200" spc="-20" err="1">
                <a:solidFill>
                  <a:srgbClr val="848484"/>
                </a:solidFill>
                <a:cs typeface="宋体" panose="02010600030101010101" pitchFamily="2" charset="-122"/>
              </a:rPr>
              <a:t>在专用收集罐中取</a:t>
            </a:r>
            <a:r>
              <a:rPr sz="2200" spc="-25" err="1">
                <a:solidFill>
                  <a:srgbClr val="848484"/>
                </a:solidFill>
                <a:cs typeface="宋体" panose="02010600030101010101" pitchFamily="2" charset="-122"/>
              </a:rPr>
              <a:t>样</a:t>
            </a:r>
            <a:endParaRPr sz="2200">
              <a:cs typeface="宋体" panose="02010600030101010101" pitchFamily="2" charset="-122"/>
            </a:endParaRPr>
          </a:p>
          <a:p>
            <a:pPr marL="355600" indent="-342900">
              <a:lnSpc>
                <a:spcPct val="100000"/>
              </a:lnSpc>
              <a:spcBef>
                <a:spcPts val="735"/>
              </a:spcBef>
              <a:buFont typeface="Wingdings" panose="05000000000000000000" pitchFamily="2" charset="2"/>
              <a:buChar char="§"/>
            </a:pPr>
            <a:r>
              <a:rPr sz="2200" spc="-20">
                <a:solidFill>
                  <a:srgbClr val="848484"/>
                </a:solidFill>
                <a:cs typeface="宋体" panose="02010600030101010101" pitchFamily="2" charset="-122"/>
              </a:rPr>
              <a:t>连续取</a:t>
            </a:r>
            <a:r>
              <a:rPr sz="2200" b="0" spc="-15">
                <a:solidFill>
                  <a:srgbClr val="848484"/>
                </a:solidFill>
                <a:cs typeface="Calibri Light" panose="020F0302020204030204"/>
              </a:rPr>
              <a:t>5</a:t>
            </a:r>
            <a:r>
              <a:rPr sz="2200" spc="-20">
                <a:solidFill>
                  <a:srgbClr val="848484"/>
                </a:solidFill>
                <a:cs typeface="宋体" panose="02010600030101010101" pitchFamily="2" charset="-122"/>
              </a:rPr>
              <a:t>批，每批取</a:t>
            </a:r>
            <a:r>
              <a:rPr sz="2200" b="0" spc="-15">
                <a:solidFill>
                  <a:srgbClr val="848484"/>
                </a:solidFill>
                <a:cs typeface="Calibri Light" panose="020F0302020204030204"/>
              </a:rPr>
              <a:t>500ml</a:t>
            </a:r>
            <a:r>
              <a:rPr sz="2200" spc="-20">
                <a:solidFill>
                  <a:srgbClr val="848484"/>
                </a:solidFill>
                <a:cs typeface="宋体" panose="02010600030101010101" pitchFamily="2" charset="-122"/>
              </a:rPr>
              <a:t>，冷藏</a:t>
            </a:r>
            <a:r>
              <a:rPr sz="2200" spc="-25">
                <a:solidFill>
                  <a:srgbClr val="848484"/>
                </a:solidFill>
                <a:cs typeface="宋体" panose="02010600030101010101" pitchFamily="2" charset="-122"/>
              </a:rPr>
              <a:t>。</a:t>
            </a:r>
            <a:endParaRPr sz="2200">
              <a:cs typeface="宋体" panose="02010600030101010101" pitchFamily="2" charset="-122"/>
            </a:endParaRPr>
          </a:p>
          <a:p>
            <a:pPr marL="355600" indent="-342900">
              <a:lnSpc>
                <a:spcPct val="100000"/>
              </a:lnSpc>
              <a:spcBef>
                <a:spcPts val="735"/>
              </a:spcBef>
              <a:buFont typeface="Wingdings" panose="05000000000000000000" pitchFamily="2" charset="2"/>
              <a:buChar char="§"/>
            </a:pPr>
            <a:r>
              <a:rPr sz="2200" spc="-20">
                <a:solidFill>
                  <a:srgbClr val="848484"/>
                </a:solidFill>
                <a:cs typeface="宋体" panose="02010600030101010101" pitchFamily="2" charset="-122"/>
              </a:rPr>
              <a:t>混合后取</a:t>
            </a:r>
            <a:r>
              <a:rPr sz="2200" b="0" spc="-15">
                <a:solidFill>
                  <a:srgbClr val="848484"/>
                </a:solidFill>
                <a:cs typeface="Calibri Light" panose="020F0302020204030204"/>
              </a:rPr>
              <a:t>200ml</a:t>
            </a:r>
            <a:r>
              <a:rPr sz="2200" spc="-20">
                <a:solidFill>
                  <a:srgbClr val="848484"/>
                </a:solidFill>
                <a:cs typeface="宋体" panose="02010600030101010101" pitchFamily="2" charset="-122"/>
              </a:rPr>
              <a:t>送</a:t>
            </a:r>
            <a:r>
              <a:rPr sz="2200" spc="-25">
                <a:solidFill>
                  <a:srgbClr val="848484"/>
                </a:solidFill>
                <a:cs typeface="宋体" panose="02010600030101010101" pitchFamily="2" charset="-122"/>
              </a:rPr>
              <a:t>检</a:t>
            </a:r>
            <a:endParaRPr sz="2200">
              <a:cs typeface="宋体" panose="02010600030101010101" pitchFamily="2" charset="-122"/>
            </a:endParaRPr>
          </a:p>
        </p:txBody>
      </p:sp>
      <p:sp>
        <p:nvSpPr>
          <p:cNvPr id="4" name="object 4"/>
          <p:cNvSpPr txBox="1"/>
          <p:nvPr/>
        </p:nvSpPr>
        <p:spPr>
          <a:xfrm>
            <a:off x="5823285" y="1580764"/>
            <a:ext cx="5040429" cy="2051844"/>
          </a:xfrm>
          <a:prstGeom prst="rect">
            <a:avLst/>
          </a:prstGeom>
        </p:spPr>
        <p:txBody>
          <a:bodyPr vert="horz" wrap="square" lIns="0" tIns="0" rIns="0" bIns="0" rtlCol="0">
            <a:spAutoFit/>
          </a:bodyPr>
          <a:lstStyle/>
          <a:p>
            <a:pPr marL="355600" indent="-342900">
              <a:lnSpc>
                <a:spcPct val="100000"/>
              </a:lnSpc>
              <a:buFont typeface="Wingdings" panose="05000000000000000000" pitchFamily="2" charset="2"/>
              <a:buChar char="§"/>
            </a:pPr>
            <a:r>
              <a:rPr sz="2200" spc="-20" err="1">
                <a:solidFill>
                  <a:srgbClr val="848484"/>
                </a:solidFill>
                <a:cs typeface="宋体" panose="02010600030101010101" pitchFamily="2" charset="-122"/>
              </a:rPr>
              <a:t>设备清洗废水取</a:t>
            </a:r>
            <a:r>
              <a:rPr sz="2200" spc="-25" err="1">
                <a:solidFill>
                  <a:srgbClr val="848484"/>
                </a:solidFill>
                <a:cs typeface="宋体" panose="02010600030101010101" pitchFamily="2" charset="-122"/>
              </a:rPr>
              <a:t>样</a:t>
            </a:r>
            <a:r>
              <a:rPr lang="en-US" sz="2200" spc="-25">
                <a:solidFill>
                  <a:srgbClr val="848484"/>
                </a:solidFill>
                <a:cs typeface="宋体" panose="02010600030101010101" pitchFamily="2" charset="-122"/>
              </a:rPr>
              <a:t>- </a:t>
            </a:r>
            <a:r>
              <a:rPr lang="zh-CN" altLang="en-US" sz="2200" spc="-25">
                <a:solidFill>
                  <a:srgbClr val="848484"/>
                </a:solidFill>
                <a:cs typeface="宋体" panose="02010600030101010101" pitchFamily="2" charset="-122"/>
              </a:rPr>
              <a:t>废水收集罐</a:t>
            </a:r>
            <a:endParaRPr sz="2200">
              <a:cs typeface="宋体" panose="02010600030101010101" pitchFamily="2" charset="-122"/>
            </a:endParaRPr>
          </a:p>
          <a:p>
            <a:pPr marL="355600" indent="-342900">
              <a:lnSpc>
                <a:spcPct val="100000"/>
              </a:lnSpc>
              <a:spcBef>
                <a:spcPts val="735"/>
              </a:spcBef>
              <a:buFont typeface="Wingdings" panose="05000000000000000000" pitchFamily="2" charset="2"/>
              <a:buChar char="§"/>
            </a:pPr>
            <a:r>
              <a:rPr sz="2200" spc="-20" err="1">
                <a:solidFill>
                  <a:srgbClr val="848484"/>
                </a:solidFill>
                <a:cs typeface="宋体" panose="02010600030101010101" pitchFamily="2" charset="-122"/>
              </a:rPr>
              <a:t>设备清洗周</a:t>
            </a:r>
            <a:r>
              <a:rPr sz="2200" spc="-25" err="1">
                <a:solidFill>
                  <a:srgbClr val="848484"/>
                </a:solidFill>
                <a:cs typeface="宋体" panose="02010600030101010101" pitchFamily="2" charset="-122"/>
              </a:rPr>
              <a:t>期</a:t>
            </a:r>
            <a:endParaRPr sz="2200">
              <a:cs typeface="宋体" panose="02010600030101010101" pitchFamily="2" charset="-122"/>
            </a:endParaRPr>
          </a:p>
          <a:p>
            <a:pPr marL="355600" indent="-342900">
              <a:lnSpc>
                <a:spcPct val="100000"/>
              </a:lnSpc>
              <a:spcBef>
                <a:spcPts val="735"/>
              </a:spcBef>
              <a:buFont typeface="Wingdings" panose="05000000000000000000" pitchFamily="2" charset="2"/>
              <a:buChar char="§"/>
            </a:pPr>
            <a:r>
              <a:rPr sz="2200" spc="-20" err="1">
                <a:solidFill>
                  <a:srgbClr val="848484"/>
                </a:solidFill>
                <a:cs typeface="宋体" panose="02010600030101010101" pitchFamily="2" charset="-122"/>
              </a:rPr>
              <a:t>设备清洗方</a:t>
            </a:r>
            <a:r>
              <a:rPr sz="2200" spc="-25" err="1">
                <a:solidFill>
                  <a:srgbClr val="848484"/>
                </a:solidFill>
                <a:cs typeface="宋体" panose="02010600030101010101" pitchFamily="2" charset="-122"/>
              </a:rPr>
              <a:t>法</a:t>
            </a:r>
            <a:endParaRPr sz="2200">
              <a:cs typeface="宋体" panose="02010600030101010101" pitchFamily="2" charset="-122"/>
            </a:endParaRPr>
          </a:p>
          <a:p>
            <a:pPr marL="355600" indent="-342900">
              <a:lnSpc>
                <a:spcPct val="100000"/>
              </a:lnSpc>
              <a:spcBef>
                <a:spcPts val="735"/>
              </a:spcBef>
              <a:buFont typeface="Wingdings" panose="05000000000000000000" pitchFamily="2" charset="2"/>
              <a:buChar char="§"/>
            </a:pPr>
            <a:r>
              <a:rPr sz="2200" spc="-20" err="1">
                <a:solidFill>
                  <a:srgbClr val="848484"/>
                </a:solidFill>
                <a:cs typeface="宋体" panose="02010600030101010101" pitchFamily="2" charset="-122"/>
              </a:rPr>
              <a:t>设备清洗废水体</a:t>
            </a:r>
            <a:r>
              <a:rPr sz="2200" spc="-25" err="1">
                <a:solidFill>
                  <a:srgbClr val="848484"/>
                </a:solidFill>
                <a:cs typeface="宋体" panose="02010600030101010101" pitchFamily="2" charset="-122"/>
              </a:rPr>
              <a:t>积</a:t>
            </a:r>
            <a:endParaRPr sz="2200">
              <a:cs typeface="宋体" panose="02010600030101010101" pitchFamily="2" charset="-122"/>
            </a:endParaRPr>
          </a:p>
          <a:p>
            <a:pPr marL="355600" indent="-342900">
              <a:lnSpc>
                <a:spcPct val="100000"/>
              </a:lnSpc>
              <a:spcBef>
                <a:spcPts val="735"/>
              </a:spcBef>
              <a:buFont typeface="Wingdings" panose="05000000000000000000" pitchFamily="2" charset="2"/>
              <a:buChar char="§"/>
            </a:pPr>
            <a:r>
              <a:rPr sz="2200" spc="-20">
                <a:solidFill>
                  <a:srgbClr val="848484"/>
                </a:solidFill>
                <a:cs typeface="宋体" panose="02010600030101010101" pitchFamily="2" charset="-122"/>
              </a:rPr>
              <a:t>在收集罐中取样</a:t>
            </a:r>
            <a:r>
              <a:rPr sz="2200" b="0" spc="-15">
                <a:solidFill>
                  <a:srgbClr val="848484"/>
                </a:solidFill>
                <a:cs typeface="Calibri Light" panose="020F0302020204030204"/>
              </a:rPr>
              <a:t>200ml</a:t>
            </a:r>
            <a:r>
              <a:rPr sz="2200" spc="-20">
                <a:solidFill>
                  <a:srgbClr val="848484"/>
                </a:solidFill>
                <a:cs typeface="宋体" panose="02010600030101010101" pitchFamily="2" charset="-122"/>
              </a:rPr>
              <a:t>送</a:t>
            </a:r>
            <a:r>
              <a:rPr sz="2200" spc="-25">
                <a:solidFill>
                  <a:srgbClr val="848484"/>
                </a:solidFill>
                <a:cs typeface="宋体" panose="02010600030101010101" pitchFamily="2" charset="-122"/>
              </a:rPr>
              <a:t>检</a:t>
            </a:r>
            <a:endParaRPr sz="2200">
              <a:cs typeface="宋体" panose="02010600030101010101" pitchFamily="2" charset="-122"/>
            </a:endParaRPr>
          </a:p>
        </p:txBody>
      </p:sp>
      <p:sp>
        <p:nvSpPr>
          <p:cNvPr id="8" name="文本框 7"/>
          <p:cNvSpPr txBox="1"/>
          <p:nvPr/>
        </p:nvSpPr>
        <p:spPr>
          <a:xfrm>
            <a:off x="3336290" y="4298950"/>
            <a:ext cx="5830570" cy="651653"/>
          </a:xfrm>
          <a:prstGeom prst="rect">
            <a:avLst/>
          </a:prstGeom>
          <a:noFill/>
        </p:spPr>
        <p:txBody>
          <a:bodyPr wrap="square" rtlCol="0">
            <a:spAutoFit/>
          </a:bodyPr>
          <a:lstStyle/>
          <a:p>
            <a:pPr marL="12700" algn="l">
              <a:lnSpc>
                <a:spcPts val="4775"/>
              </a:lnSpc>
            </a:pPr>
            <a:r>
              <a:rPr lang="zh-CN" altLang="en-US" sz="3200" spc="-35">
                <a:solidFill>
                  <a:schemeClr val="accent1"/>
                </a:solidFill>
                <a:sym typeface="+mn-ea"/>
              </a:rPr>
              <a:t>核实物料衡算的准确性！！</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a:sym typeface="+mn-ea"/>
              </a:rPr>
              <a:t>取样注意事项</a:t>
            </a:r>
            <a:endParaRPr lang="zh-CN" altLang="en-US"/>
          </a:p>
        </p:txBody>
      </p:sp>
      <p:sp>
        <p:nvSpPr>
          <p:cNvPr id="3" name="object 3"/>
          <p:cNvSpPr txBox="1"/>
          <p:nvPr/>
        </p:nvSpPr>
        <p:spPr>
          <a:xfrm>
            <a:off x="522706" y="1601872"/>
            <a:ext cx="6503736" cy="1195199"/>
          </a:xfrm>
          <a:prstGeom prst="rect">
            <a:avLst/>
          </a:prstGeom>
        </p:spPr>
        <p:txBody>
          <a:bodyPr vert="horz" wrap="square" lIns="0" tIns="0" rIns="0" bIns="0" rtlCol="0">
            <a:spAutoFit/>
          </a:bodyPr>
          <a:lstStyle/>
          <a:p>
            <a:pPr marL="355600" indent="-342900">
              <a:lnSpc>
                <a:spcPct val="100000"/>
              </a:lnSpc>
              <a:buFont typeface="Wingdings" panose="05000000000000000000" pitchFamily="2" charset="2"/>
              <a:buChar char="§"/>
            </a:pPr>
            <a:r>
              <a:rPr sz="2200" spc="-20" err="1">
                <a:solidFill>
                  <a:srgbClr val="848484"/>
                </a:solidFill>
                <a:cs typeface="宋体" panose="02010600030101010101" pitchFamily="2" charset="-122"/>
              </a:rPr>
              <a:t>排放口取</a:t>
            </a:r>
            <a:r>
              <a:rPr sz="2200" spc="-25" err="1">
                <a:solidFill>
                  <a:srgbClr val="848484"/>
                </a:solidFill>
                <a:cs typeface="宋体" panose="02010600030101010101" pitchFamily="2" charset="-122"/>
              </a:rPr>
              <a:t>样</a:t>
            </a:r>
            <a:r>
              <a:rPr lang="en-US" sz="2200" spc="-25">
                <a:solidFill>
                  <a:srgbClr val="848484"/>
                </a:solidFill>
                <a:cs typeface="宋体" panose="02010600030101010101" pitchFamily="2" charset="-122"/>
              </a:rPr>
              <a:t> – </a:t>
            </a:r>
            <a:r>
              <a:rPr lang="zh-CN" altLang="en-US" sz="2200" spc="-25">
                <a:solidFill>
                  <a:srgbClr val="848484"/>
                </a:solidFill>
                <a:cs typeface="宋体" panose="02010600030101010101" pitchFamily="2" charset="-122"/>
              </a:rPr>
              <a:t>污水厂排放口</a:t>
            </a:r>
            <a:endParaRPr sz="2200">
              <a:cs typeface="宋体" panose="02010600030101010101" pitchFamily="2" charset="-122"/>
            </a:endParaRPr>
          </a:p>
          <a:p>
            <a:pPr marL="355600" indent="-342900">
              <a:lnSpc>
                <a:spcPct val="100000"/>
              </a:lnSpc>
              <a:spcBef>
                <a:spcPts val="735"/>
              </a:spcBef>
              <a:buFont typeface="Wingdings" panose="05000000000000000000" pitchFamily="2" charset="2"/>
              <a:buChar char="§"/>
            </a:pPr>
            <a:r>
              <a:rPr sz="2200" spc="-20">
                <a:solidFill>
                  <a:srgbClr val="848484"/>
                </a:solidFill>
                <a:cs typeface="宋体" panose="02010600030101010101" pitchFamily="2" charset="-122"/>
              </a:rPr>
              <a:t>连续</a:t>
            </a:r>
            <a:r>
              <a:rPr sz="2200" b="0" spc="-15">
                <a:solidFill>
                  <a:srgbClr val="848484"/>
                </a:solidFill>
                <a:cs typeface="Calibri Light" panose="020F0302020204030204"/>
              </a:rPr>
              <a:t>5</a:t>
            </a:r>
            <a:r>
              <a:rPr sz="2200" spc="-20">
                <a:solidFill>
                  <a:srgbClr val="848484"/>
                </a:solidFill>
                <a:cs typeface="宋体" panose="02010600030101010101" pitchFamily="2" charset="-122"/>
              </a:rPr>
              <a:t>天，每隔</a:t>
            </a:r>
            <a:r>
              <a:rPr sz="2200" b="0" spc="-15">
                <a:solidFill>
                  <a:srgbClr val="848484"/>
                </a:solidFill>
                <a:cs typeface="Calibri Light" panose="020F0302020204030204"/>
              </a:rPr>
              <a:t>12</a:t>
            </a:r>
            <a:r>
              <a:rPr sz="2200" spc="-20">
                <a:solidFill>
                  <a:srgbClr val="848484"/>
                </a:solidFill>
                <a:cs typeface="宋体" panose="02010600030101010101" pitchFamily="2" charset="-122"/>
              </a:rPr>
              <a:t>小时取</a:t>
            </a:r>
            <a:r>
              <a:rPr sz="2200" b="0" spc="-15">
                <a:solidFill>
                  <a:srgbClr val="848484"/>
                </a:solidFill>
                <a:cs typeface="Calibri Light" panose="020F0302020204030204"/>
              </a:rPr>
              <a:t>500ml</a:t>
            </a:r>
            <a:r>
              <a:rPr sz="2200" spc="-20">
                <a:solidFill>
                  <a:srgbClr val="848484"/>
                </a:solidFill>
                <a:cs typeface="宋体" panose="02010600030101010101" pitchFamily="2" charset="-122"/>
              </a:rPr>
              <a:t>，冷藏</a:t>
            </a:r>
            <a:r>
              <a:rPr sz="2200" spc="-25">
                <a:solidFill>
                  <a:srgbClr val="848484"/>
                </a:solidFill>
                <a:cs typeface="宋体" panose="02010600030101010101" pitchFamily="2" charset="-122"/>
              </a:rPr>
              <a:t>。</a:t>
            </a:r>
            <a:endParaRPr sz="2200">
              <a:cs typeface="宋体" panose="02010600030101010101" pitchFamily="2" charset="-122"/>
            </a:endParaRPr>
          </a:p>
          <a:p>
            <a:pPr marL="355600" indent="-342900">
              <a:lnSpc>
                <a:spcPct val="100000"/>
              </a:lnSpc>
              <a:spcBef>
                <a:spcPts val="735"/>
              </a:spcBef>
              <a:buFont typeface="Wingdings" panose="05000000000000000000" pitchFamily="2" charset="2"/>
              <a:buChar char="§"/>
            </a:pPr>
            <a:r>
              <a:rPr sz="2200" spc="-20">
                <a:solidFill>
                  <a:srgbClr val="848484"/>
                </a:solidFill>
                <a:cs typeface="宋体" panose="02010600030101010101" pitchFamily="2" charset="-122"/>
              </a:rPr>
              <a:t>混合后取</a:t>
            </a:r>
            <a:r>
              <a:rPr sz="2200" b="0" spc="-15">
                <a:solidFill>
                  <a:srgbClr val="848484"/>
                </a:solidFill>
                <a:cs typeface="Calibri Light" panose="020F0302020204030204"/>
              </a:rPr>
              <a:t>200ml</a:t>
            </a:r>
            <a:r>
              <a:rPr sz="2200" spc="-20">
                <a:solidFill>
                  <a:srgbClr val="848484"/>
                </a:solidFill>
                <a:cs typeface="宋体" panose="02010600030101010101" pitchFamily="2" charset="-122"/>
              </a:rPr>
              <a:t>送</a:t>
            </a:r>
            <a:r>
              <a:rPr sz="2200" spc="-25">
                <a:solidFill>
                  <a:srgbClr val="848484"/>
                </a:solidFill>
                <a:cs typeface="宋体" panose="02010600030101010101" pitchFamily="2" charset="-122"/>
              </a:rPr>
              <a:t>检</a:t>
            </a:r>
            <a:endParaRPr sz="2200">
              <a:cs typeface="宋体" panose="02010600030101010101" pitchFamily="2" charset="-122"/>
            </a:endParaRPr>
          </a:p>
        </p:txBody>
      </p:sp>
      <p:sp>
        <p:nvSpPr>
          <p:cNvPr id="4" name="object 4"/>
          <p:cNvSpPr/>
          <p:nvPr/>
        </p:nvSpPr>
        <p:spPr>
          <a:xfrm>
            <a:off x="7386828" y="1386839"/>
            <a:ext cx="2903220" cy="3870960"/>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a:t>样品分析</a:t>
            </a:r>
            <a:r>
              <a:rPr lang="zh-CN" altLang="en-US" err="1"/>
              <a:t>检测</a:t>
            </a:r>
            <a:endParaRPr lang="zh-CN" altLang="en-US"/>
          </a:p>
        </p:txBody>
      </p:sp>
      <p:sp>
        <p:nvSpPr>
          <p:cNvPr id="5" name="object 5"/>
          <p:cNvSpPr/>
          <p:nvPr/>
        </p:nvSpPr>
        <p:spPr>
          <a:xfrm>
            <a:off x="6169152" y="1350263"/>
            <a:ext cx="5544820" cy="4157979"/>
          </a:xfrm>
          <a:custGeom>
            <a:avLst/>
            <a:gdLst/>
            <a:ahLst/>
            <a:cxnLst/>
            <a:rect l="l" t="t" r="r" b="b"/>
            <a:pathLst>
              <a:path w="5544820" h="4157979">
                <a:moveTo>
                  <a:pt x="0" y="0"/>
                </a:moveTo>
                <a:lnTo>
                  <a:pt x="5544311" y="0"/>
                </a:lnTo>
                <a:lnTo>
                  <a:pt x="5544311" y="4157472"/>
                </a:lnTo>
                <a:lnTo>
                  <a:pt x="0" y="4157472"/>
                </a:lnTo>
                <a:lnTo>
                  <a:pt x="0" y="0"/>
                </a:lnTo>
                <a:close/>
              </a:path>
            </a:pathLst>
          </a:custGeom>
          <a:solidFill>
            <a:srgbClr val="F5F5F5"/>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object 6"/>
          <p:cNvSpPr/>
          <p:nvPr/>
        </p:nvSpPr>
        <p:spPr>
          <a:xfrm>
            <a:off x="6169152" y="1350263"/>
            <a:ext cx="5544311" cy="4157472"/>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object 3"/>
          <p:cNvSpPr txBox="1"/>
          <p:nvPr/>
        </p:nvSpPr>
        <p:spPr>
          <a:xfrm>
            <a:off x="522605" y="1600200"/>
            <a:ext cx="5588000" cy="1203960"/>
          </a:xfrm>
          <a:prstGeom prst="rect">
            <a:avLst/>
          </a:prstGeom>
        </p:spPr>
        <p:txBody>
          <a:bodyPr vert="horz" wrap="square" lIns="0" tIns="0" rIns="0" bIns="0" rtlCol="0">
            <a:spAutoFit/>
          </a:bodyPr>
          <a:lstStyle/>
          <a:p>
            <a:pPr marL="355600" indent="-342900">
              <a:lnSpc>
                <a:spcPct val="100000"/>
              </a:lnSpc>
              <a:spcBef>
                <a:spcPts val="735"/>
              </a:spcBef>
              <a:buFont typeface="Wingdings" panose="05000000000000000000" pitchFamily="2" charset="2"/>
              <a:buChar char="§"/>
            </a:pPr>
            <a:r>
              <a:rPr sz="2200" spc="-20" err="1">
                <a:solidFill>
                  <a:srgbClr val="848484"/>
                </a:solidFill>
                <a:cs typeface="宋体" panose="02010600030101010101" pitchFamily="2" charset="-122"/>
                <a:sym typeface="+mn-ea"/>
              </a:rPr>
              <a:t>样品分析前处理</a:t>
            </a:r>
            <a:r>
              <a:rPr sz="2200" spc="-20">
                <a:solidFill>
                  <a:srgbClr val="848484"/>
                </a:solidFill>
                <a:cs typeface="宋体" panose="02010600030101010101" pitchFamily="2" charset="-122"/>
                <a:sym typeface="+mn-ea"/>
              </a:rPr>
              <a:t>：</a:t>
            </a:r>
            <a:endParaRPr kumimoji="0" sz="2200" b="0" i="0" u="none" strike="noStrike" kern="1200" cap="none" spc="-20" normalizeH="0" baseline="0">
              <a:solidFill>
                <a:srgbClr val="848484"/>
              </a:solidFill>
              <a:ea typeface="+mn-ea"/>
              <a:cs typeface="宋体" panose="02010600030101010101" pitchFamily="2" charset="-122"/>
            </a:endParaRPr>
          </a:p>
          <a:p>
            <a:pPr marL="355600" indent="-342900">
              <a:lnSpc>
                <a:spcPct val="100000"/>
              </a:lnSpc>
              <a:spcBef>
                <a:spcPts val="735"/>
              </a:spcBef>
              <a:buFont typeface="Wingdings" panose="05000000000000000000" pitchFamily="2" charset="2"/>
              <a:buChar char="§"/>
            </a:pPr>
            <a:r>
              <a:rPr sz="2200" spc="-20" err="1">
                <a:solidFill>
                  <a:srgbClr val="848484"/>
                </a:solidFill>
                <a:cs typeface="宋体" panose="02010600030101010101" pitchFamily="2" charset="-122"/>
                <a:sym typeface="+mn-ea"/>
              </a:rPr>
              <a:t>排放口</a:t>
            </a:r>
            <a:r>
              <a:rPr sz="2200" spc="-20">
                <a:solidFill>
                  <a:srgbClr val="848484"/>
                </a:solidFill>
                <a:cs typeface="宋体" panose="02010600030101010101" pitchFamily="2" charset="-122"/>
                <a:sym typeface="+mn-ea"/>
              </a:rPr>
              <a:t>：</a:t>
            </a:r>
            <a:r>
              <a:rPr lang="zh-CN" sz="2200" spc="-20">
                <a:solidFill>
                  <a:srgbClr val="848484"/>
                </a:solidFill>
                <a:cs typeface="宋体" panose="02010600030101010101" pitchFamily="2" charset="-122"/>
                <a:sym typeface="+mn-ea"/>
              </a:rPr>
              <a:t>不预处理，</a:t>
            </a:r>
            <a:r>
              <a:rPr sz="2200" spc="-20">
                <a:solidFill>
                  <a:srgbClr val="848484"/>
                </a:solidFill>
                <a:cs typeface="宋体" panose="02010600030101010101" pitchFamily="2" charset="-122"/>
                <a:sym typeface="+mn-ea"/>
              </a:rPr>
              <a:t>LC-MS/</a:t>
            </a:r>
            <a:r>
              <a:rPr sz="2200" spc="-20" err="1">
                <a:solidFill>
                  <a:srgbClr val="848484"/>
                </a:solidFill>
                <a:cs typeface="宋体" panose="02010600030101010101" pitchFamily="2" charset="-122"/>
                <a:sym typeface="+mn-ea"/>
              </a:rPr>
              <a:t>MS直接进样</a:t>
            </a:r>
            <a:r>
              <a:rPr lang="zh-CN" sz="2200" spc="-20">
                <a:solidFill>
                  <a:srgbClr val="848484"/>
                </a:solidFill>
                <a:cs typeface="宋体" panose="02010600030101010101" pitchFamily="2" charset="-122"/>
                <a:sym typeface="+mn-ea"/>
              </a:rPr>
              <a:t>。</a:t>
            </a:r>
            <a:endParaRPr sz="2200">
              <a:cs typeface="宋体" panose="02010600030101010101" pitchFamily="2" charset="-122"/>
            </a:endParaRPr>
          </a:p>
          <a:p>
            <a:pPr marL="342900" lvl="1" indent="-342900">
              <a:lnSpc>
                <a:spcPct val="100000"/>
              </a:lnSpc>
              <a:spcBef>
                <a:spcPts val="735"/>
              </a:spcBef>
              <a:buFont typeface="Wingdings" panose="05000000000000000000" pitchFamily="2" charset="2"/>
              <a:buChar char="§"/>
            </a:pPr>
            <a:r>
              <a:rPr sz="2200" spc="-20" err="1">
                <a:solidFill>
                  <a:srgbClr val="848484"/>
                </a:solidFill>
                <a:cs typeface="宋体" panose="02010600030101010101" pitchFamily="2" charset="-122"/>
                <a:sym typeface="+mn-ea"/>
              </a:rPr>
              <a:t>工艺废水</a:t>
            </a:r>
            <a:r>
              <a:rPr sz="2200" spc="-20">
                <a:solidFill>
                  <a:srgbClr val="848484"/>
                </a:solidFill>
                <a:cs typeface="宋体" panose="02010600030101010101" pitchFamily="2" charset="-122"/>
                <a:sym typeface="+mn-ea"/>
              </a:rPr>
              <a:t>：</a:t>
            </a:r>
            <a:r>
              <a:rPr lang="zh-CN" sz="2200" spc="-20">
                <a:solidFill>
                  <a:srgbClr val="848484"/>
                </a:solidFill>
                <a:cs typeface="宋体" panose="02010600030101010101" pitchFamily="2" charset="-122"/>
                <a:sym typeface="+mn-ea"/>
              </a:rPr>
              <a:t>不预处理，</a:t>
            </a:r>
            <a:r>
              <a:rPr sz="2200" spc="-20" err="1">
                <a:solidFill>
                  <a:srgbClr val="848484"/>
                </a:solidFill>
                <a:cs typeface="宋体" panose="02010600030101010101" pitchFamily="2" charset="-122"/>
                <a:sym typeface="+mn-ea"/>
              </a:rPr>
              <a:t>HPLC直接进样</a:t>
            </a:r>
            <a:r>
              <a:rPr lang="zh-CN" sz="2200" spc="-20">
                <a:solidFill>
                  <a:srgbClr val="848484"/>
                </a:solidFill>
                <a:cs typeface="宋体" panose="02010600030101010101" pitchFamily="2" charset="-122"/>
                <a:sym typeface="+mn-ea"/>
              </a:rPr>
              <a:t>。</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a:t>样品分析</a:t>
            </a:r>
            <a:r>
              <a:rPr lang="zh-CN" altLang="en-US" err="1"/>
              <a:t>检测</a:t>
            </a:r>
            <a:endParaRPr lang="zh-CN" altLang="en-US"/>
          </a:p>
        </p:txBody>
      </p:sp>
      <p:sp>
        <p:nvSpPr>
          <p:cNvPr id="3" name="object 3"/>
          <p:cNvSpPr txBox="1"/>
          <p:nvPr/>
        </p:nvSpPr>
        <p:spPr>
          <a:xfrm>
            <a:off x="522706" y="2037347"/>
            <a:ext cx="5222875" cy="1109345"/>
          </a:xfrm>
          <a:prstGeom prst="rect">
            <a:avLst/>
          </a:prstGeom>
        </p:spPr>
        <p:txBody>
          <a:bodyPr vert="horz" wrap="square" lIns="0" tIns="0" rIns="0" bIns="0" rtlCol="0">
            <a:spAutoFit/>
          </a:bodyPr>
          <a:lstStyle/>
          <a:p>
            <a:pPr marL="355600" indent="-342900">
              <a:lnSpc>
                <a:spcPct val="100000"/>
              </a:lnSpc>
              <a:buClr>
                <a:srgbClr val="F8642D"/>
              </a:buClr>
              <a:buFont typeface="Wingdings" panose="05000000000000000000" pitchFamily="2" charset="2"/>
              <a:buChar char="§"/>
              <a:tabLst>
                <a:tab pos="241300" algn="l"/>
              </a:tabLst>
            </a:pPr>
            <a:r>
              <a:rPr lang="zh-CN" sz="2200" b="0" spc="-35">
                <a:solidFill>
                  <a:srgbClr val="848484"/>
                </a:solidFill>
                <a:cs typeface="Calibri Light" panose="020F0302020204030204"/>
              </a:rPr>
              <a:t>排放口</a:t>
            </a:r>
            <a:r>
              <a:rPr lang="en-US" altLang="zh-CN" sz="2200" b="0" spc="-35">
                <a:solidFill>
                  <a:srgbClr val="848484"/>
                </a:solidFill>
                <a:cs typeface="Calibri Light" panose="020F0302020204030204"/>
              </a:rPr>
              <a:t> </a:t>
            </a:r>
            <a:r>
              <a:rPr lang="zh-CN" altLang="en-US" sz="2200" b="0" spc="-35">
                <a:solidFill>
                  <a:srgbClr val="848484"/>
                </a:solidFill>
                <a:cs typeface="Calibri Light" panose="020F0302020204030204"/>
              </a:rPr>
              <a:t>检测</a:t>
            </a:r>
            <a:endParaRPr lang="en-US" altLang="zh-CN" sz="2200" b="0" spc="-35">
              <a:solidFill>
                <a:srgbClr val="848484"/>
              </a:solidFill>
              <a:cs typeface="Calibri Light" panose="020F0302020204030204"/>
            </a:endParaRPr>
          </a:p>
          <a:p>
            <a:pPr marL="355600" indent="-342900">
              <a:lnSpc>
                <a:spcPct val="100000"/>
              </a:lnSpc>
              <a:buClr>
                <a:srgbClr val="F8642D"/>
              </a:buClr>
              <a:buFont typeface="Wingdings" panose="05000000000000000000" pitchFamily="2" charset="2"/>
              <a:buChar char="§"/>
              <a:tabLst>
                <a:tab pos="241300" algn="l"/>
              </a:tabLst>
            </a:pPr>
            <a:r>
              <a:rPr lang="en-US" altLang="zh-CN" sz="2200" b="0" spc="-35">
                <a:solidFill>
                  <a:srgbClr val="848484"/>
                </a:solidFill>
                <a:cs typeface="Calibri Light" panose="020F0302020204030204"/>
              </a:rPr>
              <a:t> </a:t>
            </a:r>
            <a:r>
              <a:rPr sz="2200" b="0" spc="-35">
                <a:solidFill>
                  <a:srgbClr val="848484"/>
                </a:solidFill>
                <a:cs typeface="Calibri Light" panose="020F0302020204030204"/>
              </a:rPr>
              <a:t>L</a:t>
            </a:r>
            <a:r>
              <a:rPr sz="2200" b="0" spc="-10">
                <a:solidFill>
                  <a:srgbClr val="848484"/>
                </a:solidFill>
                <a:cs typeface="Calibri Light" panose="020F0302020204030204"/>
              </a:rPr>
              <a:t>C-</a:t>
            </a:r>
            <a:r>
              <a:rPr sz="2200" b="0" spc="-15">
                <a:solidFill>
                  <a:srgbClr val="848484"/>
                </a:solidFill>
                <a:cs typeface="Calibri Light" panose="020F0302020204030204"/>
              </a:rPr>
              <a:t>M</a:t>
            </a:r>
            <a:r>
              <a:rPr sz="2200" b="0" spc="-10">
                <a:solidFill>
                  <a:srgbClr val="848484"/>
                </a:solidFill>
                <a:cs typeface="Calibri Light" panose="020F0302020204030204"/>
              </a:rPr>
              <a:t>S/</a:t>
            </a:r>
            <a:r>
              <a:rPr sz="2200" b="0" spc="-15">
                <a:solidFill>
                  <a:srgbClr val="848484"/>
                </a:solidFill>
                <a:cs typeface="Calibri Light" panose="020F0302020204030204"/>
              </a:rPr>
              <a:t>M</a:t>
            </a:r>
            <a:r>
              <a:rPr sz="2200" b="0" spc="-10">
                <a:solidFill>
                  <a:srgbClr val="848484"/>
                </a:solidFill>
                <a:cs typeface="Calibri Light" panose="020F0302020204030204"/>
              </a:rPr>
              <a:t>S</a:t>
            </a:r>
            <a:endParaRPr sz="2200">
              <a:cs typeface="Calibri Light" panose="020F0302020204030204"/>
            </a:endParaRPr>
          </a:p>
          <a:p>
            <a:pPr marL="355600" indent="-342900" algn="l">
              <a:lnSpc>
                <a:spcPct val="100000"/>
              </a:lnSpc>
              <a:spcBef>
                <a:spcPts val="735"/>
              </a:spcBef>
              <a:buClr>
                <a:srgbClr val="F8642D"/>
              </a:buClr>
              <a:buSzTx/>
              <a:buFont typeface="Wingdings" panose="05000000000000000000" pitchFamily="2" charset="2"/>
              <a:buChar char="§"/>
              <a:tabLst>
                <a:tab pos="241300" algn="l"/>
              </a:tabLst>
            </a:pPr>
            <a:r>
              <a:rPr sz="2200" spc="-10" err="1">
                <a:solidFill>
                  <a:srgbClr val="848484"/>
                </a:solidFill>
                <a:cs typeface="Calibri Light" panose="020F0302020204030204"/>
              </a:rPr>
              <a:t>外标法检测</a:t>
            </a:r>
            <a:endParaRPr sz="2200" spc="-10">
              <a:solidFill>
                <a:srgbClr val="848484"/>
              </a:solidFill>
              <a:cs typeface="Calibri Light" panose="020F0302020204030204"/>
            </a:endParaRPr>
          </a:p>
        </p:txBody>
      </p:sp>
      <p:sp>
        <p:nvSpPr>
          <p:cNvPr id="4" name="object 4"/>
          <p:cNvSpPr txBox="1"/>
          <p:nvPr/>
        </p:nvSpPr>
        <p:spPr>
          <a:xfrm>
            <a:off x="3714082" y="2037347"/>
            <a:ext cx="4619618" cy="2083435"/>
          </a:xfrm>
          <a:prstGeom prst="rect">
            <a:avLst/>
          </a:prstGeom>
        </p:spPr>
        <p:txBody>
          <a:bodyPr vert="horz" wrap="square" lIns="0" tIns="0" rIns="0" bIns="0" rtlCol="0">
            <a:spAutoFit/>
          </a:bodyPr>
          <a:lstStyle/>
          <a:p>
            <a:pPr marL="12700" algn="l">
              <a:lnSpc>
                <a:spcPct val="100000"/>
              </a:lnSpc>
              <a:spcBef>
                <a:spcPts val="735"/>
              </a:spcBef>
              <a:buClrTx/>
              <a:buSzTx/>
              <a:buFontTx/>
            </a:pPr>
            <a:r>
              <a:rPr sz="2200" spc="-15" err="1">
                <a:solidFill>
                  <a:srgbClr val="848484"/>
                </a:solidFill>
                <a:cs typeface="Calibri Light" panose="020F0302020204030204"/>
              </a:rPr>
              <a:t>排放口废水中</a:t>
            </a:r>
            <a:r>
              <a:rPr sz="2200" spc="-15">
                <a:solidFill>
                  <a:srgbClr val="848484"/>
                </a:solidFill>
                <a:cs typeface="Calibri Light" panose="020F0302020204030204"/>
              </a:rPr>
              <a:t> </a:t>
            </a:r>
            <a:r>
              <a:rPr sz="2200" spc="-15" err="1">
                <a:solidFill>
                  <a:srgbClr val="848484"/>
                </a:solidFill>
                <a:cs typeface="Calibri Light" panose="020F0302020204030204"/>
              </a:rPr>
              <a:t>克林霉素检测方法</a:t>
            </a:r>
            <a:endParaRPr sz="2200" spc="-15">
              <a:solidFill>
                <a:srgbClr val="848484"/>
              </a:solidFill>
              <a:cs typeface="Calibri Light" panose="020F0302020204030204"/>
            </a:endParaRPr>
          </a:p>
          <a:p>
            <a:pPr marL="12700">
              <a:lnSpc>
                <a:spcPct val="100000"/>
              </a:lnSpc>
              <a:spcBef>
                <a:spcPts val="735"/>
              </a:spcBef>
            </a:pPr>
            <a:r>
              <a:rPr sz="2200" b="0" spc="-65">
                <a:solidFill>
                  <a:srgbClr val="848484"/>
                </a:solidFill>
                <a:cs typeface="Calibri Light" panose="020F0302020204030204"/>
              </a:rPr>
              <a:t>L</a:t>
            </a:r>
            <a:r>
              <a:rPr sz="2200" b="0" spc="-15">
                <a:solidFill>
                  <a:srgbClr val="848484"/>
                </a:solidFill>
                <a:cs typeface="Calibri Light" panose="020F0302020204030204"/>
              </a:rPr>
              <a:t>OQ</a:t>
            </a:r>
            <a:r>
              <a:rPr sz="2200" b="0">
                <a:solidFill>
                  <a:srgbClr val="848484"/>
                </a:solidFill>
                <a:cs typeface="Calibri Light" panose="020F0302020204030204"/>
              </a:rPr>
              <a:t> </a:t>
            </a:r>
            <a:r>
              <a:rPr sz="2200" b="0" spc="-10">
                <a:solidFill>
                  <a:srgbClr val="848484"/>
                </a:solidFill>
                <a:cs typeface="Calibri Light" panose="020F0302020204030204"/>
              </a:rPr>
              <a:t>0.5</a:t>
            </a:r>
            <a:r>
              <a:rPr lang="en-US" sz="2200" spc="-10">
                <a:solidFill>
                  <a:srgbClr val="848484"/>
                </a:solidFill>
                <a:cs typeface="Calibri Light" panose="020F0302020204030204"/>
              </a:rPr>
              <a:t>u</a:t>
            </a:r>
            <a:r>
              <a:rPr sz="2200" b="0" spc="70">
                <a:solidFill>
                  <a:srgbClr val="848484"/>
                </a:solidFill>
                <a:cs typeface="Calibri Light" panose="020F0302020204030204"/>
              </a:rPr>
              <a:t>g</a:t>
            </a:r>
            <a:r>
              <a:rPr sz="2200" b="0" spc="-10">
                <a:solidFill>
                  <a:srgbClr val="848484"/>
                </a:solidFill>
                <a:cs typeface="Calibri Light" panose="020F0302020204030204"/>
              </a:rPr>
              <a:t>/</a:t>
            </a:r>
            <a:r>
              <a:rPr lang="en-US" sz="2200" b="0" spc="-10">
                <a:solidFill>
                  <a:srgbClr val="848484"/>
                </a:solidFill>
                <a:cs typeface="Calibri Light" panose="020F0302020204030204"/>
              </a:rPr>
              <a:t>L</a:t>
            </a:r>
            <a:r>
              <a:rPr sz="2200" b="0" spc="-5">
                <a:solidFill>
                  <a:srgbClr val="848484"/>
                </a:solidFill>
                <a:cs typeface="Calibri Light" panose="020F0302020204030204"/>
              </a:rPr>
              <a:t> </a:t>
            </a:r>
            <a:r>
              <a:rPr sz="2200" b="0" spc="-10">
                <a:solidFill>
                  <a:srgbClr val="848484"/>
                </a:solidFill>
                <a:cs typeface="Calibri Light" panose="020F0302020204030204"/>
              </a:rPr>
              <a:t>,</a:t>
            </a:r>
            <a:r>
              <a:rPr sz="2200" b="0">
                <a:solidFill>
                  <a:srgbClr val="848484"/>
                </a:solidFill>
                <a:cs typeface="Calibri Light" panose="020F0302020204030204"/>
              </a:rPr>
              <a:t> </a:t>
            </a:r>
            <a:r>
              <a:rPr sz="2200" b="0" spc="-65">
                <a:solidFill>
                  <a:srgbClr val="848484"/>
                </a:solidFill>
                <a:cs typeface="Calibri Light" panose="020F0302020204030204"/>
              </a:rPr>
              <a:t>L</a:t>
            </a:r>
            <a:r>
              <a:rPr sz="2200" b="0" spc="-15">
                <a:solidFill>
                  <a:srgbClr val="848484"/>
                </a:solidFill>
                <a:cs typeface="Calibri Light" panose="020F0302020204030204"/>
              </a:rPr>
              <a:t>OD</a:t>
            </a:r>
            <a:r>
              <a:rPr sz="2200" b="0">
                <a:solidFill>
                  <a:srgbClr val="848484"/>
                </a:solidFill>
                <a:cs typeface="Calibri Light" panose="020F0302020204030204"/>
              </a:rPr>
              <a:t> </a:t>
            </a:r>
            <a:r>
              <a:rPr sz="2200" b="0" spc="-10">
                <a:solidFill>
                  <a:srgbClr val="848484"/>
                </a:solidFill>
                <a:cs typeface="Calibri Light" panose="020F0302020204030204"/>
              </a:rPr>
              <a:t>0.2</a:t>
            </a:r>
            <a:r>
              <a:rPr lang="en-US" sz="2200" b="0" spc="-10">
                <a:solidFill>
                  <a:srgbClr val="848484"/>
                </a:solidFill>
                <a:cs typeface="Calibri Light" panose="020F0302020204030204"/>
              </a:rPr>
              <a:t>u</a:t>
            </a:r>
            <a:r>
              <a:rPr sz="2200" b="0" spc="70">
                <a:solidFill>
                  <a:srgbClr val="848484"/>
                </a:solidFill>
                <a:cs typeface="Calibri Light" panose="020F0302020204030204"/>
              </a:rPr>
              <a:t>g</a:t>
            </a:r>
            <a:r>
              <a:rPr sz="2200" b="0" spc="-10">
                <a:solidFill>
                  <a:srgbClr val="848484"/>
                </a:solidFill>
                <a:cs typeface="Calibri Light" panose="020F0302020204030204"/>
              </a:rPr>
              <a:t>/</a:t>
            </a:r>
            <a:r>
              <a:rPr lang="en-US" sz="2200" spc="-10">
                <a:solidFill>
                  <a:srgbClr val="848484"/>
                </a:solidFill>
                <a:cs typeface="Calibri Light" panose="020F0302020204030204"/>
              </a:rPr>
              <a:t>L</a:t>
            </a:r>
            <a:endParaRPr sz="2200">
              <a:cs typeface="Calibri Light" panose="020F0302020204030204"/>
            </a:endParaRPr>
          </a:p>
          <a:p>
            <a:pPr>
              <a:lnSpc>
                <a:spcPct val="100000"/>
              </a:lnSpc>
            </a:pPr>
            <a:endParaRPr sz="2200">
              <a:cs typeface="Times New Roman" panose="02020603050405020304"/>
            </a:endParaRPr>
          </a:p>
          <a:p>
            <a:pPr marL="12700">
              <a:lnSpc>
                <a:spcPct val="100000"/>
              </a:lnSpc>
              <a:spcBef>
                <a:spcPts val="1580"/>
              </a:spcBef>
            </a:pPr>
            <a:r>
              <a:rPr sz="2200" spc="-20" err="1">
                <a:solidFill>
                  <a:srgbClr val="848484"/>
                </a:solidFill>
                <a:cs typeface="宋体" panose="02010600030101010101" pitchFamily="2" charset="-122"/>
              </a:rPr>
              <a:t>排放口废水中美罗培南检测方</a:t>
            </a:r>
            <a:r>
              <a:rPr sz="2200" spc="-25" err="1">
                <a:solidFill>
                  <a:srgbClr val="848484"/>
                </a:solidFill>
                <a:cs typeface="宋体" panose="02010600030101010101" pitchFamily="2" charset="-122"/>
              </a:rPr>
              <a:t>法</a:t>
            </a:r>
            <a:endParaRPr sz="2200">
              <a:cs typeface="宋体" panose="02010600030101010101" pitchFamily="2" charset="-122"/>
            </a:endParaRPr>
          </a:p>
          <a:p>
            <a:pPr marL="12700">
              <a:lnSpc>
                <a:spcPct val="100000"/>
              </a:lnSpc>
              <a:spcBef>
                <a:spcPts val="735"/>
              </a:spcBef>
            </a:pPr>
            <a:r>
              <a:rPr sz="2200" b="0" spc="-65">
                <a:solidFill>
                  <a:srgbClr val="848484"/>
                </a:solidFill>
                <a:cs typeface="Calibri Light" panose="020F0302020204030204"/>
              </a:rPr>
              <a:t>L</a:t>
            </a:r>
            <a:r>
              <a:rPr sz="2200" b="0" spc="-15">
                <a:solidFill>
                  <a:srgbClr val="848484"/>
                </a:solidFill>
                <a:cs typeface="Calibri Light" panose="020F0302020204030204"/>
              </a:rPr>
              <a:t>OQ0.05</a:t>
            </a:r>
            <a:r>
              <a:rPr lang="en-US" sz="2200" spc="-10">
                <a:solidFill>
                  <a:srgbClr val="848484"/>
                </a:solidFill>
                <a:cs typeface="Calibri Light" panose="020F0302020204030204"/>
              </a:rPr>
              <a:t>u</a:t>
            </a:r>
            <a:r>
              <a:rPr sz="2200" b="0" spc="70">
                <a:solidFill>
                  <a:srgbClr val="848484"/>
                </a:solidFill>
                <a:cs typeface="Calibri Light" panose="020F0302020204030204"/>
              </a:rPr>
              <a:t>g</a:t>
            </a:r>
            <a:r>
              <a:rPr sz="2200" b="0" spc="-10">
                <a:solidFill>
                  <a:srgbClr val="848484"/>
                </a:solidFill>
                <a:cs typeface="Calibri Light" panose="020F0302020204030204"/>
              </a:rPr>
              <a:t>/</a:t>
            </a:r>
            <a:r>
              <a:rPr lang="en-US" sz="2200" spc="-10">
                <a:solidFill>
                  <a:srgbClr val="848484"/>
                </a:solidFill>
                <a:cs typeface="Calibri Light" panose="020F0302020204030204"/>
              </a:rPr>
              <a:t>L</a:t>
            </a:r>
            <a:r>
              <a:rPr sz="2200" b="0" spc="-10">
                <a:solidFill>
                  <a:srgbClr val="848484"/>
                </a:solidFill>
                <a:cs typeface="Calibri Light" panose="020F0302020204030204"/>
              </a:rPr>
              <a:t>,</a:t>
            </a:r>
            <a:r>
              <a:rPr sz="2200" b="0">
                <a:solidFill>
                  <a:srgbClr val="848484"/>
                </a:solidFill>
                <a:cs typeface="Calibri Light" panose="020F0302020204030204"/>
              </a:rPr>
              <a:t> </a:t>
            </a:r>
            <a:r>
              <a:rPr sz="2200" b="0" spc="-65">
                <a:solidFill>
                  <a:srgbClr val="848484"/>
                </a:solidFill>
                <a:cs typeface="Calibri Light" panose="020F0302020204030204"/>
              </a:rPr>
              <a:t>L</a:t>
            </a:r>
            <a:r>
              <a:rPr sz="2200" b="0" spc="-15">
                <a:solidFill>
                  <a:srgbClr val="848484"/>
                </a:solidFill>
                <a:cs typeface="Calibri Light" panose="020F0302020204030204"/>
              </a:rPr>
              <a:t>OD</a:t>
            </a:r>
            <a:r>
              <a:rPr sz="2200" b="0">
                <a:solidFill>
                  <a:srgbClr val="848484"/>
                </a:solidFill>
                <a:cs typeface="Calibri Light" panose="020F0302020204030204"/>
              </a:rPr>
              <a:t> </a:t>
            </a:r>
            <a:r>
              <a:rPr sz="2200" b="0" spc="-10">
                <a:solidFill>
                  <a:srgbClr val="848484"/>
                </a:solidFill>
                <a:cs typeface="Calibri Light" panose="020F0302020204030204"/>
              </a:rPr>
              <a:t>0.02</a:t>
            </a:r>
            <a:r>
              <a:rPr lang="en-US" sz="2200" b="0" spc="-10">
                <a:solidFill>
                  <a:srgbClr val="848484"/>
                </a:solidFill>
                <a:cs typeface="Calibri Light" panose="020F0302020204030204"/>
              </a:rPr>
              <a:t>u</a:t>
            </a:r>
            <a:r>
              <a:rPr sz="2200" b="0" spc="70">
                <a:solidFill>
                  <a:srgbClr val="848484"/>
                </a:solidFill>
                <a:cs typeface="Calibri Light" panose="020F0302020204030204"/>
              </a:rPr>
              <a:t>g</a:t>
            </a:r>
            <a:r>
              <a:rPr sz="2200" b="0" spc="-10">
                <a:solidFill>
                  <a:srgbClr val="848484"/>
                </a:solidFill>
                <a:cs typeface="Calibri Light" panose="020F0302020204030204"/>
              </a:rPr>
              <a:t>/</a:t>
            </a:r>
            <a:r>
              <a:rPr lang="en-US" sz="2200" spc="-10">
                <a:solidFill>
                  <a:srgbClr val="848484"/>
                </a:solidFill>
                <a:cs typeface="Calibri Light" panose="020F0302020204030204"/>
              </a:rPr>
              <a:t>L</a:t>
            </a:r>
            <a:endParaRPr sz="2200">
              <a:cs typeface="Calibri Light" panose="020F0302020204030204"/>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a:lstStyle/>
          <a:p>
            <a:r>
              <a:rPr lang="zh-CN" altLang="en-US"/>
              <a:t>样品分析</a:t>
            </a:r>
            <a:r>
              <a:rPr lang="zh-CN" altLang="en-US" err="1"/>
              <a:t>检测</a:t>
            </a:r>
            <a:endParaRPr lang="zh-CN" altLang="en-US"/>
          </a:p>
        </p:txBody>
      </p:sp>
      <p:sp>
        <p:nvSpPr>
          <p:cNvPr id="10" name="object 4"/>
          <p:cNvSpPr txBox="1"/>
          <p:nvPr/>
        </p:nvSpPr>
        <p:spPr>
          <a:xfrm>
            <a:off x="403225" y="3691255"/>
            <a:ext cx="10837545" cy="2069465"/>
          </a:xfrm>
          <a:prstGeom prst="rect">
            <a:avLst/>
          </a:prstGeom>
        </p:spPr>
        <p:txBody>
          <a:bodyPr vert="horz" wrap="square" lIns="0" tIns="0" rIns="0" bIns="0" rtlCol="0">
            <a:spAutoFit/>
          </a:bodyPr>
          <a:lstStyle/>
          <a:p>
            <a:pPr marL="12700" marR="0" lvl="0" algn="l" defTabSz="914400" rtl="0" eaLnBrk="1" fontAlgn="auto" latinLnBrk="0" hangingPunct="1">
              <a:lnSpc>
                <a:spcPct val="100000"/>
              </a:lnSpc>
              <a:spcBef>
                <a:spcPts val="735"/>
              </a:spcBef>
              <a:buClrTx/>
              <a:buSzTx/>
              <a:buFontTx/>
              <a:buNone/>
            </a:pPr>
            <a:r>
              <a:rPr kumimoji="0" sz="2200" b="0" i="0" u="none" strike="noStrike" cap="none" spc="-20" normalizeH="0" baseline="0" err="1">
                <a:solidFill>
                  <a:srgbClr val="848484"/>
                </a:solidFill>
                <a:latin typeface="Microsoft YaHei" panose="020B0503020204020204" pitchFamily="34" charset="-122"/>
                <a:ea typeface="Microsoft YaHei" panose="020B0503020204020204" pitchFamily="34" charset="-122"/>
                <a:cs typeface="宋体" panose="02010600030101010101" pitchFamily="2" charset="-122"/>
              </a:rPr>
              <a:t>方法有效性的保障</a:t>
            </a:r>
            <a:r>
              <a:rPr kumimoji="0" lang="en-US" sz="2200" b="0" i="0" u="none" strike="noStrike" cap="none" spc="-20" normalizeH="0" baseline="0">
                <a:solidFill>
                  <a:srgbClr val="848484"/>
                </a:solidFill>
                <a:latin typeface="Microsoft YaHei" panose="020B0503020204020204" pitchFamily="34" charset="-122"/>
                <a:ea typeface="Microsoft YaHei" panose="020B0503020204020204" pitchFamily="34" charset="-122"/>
                <a:cs typeface="宋体" panose="02010600030101010101" pitchFamily="2" charset="-122"/>
              </a:rPr>
              <a:t>---</a:t>
            </a:r>
            <a:r>
              <a:rPr kumimoji="0" sz="2200" b="0" i="0" u="none" strike="noStrike" cap="none" spc="-20" normalizeH="0" baseline="0" err="1">
                <a:solidFill>
                  <a:srgbClr val="848484"/>
                </a:solidFill>
                <a:latin typeface="Microsoft YaHei" panose="020B0503020204020204" pitchFamily="34" charset="-122"/>
                <a:ea typeface="Microsoft YaHei" panose="020B0503020204020204" pitchFamily="34" charset="-122"/>
                <a:cs typeface="宋体" panose="02010600030101010101" pitchFamily="2" charset="-122"/>
              </a:rPr>
              <a:t>全面的方法验证</a:t>
            </a:r>
            <a:endParaRPr kumimoji="0" sz="2200" b="0" i="0" u="none" strike="noStrike" cap="none" spc="-20" normalizeH="0" baseline="0">
              <a:solidFill>
                <a:srgbClr val="848484"/>
              </a:solidFill>
              <a:latin typeface="Microsoft YaHei" panose="020B0503020204020204" pitchFamily="34" charset="-122"/>
              <a:ea typeface="Microsoft YaHei" panose="020B0503020204020204" pitchFamily="34" charset="-122"/>
              <a:cs typeface="宋体" panose="02010600030101010101" pitchFamily="2" charset="-122"/>
            </a:endParaRPr>
          </a:p>
          <a:p>
            <a:pPr marL="241300" marR="0" lvl="0" indent="-228600" algn="l" rtl="0" eaLnBrk="1" fontAlgn="auto" latinLnBrk="0" hangingPunct="1">
              <a:lnSpc>
                <a:spcPct val="100000"/>
              </a:lnSpc>
              <a:spcBef>
                <a:spcPts val="735"/>
              </a:spcBef>
              <a:buClr>
                <a:srgbClr val="F8642D"/>
              </a:buClr>
              <a:buSzTx/>
              <a:buFont typeface="Malgun Gothic" panose="020B0503020000020004" charset="-127"/>
              <a:buChar char="▪"/>
              <a:tabLst>
                <a:tab pos="241300" algn="l"/>
              </a:tabLst>
            </a:pPr>
            <a:r>
              <a:rPr kumimoji="0" sz="2200" b="0" i="0" u="none" strike="noStrike" cap="none" spc="-35" normalizeH="0" baseline="0" err="1">
                <a:solidFill>
                  <a:srgbClr val="848484"/>
                </a:solidFill>
                <a:latin typeface="Microsoft YaHei" panose="020B0503020204020204" pitchFamily="34" charset="-122"/>
                <a:ea typeface="Microsoft YaHei" panose="020B0503020204020204" pitchFamily="34" charset="-122"/>
                <a:cs typeface="Calibri Light" panose="020F0302020204030204"/>
              </a:rPr>
              <a:t>专属性试验</a:t>
            </a:r>
            <a:r>
              <a:rPr kumimoji="0" sz="2200" b="0" i="0" u="none" strike="noStrike" cap="none" spc="-35" normalizeH="0" baseline="0">
                <a:solidFill>
                  <a:srgbClr val="848484"/>
                </a:solidFill>
                <a:latin typeface="Microsoft YaHei" panose="020B0503020204020204" pitchFamily="34" charset="-122"/>
                <a:ea typeface="Microsoft YaHei" panose="020B0503020204020204" pitchFamily="34" charset="-122"/>
                <a:cs typeface="Calibri Light" panose="020F0302020204030204"/>
              </a:rPr>
              <a:t>——</a:t>
            </a:r>
            <a:r>
              <a:rPr kumimoji="0" sz="2200" b="0" i="0" u="none" strike="noStrike" cap="none" spc="-35" normalizeH="0" baseline="0" err="1">
                <a:solidFill>
                  <a:srgbClr val="848484"/>
                </a:solidFill>
                <a:latin typeface="Microsoft YaHei" panose="020B0503020204020204" pitchFamily="34" charset="-122"/>
                <a:ea typeface="Microsoft YaHei" panose="020B0503020204020204" pitchFamily="34" charset="-122"/>
                <a:cs typeface="Calibri Light" panose="020F0302020204030204"/>
              </a:rPr>
              <a:t>确定专属性，排除个组分之间的干扰</a:t>
            </a:r>
            <a:endParaRPr kumimoji="0" sz="2200" b="0" i="0" u="none" strike="noStrike" cap="none" spc="-35" normalizeH="0" baseline="0">
              <a:solidFill>
                <a:srgbClr val="848484"/>
              </a:solidFill>
              <a:latin typeface="Microsoft YaHei" panose="020B0503020204020204" pitchFamily="34" charset="-122"/>
              <a:ea typeface="Microsoft YaHei" panose="020B0503020204020204" pitchFamily="34" charset="-122"/>
              <a:cs typeface="Calibri Light" panose="020F0302020204030204"/>
            </a:endParaRPr>
          </a:p>
          <a:p>
            <a:pPr marL="241300" marR="0" lvl="0" indent="-228600" algn="l" rtl="0" eaLnBrk="1" fontAlgn="auto" latinLnBrk="0" hangingPunct="1">
              <a:lnSpc>
                <a:spcPct val="100000"/>
              </a:lnSpc>
              <a:spcBef>
                <a:spcPts val="735"/>
              </a:spcBef>
              <a:buClr>
                <a:srgbClr val="F8642D"/>
              </a:buClr>
              <a:buSzTx/>
              <a:buFont typeface="Malgun Gothic" panose="020B0503020000020004" charset="-127"/>
              <a:buChar char="▪"/>
              <a:tabLst>
                <a:tab pos="241300" algn="l"/>
              </a:tabLst>
            </a:pPr>
            <a:r>
              <a:rPr kumimoji="0" sz="2200" b="0" i="0" u="none" strike="noStrike" cap="none" spc="-35" normalizeH="0" baseline="0">
                <a:solidFill>
                  <a:srgbClr val="848484"/>
                </a:solidFill>
                <a:latin typeface="Microsoft YaHei" panose="020B0503020204020204" pitchFamily="34" charset="-122"/>
                <a:ea typeface="Microsoft YaHei" panose="020B0503020204020204" pitchFamily="34" charset="-122"/>
                <a:cs typeface="Calibri Light" panose="020F0302020204030204"/>
              </a:rPr>
              <a:t> </a:t>
            </a:r>
            <a:r>
              <a:rPr kumimoji="0" sz="2200" b="0" i="0" u="none" strike="noStrike" cap="none" spc="-35" normalizeH="0" baseline="0" err="1">
                <a:solidFill>
                  <a:srgbClr val="848484"/>
                </a:solidFill>
                <a:latin typeface="Microsoft YaHei" panose="020B0503020204020204" pitchFamily="34" charset="-122"/>
                <a:ea typeface="Microsoft YaHei" panose="020B0503020204020204" pitchFamily="34" charset="-122"/>
                <a:cs typeface="Calibri Light" panose="020F0302020204030204"/>
              </a:rPr>
              <a:t>LOQ、LOD试验</a:t>
            </a:r>
            <a:r>
              <a:rPr kumimoji="0" sz="2200" b="0" i="0" u="none" strike="noStrike" cap="none" spc="-35" normalizeH="0" baseline="0">
                <a:solidFill>
                  <a:srgbClr val="848484"/>
                </a:solidFill>
                <a:latin typeface="Microsoft YaHei" panose="020B0503020204020204" pitchFamily="34" charset="-122"/>
                <a:ea typeface="Microsoft YaHei" panose="020B0503020204020204" pitchFamily="34" charset="-122"/>
                <a:cs typeface="Calibri Light" panose="020F0302020204030204"/>
              </a:rPr>
              <a:t>——</a:t>
            </a:r>
            <a:r>
              <a:rPr kumimoji="0" sz="2200" b="0" i="0" u="none" strike="noStrike" cap="none" spc="-35" normalizeH="0" baseline="0" err="1">
                <a:solidFill>
                  <a:srgbClr val="848484"/>
                </a:solidFill>
                <a:latin typeface="Microsoft YaHei" panose="020B0503020204020204" pitchFamily="34" charset="-122"/>
                <a:ea typeface="Microsoft YaHei" panose="020B0503020204020204" pitchFamily="34" charset="-122"/>
                <a:cs typeface="Calibri Light" panose="020F0302020204030204"/>
              </a:rPr>
              <a:t>确定各个方法的灵敏度能达到要求</a:t>
            </a:r>
            <a:endParaRPr kumimoji="0" sz="2200" b="0" i="0" u="none" strike="noStrike" cap="none" spc="-35" normalizeH="0" baseline="0">
              <a:solidFill>
                <a:srgbClr val="848484"/>
              </a:solidFill>
              <a:latin typeface="Microsoft YaHei" panose="020B0503020204020204" pitchFamily="34" charset="-122"/>
              <a:ea typeface="Microsoft YaHei" panose="020B0503020204020204" pitchFamily="34" charset="-122"/>
              <a:cs typeface="Calibri Light" panose="020F0302020204030204"/>
            </a:endParaRPr>
          </a:p>
          <a:p>
            <a:pPr marL="241300" marR="0" lvl="0" indent="-228600" algn="l" rtl="0" eaLnBrk="1" fontAlgn="auto" latinLnBrk="0" hangingPunct="1">
              <a:lnSpc>
                <a:spcPct val="100000"/>
              </a:lnSpc>
              <a:spcBef>
                <a:spcPts val="735"/>
              </a:spcBef>
              <a:buClr>
                <a:srgbClr val="F8642D"/>
              </a:buClr>
              <a:buSzTx/>
              <a:buFont typeface="Malgun Gothic" panose="020B0503020000020004" charset="-127"/>
              <a:buChar char="▪"/>
              <a:tabLst>
                <a:tab pos="241300" algn="l"/>
              </a:tabLst>
            </a:pPr>
            <a:r>
              <a:rPr kumimoji="0" sz="2200" b="0" i="0" u="none" strike="noStrike" cap="none" spc="-35" normalizeH="0" baseline="0" err="1">
                <a:solidFill>
                  <a:srgbClr val="848484"/>
                </a:solidFill>
                <a:latin typeface="Microsoft YaHei" panose="020B0503020204020204" pitchFamily="34" charset="-122"/>
                <a:ea typeface="Microsoft YaHei" panose="020B0503020204020204" pitchFamily="34" charset="-122"/>
                <a:cs typeface="Calibri Light" panose="020F0302020204030204"/>
              </a:rPr>
              <a:t>精密度</a:t>
            </a:r>
            <a:r>
              <a:rPr kumimoji="0" sz="2200" b="0" i="0" u="none" strike="noStrike" cap="none" spc="-35" normalizeH="0" baseline="0">
                <a:solidFill>
                  <a:srgbClr val="848484"/>
                </a:solidFill>
                <a:latin typeface="Microsoft YaHei" panose="020B0503020204020204" pitchFamily="34" charset="-122"/>
                <a:ea typeface="Microsoft YaHei" panose="020B0503020204020204" pitchFamily="34" charset="-122"/>
                <a:cs typeface="Calibri Light" panose="020F0302020204030204"/>
              </a:rPr>
              <a:t>——</a:t>
            </a:r>
            <a:r>
              <a:rPr kumimoji="0" sz="2200" b="0" i="0" u="none" strike="noStrike" cap="none" spc="-35" normalizeH="0" baseline="0" err="1">
                <a:solidFill>
                  <a:srgbClr val="848484"/>
                </a:solidFill>
                <a:latin typeface="Microsoft YaHei" panose="020B0503020204020204" pitchFamily="34" charset="-122"/>
                <a:ea typeface="Microsoft YaHei" panose="020B0503020204020204" pitchFamily="34" charset="-122"/>
                <a:cs typeface="Calibri Light" panose="020F0302020204030204"/>
              </a:rPr>
              <a:t>确定方法的重现性</a:t>
            </a:r>
            <a:endParaRPr kumimoji="0" sz="2200" b="0" i="0" u="none" strike="noStrike" cap="none" spc="-35" normalizeH="0" baseline="0">
              <a:solidFill>
                <a:srgbClr val="848484"/>
              </a:solidFill>
              <a:latin typeface="Microsoft YaHei" panose="020B0503020204020204" pitchFamily="34" charset="-122"/>
              <a:ea typeface="Microsoft YaHei" panose="020B0503020204020204" pitchFamily="34" charset="-122"/>
              <a:cs typeface="Calibri Light" panose="020F0302020204030204"/>
            </a:endParaRPr>
          </a:p>
          <a:p>
            <a:pPr marL="241300" marR="0" lvl="0" indent="-228600" algn="l" rtl="0" eaLnBrk="1" fontAlgn="auto" latinLnBrk="0" hangingPunct="1">
              <a:lnSpc>
                <a:spcPct val="100000"/>
              </a:lnSpc>
              <a:spcBef>
                <a:spcPts val="735"/>
              </a:spcBef>
              <a:buClr>
                <a:srgbClr val="F8642D"/>
              </a:buClr>
              <a:buSzTx/>
              <a:buFont typeface="Malgun Gothic" panose="020B0503020000020004" charset="-127"/>
              <a:buChar char="▪"/>
              <a:tabLst>
                <a:tab pos="241300" algn="l"/>
              </a:tabLst>
            </a:pPr>
            <a:r>
              <a:rPr kumimoji="0" sz="2200" b="0" i="0" u="none" strike="noStrike" cap="none" spc="-35" normalizeH="0" baseline="0" err="1">
                <a:solidFill>
                  <a:srgbClr val="848484"/>
                </a:solidFill>
                <a:latin typeface="Microsoft YaHei" panose="020B0503020204020204" pitchFamily="34" charset="-122"/>
                <a:ea typeface="Microsoft YaHei" panose="020B0503020204020204" pitchFamily="34" charset="-122"/>
                <a:cs typeface="Calibri Light" panose="020F0302020204030204"/>
              </a:rPr>
              <a:t>线性、准确度试验</a:t>
            </a:r>
            <a:r>
              <a:rPr kumimoji="0" sz="2200" b="0" i="0" u="none" strike="noStrike" cap="none" spc="-35" normalizeH="0" baseline="0">
                <a:solidFill>
                  <a:srgbClr val="848484"/>
                </a:solidFill>
                <a:latin typeface="Microsoft YaHei" panose="020B0503020204020204" pitchFamily="34" charset="-122"/>
                <a:ea typeface="Microsoft YaHei" panose="020B0503020204020204" pitchFamily="34" charset="-122"/>
                <a:cs typeface="Calibri Light" panose="020F0302020204030204"/>
              </a:rPr>
              <a:t>——</a:t>
            </a:r>
            <a:r>
              <a:rPr kumimoji="0" sz="2200" b="0" i="0" u="none" strike="noStrike" cap="none" spc="-35" normalizeH="0" baseline="0" err="1">
                <a:solidFill>
                  <a:srgbClr val="848484"/>
                </a:solidFill>
                <a:latin typeface="Microsoft YaHei" panose="020B0503020204020204" pitchFamily="34" charset="-122"/>
                <a:ea typeface="Microsoft YaHei" panose="020B0503020204020204" pitchFamily="34" charset="-122"/>
                <a:cs typeface="Calibri Light" panose="020F0302020204030204"/>
              </a:rPr>
              <a:t>确定仪器系统的稳定性、保障各个方法结果的可靠性</a:t>
            </a:r>
            <a:r>
              <a:rPr kumimoji="0" sz="2200" b="0" i="0" u="none" strike="noStrike" kern="1200" cap="none" spc="-35" normalizeH="0" baseline="0">
                <a:solidFill>
                  <a:srgbClr val="848484"/>
                </a:solidFill>
                <a:latin typeface="Microsoft YaHei" panose="020B0503020204020204" pitchFamily="34" charset="-122"/>
                <a:ea typeface="Microsoft YaHei" panose="020B0503020204020204" pitchFamily="34" charset="-122"/>
                <a:cs typeface="Calibri Light" panose="020F0302020204030204"/>
              </a:rPr>
              <a:t> </a:t>
            </a:r>
            <a:endParaRPr kumimoji="0" sz="2200" b="0" i="0" u="none" strike="noStrike" kern="1200" cap="none" spc="-20" normalizeH="0" baseline="0">
              <a:solidFill>
                <a:srgbClr val="848484"/>
              </a:solidFill>
              <a:latin typeface="Microsoft YaHei" panose="020B0503020204020204" pitchFamily="34" charset="-122"/>
              <a:ea typeface="Microsoft YaHei" panose="020B0503020204020204" pitchFamily="34" charset="-122"/>
              <a:cs typeface="宋体" panose="02010600030101010101" pitchFamily="2" charset="-122"/>
            </a:endParaRPr>
          </a:p>
        </p:txBody>
      </p:sp>
      <p:sp>
        <p:nvSpPr>
          <p:cNvPr id="4" name="object 3"/>
          <p:cNvSpPr txBox="1"/>
          <p:nvPr/>
        </p:nvSpPr>
        <p:spPr>
          <a:xfrm>
            <a:off x="522605" y="1600200"/>
            <a:ext cx="5222875" cy="1542415"/>
          </a:xfrm>
          <a:prstGeom prst="rect">
            <a:avLst/>
          </a:prstGeom>
        </p:spPr>
        <p:txBody>
          <a:bodyPr vert="horz" wrap="square" lIns="0" tIns="0" rIns="0" bIns="0" rtlCol="0">
            <a:spAutoFit/>
          </a:bodyPr>
          <a:lstStyle/>
          <a:p>
            <a:pPr marL="12700" algn="l" defTabSz="914400">
              <a:lnSpc>
                <a:spcPct val="100000"/>
              </a:lnSpc>
              <a:spcBef>
                <a:spcPts val="735"/>
              </a:spcBef>
              <a:buClrTx/>
              <a:buSzTx/>
              <a:buFontTx/>
              <a:buNone/>
            </a:pPr>
            <a:r>
              <a:rPr lang="zh-CN" sz="2200" spc="-20">
                <a:solidFill>
                  <a:srgbClr val="848484"/>
                </a:solidFill>
                <a:latin typeface="Microsoft YaHei" panose="020B0503020204020204" pitchFamily="34" charset="-122"/>
                <a:ea typeface="Microsoft YaHei" panose="020B0503020204020204" pitchFamily="34" charset="-122"/>
                <a:cs typeface="宋体" panose="02010600030101010101" pitchFamily="2" charset="-122"/>
                <a:sym typeface="+mn-ea"/>
              </a:rPr>
              <a:t>检测</a:t>
            </a:r>
            <a:r>
              <a:rPr sz="2200" spc="-20">
                <a:solidFill>
                  <a:srgbClr val="848484"/>
                </a:solidFill>
                <a:latin typeface="Microsoft YaHei" panose="020B0503020204020204" pitchFamily="34" charset="-122"/>
                <a:ea typeface="Microsoft YaHei" panose="020B0503020204020204" pitchFamily="34" charset="-122"/>
                <a:cs typeface="宋体" panose="02010600030101010101" pitchFamily="2" charset="-122"/>
                <a:sym typeface="+mn-ea"/>
              </a:rPr>
              <a:t>方法开发的重难点：</a:t>
            </a:r>
            <a:endParaRPr sz="2200" spc="-20">
              <a:solidFill>
                <a:srgbClr val="848484"/>
              </a:solidFill>
              <a:latin typeface="Microsoft YaHei" panose="020B0503020204020204" pitchFamily="34" charset="-122"/>
              <a:ea typeface="Microsoft YaHei" panose="020B0503020204020204" pitchFamily="34" charset="-122"/>
              <a:cs typeface="宋体" panose="02010600030101010101" pitchFamily="2" charset="-122"/>
            </a:endParaRPr>
          </a:p>
          <a:p>
            <a:pPr marL="241300" indent="-228600" algn="l">
              <a:lnSpc>
                <a:spcPct val="100000"/>
              </a:lnSpc>
              <a:spcBef>
                <a:spcPts val="735"/>
              </a:spcBef>
              <a:buClr>
                <a:srgbClr val="F8642D"/>
              </a:buClr>
              <a:buSzTx/>
              <a:buFont typeface="Malgun Gothic" panose="020B0503020000020004" charset="-127"/>
              <a:buChar char="▪"/>
              <a:tabLst>
                <a:tab pos="241300" algn="l"/>
              </a:tabLst>
            </a:pPr>
            <a:r>
              <a:rPr sz="2200" spc="-35">
                <a:solidFill>
                  <a:srgbClr val="848484"/>
                </a:solidFill>
                <a:latin typeface="Microsoft YaHei" panose="020B0503020204020204" pitchFamily="34" charset="-122"/>
                <a:ea typeface="Microsoft YaHei" panose="020B0503020204020204" pitchFamily="34" charset="-122"/>
                <a:cs typeface="Calibri Light" panose="020F0302020204030204"/>
                <a:sym typeface="+mn-ea"/>
              </a:rPr>
              <a:t>物质种类不同、极性差异大</a:t>
            </a:r>
          </a:p>
          <a:p>
            <a:pPr marL="241300" indent="-228600" algn="l">
              <a:lnSpc>
                <a:spcPct val="100000"/>
              </a:lnSpc>
              <a:spcBef>
                <a:spcPts val="735"/>
              </a:spcBef>
              <a:buClr>
                <a:srgbClr val="F8642D"/>
              </a:buClr>
              <a:buSzTx/>
              <a:buFont typeface="Malgun Gothic" panose="020B0503020000020004" charset="-127"/>
              <a:buChar char="▪"/>
              <a:tabLst>
                <a:tab pos="241300" algn="l"/>
              </a:tabLst>
            </a:pPr>
            <a:r>
              <a:rPr sz="2200" spc="-35">
                <a:solidFill>
                  <a:srgbClr val="848484"/>
                </a:solidFill>
                <a:latin typeface="Microsoft YaHei" panose="020B0503020204020204" pitchFamily="34" charset="-122"/>
                <a:ea typeface="Microsoft YaHei" panose="020B0503020204020204" pitchFamily="34" charset="-122"/>
                <a:cs typeface="Calibri Light" panose="020F0302020204030204"/>
                <a:sym typeface="+mn-ea"/>
              </a:rPr>
              <a:t>定量</a:t>
            </a:r>
            <a:endParaRPr sz="2200" spc="-35">
              <a:solidFill>
                <a:srgbClr val="848484"/>
              </a:solidFill>
              <a:latin typeface="Microsoft YaHei" panose="020B0503020204020204" pitchFamily="34" charset="-122"/>
              <a:ea typeface="Microsoft YaHei" panose="020B0503020204020204" pitchFamily="34" charset="-122"/>
              <a:cs typeface="Calibri Light" panose="020F0302020204030204"/>
            </a:endParaRPr>
          </a:p>
          <a:p>
            <a:pPr marL="12700" indent="0">
              <a:lnSpc>
                <a:spcPct val="100000"/>
              </a:lnSpc>
              <a:buClr>
                <a:srgbClr val="F8642D"/>
              </a:buClr>
              <a:buFont typeface="Malgun Gothic" panose="020B0503020000020004" charset="-127"/>
              <a:buNone/>
              <a:tabLst>
                <a:tab pos="241300" algn="l"/>
              </a:tabLst>
            </a:pPr>
            <a:endParaRPr sz="2200" spc="-10">
              <a:solidFill>
                <a:srgbClr val="848484"/>
              </a:solidFill>
              <a:latin typeface="Microsoft YaHei" panose="020B0503020204020204" pitchFamily="34" charset="-122"/>
              <a:ea typeface="Microsoft YaHei" panose="020B0503020204020204" pitchFamily="34" charset="-122"/>
              <a:cs typeface="Calibri Light" panose="020F0302020204030204"/>
            </a:endParaRPr>
          </a:p>
        </p:txBody>
      </p:sp>
      <p:sp>
        <p:nvSpPr>
          <p:cNvPr id="11" name="文本框 10"/>
          <p:cNvSpPr txBox="1"/>
          <p:nvPr/>
        </p:nvSpPr>
        <p:spPr>
          <a:xfrm>
            <a:off x="4979035" y="1540510"/>
            <a:ext cx="6116320" cy="1728470"/>
          </a:xfrm>
          <a:prstGeom prst="rect">
            <a:avLst/>
          </a:prstGeom>
          <a:noFill/>
        </p:spPr>
        <p:txBody>
          <a:bodyPr wrap="square" rtlCol="0">
            <a:spAutoFit/>
          </a:bodyPr>
          <a:lstStyle/>
          <a:p>
            <a:pPr marL="12700" algn="l" defTabSz="914400">
              <a:lnSpc>
                <a:spcPct val="100000"/>
              </a:lnSpc>
              <a:spcBef>
                <a:spcPts val="735"/>
              </a:spcBef>
              <a:buClrTx/>
              <a:buSzTx/>
              <a:buFontTx/>
              <a:buNone/>
            </a:pPr>
            <a:r>
              <a:rPr sz="2200" spc="-20">
                <a:solidFill>
                  <a:srgbClr val="848484"/>
                </a:solidFill>
                <a:latin typeface="Microsoft YaHei" panose="020B0503020204020204" pitchFamily="34" charset="-122"/>
                <a:ea typeface="Microsoft YaHei" panose="020B0503020204020204" pitchFamily="34" charset="-122"/>
                <a:cs typeface="宋体" panose="02010600030101010101" pitchFamily="2" charset="-122"/>
                <a:sym typeface="+mn-ea"/>
              </a:rPr>
              <a:t>解决方法：</a:t>
            </a:r>
          </a:p>
          <a:p>
            <a:pPr marL="241300" indent="-228600" algn="l">
              <a:lnSpc>
                <a:spcPct val="100000"/>
              </a:lnSpc>
              <a:spcBef>
                <a:spcPts val="735"/>
              </a:spcBef>
              <a:buClr>
                <a:srgbClr val="F8642D"/>
              </a:buClr>
              <a:buSzTx/>
              <a:buFont typeface="Malgun Gothic" panose="020B0503020000020004" charset="-127"/>
              <a:buChar char="▪"/>
              <a:tabLst>
                <a:tab pos="241300" algn="l"/>
              </a:tabLst>
            </a:pPr>
            <a:r>
              <a:rPr lang="zh-CN" sz="2200" spc="-20">
                <a:solidFill>
                  <a:srgbClr val="848484"/>
                </a:solidFill>
                <a:latin typeface="Microsoft YaHei" panose="020B0503020204020204" pitchFamily="34" charset="-122"/>
                <a:ea typeface="Microsoft YaHei" panose="020B0503020204020204" pitchFamily="34" charset="-122"/>
                <a:cs typeface="宋体" panose="02010600030101010101" pitchFamily="2" charset="-122"/>
                <a:sym typeface="+mn-ea"/>
              </a:rPr>
              <a:t>建立</a:t>
            </a:r>
            <a:r>
              <a:rPr sz="2200" spc="-20">
                <a:solidFill>
                  <a:srgbClr val="848484"/>
                </a:solidFill>
                <a:latin typeface="Microsoft YaHei" panose="020B0503020204020204" pitchFamily="34" charset="-122"/>
                <a:ea typeface="Microsoft YaHei" panose="020B0503020204020204" pitchFamily="34" charset="-122"/>
                <a:cs typeface="宋体" panose="02010600030101010101" pitchFamily="2" charset="-122"/>
                <a:sym typeface="+mn-ea"/>
              </a:rPr>
              <a:t>多种方法检</a:t>
            </a:r>
            <a:r>
              <a:rPr sz="2200" spc="-35">
                <a:solidFill>
                  <a:srgbClr val="848484"/>
                </a:solidFill>
                <a:latin typeface="Microsoft YaHei" panose="020B0503020204020204" pitchFamily="34" charset="-122"/>
                <a:ea typeface="Microsoft YaHei" panose="020B0503020204020204" pitchFamily="34" charset="-122"/>
                <a:cs typeface="Calibri Light" panose="020F0302020204030204"/>
                <a:sym typeface="+mn-ea"/>
              </a:rPr>
              <a:t>测</a:t>
            </a:r>
          </a:p>
          <a:p>
            <a:pPr marL="241300" indent="-228600" algn="l">
              <a:lnSpc>
                <a:spcPct val="100000"/>
              </a:lnSpc>
              <a:spcBef>
                <a:spcPts val="735"/>
              </a:spcBef>
              <a:buClr>
                <a:srgbClr val="F8642D"/>
              </a:buClr>
              <a:buSzTx/>
              <a:buFont typeface="Malgun Gothic" panose="020B0503020000020004" charset="-127"/>
              <a:buChar char="▪"/>
              <a:tabLst>
                <a:tab pos="241300" algn="l"/>
              </a:tabLst>
            </a:pPr>
            <a:r>
              <a:rPr sz="2200" spc="-35">
                <a:solidFill>
                  <a:srgbClr val="848484"/>
                </a:solidFill>
                <a:latin typeface="Microsoft YaHei" panose="020B0503020204020204" pitchFamily="34" charset="-122"/>
                <a:ea typeface="Microsoft YaHei" panose="020B0503020204020204" pitchFamily="34" charset="-122"/>
                <a:cs typeface="Calibri Light" panose="020F0302020204030204"/>
                <a:sym typeface="+mn-ea"/>
              </a:rPr>
              <a:t>采用先进的设备——三重四级杆液质</a:t>
            </a:r>
          </a:p>
          <a:p>
            <a:pPr marL="241300" indent="-228600" algn="l">
              <a:lnSpc>
                <a:spcPct val="100000"/>
              </a:lnSpc>
              <a:spcBef>
                <a:spcPts val="735"/>
              </a:spcBef>
              <a:buClr>
                <a:srgbClr val="F8642D"/>
              </a:buClr>
              <a:buSzTx/>
              <a:buFont typeface="Malgun Gothic" panose="020B0503020000020004" charset="-127"/>
              <a:buChar char="▪"/>
              <a:tabLst>
                <a:tab pos="241300" algn="l"/>
              </a:tabLst>
            </a:pPr>
            <a:r>
              <a:rPr sz="2200" spc="-35">
                <a:solidFill>
                  <a:srgbClr val="848484"/>
                </a:solidFill>
                <a:latin typeface="Microsoft YaHei" panose="020B0503020204020204" pitchFamily="34" charset="-122"/>
                <a:ea typeface="Microsoft YaHei" panose="020B0503020204020204" pitchFamily="34" charset="-122"/>
                <a:cs typeface="Calibri Light" panose="020F0302020204030204"/>
                <a:sym typeface="+mn-ea"/>
              </a:rPr>
              <a:t>外标法定量</a:t>
            </a:r>
            <a:endParaRPr sz="2200" spc="-35">
              <a:solidFill>
                <a:srgbClr val="848484"/>
              </a:solidFill>
              <a:latin typeface="Microsoft YaHei" panose="020B0503020204020204" pitchFamily="34" charset="-122"/>
              <a:ea typeface="Microsoft YaHei" panose="020B0503020204020204" pitchFamily="34" charset="-122"/>
              <a:cs typeface="Calibri Light" panose="020F0302020204030204"/>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9790176" y="6448044"/>
            <a:ext cx="182879" cy="147828"/>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7" name="Picture 6" descr="Several hands raised and ready to answer a question">
            <a:extLst>
              <a:ext uri="{FF2B5EF4-FFF2-40B4-BE49-F238E27FC236}">
                <a16:creationId xmlns:a16="http://schemas.microsoft.com/office/drawing/2014/main" id="{A99A80D9-F53A-33CA-E3A2-9147436EB9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
        <p:nvSpPr>
          <p:cNvPr id="8" name="Title 4">
            <a:extLst>
              <a:ext uri="{FF2B5EF4-FFF2-40B4-BE49-F238E27FC236}">
                <a16:creationId xmlns:a16="http://schemas.microsoft.com/office/drawing/2014/main" id="{BB98A413-B55D-AD8E-A684-91E2BD4B674E}"/>
              </a:ext>
            </a:extLst>
          </p:cNvPr>
          <p:cNvSpPr txBox="1">
            <a:spLocks/>
          </p:cNvSpPr>
          <p:nvPr/>
        </p:nvSpPr>
        <p:spPr>
          <a:xfrm>
            <a:off x="450000" y="495299"/>
            <a:ext cx="10515600" cy="652463"/>
          </a:xfrm>
          <a:prstGeom prst="rect">
            <a:avLst/>
          </a:prstGeom>
        </p:spPr>
        <p:txBody>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提问环节 </a:t>
            </a:r>
            <a:r>
              <a:rPr lang="en-US" altLang="zh-CN" sz="2400"/>
              <a:t>Q&amp;A</a:t>
            </a:r>
            <a:endParaRPr lang="zh-CN" altLang="en-US" sz="2400"/>
          </a:p>
        </p:txBody>
      </p:sp>
    </p:spTree>
    <p:extLst>
      <p:ext uri="{BB962C8B-B14F-4D97-AF65-F5344CB8AC3E}">
        <p14:creationId xmlns:p14="http://schemas.microsoft.com/office/powerpoint/2010/main" val="299581250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7714E-0822-487C-9499-9147B88F3E69}"/>
              </a:ext>
            </a:extLst>
          </p:cNvPr>
          <p:cNvSpPr>
            <a:spLocks noGrp="1"/>
          </p:cNvSpPr>
          <p:nvPr>
            <p:ph type="ctrTitle"/>
          </p:nvPr>
        </p:nvSpPr>
        <p:spPr/>
        <p:txBody>
          <a:bodyPr/>
          <a:lstStyle/>
          <a:p>
            <a:r>
              <a:rPr lang="zh-CN" altLang="en-US"/>
              <a:t>茶歇 </a:t>
            </a:r>
            <a:r>
              <a:rPr lang="en-GB"/>
              <a:t>BREAK</a:t>
            </a:r>
          </a:p>
        </p:txBody>
      </p:sp>
      <p:sp>
        <p:nvSpPr>
          <p:cNvPr id="3" name="Subtitle 2">
            <a:extLst>
              <a:ext uri="{FF2B5EF4-FFF2-40B4-BE49-F238E27FC236}">
                <a16:creationId xmlns:a16="http://schemas.microsoft.com/office/drawing/2014/main" id="{BA0AC63F-3A6A-40FF-9588-51DF0C01526F}"/>
              </a:ext>
            </a:extLst>
          </p:cNvPr>
          <p:cNvSpPr>
            <a:spLocks noGrp="1"/>
          </p:cNvSpPr>
          <p:nvPr>
            <p:ph type="subTitle" idx="1"/>
          </p:nvPr>
        </p:nvSpPr>
        <p:spPr>
          <a:xfrm>
            <a:off x="513959" y="3698493"/>
            <a:ext cx="10029825" cy="1559307"/>
          </a:xfrm>
        </p:spPr>
        <p:txBody>
          <a:bodyPr vert="horz" lIns="91440" tIns="45720" rIns="91440" bIns="45720" rtlCol="0" anchor="t">
            <a:normAutofit/>
          </a:bodyPr>
          <a:lstStyle/>
          <a:p>
            <a:r>
              <a:rPr lang="zh-CN" altLang="en-US" sz="2000">
                <a:latin typeface="微软雅黑"/>
                <a:ea typeface="微软雅黑"/>
                <a:cs typeface="Calibri"/>
              </a:rPr>
              <a:t>请在</a:t>
            </a:r>
            <a:r>
              <a:rPr lang="en-GB" altLang="zh-CN" sz="2000" dirty="0">
                <a:latin typeface="微软雅黑"/>
                <a:ea typeface="微软雅黑"/>
                <a:cs typeface="Calibri"/>
              </a:rPr>
              <a:t>15</a:t>
            </a:r>
            <a:r>
              <a:rPr lang="zh-CN" altLang="en-US" sz="2000">
                <a:latin typeface="微软雅黑"/>
                <a:ea typeface="微软雅黑"/>
                <a:cs typeface="Calibri"/>
              </a:rPr>
              <a:t>分钟后回到直播间，继续观看下半场分享。</a:t>
            </a:r>
            <a:endParaRPr lang="en-US" altLang="zh-CN" sz="2000">
              <a:latin typeface="微软雅黑"/>
              <a:ea typeface="微软雅黑"/>
              <a:cs typeface="Calibri"/>
            </a:endParaRPr>
          </a:p>
          <a:p>
            <a:r>
              <a:rPr lang="zh-CN" altLang="en-US" sz="2000">
                <a:latin typeface="微软雅黑"/>
                <a:ea typeface="微软雅黑"/>
                <a:cs typeface="Calibri"/>
              </a:rPr>
              <a:t>您可以扫描二维码关注</a:t>
            </a:r>
            <a:r>
              <a:rPr lang="en-US" altLang="zh-CN" sz="2000" dirty="0">
                <a:latin typeface="微软雅黑"/>
                <a:ea typeface="微软雅黑"/>
                <a:cs typeface="Calibri"/>
              </a:rPr>
              <a:t>PSCI</a:t>
            </a:r>
            <a:r>
              <a:rPr lang="zh-CN" altLang="en-US" sz="2000">
                <a:latin typeface="微软雅黑"/>
                <a:ea typeface="微软雅黑"/>
                <a:cs typeface="Calibri"/>
              </a:rPr>
              <a:t>微信公众号。</a:t>
            </a:r>
            <a:endParaRPr lang="en-GB" altLang="zh-CN" sz="2000">
              <a:latin typeface="微软雅黑"/>
              <a:ea typeface="微软雅黑"/>
              <a:cs typeface="Calibri"/>
            </a:endParaRPr>
          </a:p>
          <a:p>
            <a:endParaRPr lang="en-GB" altLang="zh-CN" sz="2000"/>
          </a:p>
        </p:txBody>
      </p:sp>
      <p:pic>
        <p:nvPicPr>
          <p:cNvPr id="7" name="Picture 6">
            <a:extLst>
              <a:ext uri="{FF2B5EF4-FFF2-40B4-BE49-F238E27FC236}">
                <a16:creationId xmlns:a16="http://schemas.microsoft.com/office/drawing/2014/main" id="{DCF30837-E98D-8FA6-DBA0-C279F0E446A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2443"/>
          <a:stretch/>
        </p:blipFill>
        <p:spPr>
          <a:xfrm>
            <a:off x="9133490" y="4004576"/>
            <a:ext cx="2554196" cy="2506447"/>
          </a:xfrm>
          <a:prstGeom prst="rect">
            <a:avLst/>
          </a:prstGeom>
        </p:spPr>
      </p:pic>
    </p:spTree>
    <p:extLst>
      <p:ext uri="{BB962C8B-B14F-4D97-AF65-F5344CB8AC3E}">
        <p14:creationId xmlns:p14="http://schemas.microsoft.com/office/powerpoint/2010/main" val="103841955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4" y="1600201"/>
            <a:ext cx="11462808" cy="1812132"/>
          </a:xfrm>
        </p:spPr>
        <p:txBody>
          <a:bodyPr/>
          <a:lstStyle/>
          <a:p>
            <a:pPr>
              <a:lnSpc>
                <a:spcPct val="120000"/>
              </a:lnSpc>
              <a:spcBef>
                <a:spcPts val="0"/>
              </a:spcBef>
            </a:pPr>
            <a:br>
              <a:rPr lang="en-US" dirty="0">
                <a:latin typeface="微软雅黑" panose="020B0503020204020204" pitchFamily="34" charset="-122"/>
                <a:ea typeface="微软雅黑" panose="020B0503020204020204" pitchFamily="34" charset="-122"/>
              </a:rPr>
            </a:br>
            <a:r>
              <a:rPr lang="zh-CN" altLang="en-US" sz="4800" dirty="0">
                <a:latin typeface="微软雅黑" panose="020B0503020204020204" pitchFamily="34" charset="-122"/>
                <a:ea typeface="微软雅黑" panose="020B0503020204020204" pitchFamily="34" charset="-122"/>
              </a:rPr>
              <a:t>废弃物减少</a:t>
            </a:r>
            <a:r>
              <a:rPr lang="en-US" altLang="zh-CN" sz="4800" dirty="0">
                <a:latin typeface="微软雅黑" panose="020B0503020204020204" pitchFamily="34" charset="-122"/>
                <a:ea typeface="微软雅黑" panose="020B0503020204020204" pitchFamily="34" charset="-122"/>
              </a:rPr>
              <a:t>- </a:t>
            </a:r>
            <a:r>
              <a:rPr lang="zh-CN" altLang="en-US" sz="4800" dirty="0">
                <a:latin typeface="微软雅黑" panose="020B0503020204020204" pitchFamily="34" charset="-122"/>
                <a:ea typeface="微软雅黑" panose="020B0503020204020204" pitchFamily="34" charset="-122"/>
              </a:rPr>
              <a:t>流动化学的应用</a:t>
            </a:r>
            <a:br>
              <a:rPr lang="en-US" altLang="zh-CN" sz="5400" dirty="0">
                <a:latin typeface="微软雅黑" panose="020B0503020204020204" pitchFamily="34" charset="-122"/>
                <a:ea typeface="微软雅黑" panose="020B0503020204020204" pitchFamily="34" charset="-122"/>
              </a:rPr>
            </a:br>
            <a:r>
              <a:rPr lang="en-US" altLang="zh-CN" sz="2400" dirty="0">
                <a:latin typeface="微软雅黑" panose="020B0503020204020204" pitchFamily="34" charset="-122"/>
                <a:ea typeface="微软雅黑" panose="020B0503020204020204" pitchFamily="34" charset="-122"/>
                <a:cs typeface="Tahoma" panose="020B0604030504040204" pitchFamily="34" charset="0"/>
              </a:rPr>
              <a:t>Waste minimization — application of flow chemistry </a:t>
            </a:r>
            <a:endParaRPr lang="en-GB" sz="3200" dirty="0">
              <a:latin typeface="微软雅黑" panose="020B0503020204020204" pitchFamily="34" charset="-122"/>
              <a:ea typeface="微软雅黑" panose="020B0503020204020204" pitchFamily="34" charset="-122"/>
              <a:cs typeface="Tahoma" panose="020B0604030504040204" pitchFamily="34" charset="0"/>
            </a:endParaRP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13959" y="3833531"/>
            <a:ext cx="11160299" cy="1850989"/>
          </a:xfrm>
        </p:spPr>
        <p:txBody>
          <a:bodyPr>
            <a:normAutofit/>
          </a:bodyPr>
          <a:lstStyle/>
          <a:p>
            <a:r>
              <a:rPr lang="zh-CN" altLang="en-US" sz="1800">
                <a:latin typeface="+mn-lt"/>
                <a:ea typeface="微软雅黑" panose="020B0503020204020204" pitchFamily="34" charset="-122"/>
              </a:rPr>
              <a:t>陶建 </a:t>
            </a:r>
            <a:r>
              <a:rPr lang="en-GB" altLang="zh-CN" sz="1800">
                <a:latin typeface="+mn-lt"/>
                <a:ea typeface="微软雅黑" panose="020B0503020204020204" pitchFamily="34" charset="-122"/>
              </a:rPr>
              <a:t>| </a:t>
            </a:r>
            <a:r>
              <a:rPr lang="zh-CN" altLang="en-US" sz="1800">
                <a:latin typeface="+mn-lt"/>
                <a:ea typeface="微软雅黑" panose="020B0503020204020204" pitchFamily="34" charset="-122"/>
              </a:rPr>
              <a:t>副总经理 </a:t>
            </a:r>
            <a:r>
              <a:rPr lang="en-GB" altLang="zh-CN" sz="1800">
                <a:latin typeface="+mn-lt"/>
                <a:ea typeface="微软雅黑" panose="020B0503020204020204" pitchFamily="34" charset="-122"/>
              </a:rPr>
              <a:t>| </a:t>
            </a:r>
            <a:r>
              <a:rPr lang="zh-CN" altLang="en-US" sz="1800">
                <a:latin typeface="+mn-lt"/>
                <a:ea typeface="微软雅黑" panose="020B0503020204020204" pitchFamily="34" charset="-122"/>
              </a:rPr>
              <a:t>凯莱因医药集团</a:t>
            </a:r>
            <a:r>
              <a:rPr lang="en-US" altLang="zh-CN" sz="1800">
                <a:latin typeface="+mn-lt"/>
                <a:ea typeface="微软雅黑" panose="020B0503020204020204" pitchFamily="34" charset="-122"/>
              </a:rPr>
              <a:t>-</a:t>
            </a:r>
            <a:r>
              <a:rPr lang="zh-CN" altLang="en-US" sz="1800">
                <a:latin typeface="+mn-lt"/>
                <a:ea typeface="微软雅黑" panose="020B0503020204020204" pitchFamily="34" charset="-122"/>
              </a:rPr>
              <a:t>连续科学技术中心</a:t>
            </a:r>
          </a:p>
          <a:p>
            <a:r>
              <a:rPr lang="en-US" altLang="zh-CN" sz="1800">
                <a:latin typeface="+mn-lt"/>
                <a:cs typeface="Calibri Light" panose="020F0302020204030204" pitchFamily="34" charset="0"/>
              </a:rPr>
              <a:t>Jian Tao | Vice General Manager | Center of Flow &amp; Continuous Technology (CFCT)</a:t>
            </a:r>
            <a:r>
              <a:rPr lang="zh-CN" altLang="en-US" sz="1800">
                <a:latin typeface="+mn-lt"/>
                <a:cs typeface="Calibri Light" panose="020F0302020204030204" pitchFamily="34" charset="0"/>
              </a:rPr>
              <a:t>， </a:t>
            </a:r>
            <a:r>
              <a:rPr lang="en-US" altLang="zh-CN" sz="1800">
                <a:latin typeface="+mn-lt"/>
                <a:cs typeface="Calibri Light" panose="020F0302020204030204" pitchFamily="34" charset="0"/>
              </a:rPr>
              <a:t>Asymchem</a:t>
            </a:r>
          </a:p>
        </p:txBody>
      </p:sp>
      <p:sp>
        <p:nvSpPr>
          <p:cNvPr id="5" name="TextBox 4">
            <a:extLst>
              <a:ext uri="{FF2B5EF4-FFF2-40B4-BE49-F238E27FC236}">
                <a16:creationId xmlns:a16="http://schemas.microsoft.com/office/drawing/2014/main" id="{3F1DB9BA-7B0A-4389-AD4B-E82974331E8F}"/>
              </a:ext>
            </a:extLst>
          </p:cNvPr>
          <p:cNvSpPr txBox="1"/>
          <p:nvPr/>
        </p:nvSpPr>
        <p:spPr>
          <a:xfrm>
            <a:off x="504317" y="6128212"/>
            <a:ext cx="10663793" cy="430887"/>
          </a:xfrm>
          <a:prstGeom prst="rect">
            <a:avLst/>
          </a:prstGeom>
          <a:noFill/>
        </p:spPr>
        <p:txBody>
          <a:bodyPr wrap="square">
            <a:spAutoFit/>
          </a:bodyPr>
          <a:lstStyle/>
          <a:p>
            <a:r>
              <a:rPr lang="en-US" altLang="zh-CN" sz="1100" i="1">
                <a:solidFill>
                  <a:schemeClr val="bg1"/>
                </a:solidFill>
                <a:latin typeface="Calibri" panose="020F0502020204030204" pitchFamily="34" charset="0"/>
                <a:cs typeface="Calibri" panose="020F0502020204030204" pitchFamily="34" charset="0"/>
              </a:rPr>
              <a:t>Disclaimer: Compliance with local requirements is the responsibility of companies and their local business areas. </a:t>
            </a:r>
          </a:p>
          <a:p>
            <a:r>
              <a:rPr lang="en-US" altLang="zh-CN" sz="1100" i="1">
                <a:solidFill>
                  <a:schemeClr val="bg1"/>
                </a:solidFill>
                <a:latin typeface="Calibri" panose="020F0502020204030204" pitchFamily="34" charset="0"/>
                <a:cs typeface="Calibri" panose="020F0502020204030204" pitchFamily="34" charset="0"/>
              </a:rPr>
              <a:t>The information in these presentations is not intended to supersede, take the place of, or conflict with, local government requirements.</a:t>
            </a:r>
            <a:endParaRPr lang="zh-CN" altLang="en-US" sz="1100" i="1">
              <a:solidFill>
                <a:schemeClr val="bg1"/>
              </a:solidFill>
              <a:latin typeface="Calibri" panose="020F0502020204030204" pitchFamily="34" charset="0"/>
              <a:cs typeface="Calibri" panose="020F0502020204030204" pitchFamily="34" charset="0"/>
            </a:endParaRPr>
          </a:p>
        </p:txBody>
      </p:sp>
      <p:pic>
        <p:nvPicPr>
          <p:cNvPr id="6" name="Picture 5" descr="A picture containing text&#10;&#10;Description automatically generated">
            <a:extLst>
              <a:ext uri="{FF2B5EF4-FFF2-40B4-BE49-F238E27FC236}">
                <a16:creationId xmlns:a16="http://schemas.microsoft.com/office/drawing/2014/main" id="{B9345B9F-6575-EB99-D03C-56334F3448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50300" y="-32771"/>
            <a:ext cx="3441700" cy="876300"/>
          </a:xfrm>
          <a:prstGeom prst="rect">
            <a:avLst/>
          </a:prstGeom>
        </p:spPr>
      </p:pic>
    </p:spTree>
    <p:extLst>
      <p:ext uri="{BB962C8B-B14F-4D97-AF65-F5344CB8AC3E}">
        <p14:creationId xmlns:p14="http://schemas.microsoft.com/office/powerpoint/2010/main" val="233804688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F9E95098-6BB5-5C2A-B7B1-1795E8818FDF}"/>
              </a:ext>
            </a:extLst>
          </p:cNvPr>
          <p:cNvSpPr>
            <a:spLocks noGrp="1"/>
          </p:cNvSpPr>
          <p:nvPr>
            <p:ph type="title"/>
          </p:nvPr>
        </p:nvSpPr>
        <p:spPr/>
        <p:txBody>
          <a:bodyPr/>
          <a:lstStyle/>
          <a:p>
            <a:r>
              <a:rPr lang="zh-CN" altLang="en-US"/>
              <a:t>议程 </a:t>
            </a:r>
            <a:r>
              <a:rPr lang="en-US" altLang="zh-CN" sz="2400">
                <a:latin typeface="Ubuntu" panose="020B0504030602030204" pitchFamily="34" charset="0"/>
              </a:rPr>
              <a:t>Agenda</a:t>
            </a:r>
            <a:endParaRPr lang="zh-CN" altLang="en-US" sz="2400">
              <a:latin typeface="Ubuntu" panose="020B0504030602030204" pitchFamily="34" charset="0"/>
            </a:endParaRPr>
          </a:p>
        </p:txBody>
      </p:sp>
      <p:sp>
        <p:nvSpPr>
          <p:cNvPr id="10" name="Text Placeholder 9">
            <a:extLst>
              <a:ext uri="{FF2B5EF4-FFF2-40B4-BE49-F238E27FC236}">
                <a16:creationId xmlns:a16="http://schemas.microsoft.com/office/drawing/2014/main" id="{D10106C4-604F-ABF0-236B-D93AC5584330}"/>
              </a:ext>
            </a:extLst>
          </p:cNvPr>
          <p:cNvSpPr>
            <a:spLocks noGrp="1"/>
          </p:cNvSpPr>
          <p:nvPr>
            <p:ph type="body" sz="quarter" idx="10"/>
          </p:nvPr>
        </p:nvSpPr>
        <p:spPr>
          <a:xfrm>
            <a:off x="450849" y="1845698"/>
            <a:ext cx="8279792" cy="400050"/>
          </a:xfrm>
        </p:spPr>
        <p:txBody>
          <a:bodyPr/>
          <a:lstStyle/>
          <a:p>
            <a:pPr marL="11516">
              <a:spcBef>
                <a:spcPts val="263"/>
              </a:spcBef>
            </a:pPr>
            <a:r>
              <a:rPr lang="zh-CN" altLang="en-US" sz="2000" b="0">
                <a:solidFill>
                  <a:schemeClr val="tx1">
                    <a:lumMod val="50000"/>
                    <a:lumOff val="50000"/>
                  </a:schemeClr>
                </a:solidFill>
                <a:latin typeface="Microsoft YaHei"/>
                <a:cs typeface="Microsoft YaHei"/>
              </a:rPr>
              <a:t>凯莱英公司简介 </a:t>
            </a:r>
            <a:r>
              <a:rPr lang="en-US" altLang="zh-CN" sz="2000" b="0">
                <a:solidFill>
                  <a:schemeClr val="tx1">
                    <a:lumMod val="50000"/>
                    <a:lumOff val="50000"/>
                  </a:schemeClr>
                </a:solidFill>
                <a:latin typeface="Microsoft YaHei"/>
                <a:cs typeface="Microsoft YaHei"/>
              </a:rPr>
              <a:t>1</a:t>
            </a:r>
            <a:r>
              <a:rPr lang="zh-CN" altLang="en-US" sz="2000" b="0">
                <a:solidFill>
                  <a:schemeClr val="tx1">
                    <a:lumMod val="50000"/>
                    <a:lumOff val="50000"/>
                  </a:schemeClr>
                </a:solidFill>
                <a:latin typeface="Microsoft YaHei"/>
                <a:cs typeface="Microsoft YaHei"/>
              </a:rPr>
              <a:t>）凯莱英公司概况 </a:t>
            </a:r>
            <a:r>
              <a:rPr lang="en-US" altLang="zh-CN" sz="2000" b="0">
                <a:solidFill>
                  <a:schemeClr val="tx1">
                    <a:lumMod val="50000"/>
                    <a:lumOff val="50000"/>
                  </a:schemeClr>
                </a:solidFill>
                <a:latin typeface="Microsoft YaHei"/>
                <a:cs typeface="Microsoft YaHei"/>
              </a:rPr>
              <a:t>2</a:t>
            </a:r>
            <a:r>
              <a:rPr lang="zh-CN" altLang="en-US" sz="2000" b="0">
                <a:solidFill>
                  <a:schemeClr val="tx1">
                    <a:lumMod val="50000"/>
                    <a:lumOff val="50000"/>
                  </a:schemeClr>
                </a:solidFill>
                <a:latin typeface="Microsoft YaHei"/>
                <a:cs typeface="Microsoft YaHei"/>
              </a:rPr>
              <a:t>）</a:t>
            </a:r>
            <a:r>
              <a:rPr lang="en-US" altLang="zh-CN" sz="2000" b="0">
                <a:solidFill>
                  <a:schemeClr val="tx1">
                    <a:lumMod val="50000"/>
                    <a:lumOff val="50000"/>
                  </a:schemeClr>
                </a:solidFill>
                <a:latin typeface="Microsoft YaHei"/>
                <a:cs typeface="Microsoft YaHei"/>
              </a:rPr>
              <a:t>CDMO</a:t>
            </a:r>
            <a:r>
              <a:rPr lang="zh-CN" altLang="en-US" sz="2000" b="0">
                <a:solidFill>
                  <a:schemeClr val="tx1">
                    <a:lumMod val="50000"/>
                    <a:lumOff val="50000"/>
                  </a:schemeClr>
                </a:solidFill>
                <a:latin typeface="Microsoft YaHei"/>
                <a:cs typeface="Microsoft YaHei"/>
              </a:rPr>
              <a:t>行业废弃物特点</a:t>
            </a:r>
          </a:p>
        </p:txBody>
      </p:sp>
      <p:sp>
        <p:nvSpPr>
          <p:cNvPr id="11" name="Text Placeholder 10">
            <a:extLst>
              <a:ext uri="{FF2B5EF4-FFF2-40B4-BE49-F238E27FC236}">
                <a16:creationId xmlns:a16="http://schemas.microsoft.com/office/drawing/2014/main" id="{515DC7D2-A212-529A-F77A-0CDE0F155847}"/>
              </a:ext>
            </a:extLst>
          </p:cNvPr>
          <p:cNvSpPr>
            <a:spLocks noGrp="1"/>
          </p:cNvSpPr>
          <p:nvPr>
            <p:ph type="body" sz="quarter" idx="11"/>
          </p:nvPr>
        </p:nvSpPr>
        <p:spPr/>
        <p:txBody>
          <a:bodyPr/>
          <a:lstStyle/>
          <a:p>
            <a:pPr lvl="1"/>
            <a:r>
              <a:rPr lang="zh-CN" altLang="en-US" sz="2000"/>
              <a:t>连续反应 </a:t>
            </a:r>
            <a:r>
              <a:rPr lang="en-US" altLang="zh-CN" sz="2000"/>
              <a:t>1</a:t>
            </a:r>
            <a:r>
              <a:rPr lang="zh-CN" altLang="en-US" sz="2000"/>
              <a:t>）绿色合成路线 </a:t>
            </a:r>
            <a:r>
              <a:rPr lang="en-US" altLang="zh-CN" sz="2000"/>
              <a:t>2</a:t>
            </a:r>
            <a:r>
              <a:rPr lang="zh-CN" altLang="en-US" sz="2000"/>
              <a:t>）提高反应收率</a:t>
            </a:r>
          </a:p>
        </p:txBody>
      </p:sp>
      <p:sp>
        <p:nvSpPr>
          <p:cNvPr id="12" name="Text Placeholder 11">
            <a:extLst>
              <a:ext uri="{FF2B5EF4-FFF2-40B4-BE49-F238E27FC236}">
                <a16:creationId xmlns:a16="http://schemas.microsoft.com/office/drawing/2014/main" id="{62A0F9DA-46AE-87E2-145C-1299DB19719D}"/>
              </a:ext>
            </a:extLst>
          </p:cNvPr>
          <p:cNvSpPr>
            <a:spLocks noGrp="1"/>
          </p:cNvSpPr>
          <p:nvPr>
            <p:ph type="body" sz="quarter" idx="12"/>
          </p:nvPr>
        </p:nvSpPr>
        <p:spPr>
          <a:xfrm>
            <a:off x="450850" y="4210278"/>
            <a:ext cx="6826772" cy="400050"/>
          </a:xfrm>
        </p:spPr>
        <p:txBody>
          <a:bodyPr/>
          <a:lstStyle/>
          <a:p>
            <a:pPr lvl="1"/>
            <a:r>
              <a:rPr lang="zh-CN" altLang="en-US" sz="2000"/>
              <a:t>连续溶剂回收 </a:t>
            </a:r>
            <a:r>
              <a:rPr lang="en-US" altLang="zh-CN" sz="2000"/>
              <a:t>1</a:t>
            </a:r>
            <a:r>
              <a:rPr lang="zh-CN" altLang="en-US" sz="2000"/>
              <a:t>）提高回收率 </a:t>
            </a:r>
            <a:r>
              <a:rPr lang="en-US" altLang="zh-CN" sz="2000"/>
              <a:t>2</a:t>
            </a:r>
            <a:r>
              <a:rPr lang="zh-CN" altLang="en-US" sz="2000"/>
              <a:t>）溶剂周转率</a:t>
            </a:r>
          </a:p>
        </p:txBody>
      </p:sp>
      <p:sp>
        <p:nvSpPr>
          <p:cNvPr id="13" name="Text Placeholder 12">
            <a:extLst>
              <a:ext uri="{FF2B5EF4-FFF2-40B4-BE49-F238E27FC236}">
                <a16:creationId xmlns:a16="http://schemas.microsoft.com/office/drawing/2014/main" id="{E1885170-0B6B-8514-6040-8AC794932E9E}"/>
              </a:ext>
            </a:extLst>
          </p:cNvPr>
          <p:cNvSpPr>
            <a:spLocks noGrp="1"/>
          </p:cNvSpPr>
          <p:nvPr>
            <p:ph type="body" sz="quarter" idx="13"/>
          </p:nvPr>
        </p:nvSpPr>
        <p:spPr>
          <a:xfrm>
            <a:off x="450849" y="4801424"/>
            <a:ext cx="9144087" cy="400050"/>
          </a:xfrm>
        </p:spPr>
        <p:txBody>
          <a:bodyPr/>
          <a:lstStyle/>
          <a:p>
            <a:r>
              <a:rPr lang="zh-CN" altLang="en-US"/>
              <a:t>凯莱英在连续反应上的独特优势</a:t>
            </a:r>
            <a:endParaRPr lang="en-US" altLang="zh-CN"/>
          </a:p>
        </p:txBody>
      </p:sp>
      <p:sp>
        <p:nvSpPr>
          <p:cNvPr id="14" name="Text Placeholder 13">
            <a:extLst>
              <a:ext uri="{FF2B5EF4-FFF2-40B4-BE49-F238E27FC236}">
                <a16:creationId xmlns:a16="http://schemas.microsoft.com/office/drawing/2014/main" id="{EC8C68FF-7DBB-6703-8E39-B2424CFA542D}"/>
              </a:ext>
            </a:extLst>
          </p:cNvPr>
          <p:cNvSpPr>
            <a:spLocks noGrp="1"/>
          </p:cNvSpPr>
          <p:nvPr>
            <p:ph type="body" sz="quarter" idx="14"/>
          </p:nvPr>
        </p:nvSpPr>
        <p:spPr/>
        <p:txBody>
          <a:bodyPr/>
          <a:lstStyle/>
          <a:p>
            <a:r>
              <a:rPr lang="zh-CN" altLang="en-US"/>
              <a:t>连续反应技术分享 </a:t>
            </a:r>
          </a:p>
        </p:txBody>
      </p:sp>
      <p:sp>
        <p:nvSpPr>
          <p:cNvPr id="15" name="Text Placeholder 14">
            <a:extLst>
              <a:ext uri="{FF2B5EF4-FFF2-40B4-BE49-F238E27FC236}">
                <a16:creationId xmlns:a16="http://schemas.microsoft.com/office/drawing/2014/main" id="{856E89BB-D731-73D4-28DA-CE0E5F7365F8}"/>
              </a:ext>
            </a:extLst>
          </p:cNvPr>
          <p:cNvSpPr>
            <a:spLocks noGrp="1"/>
          </p:cNvSpPr>
          <p:nvPr>
            <p:ph type="body" sz="quarter" idx="15"/>
          </p:nvPr>
        </p:nvSpPr>
        <p:spPr>
          <a:xfrm>
            <a:off x="450850" y="3619133"/>
            <a:ext cx="7716120" cy="400050"/>
          </a:xfrm>
        </p:spPr>
        <p:txBody>
          <a:bodyPr/>
          <a:lstStyle/>
          <a:p>
            <a:pPr lvl="1"/>
            <a:r>
              <a:rPr lang="zh-CN" altLang="en-US" sz="2000"/>
              <a:t>连续后处理 </a:t>
            </a:r>
            <a:r>
              <a:rPr lang="en-US" altLang="zh-CN" sz="2000"/>
              <a:t>1</a:t>
            </a:r>
            <a:r>
              <a:rPr lang="zh-CN" altLang="en-US" sz="2000"/>
              <a:t>）提高萃取效果 </a:t>
            </a:r>
            <a:r>
              <a:rPr lang="en-US" altLang="zh-CN" sz="2000"/>
              <a:t>2</a:t>
            </a:r>
            <a:r>
              <a:rPr lang="zh-CN" altLang="en-US" sz="2000"/>
              <a:t>）高效快速除杂</a:t>
            </a:r>
          </a:p>
        </p:txBody>
      </p:sp>
    </p:spTree>
    <p:extLst>
      <p:ext uri="{BB962C8B-B14F-4D97-AF65-F5344CB8AC3E}">
        <p14:creationId xmlns:p14="http://schemas.microsoft.com/office/powerpoint/2010/main" val="86755557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8143037" y="1682826"/>
            <a:ext cx="2831335" cy="3492347"/>
          </a:xfrm>
          <a:prstGeom prst="rect">
            <a:avLst/>
          </a:prstGeom>
          <a:solidFill>
            <a:schemeClr val="bg1"/>
          </a:solid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tx1">
                    <a:lumMod val="50000"/>
                    <a:lumOff val="50000"/>
                  </a:schemeClr>
                </a:solidFill>
              </a:rPr>
              <a:t>请附上一张您的照片</a:t>
            </a:r>
            <a:endParaRPr lang="en-GB">
              <a:solidFill>
                <a:schemeClr val="tx1">
                  <a:lumMod val="50000"/>
                  <a:lumOff val="50000"/>
                </a:schemeClr>
              </a:solidFill>
            </a:endParaRPr>
          </a:p>
        </p:txBody>
      </p:sp>
      <p:sp>
        <p:nvSpPr>
          <p:cNvPr id="9" name="Title 1">
            <a:extLst>
              <a:ext uri="{FF2B5EF4-FFF2-40B4-BE49-F238E27FC236}">
                <a16:creationId xmlns:a16="http://schemas.microsoft.com/office/drawing/2014/main" id="{26C57E93-3BBD-AEDD-F715-C482F6167540}"/>
              </a:ext>
            </a:extLst>
          </p:cNvPr>
          <p:cNvSpPr>
            <a:spLocks noGrp="1"/>
          </p:cNvSpPr>
          <p:nvPr>
            <p:ph type="title"/>
          </p:nvPr>
        </p:nvSpPr>
        <p:spPr>
          <a:xfrm>
            <a:off x="449999" y="495300"/>
            <a:ext cx="11333505" cy="652463"/>
          </a:xfrm>
        </p:spPr>
        <p:txBody>
          <a:bodyPr/>
          <a:lstStyle/>
          <a:p>
            <a:r>
              <a:rPr lang="zh-CN" altLang="en-US">
                <a:latin typeface="微软雅黑" panose="020B0503020204020204" pitchFamily="34" charset="-122"/>
                <a:ea typeface="微软雅黑" panose="020B0503020204020204" pitchFamily="34" charset="-122"/>
              </a:rPr>
              <a:t>个人经历介绍 </a:t>
            </a:r>
            <a:r>
              <a:rPr lang="en-US" altLang="zh-CN" sz="2400">
                <a:latin typeface="Ubuntu" panose="020B0504030602030204" pitchFamily="34" charset="0"/>
              </a:rPr>
              <a:t>Speaker Bio </a:t>
            </a:r>
            <a:endParaRPr lang="en-GB" sz="2400">
              <a:latin typeface="Ubuntu" panose="020B0504030602030204" pitchFamily="34" charset="0"/>
            </a:endParaRPr>
          </a:p>
        </p:txBody>
      </p:sp>
      <p:sp>
        <p:nvSpPr>
          <p:cNvPr id="10" name="object 14">
            <a:extLst>
              <a:ext uri="{FF2B5EF4-FFF2-40B4-BE49-F238E27FC236}">
                <a16:creationId xmlns:a16="http://schemas.microsoft.com/office/drawing/2014/main" id="{9A668ECC-565C-2387-882C-F77174587C86}"/>
              </a:ext>
            </a:extLst>
          </p:cNvPr>
          <p:cNvSpPr/>
          <p:nvPr/>
        </p:nvSpPr>
        <p:spPr>
          <a:xfrm>
            <a:off x="8143037" y="1682823"/>
            <a:ext cx="2831334" cy="3867107"/>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632"/>
          </a:p>
        </p:txBody>
      </p:sp>
      <p:sp>
        <p:nvSpPr>
          <p:cNvPr id="8" name="Content Placeholder 2">
            <a:extLst>
              <a:ext uri="{FF2B5EF4-FFF2-40B4-BE49-F238E27FC236}">
                <a16:creationId xmlns:a16="http://schemas.microsoft.com/office/drawing/2014/main" id="{1E9CF8E6-EA0F-5C8D-26DC-BDBC14208229}"/>
              </a:ext>
            </a:extLst>
          </p:cNvPr>
          <p:cNvSpPr txBox="1">
            <a:spLocks/>
          </p:cNvSpPr>
          <p:nvPr/>
        </p:nvSpPr>
        <p:spPr>
          <a:xfrm>
            <a:off x="602399" y="1624040"/>
            <a:ext cx="6522442" cy="46026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000">
                <a:latin typeface="微软雅黑" panose="020B0503020204020204" pitchFamily="34" charset="-122"/>
                <a:ea typeface="微软雅黑" panose="020B0503020204020204" pitchFamily="34" charset="-122"/>
              </a:rPr>
              <a:t>姓名：</a:t>
            </a:r>
            <a:r>
              <a:rPr lang="zh-CN" altLang="en-US" sz="2000">
                <a:latin typeface="微软雅黑" panose="020B0503020204020204" charset="-122"/>
                <a:ea typeface="微软雅黑" panose="020B0503020204020204" charset="-122"/>
              </a:rPr>
              <a:t>陶建</a:t>
            </a:r>
            <a:endParaRPr lang="en-GB" sz="2000">
              <a:latin typeface="微软雅黑" panose="020B0503020204020204" pitchFamily="34" charset="-122"/>
              <a:ea typeface="微软雅黑" panose="020B0503020204020204" pitchFamily="34" charset="-122"/>
            </a:endParaRPr>
          </a:p>
          <a:p>
            <a:r>
              <a:rPr lang="zh-CN" altLang="en-US" sz="2000">
                <a:latin typeface="微软雅黑" panose="020B0503020204020204" pitchFamily="34" charset="-122"/>
                <a:ea typeface="微软雅黑" panose="020B0503020204020204" pitchFamily="34" charset="-122"/>
              </a:rPr>
              <a:t>职位：</a:t>
            </a:r>
            <a:r>
              <a:rPr lang="zh-CN" altLang="en-US" sz="2000">
                <a:latin typeface="微软雅黑" panose="020B0503020204020204" charset="-122"/>
                <a:ea typeface="微软雅黑" panose="020B0503020204020204" charset="-122"/>
              </a:rPr>
              <a:t>副总经理</a:t>
            </a:r>
            <a:endParaRPr lang="en-GB" sz="2000">
              <a:latin typeface="微软雅黑" panose="020B0503020204020204" pitchFamily="34" charset="-122"/>
              <a:ea typeface="微软雅黑" panose="020B0503020204020204" pitchFamily="34" charset="-122"/>
            </a:endParaRPr>
          </a:p>
          <a:p>
            <a:r>
              <a:rPr lang="zh-CN" altLang="en-US" sz="2000">
                <a:latin typeface="微软雅黑" panose="020B0503020204020204" pitchFamily="34" charset="-122"/>
                <a:ea typeface="微软雅黑" panose="020B0503020204020204" pitchFamily="34" charset="-122"/>
              </a:rPr>
              <a:t>公司：</a:t>
            </a:r>
            <a:r>
              <a:rPr lang="zh-CN" altLang="en-US" sz="2000">
                <a:latin typeface="微软雅黑" panose="020B0503020204020204" charset="-122"/>
                <a:ea typeface="微软雅黑" panose="020B0503020204020204" charset="-122"/>
              </a:rPr>
              <a:t>凯莱英医药集团</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连续科学技术中心</a:t>
            </a:r>
            <a:endParaRPr lang="en-GB" altLang="zh-CN" sz="2000">
              <a:latin typeface="微软雅黑" panose="020B0503020204020204" pitchFamily="34" charset="-122"/>
              <a:ea typeface="微软雅黑" panose="020B0503020204020204" pitchFamily="34" charset="-122"/>
            </a:endParaRPr>
          </a:p>
          <a:p>
            <a:r>
              <a:rPr lang="zh-CN" altLang="en-US" sz="2000">
                <a:latin typeface="微软雅黑" panose="020B0503020204020204" pitchFamily="34" charset="-122"/>
                <a:ea typeface="微软雅黑" panose="020B0503020204020204" pitchFamily="34" charset="-122"/>
              </a:rPr>
              <a:t>联系方式</a:t>
            </a:r>
            <a:r>
              <a:rPr lang="en-GB" sz="2000">
                <a:latin typeface="微软雅黑" panose="020B0503020204020204" pitchFamily="34" charset="-122"/>
                <a:ea typeface="微软雅黑" panose="020B0503020204020204" pitchFamily="34" charset="-122"/>
              </a:rPr>
              <a:t> </a:t>
            </a:r>
            <a:r>
              <a:rPr lang="zh-CN" altLang="en-US" sz="2000">
                <a:latin typeface="微软雅黑" panose="020B0503020204020204" pitchFamily="34" charset="-122"/>
                <a:ea typeface="微软雅黑" panose="020B0503020204020204" pitchFamily="34" charset="-122"/>
              </a:rPr>
              <a:t>：</a:t>
            </a:r>
            <a:r>
              <a:rPr lang="en-US" altLang="zh-CN" sz="2000">
                <a:latin typeface="微软雅黑" panose="020B0503020204020204" charset="-122"/>
                <a:ea typeface="微软雅黑" panose="020B0503020204020204" charset="-122"/>
              </a:rPr>
              <a:t> taojian@asymchem.com.cn</a:t>
            </a:r>
            <a:endParaRPr lang="en-US" altLang="zh-CN" sz="2000">
              <a:latin typeface="微软雅黑" panose="020B0503020204020204" pitchFamily="34" charset="-122"/>
              <a:ea typeface="微软雅黑" panose="020B0503020204020204" pitchFamily="34" charset="-122"/>
            </a:endParaRPr>
          </a:p>
          <a:p>
            <a:pPr marL="0" indent="0">
              <a:buFont typeface="Wingdings" panose="05000000000000000000" pitchFamily="2" charset="2"/>
              <a:buNone/>
            </a:pPr>
            <a:r>
              <a:rPr lang="en-GB" sz="2000">
                <a:latin typeface="微软雅黑" panose="020B0503020204020204" pitchFamily="34" charset="-122"/>
                <a:ea typeface="微软雅黑" panose="020B0503020204020204" pitchFamily="34" charset="-122"/>
              </a:rPr>
              <a:t>------------------------------------------------------</a:t>
            </a:r>
          </a:p>
          <a:p>
            <a:r>
              <a:rPr lang="zh-CN" altLang="en-US" sz="2000">
                <a:latin typeface="微软雅黑" panose="020B0503020204020204" pitchFamily="34" charset="-122"/>
                <a:ea typeface="微软雅黑" panose="020B0503020204020204" pitchFamily="34" charset="-122"/>
              </a:rPr>
              <a:t>背景：</a:t>
            </a:r>
            <a:endParaRPr lang="en-US" altLang="zh-CN" sz="2000">
              <a:latin typeface="微软雅黑" panose="020B0503020204020204" charset="-122"/>
              <a:ea typeface="微软雅黑" panose="020B0503020204020204" charset="-122"/>
            </a:endParaRPr>
          </a:p>
          <a:p>
            <a:pPr marL="0" indent="0">
              <a:buNone/>
            </a:pPr>
            <a:r>
              <a:rPr lang="en-US" altLang="zh-CN" sz="2000">
                <a:latin typeface="微软雅黑" panose="020B0503020204020204" charset="-122"/>
                <a:ea typeface="微软雅黑" panose="020B0503020204020204" charset="-122"/>
              </a:rPr>
              <a:t>2007</a:t>
            </a:r>
            <a:r>
              <a:rPr lang="zh-CN" altLang="en-US" sz="2000">
                <a:latin typeface="微软雅黑" panose="020B0503020204020204" charset="-122"/>
                <a:ea typeface="微软雅黑" panose="020B0503020204020204" charset="-122"/>
              </a:rPr>
              <a:t>年</a:t>
            </a:r>
            <a:r>
              <a:rPr lang="en-US" altLang="zh-CN" sz="2000">
                <a:latin typeface="微软雅黑" panose="020B0503020204020204" charset="-122"/>
                <a:ea typeface="微软雅黑" panose="020B0503020204020204" charset="-122"/>
              </a:rPr>
              <a:t>6</a:t>
            </a:r>
            <a:r>
              <a:rPr lang="zh-CN" altLang="en-US" sz="2000">
                <a:latin typeface="微软雅黑" panose="020B0503020204020204" charset="-122"/>
                <a:ea typeface="微软雅黑" panose="020B0503020204020204" charset="-122"/>
              </a:rPr>
              <a:t>月：毕业于四川大学化学工程学院 工学硕士、 高级工程师、</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注册化工工程师</a:t>
            </a:r>
            <a:r>
              <a:rPr lang="en-US" altLang="zh-CN" sz="2000">
                <a:latin typeface="微软雅黑" panose="020B0503020204020204" charset="-122"/>
                <a:ea typeface="微软雅黑" panose="020B0503020204020204" charset="-122"/>
              </a:rPr>
              <a:t>》 2007</a:t>
            </a:r>
            <a:r>
              <a:rPr lang="zh-CN" altLang="en-US" sz="2000">
                <a:latin typeface="微软雅黑" panose="020B0503020204020204" charset="-122"/>
                <a:ea typeface="微软雅黑" panose="020B0503020204020204" charset="-122"/>
              </a:rPr>
              <a:t>年</a:t>
            </a:r>
            <a:r>
              <a:rPr lang="en-US" altLang="zh-CN" sz="2000">
                <a:latin typeface="微软雅黑" panose="020B0503020204020204" charset="-122"/>
                <a:ea typeface="微软雅黑" panose="020B0503020204020204" charset="-122"/>
              </a:rPr>
              <a:t>7</a:t>
            </a:r>
            <a:r>
              <a:rPr lang="zh-CN" altLang="en-US" sz="2000">
                <a:latin typeface="微软雅黑" panose="020B0503020204020204" charset="-122"/>
                <a:ea typeface="微软雅黑" panose="020B0503020204020204" charset="-122"/>
              </a:rPr>
              <a:t>月至今：凯莱英医药集团</a:t>
            </a:r>
          </a:p>
          <a:p>
            <a:pPr marL="0" indent="0">
              <a:buNone/>
            </a:pPr>
            <a:r>
              <a:rPr lang="en-US" altLang="zh-CN" sz="2000">
                <a:latin typeface="微软雅黑" panose="020B0503020204020204" charset="-122"/>
                <a:ea typeface="微软雅黑" panose="020B0503020204020204" charset="-122"/>
              </a:rPr>
              <a:t>2009</a:t>
            </a:r>
            <a:r>
              <a:rPr lang="zh-CN" altLang="en-US" sz="2000">
                <a:latin typeface="微软雅黑" panose="020B0503020204020204" charset="-122"/>
                <a:ea typeface="微软雅黑" panose="020B0503020204020204" charset="-122"/>
              </a:rPr>
              <a:t>年至今：从事连续性反应技术开发和应用</a:t>
            </a:r>
          </a:p>
          <a:p>
            <a:endParaRPr lang="en-US" altLang="zh-CN" sz="200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7215496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34E88-CEA1-6B92-4233-791718C402AB}"/>
              </a:ext>
            </a:extLst>
          </p:cNvPr>
          <p:cNvSpPr>
            <a:spLocks noGrp="1"/>
          </p:cNvSpPr>
          <p:nvPr>
            <p:ph type="title"/>
          </p:nvPr>
        </p:nvSpPr>
        <p:spPr/>
        <p:txBody>
          <a:bodyPr/>
          <a:lstStyle/>
          <a:p>
            <a:endParaRPr lang="zh-CN" altLang="en-US" dirty="0"/>
          </a:p>
        </p:txBody>
      </p:sp>
      <p:sp>
        <p:nvSpPr>
          <p:cNvPr id="3" name="Content Placeholder 2">
            <a:extLst>
              <a:ext uri="{FF2B5EF4-FFF2-40B4-BE49-F238E27FC236}">
                <a16:creationId xmlns:a16="http://schemas.microsoft.com/office/drawing/2014/main" id="{7AC4BC8C-9EF4-54F5-C3FA-CF571487B8FF}"/>
              </a:ext>
            </a:extLst>
          </p:cNvPr>
          <p:cNvSpPr>
            <a:spLocks noGrp="1"/>
          </p:cNvSpPr>
          <p:nvPr>
            <p:ph idx="1"/>
          </p:nvPr>
        </p:nvSpPr>
        <p:spPr/>
        <p:txBody>
          <a:bodyPr/>
          <a:lstStyle/>
          <a:p>
            <a:r>
              <a:rPr lang="zh-CN" altLang="en-US" dirty="0"/>
              <a:t>受邀嘉宾未同意分享演讲内容</a:t>
            </a:r>
          </a:p>
        </p:txBody>
      </p:sp>
    </p:spTree>
    <p:extLst>
      <p:ext uri="{BB962C8B-B14F-4D97-AF65-F5344CB8AC3E}">
        <p14:creationId xmlns:p14="http://schemas.microsoft.com/office/powerpoint/2010/main" val="193104760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9790176" y="6448044"/>
            <a:ext cx="182879" cy="147828"/>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7" name="Picture 6" descr="Several hands raised and ready to answer a question">
            <a:extLst>
              <a:ext uri="{FF2B5EF4-FFF2-40B4-BE49-F238E27FC236}">
                <a16:creationId xmlns:a16="http://schemas.microsoft.com/office/drawing/2014/main" id="{A99A80D9-F53A-33CA-E3A2-9147436EB9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
        <p:nvSpPr>
          <p:cNvPr id="8" name="Title 4">
            <a:extLst>
              <a:ext uri="{FF2B5EF4-FFF2-40B4-BE49-F238E27FC236}">
                <a16:creationId xmlns:a16="http://schemas.microsoft.com/office/drawing/2014/main" id="{BB98A413-B55D-AD8E-A684-91E2BD4B674E}"/>
              </a:ext>
            </a:extLst>
          </p:cNvPr>
          <p:cNvSpPr txBox="1">
            <a:spLocks/>
          </p:cNvSpPr>
          <p:nvPr/>
        </p:nvSpPr>
        <p:spPr>
          <a:xfrm>
            <a:off x="450000" y="495299"/>
            <a:ext cx="10515600" cy="652463"/>
          </a:xfrm>
          <a:prstGeom prst="rect">
            <a:avLst/>
          </a:prstGeom>
        </p:spPr>
        <p:txBody>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提问环节 </a:t>
            </a:r>
            <a:r>
              <a:rPr lang="en-US" altLang="zh-CN" sz="2400"/>
              <a:t>Q&amp;A</a:t>
            </a:r>
            <a:endParaRPr lang="zh-CN" altLang="en-US" sz="2400"/>
          </a:p>
        </p:txBody>
      </p:sp>
    </p:spTree>
    <p:extLst>
      <p:ext uri="{BB962C8B-B14F-4D97-AF65-F5344CB8AC3E}">
        <p14:creationId xmlns:p14="http://schemas.microsoft.com/office/powerpoint/2010/main" val="303019643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0956799" cy="1812132"/>
          </a:xfrm>
        </p:spPr>
        <p:txBody>
          <a:bodyPr/>
          <a:lstStyle/>
          <a:p>
            <a:pPr>
              <a:lnSpc>
                <a:spcPct val="120000"/>
              </a:lnSpc>
              <a:spcBef>
                <a:spcPts val="0"/>
              </a:spcBef>
            </a:pPr>
            <a:r>
              <a:rPr lang="zh-CN" altLang="en-US" sz="4800">
                <a:latin typeface="微软雅黑" panose="020B0503020204020204" pitchFamily="34" charset="-122"/>
                <a:ea typeface="微软雅黑" panose="020B0503020204020204" pitchFamily="34" charset="-122"/>
              </a:rPr>
              <a:t>环境工程建设管理</a:t>
            </a:r>
            <a:br>
              <a:rPr lang="en-US" altLang="zh-CN">
                <a:latin typeface="微软雅黑" panose="020B0503020204020204" pitchFamily="34" charset="-122"/>
                <a:ea typeface="微软雅黑" panose="020B0503020204020204" pitchFamily="34" charset="-122"/>
              </a:rPr>
            </a:br>
            <a:r>
              <a:rPr lang="en-US" altLang="zh-CN" sz="2400">
                <a:latin typeface="微软雅黑" panose="020B0503020204020204" pitchFamily="34" charset="-122"/>
                <a:ea typeface="微软雅黑" panose="020B0503020204020204" pitchFamily="34" charset="-122"/>
                <a:cs typeface="Tahoma" panose="020B0604030504040204" pitchFamily="34" charset="0"/>
              </a:rPr>
              <a:t>Environmental protection project construction management</a:t>
            </a:r>
            <a:endParaRPr lang="en-US" altLang="zh-CN" sz="2400">
              <a:latin typeface="微软雅黑" panose="020B0503020204020204" pitchFamily="34" charset="-122"/>
              <a:ea typeface="微软雅黑" panose="020B0503020204020204" pitchFamily="34" charset="-122"/>
            </a:endParaRP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7" y="3651657"/>
            <a:ext cx="10029825" cy="1655763"/>
          </a:xfrm>
        </p:spPr>
        <p:txBody>
          <a:bodyPr>
            <a:normAutofit/>
          </a:bodyPr>
          <a:lstStyle/>
          <a:p>
            <a:r>
              <a:rPr lang="zh-CN" altLang="en-US" sz="1800">
                <a:latin typeface="+mn-lt"/>
              </a:rPr>
              <a:t>朱庆鹏 </a:t>
            </a:r>
            <a:r>
              <a:rPr lang="en-GB" altLang="zh-CN" sz="1800">
                <a:latin typeface="+mn-lt"/>
              </a:rPr>
              <a:t>| EHS</a:t>
            </a:r>
            <a:r>
              <a:rPr lang="zh-CN" altLang="en-US" sz="1800">
                <a:latin typeface="+mn-lt"/>
              </a:rPr>
              <a:t>主管 </a:t>
            </a:r>
            <a:r>
              <a:rPr lang="en-GB" altLang="zh-CN" sz="1800">
                <a:latin typeface="+mn-lt"/>
              </a:rPr>
              <a:t>| </a:t>
            </a:r>
            <a:r>
              <a:rPr lang="zh-CN" altLang="en-US" sz="1800">
                <a:latin typeface="+mn-lt"/>
              </a:rPr>
              <a:t>康龙化成（天津）药物制备技术有限公司</a:t>
            </a:r>
          </a:p>
          <a:p>
            <a:r>
              <a:rPr lang="en-GB" altLang="zh-CN" sz="1800" err="1">
                <a:latin typeface="+mn-lt"/>
              </a:rPr>
              <a:t>Qingpeng</a:t>
            </a:r>
            <a:r>
              <a:rPr lang="en-GB" altLang="zh-CN" sz="1800">
                <a:latin typeface="+mn-lt"/>
              </a:rPr>
              <a:t> Zhu, Environment Protection Supervisor, </a:t>
            </a:r>
            <a:r>
              <a:rPr lang="en-GB" altLang="zh-CN" sz="1800" err="1">
                <a:latin typeface="+mn-lt"/>
              </a:rPr>
              <a:t>Pharmaron</a:t>
            </a:r>
            <a:endParaRPr lang="en-GB" altLang="zh-CN" sz="1800">
              <a:latin typeface="+mn-lt"/>
            </a:endParaRPr>
          </a:p>
          <a:p>
            <a:endParaRPr lang="zh-CN" altLang="en-US" sz="1800">
              <a:latin typeface="+mn-lt"/>
            </a:endParaRPr>
          </a:p>
          <a:p>
            <a:endParaRPr lang="en-GB" altLang="zh-CN" sz="1800">
              <a:latin typeface="+mn-lt"/>
            </a:endParaRPr>
          </a:p>
          <a:p>
            <a:endParaRPr lang="en-GB" sz="1800">
              <a:latin typeface="+mn-lt"/>
            </a:endParaRPr>
          </a:p>
        </p:txBody>
      </p:sp>
      <p:sp>
        <p:nvSpPr>
          <p:cNvPr id="5" name="TextBox 4">
            <a:extLst>
              <a:ext uri="{FF2B5EF4-FFF2-40B4-BE49-F238E27FC236}">
                <a16:creationId xmlns:a16="http://schemas.microsoft.com/office/drawing/2014/main" id="{3F1DB9BA-7B0A-4389-AD4B-E82974331E8F}"/>
              </a:ext>
            </a:extLst>
          </p:cNvPr>
          <p:cNvSpPr txBox="1"/>
          <p:nvPr/>
        </p:nvSpPr>
        <p:spPr>
          <a:xfrm>
            <a:off x="504317" y="6128212"/>
            <a:ext cx="10663793" cy="430887"/>
          </a:xfrm>
          <a:prstGeom prst="rect">
            <a:avLst/>
          </a:prstGeom>
          <a:noFill/>
        </p:spPr>
        <p:txBody>
          <a:bodyPr wrap="square">
            <a:spAutoFit/>
          </a:bodyPr>
          <a:lstStyle/>
          <a:p>
            <a:r>
              <a:rPr lang="en-US" altLang="zh-CN" sz="1100" i="1">
                <a:solidFill>
                  <a:schemeClr val="bg1"/>
                </a:solidFill>
                <a:latin typeface="Calibri" panose="020F0502020204030204" pitchFamily="34" charset="0"/>
                <a:cs typeface="Calibri" panose="020F0502020204030204" pitchFamily="34" charset="0"/>
              </a:rPr>
              <a:t>Disclaimer: Compliance with local requirements is the responsibility of companies and their local business areas. </a:t>
            </a:r>
          </a:p>
          <a:p>
            <a:r>
              <a:rPr lang="en-US" altLang="zh-CN" sz="1100" i="1">
                <a:solidFill>
                  <a:schemeClr val="bg1"/>
                </a:solidFill>
                <a:latin typeface="Calibri" panose="020F0502020204030204" pitchFamily="34" charset="0"/>
                <a:cs typeface="Calibri" panose="020F0502020204030204" pitchFamily="34" charset="0"/>
              </a:rPr>
              <a:t>The information in these presentations is not intended to supersede, take the place of, or conflict with, local government requirements.</a:t>
            </a:r>
            <a:endParaRPr lang="zh-CN" altLang="en-US" sz="1100" i="1">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EA681477-6CB7-0FFC-E6AD-4FC4F49153EF}"/>
              </a:ext>
            </a:extLst>
          </p:cNvPr>
          <p:cNvSpPr/>
          <p:nvPr/>
        </p:nvSpPr>
        <p:spPr>
          <a:xfrm>
            <a:off x="9981811" y="-2406"/>
            <a:ext cx="2211144" cy="7643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a:t>Implementing</a:t>
            </a:r>
          </a:p>
        </p:txBody>
      </p:sp>
    </p:spTree>
    <p:extLst>
      <p:ext uri="{BB962C8B-B14F-4D97-AF65-F5344CB8AC3E}">
        <p14:creationId xmlns:p14="http://schemas.microsoft.com/office/powerpoint/2010/main" val="153435561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333505" cy="652463"/>
          </a:xfrm>
        </p:spPr>
        <p:txBody>
          <a:bodyPr/>
          <a:lstStyle/>
          <a:p>
            <a:r>
              <a:rPr lang="zh-CN" altLang="en-US">
                <a:latin typeface="微软雅黑" panose="020B0503020204020204" pitchFamily="34" charset="-122"/>
                <a:ea typeface="微软雅黑" panose="020B0503020204020204" pitchFamily="34" charset="-122"/>
              </a:rPr>
              <a:t>个人经历介绍 </a:t>
            </a:r>
            <a:r>
              <a:rPr lang="en-US" altLang="zh-CN" sz="2400">
                <a:latin typeface="Ubuntu" panose="020B0504030602030204" pitchFamily="34" charset="0"/>
              </a:rPr>
              <a:t>Speaker Bio </a:t>
            </a:r>
            <a:endParaRPr lang="en-GB" sz="2400">
              <a:latin typeface="Ubuntu" panose="020B0504030602030204" pitchFamily="34" charset="0"/>
            </a:endParaRP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251214" y="1350907"/>
            <a:ext cx="5753346" cy="4780073"/>
          </a:xfrm>
        </p:spPr>
        <p:txBody>
          <a:bodyPr>
            <a:normAutofit/>
          </a:bodyPr>
          <a:lstStyle/>
          <a:p>
            <a:r>
              <a:rPr lang="zh-CN" altLang="en-US" sz="1800">
                <a:latin typeface="Calibri" panose="020F0502020204030204" pitchFamily="34" charset="0"/>
                <a:ea typeface="微软雅黑" panose="020B0503020204020204" pitchFamily="34" charset="-122"/>
                <a:cs typeface="Calibri" panose="020F0502020204030204" pitchFamily="34" charset="0"/>
              </a:rPr>
              <a:t>姓名：朱庆鹏</a:t>
            </a:r>
            <a:endParaRPr lang="en-GB" sz="1800">
              <a:latin typeface="Calibri" panose="020F0502020204030204" pitchFamily="34" charset="0"/>
              <a:ea typeface="微软雅黑" panose="020B0503020204020204" pitchFamily="34" charset="-122"/>
              <a:cs typeface="Calibri" panose="020F0502020204030204" pitchFamily="34" charset="0"/>
            </a:endParaRPr>
          </a:p>
          <a:p>
            <a:r>
              <a:rPr lang="zh-CN" altLang="en-US" sz="1800">
                <a:latin typeface="Calibri" panose="020F0502020204030204" pitchFamily="34" charset="0"/>
                <a:ea typeface="微软雅黑" panose="020B0503020204020204" pitchFamily="34" charset="-122"/>
                <a:cs typeface="Calibri" panose="020F0502020204030204" pitchFamily="34" charset="0"/>
              </a:rPr>
              <a:t>职位：环保主管</a:t>
            </a:r>
            <a:endParaRPr lang="en-GB" sz="1800">
              <a:latin typeface="Calibri" panose="020F0502020204030204" pitchFamily="34" charset="0"/>
              <a:ea typeface="微软雅黑" panose="020B0503020204020204" pitchFamily="34" charset="-122"/>
              <a:cs typeface="Calibri" panose="020F0502020204030204" pitchFamily="34" charset="0"/>
            </a:endParaRPr>
          </a:p>
          <a:p>
            <a:r>
              <a:rPr lang="zh-CN" altLang="en-US" sz="1800">
                <a:latin typeface="Calibri" panose="020F0502020204030204" pitchFamily="34" charset="0"/>
                <a:ea typeface="微软雅黑" panose="020B0503020204020204" pitchFamily="34" charset="-122"/>
                <a:cs typeface="Calibri" panose="020F0502020204030204" pitchFamily="34" charset="0"/>
              </a:rPr>
              <a:t>公司：康龙化成（天津）药物制备技术有限公司</a:t>
            </a:r>
            <a:endParaRPr lang="en-GB" altLang="zh-CN" sz="1800">
              <a:latin typeface="Calibri" panose="020F0502020204030204" pitchFamily="34" charset="0"/>
              <a:ea typeface="微软雅黑" panose="020B0503020204020204" pitchFamily="34" charset="-122"/>
              <a:cs typeface="Calibri" panose="020F0502020204030204" pitchFamily="34" charset="0"/>
            </a:endParaRPr>
          </a:p>
          <a:p>
            <a:r>
              <a:rPr lang="zh-CN" altLang="en-US" sz="1800">
                <a:latin typeface="Calibri" panose="020F0502020204030204" pitchFamily="34" charset="0"/>
                <a:ea typeface="微软雅黑" panose="020B0503020204020204" pitchFamily="34" charset="-122"/>
                <a:cs typeface="Calibri" panose="020F0502020204030204" pitchFamily="34" charset="0"/>
              </a:rPr>
              <a:t>联系方式</a:t>
            </a:r>
            <a:r>
              <a:rPr lang="en-GB" sz="1800">
                <a:latin typeface="Calibri" panose="020F0502020204030204" pitchFamily="34" charset="0"/>
                <a:ea typeface="微软雅黑" panose="020B0503020204020204" pitchFamily="34" charset="-122"/>
                <a:cs typeface="Calibri" panose="020F0502020204030204" pitchFamily="34" charset="0"/>
              </a:rPr>
              <a:t> </a:t>
            </a:r>
            <a:r>
              <a:rPr lang="zh-CN" altLang="en-US" sz="1800">
                <a:latin typeface="Calibri" panose="020F0502020204030204" pitchFamily="34" charset="0"/>
                <a:ea typeface="微软雅黑" panose="020B0503020204020204" pitchFamily="34" charset="-122"/>
                <a:cs typeface="Calibri" panose="020F0502020204030204" pitchFamily="34" charset="0"/>
              </a:rPr>
              <a:t>：</a:t>
            </a:r>
            <a:r>
              <a:rPr lang="en-US" altLang="zh-CN" sz="1800">
                <a:latin typeface="Calibri" panose="020F0502020204030204" pitchFamily="34" charset="0"/>
                <a:ea typeface="微软雅黑" panose="020B0503020204020204" pitchFamily="34" charset="-122"/>
                <a:cs typeface="Calibri" panose="020F0502020204030204" pitchFamily="34" charset="0"/>
              </a:rPr>
              <a:t>15620674117</a:t>
            </a:r>
          </a:p>
          <a:p>
            <a:pPr>
              <a:lnSpc>
                <a:spcPct val="160000"/>
              </a:lnSpc>
            </a:pPr>
            <a:r>
              <a:rPr lang="zh-CN" altLang="en-US" sz="1800">
                <a:latin typeface="Calibri" panose="020F0502020204030204" pitchFamily="34" charset="0"/>
                <a:ea typeface="微软雅黑" panose="020B0503020204020204" pitchFamily="34" charset="-122"/>
                <a:cs typeface="Calibri" panose="020F0502020204030204" pitchFamily="34" charset="0"/>
              </a:rPr>
              <a:t>背景：环境工程专业硕士学历，中级职称。</a:t>
            </a:r>
            <a:endParaRPr lang="en-US" altLang="zh-CN" sz="1800">
              <a:latin typeface="Calibri" panose="020F0502020204030204" pitchFamily="34" charset="0"/>
              <a:ea typeface="微软雅黑" panose="020B0503020204020204" pitchFamily="34" charset="-122"/>
              <a:cs typeface="Calibri" panose="020F0502020204030204" pitchFamily="34" charset="0"/>
            </a:endParaRPr>
          </a:p>
          <a:p>
            <a:pPr>
              <a:lnSpc>
                <a:spcPct val="160000"/>
              </a:lnSpc>
            </a:pPr>
            <a:r>
              <a:rPr lang="en-US" altLang="zh-CN" sz="1800">
                <a:latin typeface="Calibri" panose="020F0502020204030204" pitchFamily="34" charset="0"/>
                <a:ea typeface="微软雅黑" panose="020B0503020204020204" pitchFamily="34" charset="-122"/>
                <a:cs typeface="Calibri" panose="020F0502020204030204" pitchFamily="34" charset="0"/>
              </a:rPr>
              <a:t>10</a:t>
            </a:r>
            <a:r>
              <a:rPr lang="zh-CN" altLang="en-US" sz="1800">
                <a:latin typeface="Calibri" panose="020F0502020204030204" pitchFamily="34" charset="0"/>
                <a:ea typeface="微软雅黑" panose="020B0503020204020204" pitchFamily="34" charset="-122"/>
                <a:cs typeface="Calibri" panose="020F0502020204030204" pitchFamily="34" charset="0"/>
              </a:rPr>
              <a:t>年精细化工行业</a:t>
            </a:r>
            <a:r>
              <a:rPr lang="en-US" altLang="zh-CN" sz="1800">
                <a:latin typeface="Calibri" panose="020F0502020204030204" pitchFamily="34" charset="0"/>
                <a:ea typeface="微软雅黑" panose="020B0503020204020204" pitchFamily="34" charset="-122"/>
                <a:cs typeface="Calibri" panose="020F0502020204030204" pitchFamily="34" charset="0"/>
              </a:rPr>
              <a:t>EHS</a:t>
            </a:r>
            <a:r>
              <a:rPr lang="zh-CN" altLang="en-US" sz="1800">
                <a:latin typeface="Calibri" panose="020F0502020204030204" pitchFamily="34" charset="0"/>
                <a:ea typeface="微软雅黑" panose="020B0503020204020204" pitchFamily="34" charset="-122"/>
                <a:cs typeface="Calibri" panose="020F0502020204030204" pitchFamily="34" charset="0"/>
              </a:rPr>
              <a:t>从业经验，其中</a:t>
            </a:r>
            <a:r>
              <a:rPr lang="en-US" altLang="zh-CN" sz="1800">
                <a:latin typeface="Calibri" panose="020F0502020204030204" pitchFamily="34" charset="0"/>
                <a:ea typeface="微软雅黑" panose="020B0503020204020204" pitchFamily="34" charset="-122"/>
                <a:cs typeface="Calibri" panose="020F0502020204030204" pitchFamily="34" charset="0"/>
              </a:rPr>
              <a:t>6</a:t>
            </a:r>
            <a:r>
              <a:rPr lang="zh-CN" altLang="en-US" sz="1800">
                <a:latin typeface="Calibri" panose="020F0502020204030204" pitchFamily="34" charset="0"/>
                <a:ea typeface="微软雅黑" panose="020B0503020204020204" pitchFamily="34" charset="-122"/>
                <a:cs typeface="Calibri" panose="020F0502020204030204" pitchFamily="34" charset="0"/>
              </a:rPr>
              <a:t>年环保工程建设经历，</a:t>
            </a:r>
            <a:r>
              <a:rPr lang="en-US" altLang="zh-CN" sz="1800">
                <a:latin typeface="Calibri" panose="020F0502020204030204" pitchFamily="34" charset="0"/>
                <a:ea typeface="微软雅黑" panose="020B0503020204020204" pitchFamily="34" charset="-122"/>
                <a:cs typeface="Calibri" panose="020F0502020204030204" pitchFamily="34" charset="0"/>
              </a:rPr>
              <a:t>4</a:t>
            </a:r>
            <a:r>
              <a:rPr lang="zh-CN" altLang="en-US" sz="1800">
                <a:latin typeface="Calibri" panose="020F0502020204030204" pitchFamily="34" charset="0"/>
                <a:ea typeface="微软雅黑" panose="020B0503020204020204" pitchFamily="34" charset="-122"/>
                <a:cs typeface="Calibri" panose="020F0502020204030204" pitchFamily="34" charset="0"/>
              </a:rPr>
              <a:t>年合规性及企业环保运营管理。</a:t>
            </a:r>
            <a:endParaRPr lang="en-US" altLang="zh-CN" sz="1800">
              <a:latin typeface="Calibri" panose="020F0502020204030204" pitchFamily="34" charset="0"/>
              <a:ea typeface="微软雅黑" panose="020B0503020204020204" pitchFamily="34" charset="-122"/>
              <a:cs typeface="Calibri" panose="020F0502020204030204" pitchFamily="34" charset="0"/>
            </a:endParaRP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4294967295"/>
          </p:nvPr>
        </p:nvSpPr>
        <p:spPr>
          <a:xfrm>
            <a:off x="814792" y="6334124"/>
            <a:ext cx="41148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pic>
        <p:nvPicPr>
          <p:cNvPr id="5" name="图片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30613" y="1434347"/>
            <a:ext cx="2831334" cy="3492347"/>
          </a:xfrm>
          <a:prstGeom prst="rect">
            <a:avLst/>
          </a:prstGeom>
        </p:spPr>
      </p:pic>
    </p:spTree>
    <p:extLst>
      <p:ext uri="{BB962C8B-B14F-4D97-AF65-F5344CB8AC3E}">
        <p14:creationId xmlns:p14="http://schemas.microsoft.com/office/powerpoint/2010/main" val="217503299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9" y="1835445"/>
            <a:ext cx="10979151" cy="1087184"/>
          </a:xfrm>
        </p:spPr>
        <p:txBody>
          <a:bodyPr/>
          <a:lstStyle/>
          <a:p>
            <a:pPr>
              <a:lnSpc>
                <a:spcPct val="150000"/>
              </a:lnSpc>
            </a:pPr>
            <a:r>
              <a:rPr lang="zh-CN" altLang="en-US" sz="2500" b="0">
                <a:solidFill>
                  <a:schemeClr val="accent1"/>
                </a:solidFill>
                <a:ea typeface="微软雅黑" panose="020B0503020204020204" pitchFamily="34" charset="-122"/>
              </a:rPr>
              <a:t>一</a:t>
            </a:r>
            <a:r>
              <a:rPr lang="en-US" altLang="zh-CN" sz="2500" b="0">
                <a:solidFill>
                  <a:schemeClr val="accent1"/>
                </a:solidFill>
                <a:ea typeface="微软雅黑" panose="020B0503020204020204" pitchFamily="34" charset="-122"/>
              </a:rPr>
              <a:t>.</a:t>
            </a:r>
            <a:r>
              <a:rPr lang="zh-CN" altLang="en-US" sz="2500" b="0">
                <a:solidFill>
                  <a:schemeClr val="accent1"/>
                </a:solidFill>
                <a:ea typeface="微软雅黑" panose="020B0503020204020204" pitchFamily="34" charset="-122"/>
              </a:rPr>
              <a:t> 环保项目建设流程及常见问题</a:t>
            </a:r>
            <a:endParaRPr lang="en-US" altLang="zh-CN" sz="2500" b="0">
              <a:solidFill>
                <a:schemeClr val="accent1"/>
              </a:solidFill>
              <a:ea typeface="微软雅黑" panose="020B0503020204020204" pitchFamily="34" charset="-122"/>
            </a:endParaRPr>
          </a:p>
        </p:txBody>
      </p:sp>
      <p:sp>
        <p:nvSpPr>
          <p:cNvPr id="4" name="Text Placeholder 3">
            <a:extLst>
              <a:ext uri="{FF2B5EF4-FFF2-40B4-BE49-F238E27FC236}">
                <a16:creationId xmlns:a16="http://schemas.microsoft.com/office/drawing/2014/main" id="{B6CE52A2-C0BA-4F5F-B959-F1ED4951A323}"/>
              </a:ext>
            </a:extLst>
          </p:cNvPr>
          <p:cNvSpPr>
            <a:spLocks noGrp="1"/>
          </p:cNvSpPr>
          <p:nvPr>
            <p:ph type="body" sz="quarter" idx="11"/>
          </p:nvPr>
        </p:nvSpPr>
        <p:spPr>
          <a:xfrm>
            <a:off x="450849" y="3341857"/>
            <a:ext cx="9790431" cy="1087655"/>
          </a:xfrm>
        </p:spPr>
        <p:txBody>
          <a:bodyPr/>
          <a:lstStyle/>
          <a:p>
            <a:pPr>
              <a:lnSpc>
                <a:spcPct val="150000"/>
              </a:lnSpc>
            </a:pPr>
            <a:r>
              <a:rPr lang="zh-CN" altLang="en-US" sz="2500">
                <a:solidFill>
                  <a:schemeClr val="tx1">
                    <a:lumMod val="50000"/>
                    <a:lumOff val="50000"/>
                  </a:schemeClr>
                </a:solidFill>
                <a:ea typeface="微软雅黑" panose="020B0503020204020204" pitchFamily="34" charset="-122"/>
              </a:rPr>
              <a:t>三</a:t>
            </a:r>
            <a:r>
              <a:rPr lang="en-US" altLang="zh-CN" sz="2500">
                <a:solidFill>
                  <a:schemeClr val="tx1">
                    <a:lumMod val="50000"/>
                    <a:lumOff val="50000"/>
                  </a:schemeClr>
                </a:solidFill>
                <a:ea typeface="微软雅黑" panose="020B0503020204020204" pitchFamily="34" charset="-122"/>
              </a:rPr>
              <a:t>. </a:t>
            </a:r>
            <a:r>
              <a:rPr lang="zh-CN" altLang="en-US" sz="2500">
                <a:solidFill>
                  <a:schemeClr val="tx1">
                    <a:lumMod val="50000"/>
                    <a:lumOff val="50000"/>
                  </a:schemeClr>
                </a:solidFill>
                <a:ea typeface="微软雅黑" panose="020B0503020204020204" pitchFamily="34" charset="-122"/>
              </a:rPr>
              <a:t>案例分享</a:t>
            </a:r>
            <a:r>
              <a:rPr lang="en-US" altLang="zh-CN" sz="2500">
                <a:solidFill>
                  <a:schemeClr val="tx1">
                    <a:lumMod val="50000"/>
                    <a:lumOff val="50000"/>
                  </a:schemeClr>
                </a:solidFill>
                <a:ea typeface="微软雅黑" panose="020B0503020204020204" pitchFamily="34" charset="-122"/>
              </a:rPr>
              <a:t>-RT0</a:t>
            </a:r>
            <a:r>
              <a:rPr lang="zh-CN" altLang="en-US" sz="2500">
                <a:solidFill>
                  <a:schemeClr val="tx1">
                    <a:lumMod val="50000"/>
                    <a:lumOff val="50000"/>
                  </a:schemeClr>
                </a:solidFill>
                <a:ea typeface="微软雅黑" panose="020B0503020204020204" pitchFamily="34" charset="-122"/>
              </a:rPr>
              <a:t>建设</a:t>
            </a: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4"/>
          </p:nvPr>
        </p:nvSpPr>
        <p:spPr>
          <a:xfrm>
            <a:off x="450849" y="2590225"/>
            <a:ext cx="10899638" cy="1084507"/>
          </a:xfrm>
        </p:spPr>
        <p:txBody>
          <a:bodyPr/>
          <a:lstStyle/>
          <a:p>
            <a:pPr>
              <a:lnSpc>
                <a:spcPct val="150000"/>
              </a:lnSpc>
            </a:pPr>
            <a:r>
              <a:rPr lang="zh-CN" altLang="en-US" sz="2500">
                <a:solidFill>
                  <a:schemeClr val="tx1">
                    <a:lumMod val="50000"/>
                    <a:lumOff val="50000"/>
                  </a:schemeClr>
                </a:solidFill>
                <a:ea typeface="微软雅黑" panose="020B0503020204020204" pitchFamily="34" charset="-122"/>
              </a:rPr>
              <a:t>二</a:t>
            </a:r>
            <a:r>
              <a:rPr lang="en-US" altLang="zh-CN" sz="2500">
                <a:solidFill>
                  <a:schemeClr val="tx1">
                    <a:lumMod val="50000"/>
                    <a:lumOff val="50000"/>
                  </a:schemeClr>
                </a:solidFill>
                <a:ea typeface="微软雅黑" panose="020B0503020204020204" pitchFamily="34" charset="-122"/>
              </a:rPr>
              <a:t>. </a:t>
            </a:r>
            <a:r>
              <a:rPr lang="zh-CN" altLang="en-US" sz="2500">
                <a:solidFill>
                  <a:schemeClr val="tx1">
                    <a:lumMod val="50000"/>
                    <a:lumOff val="50000"/>
                  </a:schemeClr>
                </a:solidFill>
                <a:ea typeface="微软雅黑" panose="020B0503020204020204" pitchFamily="34" charset="-122"/>
              </a:rPr>
              <a:t>环保工程建设管理</a:t>
            </a:r>
          </a:p>
        </p:txBody>
      </p:sp>
      <p:sp>
        <p:nvSpPr>
          <p:cNvPr id="11" name="object 4">
            <a:extLst>
              <a:ext uri="{FF2B5EF4-FFF2-40B4-BE49-F238E27FC236}">
                <a16:creationId xmlns:a16="http://schemas.microsoft.com/office/drawing/2014/main" id="{4819F1F7-F4E2-33BE-1D16-357A4AC25F9B}"/>
              </a:ext>
            </a:extLst>
          </p:cNvPr>
          <p:cNvSpPr txBox="1">
            <a:spLocks noGrp="1"/>
          </p:cNvSpPr>
          <p:nvPr>
            <p:ph type="title"/>
          </p:nvPr>
        </p:nvSpPr>
        <p:spPr>
          <a:xfrm>
            <a:off x="450850" y="591015"/>
            <a:ext cx="10515600" cy="566181"/>
          </a:xfrm>
          <a:prstGeom prst="rect">
            <a:avLst/>
          </a:prstGeom>
        </p:spPr>
        <p:txBody>
          <a:bodyPr vert="horz" wrap="square" lIns="0" tIns="12065" rIns="0" bIns="0" rtlCol="0">
            <a:spAutoFit/>
          </a:bodyPr>
          <a:lstStyle/>
          <a:p>
            <a:r>
              <a:rPr lang="en-US" altLang="zh-CN" i="0" u="none" err="1">
                <a:solidFill>
                  <a:srgbClr val="F8652E"/>
                </a:solidFill>
                <a:latin typeface="微软雅黑" panose="020B0503020204020204" pitchFamily="34" charset="-122"/>
                <a:ea typeface="微软雅黑" panose="020B0503020204020204" pitchFamily="34" charset="-122"/>
              </a:rPr>
              <a:t>议程</a:t>
            </a:r>
            <a:r>
              <a:rPr lang="en-US" altLang="zh-CN" i="0" u="none">
                <a:solidFill>
                  <a:srgbClr val="F8652E"/>
                </a:solidFill>
                <a:ea typeface="Ubuntu Bold"/>
              </a:rPr>
              <a:t>  </a:t>
            </a:r>
            <a:r>
              <a:rPr lang="en-GB" sz="2400">
                <a:latin typeface="Ubuntu" panose="020B0504030602030204" pitchFamily="34" charset="0"/>
              </a:rPr>
              <a:t>Agenda</a:t>
            </a:r>
          </a:p>
        </p:txBody>
      </p:sp>
    </p:spTree>
    <p:extLst>
      <p:ext uri="{BB962C8B-B14F-4D97-AF65-F5344CB8AC3E}">
        <p14:creationId xmlns:p14="http://schemas.microsoft.com/office/powerpoint/2010/main" val="19486607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15"/>
          <p:cNvSpPr/>
          <p:nvPr/>
        </p:nvSpPr>
        <p:spPr>
          <a:xfrm>
            <a:off x="6040913" y="1309892"/>
            <a:ext cx="1380352" cy="918838"/>
          </a:xfrm>
          <a:custGeom>
            <a:avLst/>
            <a:gdLst>
              <a:gd name="connsiteX0" fmla="*/ 0 w 1380352"/>
              <a:gd name="connsiteY0" fmla="*/ 0 h 918838"/>
              <a:gd name="connsiteX1" fmla="*/ 1380352 w 1380352"/>
              <a:gd name="connsiteY1" fmla="*/ 0 h 918838"/>
              <a:gd name="connsiteX2" fmla="*/ 1380352 w 1380352"/>
              <a:gd name="connsiteY2" fmla="*/ 918838 h 918838"/>
              <a:gd name="connsiteX3" fmla="*/ 0 w 1380352"/>
              <a:gd name="connsiteY3" fmla="*/ 918838 h 918838"/>
              <a:gd name="connsiteX4" fmla="*/ 0 w 1380352"/>
              <a:gd name="connsiteY4" fmla="*/ 0 h 918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0352" h="918838">
                <a:moveTo>
                  <a:pt x="0" y="0"/>
                </a:moveTo>
                <a:lnTo>
                  <a:pt x="1380352" y="0"/>
                </a:lnTo>
                <a:lnTo>
                  <a:pt x="1380352" y="918838"/>
                </a:lnTo>
                <a:lnTo>
                  <a:pt x="0" y="9188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320" tIns="20320" rIns="20320" bIns="20320" numCol="1" spcCol="1270" anchor="ctr" anchorCtr="0">
            <a:noAutofit/>
          </a:bodyPr>
          <a:lstStyle/>
          <a:p>
            <a:pPr lvl="0" algn="ctr" defTabSz="711200">
              <a:lnSpc>
                <a:spcPct val="100000"/>
              </a:lnSpc>
              <a:spcBef>
                <a:spcPct val="0"/>
              </a:spcBef>
              <a:spcAft>
                <a:spcPct val="35000"/>
              </a:spcAft>
            </a:pPr>
            <a:r>
              <a:rPr lang="en-US" altLang="zh-CN" sz="1600" kern="1200">
                <a:solidFill>
                  <a:srgbClr val="848484"/>
                </a:solidFill>
                <a:latin typeface="Calibri" panose="020F0502020204030204" pitchFamily="34" charset="0"/>
                <a:ea typeface="微软雅黑" panose="020B0503020204020204" pitchFamily="34" charset="-122"/>
                <a:cs typeface="Calibri" panose="020F0502020204030204" pitchFamily="34" charset="0"/>
              </a:rPr>
              <a:t>Start project</a:t>
            </a:r>
          </a:p>
          <a:p>
            <a:pPr lvl="0" algn="ctr" defTabSz="711200">
              <a:lnSpc>
                <a:spcPct val="100000"/>
              </a:lnSpc>
              <a:spcBef>
                <a:spcPct val="0"/>
              </a:spcBef>
              <a:spcAft>
                <a:spcPct val="35000"/>
              </a:spcAft>
            </a:pPr>
            <a:r>
              <a:rPr lang="zh-CN" altLang="en-US" sz="1600" kern="1200">
                <a:solidFill>
                  <a:srgbClr val="848484"/>
                </a:solidFill>
                <a:latin typeface="Calibri" panose="020F0502020204030204" pitchFamily="34" charset="0"/>
                <a:ea typeface="微软雅黑" panose="020B0503020204020204" pitchFamily="34" charset="-122"/>
                <a:cs typeface="Calibri" panose="020F0502020204030204" pitchFamily="34" charset="0"/>
              </a:rPr>
              <a:t>项目启动指令</a:t>
            </a:r>
          </a:p>
        </p:txBody>
      </p:sp>
      <p:sp>
        <p:nvSpPr>
          <p:cNvPr id="17" name="环形箭头 16"/>
          <p:cNvSpPr/>
          <p:nvPr/>
        </p:nvSpPr>
        <p:spPr>
          <a:xfrm>
            <a:off x="3457535" y="1300162"/>
            <a:ext cx="4494141" cy="4494141"/>
          </a:xfrm>
          <a:prstGeom prst="circularArrow">
            <a:avLst>
              <a:gd name="adj1" fmla="val 3987"/>
              <a:gd name="adj2" fmla="val 250081"/>
              <a:gd name="adj3" fmla="val 20574039"/>
              <a:gd name="adj4" fmla="val 19202447"/>
              <a:gd name="adj5" fmla="val 4651"/>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zh-CN" altLang="en-US"/>
          </a:p>
        </p:txBody>
      </p:sp>
      <p:sp>
        <p:nvSpPr>
          <p:cNvPr id="18" name="任意多边形 17"/>
          <p:cNvSpPr/>
          <p:nvPr/>
        </p:nvSpPr>
        <p:spPr>
          <a:xfrm>
            <a:off x="7004245" y="3087813"/>
            <a:ext cx="1506656" cy="918838"/>
          </a:xfrm>
          <a:custGeom>
            <a:avLst/>
            <a:gdLst>
              <a:gd name="connsiteX0" fmla="*/ 0 w 1506656"/>
              <a:gd name="connsiteY0" fmla="*/ 0 h 918838"/>
              <a:gd name="connsiteX1" fmla="*/ 1506656 w 1506656"/>
              <a:gd name="connsiteY1" fmla="*/ 0 h 918838"/>
              <a:gd name="connsiteX2" fmla="*/ 1506656 w 1506656"/>
              <a:gd name="connsiteY2" fmla="*/ 918838 h 918838"/>
              <a:gd name="connsiteX3" fmla="*/ 0 w 1506656"/>
              <a:gd name="connsiteY3" fmla="*/ 918838 h 918838"/>
              <a:gd name="connsiteX4" fmla="*/ 0 w 1506656"/>
              <a:gd name="connsiteY4" fmla="*/ 0 h 918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6656" h="918838">
                <a:moveTo>
                  <a:pt x="0" y="0"/>
                </a:moveTo>
                <a:lnTo>
                  <a:pt x="1506656" y="0"/>
                </a:lnTo>
                <a:lnTo>
                  <a:pt x="1506656" y="918838"/>
                </a:lnTo>
                <a:lnTo>
                  <a:pt x="0" y="9188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altLang="en-US" sz="1600" kern="1200">
                <a:solidFill>
                  <a:srgbClr val="7030A0"/>
                </a:solidFill>
                <a:latin typeface="Calibri" panose="020F0502020204030204" pitchFamily="34" charset="0"/>
                <a:cs typeface="Calibri" panose="020F0502020204030204" pitchFamily="34" charset="0"/>
              </a:rPr>
              <a:t>Organization</a:t>
            </a:r>
          </a:p>
          <a:p>
            <a:pPr lvl="0" algn="ctr" defTabSz="711200">
              <a:lnSpc>
                <a:spcPct val="90000"/>
              </a:lnSpc>
              <a:spcBef>
                <a:spcPct val="0"/>
              </a:spcBef>
              <a:spcAft>
                <a:spcPct val="35000"/>
              </a:spcAft>
            </a:pPr>
            <a:r>
              <a:rPr lang="zh-CN" altLang="en-US" sz="1600" kern="1200">
                <a:solidFill>
                  <a:srgbClr val="7030A0"/>
                </a:solidFill>
                <a:latin typeface="Calibri" panose="020F0502020204030204" pitchFamily="34" charset="0"/>
                <a:cs typeface="Calibri" panose="020F0502020204030204" pitchFamily="34" charset="0"/>
              </a:rPr>
              <a:t>组织</a:t>
            </a:r>
          </a:p>
        </p:txBody>
      </p:sp>
      <p:sp>
        <p:nvSpPr>
          <p:cNvPr id="19" name="环形箭头 18"/>
          <p:cNvSpPr/>
          <p:nvPr/>
        </p:nvSpPr>
        <p:spPr>
          <a:xfrm>
            <a:off x="3457535" y="1300162"/>
            <a:ext cx="4494141" cy="4494141"/>
          </a:xfrm>
          <a:prstGeom prst="circularArrow">
            <a:avLst>
              <a:gd name="adj1" fmla="val 3987"/>
              <a:gd name="adj2" fmla="val 250081"/>
              <a:gd name="adj3" fmla="val 2147473"/>
              <a:gd name="adj4" fmla="val 775880"/>
              <a:gd name="adj5" fmla="val 4651"/>
            </a:avLst>
          </a:prstGeom>
        </p:spPr>
        <p:style>
          <a:lnRef idx="2">
            <a:schemeClr val="lt1">
              <a:hueOff val="0"/>
              <a:satOff val="0"/>
              <a:lumOff val="0"/>
              <a:alphaOff val="0"/>
            </a:schemeClr>
          </a:lnRef>
          <a:fillRef idx="1">
            <a:schemeClr val="accent4">
              <a:hueOff val="111299"/>
              <a:satOff val="-5011"/>
              <a:lumOff val="13451"/>
              <a:alphaOff val="0"/>
            </a:schemeClr>
          </a:fillRef>
          <a:effectRef idx="0">
            <a:schemeClr val="accent4">
              <a:hueOff val="111299"/>
              <a:satOff val="-5011"/>
              <a:lumOff val="13451"/>
              <a:alphaOff val="0"/>
            </a:schemeClr>
          </a:effectRef>
          <a:fontRef idx="minor">
            <a:schemeClr val="lt1"/>
          </a:fontRef>
        </p:style>
      </p:sp>
      <p:sp>
        <p:nvSpPr>
          <p:cNvPr id="20" name="任意多边形 19"/>
          <p:cNvSpPr/>
          <p:nvPr/>
        </p:nvSpPr>
        <p:spPr>
          <a:xfrm>
            <a:off x="6122343" y="4875464"/>
            <a:ext cx="1181571" cy="918838"/>
          </a:xfrm>
          <a:custGeom>
            <a:avLst/>
            <a:gdLst>
              <a:gd name="connsiteX0" fmla="*/ 0 w 1181571"/>
              <a:gd name="connsiteY0" fmla="*/ 0 h 918838"/>
              <a:gd name="connsiteX1" fmla="*/ 1181571 w 1181571"/>
              <a:gd name="connsiteY1" fmla="*/ 0 h 918838"/>
              <a:gd name="connsiteX2" fmla="*/ 1181571 w 1181571"/>
              <a:gd name="connsiteY2" fmla="*/ 918838 h 918838"/>
              <a:gd name="connsiteX3" fmla="*/ 0 w 1181571"/>
              <a:gd name="connsiteY3" fmla="*/ 918838 h 918838"/>
              <a:gd name="connsiteX4" fmla="*/ 0 w 1181571"/>
              <a:gd name="connsiteY4" fmla="*/ 0 h 918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571" h="918838">
                <a:moveTo>
                  <a:pt x="0" y="0"/>
                </a:moveTo>
                <a:lnTo>
                  <a:pt x="1181571" y="0"/>
                </a:lnTo>
                <a:lnTo>
                  <a:pt x="1181571" y="918838"/>
                </a:lnTo>
                <a:lnTo>
                  <a:pt x="0" y="9188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320" tIns="20320" rIns="20320" bIns="20320" numCol="1" spcCol="1270" anchor="ctr" anchorCtr="0">
            <a:noAutofit/>
          </a:bodyPr>
          <a:lstStyle/>
          <a:p>
            <a:pPr algn="ctr" defTabSz="711200">
              <a:lnSpc>
                <a:spcPct val="90000"/>
              </a:lnSpc>
              <a:spcBef>
                <a:spcPct val="0"/>
              </a:spcBef>
              <a:spcAft>
                <a:spcPct val="35000"/>
              </a:spcAft>
            </a:pPr>
            <a:r>
              <a:rPr lang="en-US" sz="1600">
                <a:solidFill>
                  <a:schemeClr val="tx1"/>
                </a:solidFill>
                <a:latin typeface="Calibri" panose="020F0502020204030204" pitchFamily="34" charset="0"/>
                <a:cs typeface="Calibri" panose="020F0502020204030204" pitchFamily="34" charset="0"/>
              </a:rPr>
              <a:t>Construction plan</a:t>
            </a:r>
            <a:br>
              <a:rPr lang="en-US" sz="1600">
                <a:solidFill>
                  <a:schemeClr val="tx1"/>
                </a:solidFill>
                <a:latin typeface="Calibri" panose="020F0502020204030204" pitchFamily="34" charset="0"/>
                <a:cs typeface="Calibri" panose="020F0502020204030204" pitchFamily="34" charset="0"/>
              </a:rPr>
            </a:br>
            <a:r>
              <a:rPr lang="zh-CN" altLang="en-US" sz="1600">
                <a:solidFill>
                  <a:schemeClr val="tx1"/>
                </a:solidFill>
                <a:latin typeface="Calibri" panose="020F0502020204030204" pitchFamily="34" charset="0"/>
                <a:cs typeface="Calibri" panose="020F0502020204030204" pitchFamily="34" charset="0"/>
              </a:rPr>
              <a:t>建设方案</a:t>
            </a:r>
          </a:p>
        </p:txBody>
      </p:sp>
      <p:sp>
        <p:nvSpPr>
          <p:cNvPr id="21" name="环形箭头 20"/>
          <p:cNvSpPr/>
          <p:nvPr/>
        </p:nvSpPr>
        <p:spPr>
          <a:xfrm>
            <a:off x="3457535" y="1300162"/>
            <a:ext cx="4494141" cy="4494141"/>
          </a:xfrm>
          <a:prstGeom prst="circularArrow">
            <a:avLst>
              <a:gd name="adj1" fmla="val 3987"/>
              <a:gd name="adj2" fmla="val 250081"/>
              <a:gd name="adj3" fmla="val 5535912"/>
              <a:gd name="adj4" fmla="val 4664822"/>
              <a:gd name="adj5" fmla="val 4651"/>
            </a:avLst>
          </a:prstGeom>
        </p:spPr>
        <p:style>
          <a:lnRef idx="2">
            <a:schemeClr val="lt1">
              <a:hueOff val="0"/>
              <a:satOff val="0"/>
              <a:lumOff val="0"/>
              <a:alphaOff val="0"/>
            </a:schemeClr>
          </a:lnRef>
          <a:fillRef idx="1">
            <a:schemeClr val="accent4">
              <a:hueOff val="222599"/>
              <a:satOff val="-10022"/>
              <a:lumOff val="26902"/>
              <a:alphaOff val="0"/>
            </a:schemeClr>
          </a:fillRef>
          <a:effectRef idx="0">
            <a:schemeClr val="accent4">
              <a:hueOff val="222599"/>
              <a:satOff val="-10022"/>
              <a:lumOff val="26902"/>
              <a:alphaOff val="0"/>
            </a:schemeClr>
          </a:effectRef>
          <a:fontRef idx="minor">
            <a:schemeClr val="lt1"/>
          </a:fontRef>
        </p:style>
      </p:sp>
      <p:sp>
        <p:nvSpPr>
          <p:cNvPr id="22" name="任意多边形 21"/>
          <p:cNvSpPr/>
          <p:nvPr/>
        </p:nvSpPr>
        <p:spPr>
          <a:xfrm>
            <a:off x="3881665" y="4865734"/>
            <a:ext cx="1592916" cy="918838"/>
          </a:xfrm>
          <a:custGeom>
            <a:avLst/>
            <a:gdLst>
              <a:gd name="connsiteX0" fmla="*/ 0 w 1592916"/>
              <a:gd name="connsiteY0" fmla="*/ 0 h 918838"/>
              <a:gd name="connsiteX1" fmla="*/ 1592916 w 1592916"/>
              <a:gd name="connsiteY1" fmla="*/ 0 h 918838"/>
              <a:gd name="connsiteX2" fmla="*/ 1592916 w 1592916"/>
              <a:gd name="connsiteY2" fmla="*/ 918838 h 918838"/>
              <a:gd name="connsiteX3" fmla="*/ 0 w 1592916"/>
              <a:gd name="connsiteY3" fmla="*/ 918838 h 918838"/>
              <a:gd name="connsiteX4" fmla="*/ 0 w 1592916"/>
              <a:gd name="connsiteY4" fmla="*/ 0 h 918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2916" h="918838">
                <a:moveTo>
                  <a:pt x="0" y="0"/>
                </a:moveTo>
                <a:lnTo>
                  <a:pt x="1592916" y="0"/>
                </a:lnTo>
                <a:lnTo>
                  <a:pt x="1592916" y="918838"/>
                </a:lnTo>
                <a:lnTo>
                  <a:pt x="0" y="9188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320" tIns="20320" rIns="20320" bIns="20320" numCol="1" spcCol="1270" anchor="ctr" anchorCtr="0">
            <a:noAutofit/>
          </a:bodyPr>
          <a:lstStyle/>
          <a:p>
            <a:pPr algn="ctr" defTabSz="711200">
              <a:lnSpc>
                <a:spcPct val="90000"/>
              </a:lnSpc>
              <a:spcBef>
                <a:spcPct val="0"/>
              </a:spcBef>
              <a:spcAft>
                <a:spcPct val="35000"/>
              </a:spcAft>
            </a:pPr>
            <a:r>
              <a:rPr lang="en-US" altLang="zh-CN" sz="1600">
                <a:solidFill>
                  <a:srgbClr val="7030A0"/>
                </a:solidFill>
                <a:latin typeface="Calibri" panose="020F0502020204030204" pitchFamily="34" charset="0"/>
                <a:cs typeface="Calibri" panose="020F0502020204030204" pitchFamily="34" charset="0"/>
              </a:rPr>
              <a:t>DQ/IQ/OQ/PQ</a:t>
            </a:r>
          </a:p>
          <a:p>
            <a:pPr algn="ctr" defTabSz="711200">
              <a:lnSpc>
                <a:spcPct val="90000"/>
              </a:lnSpc>
              <a:spcBef>
                <a:spcPct val="0"/>
              </a:spcBef>
              <a:spcAft>
                <a:spcPct val="35000"/>
              </a:spcAft>
            </a:pPr>
            <a:r>
              <a:rPr lang="en-US" altLang="zh-CN" sz="1600">
                <a:solidFill>
                  <a:srgbClr val="7030A0"/>
                </a:solidFill>
                <a:latin typeface="Calibri" panose="020F0502020204030204" pitchFamily="34" charset="0"/>
                <a:cs typeface="Calibri" panose="020F0502020204030204" pitchFamily="34" charset="0"/>
              </a:rPr>
              <a:t>4Q</a:t>
            </a:r>
            <a:r>
              <a:rPr lang="zh-CN" altLang="en-US" sz="1600">
                <a:solidFill>
                  <a:srgbClr val="7030A0"/>
                </a:solidFill>
                <a:latin typeface="Calibri" panose="020F0502020204030204" pitchFamily="34" charset="0"/>
                <a:cs typeface="Calibri" panose="020F0502020204030204" pitchFamily="34" charset="0"/>
              </a:rPr>
              <a:t>阶段</a:t>
            </a:r>
          </a:p>
        </p:txBody>
      </p:sp>
      <p:sp>
        <p:nvSpPr>
          <p:cNvPr id="23" name="环形箭头 22"/>
          <p:cNvSpPr/>
          <p:nvPr/>
        </p:nvSpPr>
        <p:spPr>
          <a:xfrm>
            <a:off x="3457535" y="1300162"/>
            <a:ext cx="4494141" cy="4494141"/>
          </a:xfrm>
          <a:prstGeom prst="circularArrow">
            <a:avLst>
              <a:gd name="adj1" fmla="val 3987"/>
              <a:gd name="adj2" fmla="val 250081"/>
              <a:gd name="adj3" fmla="val 9774039"/>
              <a:gd name="adj4" fmla="val 8402447"/>
              <a:gd name="adj5" fmla="val 4651"/>
            </a:avLst>
          </a:prstGeom>
        </p:spPr>
        <p:style>
          <a:lnRef idx="2">
            <a:schemeClr val="lt1">
              <a:hueOff val="0"/>
              <a:satOff val="0"/>
              <a:lumOff val="0"/>
              <a:alphaOff val="0"/>
            </a:schemeClr>
          </a:lnRef>
          <a:fillRef idx="1">
            <a:schemeClr val="accent4">
              <a:hueOff val="333898"/>
              <a:satOff val="-15033"/>
              <a:lumOff val="40354"/>
              <a:alphaOff val="0"/>
            </a:schemeClr>
          </a:fillRef>
          <a:effectRef idx="0">
            <a:schemeClr val="accent4">
              <a:hueOff val="333898"/>
              <a:satOff val="-15033"/>
              <a:lumOff val="40354"/>
              <a:alphaOff val="0"/>
            </a:schemeClr>
          </a:effectRef>
          <a:fontRef idx="minor">
            <a:schemeClr val="lt1"/>
          </a:fontRef>
        </p:style>
      </p:sp>
      <p:sp>
        <p:nvSpPr>
          <p:cNvPr id="24" name="任意多边形 23"/>
          <p:cNvSpPr/>
          <p:nvPr/>
        </p:nvSpPr>
        <p:spPr>
          <a:xfrm>
            <a:off x="2863551" y="3094815"/>
            <a:ext cx="1905229" cy="918838"/>
          </a:xfrm>
          <a:custGeom>
            <a:avLst/>
            <a:gdLst>
              <a:gd name="connsiteX0" fmla="*/ 0 w 1905229"/>
              <a:gd name="connsiteY0" fmla="*/ 0 h 918838"/>
              <a:gd name="connsiteX1" fmla="*/ 1905229 w 1905229"/>
              <a:gd name="connsiteY1" fmla="*/ 0 h 918838"/>
              <a:gd name="connsiteX2" fmla="*/ 1905229 w 1905229"/>
              <a:gd name="connsiteY2" fmla="*/ 918838 h 918838"/>
              <a:gd name="connsiteX3" fmla="*/ 0 w 1905229"/>
              <a:gd name="connsiteY3" fmla="*/ 918838 h 918838"/>
              <a:gd name="connsiteX4" fmla="*/ 0 w 1905229"/>
              <a:gd name="connsiteY4" fmla="*/ 0 h 918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229" h="918838">
                <a:moveTo>
                  <a:pt x="0" y="0"/>
                </a:moveTo>
                <a:lnTo>
                  <a:pt x="1905229" y="0"/>
                </a:lnTo>
                <a:lnTo>
                  <a:pt x="1905229" y="918838"/>
                </a:lnTo>
                <a:lnTo>
                  <a:pt x="0" y="9188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320" tIns="20320" rIns="20320" bIns="20320" numCol="1" spcCol="1270" anchor="ctr" anchorCtr="0">
            <a:noAutofit/>
          </a:bodyPr>
          <a:lstStyle/>
          <a:p>
            <a:pPr algn="ctr" defTabSz="711200">
              <a:lnSpc>
                <a:spcPct val="90000"/>
              </a:lnSpc>
              <a:spcBef>
                <a:spcPct val="0"/>
              </a:spcBef>
              <a:spcAft>
                <a:spcPct val="35000"/>
              </a:spcAft>
            </a:pPr>
            <a:r>
              <a:rPr lang="en-US" sz="1600">
                <a:solidFill>
                  <a:srgbClr val="7030A0"/>
                </a:solidFill>
                <a:latin typeface="Calibri" panose="020F0502020204030204" pitchFamily="34" charset="0"/>
                <a:cs typeface="Calibri" panose="020F0502020204030204" pitchFamily="34" charset="0"/>
              </a:rPr>
              <a:t>Acceptance and correction</a:t>
            </a:r>
            <a:r>
              <a:rPr lang="zh-CN" altLang="en-US" sz="1600">
                <a:solidFill>
                  <a:srgbClr val="7030A0"/>
                </a:solidFill>
                <a:latin typeface="Calibri" panose="020F0502020204030204" pitchFamily="34" charset="0"/>
                <a:cs typeface="Calibri" panose="020F0502020204030204" pitchFamily="34" charset="0"/>
              </a:rPr>
              <a:t>验收整改</a:t>
            </a:r>
          </a:p>
        </p:txBody>
      </p:sp>
      <p:sp>
        <p:nvSpPr>
          <p:cNvPr id="25" name="环形箭头 24"/>
          <p:cNvSpPr/>
          <p:nvPr/>
        </p:nvSpPr>
        <p:spPr>
          <a:xfrm>
            <a:off x="3457535" y="1300162"/>
            <a:ext cx="4494141" cy="4494141"/>
          </a:xfrm>
          <a:prstGeom prst="circularArrow">
            <a:avLst>
              <a:gd name="adj1" fmla="val 3987"/>
              <a:gd name="adj2" fmla="val 250081"/>
              <a:gd name="adj3" fmla="val 13167856"/>
              <a:gd name="adj4" fmla="val 11575880"/>
              <a:gd name="adj5" fmla="val 4651"/>
            </a:avLst>
          </a:prstGeom>
        </p:spPr>
        <p:style>
          <a:lnRef idx="2">
            <a:schemeClr val="lt1">
              <a:hueOff val="0"/>
              <a:satOff val="0"/>
              <a:lumOff val="0"/>
              <a:alphaOff val="0"/>
            </a:schemeClr>
          </a:lnRef>
          <a:fillRef idx="1">
            <a:schemeClr val="accent4">
              <a:hueOff val="445198"/>
              <a:satOff val="-20044"/>
              <a:lumOff val="53805"/>
              <a:alphaOff val="0"/>
            </a:schemeClr>
          </a:fillRef>
          <a:effectRef idx="0">
            <a:schemeClr val="accent4">
              <a:hueOff val="445198"/>
              <a:satOff val="-20044"/>
              <a:lumOff val="53805"/>
              <a:alphaOff val="0"/>
            </a:schemeClr>
          </a:effectRef>
          <a:fontRef idx="minor">
            <a:schemeClr val="lt1"/>
          </a:fontRef>
        </p:style>
      </p:sp>
      <p:sp>
        <p:nvSpPr>
          <p:cNvPr id="26" name="任意多边形 25"/>
          <p:cNvSpPr/>
          <p:nvPr/>
        </p:nvSpPr>
        <p:spPr>
          <a:xfrm>
            <a:off x="4218704" y="1309892"/>
            <a:ext cx="918838" cy="918838"/>
          </a:xfrm>
          <a:custGeom>
            <a:avLst/>
            <a:gdLst>
              <a:gd name="connsiteX0" fmla="*/ 0 w 918838"/>
              <a:gd name="connsiteY0" fmla="*/ 0 h 918838"/>
              <a:gd name="connsiteX1" fmla="*/ 918838 w 918838"/>
              <a:gd name="connsiteY1" fmla="*/ 0 h 918838"/>
              <a:gd name="connsiteX2" fmla="*/ 918838 w 918838"/>
              <a:gd name="connsiteY2" fmla="*/ 918838 h 918838"/>
              <a:gd name="connsiteX3" fmla="*/ 0 w 918838"/>
              <a:gd name="connsiteY3" fmla="*/ 918838 h 918838"/>
              <a:gd name="connsiteX4" fmla="*/ 0 w 918838"/>
              <a:gd name="connsiteY4" fmla="*/ 0 h 918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838" h="918838">
                <a:moveTo>
                  <a:pt x="0" y="0"/>
                </a:moveTo>
                <a:lnTo>
                  <a:pt x="918838" y="0"/>
                </a:lnTo>
                <a:lnTo>
                  <a:pt x="918838" y="918838"/>
                </a:lnTo>
                <a:lnTo>
                  <a:pt x="0" y="9188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altLang="en-US" sz="1600" kern="1200">
                <a:solidFill>
                  <a:srgbClr val="848484"/>
                </a:solidFill>
                <a:latin typeface="Calibri" panose="020F0502020204030204" pitchFamily="34" charset="0"/>
                <a:cs typeface="Calibri" panose="020F0502020204030204" pitchFamily="34" charset="0"/>
              </a:rPr>
              <a:t>Summary</a:t>
            </a:r>
          </a:p>
          <a:p>
            <a:pPr lvl="0" algn="ctr" defTabSz="711200">
              <a:lnSpc>
                <a:spcPct val="90000"/>
              </a:lnSpc>
              <a:spcBef>
                <a:spcPct val="0"/>
              </a:spcBef>
              <a:spcAft>
                <a:spcPct val="35000"/>
              </a:spcAft>
            </a:pPr>
            <a:r>
              <a:rPr lang="zh-CN" altLang="en-US" sz="1600" kern="1200">
                <a:solidFill>
                  <a:srgbClr val="848484"/>
                </a:solidFill>
                <a:latin typeface="Calibri" panose="020F0502020204030204" pitchFamily="34" charset="0"/>
                <a:cs typeface="Calibri" panose="020F0502020204030204" pitchFamily="34" charset="0"/>
              </a:rPr>
              <a:t>总结培训</a:t>
            </a:r>
          </a:p>
        </p:txBody>
      </p:sp>
      <p:sp>
        <p:nvSpPr>
          <p:cNvPr id="27" name="环形箭头 26"/>
          <p:cNvSpPr/>
          <p:nvPr/>
        </p:nvSpPr>
        <p:spPr>
          <a:xfrm>
            <a:off x="3457535" y="1300162"/>
            <a:ext cx="4494141" cy="4494141"/>
          </a:xfrm>
          <a:prstGeom prst="circularArrow">
            <a:avLst>
              <a:gd name="adj1" fmla="val 3987"/>
              <a:gd name="adj2" fmla="val 250081"/>
              <a:gd name="adj3" fmla="val 16515624"/>
              <a:gd name="adj4" fmla="val 15237927"/>
              <a:gd name="adj5" fmla="val 4651"/>
            </a:avLst>
          </a:prstGeom>
        </p:spPr>
        <p:style>
          <a:lnRef idx="2">
            <a:schemeClr val="lt1">
              <a:hueOff val="0"/>
              <a:satOff val="0"/>
              <a:lumOff val="0"/>
              <a:alphaOff val="0"/>
            </a:schemeClr>
          </a:lnRef>
          <a:fillRef idx="1">
            <a:schemeClr val="accent4">
              <a:hueOff val="556497"/>
              <a:satOff val="-25055"/>
              <a:lumOff val="67256"/>
              <a:alphaOff val="0"/>
            </a:schemeClr>
          </a:fillRef>
          <a:effectRef idx="0">
            <a:schemeClr val="accent4">
              <a:hueOff val="556497"/>
              <a:satOff val="-25055"/>
              <a:lumOff val="67256"/>
              <a:alphaOff val="0"/>
            </a:schemeClr>
          </a:effectRef>
          <a:fontRef idx="minor">
            <a:schemeClr val="lt1"/>
          </a:fontRef>
        </p:style>
      </p:sp>
      <p:sp>
        <p:nvSpPr>
          <p:cNvPr id="3" name="矩形 2"/>
          <p:cNvSpPr/>
          <p:nvPr/>
        </p:nvSpPr>
        <p:spPr>
          <a:xfrm>
            <a:off x="8500229" y="3068067"/>
            <a:ext cx="3691771" cy="1169551"/>
          </a:xfrm>
          <a:prstGeom prst="rect">
            <a:avLst/>
          </a:prstGeom>
        </p:spPr>
        <p:txBody>
          <a:bodyPr wrap="square">
            <a:spAutoFit/>
          </a:bodyPr>
          <a:lstStyle/>
          <a:p>
            <a:r>
              <a:rPr lang="en-US" altLang="zh-CN">
                <a:solidFill>
                  <a:srgbClr val="848484"/>
                </a:solidFill>
                <a:latin typeface="Calibri" panose="020F0502020204030204" pitchFamily="34" charset="0"/>
                <a:cs typeface="Calibri" panose="020F0502020204030204" pitchFamily="34" charset="0"/>
              </a:rPr>
              <a:t> The relevant parties and personnel involved  are not comprehensive and professional.</a:t>
            </a:r>
          </a:p>
          <a:p>
            <a:r>
              <a:rPr lang="zh-CN" altLang="en-US" sz="1600">
                <a:solidFill>
                  <a:srgbClr val="848484"/>
                </a:solidFill>
                <a:latin typeface="微软雅黑" panose="020B0503020204020204" pitchFamily="34" charset="-122"/>
                <a:ea typeface="微软雅黑" panose="020B0503020204020204" pitchFamily="34" charset="-122"/>
                <a:cs typeface="Calibri" panose="020F0502020204030204" pitchFamily="34" charset="0"/>
              </a:rPr>
              <a:t>参加相关方及人员不全面、不专业。</a:t>
            </a:r>
          </a:p>
        </p:txBody>
      </p:sp>
      <p:sp>
        <p:nvSpPr>
          <p:cNvPr id="5" name="矩形 4"/>
          <p:cNvSpPr/>
          <p:nvPr/>
        </p:nvSpPr>
        <p:spPr>
          <a:xfrm>
            <a:off x="8015406" y="4556936"/>
            <a:ext cx="3283965" cy="1530291"/>
          </a:xfrm>
          <a:prstGeom prst="rect">
            <a:avLst/>
          </a:prstGeom>
        </p:spPr>
        <p:txBody>
          <a:bodyPr wrap="square">
            <a:spAutoFit/>
          </a:bodyPr>
          <a:lstStyle/>
          <a:p>
            <a:pPr lvl="0">
              <a:lnSpc>
                <a:spcPct val="150000"/>
              </a:lnSpc>
            </a:pPr>
            <a:r>
              <a:rPr lang="en-US" altLang="zh-CN" sz="1600">
                <a:solidFill>
                  <a:srgbClr val="848484"/>
                </a:solidFill>
                <a:latin typeface="Calibri" panose="020F0502020204030204" pitchFamily="34" charset="0"/>
                <a:ea typeface="微软雅黑" panose="020B0503020204020204" pitchFamily="34" charset="-122"/>
                <a:cs typeface="Calibri" panose="020F0502020204030204" pitchFamily="34" charset="0"/>
              </a:rPr>
              <a:t>Construction scale and specific demand is not clear.</a:t>
            </a:r>
          </a:p>
          <a:p>
            <a:pPr lvl="0">
              <a:lnSpc>
                <a:spcPct val="150000"/>
              </a:lnSpc>
            </a:pPr>
            <a:r>
              <a:rPr lang="zh-CN" altLang="en-US" sz="1600">
                <a:solidFill>
                  <a:srgbClr val="848484"/>
                </a:solidFill>
                <a:latin typeface="Calibri" panose="020F0502020204030204" pitchFamily="34" charset="0"/>
                <a:ea typeface="微软雅黑" panose="020B0503020204020204" pitchFamily="34" charset="-122"/>
                <a:cs typeface="Calibri" panose="020F0502020204030204" pitchFamily="34" charset="0"/>
              </a:rPr>
              <a:t>建设规模不确定</a:t>
            </a:r>
          </a:p>
          <a:p>
            <a:pPr lvl="0">
              <a:lnSpc>
                <a:spcPct val="150000"/>
              </a:lnSpc>
            </a:pPr>
            <a:r>
              <a:rPr lang="zh-CN" altLang="en-US" sz="1600">
                <a:solidFill>
                  <a:srgbClr val="848484"/>
                </a:solidFill>
                <a:latin typeface="Calibri" panose="020F0502020204030204" pitchFamily="34" charset="0"/>
                <a:ea typeface="微软雅黑" panose="020B0503020204020204" pitchFamily="34" charset="-122"/>
                <a:cs typeface="Calibri" panose="020F0502020204030204" pitchFamily="34" charset="0"/>
              </a:rPr>
              <a:t>具体需求不明确</a:t>
            </a:r>
          </a:p>
        </p:txBody>
      </p:sp>
      <p:sp>
        <p:nvSpPr>
          <p:cNvPr id="14" name="矩形 13"/>
          <p:cNvSpPr/>
          <p:nvPr/>
        </p:nvSpPr>
        <p:spPr>
          <a:xfrm>
            <a:off x="1369443" y="5060727"/>
            <a:ext cx="2988216" cy="464871"/>
          </a:xfrm>
          <a:prstGeom prst="rect">
            <a:avLst/>
          </a:prstGeom>
        </p:spPr>
        <p:txBody>
          <a:bodyPr wrap="square">
            <a:spAutoFit/>
          </a:bodyPr>
          <a:lstStyle/>
          <a:p>
            <a:pPr lvl="0">
              <a:lnSpc>
                <a:spcPct val="150000"/>
              </a:lnSpc>
            </a:pPr>
            <a:r>
              <a:rPr lang="en-US" altLang="zh-CN">
                <a:solidFill>
                  <a:srgbClr val="848484"/>
                </a:solidFill>
                <a:latin typeface="Calibri" panose="020F0502020204030204" pitchFamily="34" charset="0"/>
                <a:ea typeface="微软雅黑" panose="020B0503020204020204" pitchFamily="34" charset="-122"/>
                <a:cs typeface="Calibri" panose="020F0502020204030204" pitchFamily="34" charset="0"/>
              </a:rPr>
              <a:t>See next page for detail </a:t>
            </a:r>
            <a:endParaRPr lang="zh-CN" altLang="en-US">
              <a:solidFill>
                <a:srgbClr val="848484"/>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15" name="矩形 14"/>
          <p:cNvSpPr/>
          <p:nvPr/>
        </p:nvSpPr>
        <p:spPr>
          <a:xfrm>
            <a:off x="-1" y="1819648"/>
            <a:ext cx="3670152" cy="1754326"/>
          </a:xfrm>
          <a:prstGeom prst="rect">
            <a:avLst/>
          </a:prstGeom>
        </p:spPr>
        <p:txBody>
          <a:bodyPr wrap="square">
            <a:spAutoFit/>
          </a:bodyPr>
          <a:lstStyle/>
          <a:p>
            <a:pPr marL="285750" lvl="0" indent="-285750">
              <a:lnSpc>
                <a:spcPct val="150000"/>
              </a:lnSpc>
              <a:buFont typeface="Arial" panose="020B0604020202020204" pitchFamily="34" charset="0"/>
              <a:buChar char="•"/>
            </a:pPr>
            <a:r>
              <a:rPr lang="en-US" altLang="zh-CN">
                <a:solidFill>
                  <a:srgbClr val="848484"/>
                </a:solidFill>
                <a:latin typeface="Calibri" panose="020F0502020204030204" pitchFamily="34" charset="0"/>
                <a:ea typeface="微软雅黑" panose="020B0503020204020204" pitchFamily="34" charset="-122"/>
                <a:cs typeface="Calibri" panose="020F0502020204030204" pitchFamily="34" charset="0"/>
              </a:rPr>
              <a:t>Lack of  in-process confirmation</a:t>
            </a:r>
          </a:p>
          <a:p>
            <a:pPr marL="285750" lvl="0" indent="-285750">
              <a:lnSpc>
                <a:spcPct val="150000"/>
              </a:lnSpc>
              <a:buFont typeface="Arial" panose="020B0604020202020204" pitchFamily="34" charset="0"/>
              <a:buChar char="•"/>
            </a:pPr>
            <a:r>
              <a:rPr lang="zh-CN" altLang="en-US">
                <a:solidFill>
                  <a:srgbClr val="848484"/>
                </a:solidFill>
                <a:latin typeface="Calibri" panose="020F0502020204030204" pitchFamily="34" charset="0"/>
                <a:ea typeface="微软雅黑" panose="020B0503020204020204" pitchFamily="34" charset="-122"/>
                <a:cs typeface="Calibri" panose="020F0502020204030204" pitchFamily="34" charset="0"/>
              </a:rPr>
              <a:t>缺少过程验收</a:t>
            </a:r>
            <a:endParaRPr lang="en-US" altLang="zh-CN">
              <a:solidFill>
                <a:srgbClr val="848484"/>
              </a:solidFill>
              <a:latin typeface="Calibri" panose="020F0502020204030204" pitchFamily="34" charset="0"/>
              <a:ea typeface="微软雅黑" panose="020B0503020204020204" pitchFamily="34" charset="-122"/>
              <a:cs typeface="Calibri" panose="020F0502020204030204" pitchFamily="34" charset="0"/>
            </a:endParaRPr>
          </a:p>
          <a:p>
            <a:pPr marL="285750" lvl="0" indent="-285750">
              <a:lnSpc>
                <a:spcPct val="150000"/>
              </a:lnSpc>
              <a:buFont typeface="Arial" panose="020B0604020202020204" pitchFamily="34" charset="0"/>
              <a:buChar char="•"/>
            </a:pPr>
            <a:r>
              <a:rPr lang="en-US" altLang="zh-CN">
                <a:solidFill>
                  <a:srgbClr val="848484"/>
                </a:solidFill>
                <a:latin typeface="Calibri" panose="020F0502020204030204" pitchFamily="34" charset="0"/>
                <a:ea typeface="微软雅黑" panose="020B0503020204020204" pitchFamily="34" charset="-122"/>
                <a:cs typeface="Calibri" panose="020F0502020204030204" pitchFamily="34" charset="0"/>
              </a:rPr>
              <a:t>Lack of  acceptable  standards</a:t>
            </a:r>
          </a:p>
          <a:p>
            <a:pPr marL="285750" lvl="0" indent="-285750">
              <a:lnSpc>
                <a:spcPct val="150000"/>
              </a:lnSpc>
              <a:buFont typeface="Arial" panose="020B0604020202020204" pitchFamily="34" charset="0"/>
              <a:buChar char="•"/>
            </a:pPr>
            <a:r>
              <a:rPr lang="zh-CN" altLang="en-US">
                <a:solidFill>
                  <a:srgbClr val="848484"/>
                </a:solidFill>
                <a:latin typeface="Calibri" panose="020F0502020204030204" pitchFamily="34" charset="0"/>
                <a:ea typeface="微软雅黑" panose="020B0503020204020204" pitchFamily="34" charset="-122"/>
                <a:cs typeface="Calibri" panose="020F0502020204030204" pitchFamily="34" charset="0"/>
              </a:rPr>
              <a:t>缺少施工质量验收标准</a:t>
            </a:r>
          </a:p>
        </p:txBody>
      </p:sp>
      <p:sp>
        <p:nvSpPr>
          <p:cNvPr id="2" name="Title 1">
            <a:extLst>
              <a:ext uri="{FF2B5EF4-FFF2-40B4-BE49-F238E27FC236}">
                <a16:creationId xmlns:a16="http://schemas.microsoft.com/office/drawing/2014/main" id="{D6E2E267-2773-B446-B1F8-7CB80C157AF2}"/>
              </a:ext>
            </a:extLst>
          </p:cNvPr>
          <p:cNvSpPr>
            <a:spLocks noGrp="1"/>
          </p:cNvSpPr>
          <p:nvPr>
            <p:ph type="title"/>
          </p:nvPr>
        </p:nvSpPr>
        <p:spPr>
          <a:xfrm>
            <a:off x="450000" y="495299"/>
            <a:ext cx="11406720" cy="652463"/>
          </a:xfrm>
        </p:spPr>
        <p:txBody>
          <a:bodyPr/>
          <a:lstStyle/>
          <a:p>
            <a:r>
              <a:rPr lang="zh-CN" altLang="en-US" sz="3600" b="0">
                <a:ea typeface="微软雅黑" panose="020B0503020204020204" pitchFamily="34" charset="-122"/>
              </a:rPr>
              <a:t>环保项目建设流程及常见问题</a:t>
            </a:r>
            <a:endParaRPr lang="en-GB" sz="3600"/>
          </a:p>
        </p:txBody>
      </p:sp>
      <p:sp>
        <p:nvSpPr>
          <p:cNvPr id="28" name="任意多边形 17">
            <a:extLst>
              <a:ext uri="{FF2B5EF4-FFF2-40B4-BE49-F238E27FC236}">
                <a16:creationId xmlns:a16="http://schemas.microsoft.com/office/drawing/2014/main" id="{47974600-F3D7-0A52-F593-C8FF15825A70}"/>
              </a:ext>
            </a:extLst>
          </p:cNvPr>
          <p:cNvSpPr/>
          <p:nvPr/>
        </p:nvSpPr>
        <p:spPr>
          <a:xfrm>
            <a:off x="7015195" y="3097543"/>
            <a:ext cx="1506656" cy="918838"/>
          </a:xfrm>
          <a:custGeom>
            <a:avLst/>
            <a:gdLst>
              <a:gd name="connsiteX0" fmla="*/ 0 w 1506656"/>
              <a:gd name="connsiteY0" fmla="*/ 0 h 918838"/>
              <a:gd name="connsiteX1" fmla="*/ 1506656 w 1506656"/>
              <a:gd name="connsiteY1" fmla="*/ 0 h 918838"/>
              <a:gd name="connsiteX2" fmla="*/ 1506656 w 1506656"/>
              <a:gd name="connsiteY2" fmla="*/ 918838 h 918838"/>
              <a:gd name="connsiteX3" fmla="*/ 0 w 1506656"/>
              <a:gd name="connsiteY3" fmla="*/ 918838 h 918838"/>
              <a:gd name="connsiteX4" fmla="*/ 0 w 1506656"/>
              <a:gd name="connsiteY4" fmla="*/ 0 h 918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6656" h="918838">
                <a:moveTo>
                  <a:pt x="0" y="0"/>
                </a:moveTo>
                <a:lnTo>
                  <a:pt x="1506656" y="0"/>
                </a:lnTo>
                <a:lnTo>
                  <a:pt x="1506656" y="918838"/>
                </a:lnTo>
                <a:lnTo>
                  <a:pt x="0" y="9188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altLang="en-US" sz="1600" kern="1200">
                <a:solidFill>
                  <a:schemeClr val="tx1"/>
                </a:solidFill>
                <a:latin typeface="Calibri" panose="020F0502020204030204" pitchFamily="34" charset="0"/>
                <a:cs typeface="Calibri" panose="020F0502020204030204" pitchFamily="34" charset="0"/>
              </a:rPr>
              <a:t>Organization</a:t>
            </a:r>
          </a:p>
          <a:p>
            <a:pPr lvl="0" algn="ctr" defTabSz="711200">
              <a:lnSpc>
                <a:spcPct val="90000"/>
              </a:lnSpc>
              <a:spcBef>
                <a:spcPct val="0"/>
              </a:spcBef>
              <a:spcAft>
                <a:spcPct val="35000"/>
              </a:spcAft>
            </a:pPr>
            <a:r>
              <a:rPr lang="zh-CN" altLang="en-US" sz="1600" kern="1200">
                <a:solidFill>
                  <a:schemeClr val="tx1"/>
                </a:solidFill>
                <a:latin typeface="Calibri" panose="020F0502020204030204" pitchFamily="34" charset="0"/>
                <a:cs typeface="Calibri" panose="020F0502020204030204" pitchFamily="34" charset="0"/>
              </a:rPr>
              <a:t>组织</a:t>
            </a:r>
          </a:p>
        </p:txBody>
      </p:sp>
      <p:sp>
        <p:nvSpPr>
          <p:cNvPr id="29" name="任意多边形 21">
            <a:extLst>
              <a:ext uri="{FF2B5EF4-FFF2-40B4-BE49-F238E27FC236}">
                <a16:creationId xmlns:a16="http://schemas.microsoft.com/office/drawing/2014/main" id="{1F449C5C-3899-9651-1F01-72963C92A3D5}"/>
              </a:ext>
            </a:extLst>
          </p:cNvPr>
          <p:cNvSpPr/>
          <p:nvPr/>
        </p:nvSpPr>
        <p:spPr>
          <a:xfrm>
            <a:off x="3892615" y="4875464"/>
            <a:ext cx="1592916" cy="918838"/>
          </a:xfrm>
          <a:custGeom>
            <a:avLst/>
            <a:gdLst>
              <a:gd name="connsiteX0" fmla="*/ 0 w 1592916"/>
              <a:gd name="connsiteY0" fmla="*/ 0 h 918838"/>
              <a:gd name="connsiteX1" fmla="*/ 1592916 w 1592916"/>
              <a:gd name="connsiteY1" fmla="*/ 0 h 918838"/>
              <a:gd name="connsiteX2" fmla="*/ 1592916 w 1592916"/>
              <a:gd name="connsiteY2" fmla="*/ 918838 h 918838"/>
              <a:gd name="connsiteX3" fmla="*/ 0 w 1592916"/>
              <a:gd name="connsiteY3" fmla="*/ 918838 h 918838"/>
              <a:gd name="connsiteX4" fmla="*/ 0 w 1592916"/>
              <a:gd name="connsiteY4" fmla="*/ 0 h 918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2916" h="918838">
                <a:moveTo>
                  <a:pt x="0" y="0"/>
                </a:moveTo>
                <a:lnTo>
                  <a:pt x="1592916" y="0"/>
                </a:lnTo>
                <a:lnTo>
                  <a:pt x="1592916" y="918838"/>
                </a:lnTo>
                <a:lnTo>
                  <a:pt x="0" y="9188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320" tIns="20320" rIns="20320" bIns="20320" numCol="1" spcCol="1270" anchor="ctr" anchorCtr="0">
            <a:noAutofit/>
          </a:bodyPr>
          <a:lstStyle/>
          <a:p>
            <a:pPr algn="ctr" defTabSz="711200">
              <a:lnSpc>
                <a:spcPct val="90000"/>
              </a:lnSpc>
              <a:spcBef>
                <a:spcPct val="0"/>
              </a:spcBef>
              <a:spcAft>
                <a:spcPct val="35000"/>
              </a:spcAft>
            </a:pPr>
            <a:r>
              <a:rPr lang="en-US" altLang="zh-CN" sz="1600">
                <a:solidFill>
                  <a:schemeClr val="tx1"/>
                </a:solidFill>
                <a:latin typeface="Calibri" panose="020F0502020204030204" pitchFamily="34" charset="0"/>
                <a:cs typeface="Calibri" panose="020F0502020204030204" pitchFamily="34" charset="0"/>
              </a:rPr>
              <a:t>DQ/IQ/OQ/PQ</a:t>
            </a:r>
          </a:p>
          <a:p>
            <a:pPr algn="ctr" defTabSz="711200">
              <a:lnSpc>
                <a:spcPct val="90000"/>
              </a:lnSpc>
              <a:spcBef>
                <a:spcPct val="0"/>
              </a:spcBef>
              <a:spcAft>
                <a:spcPct val="35000"/>
              </a:spcAft>
            </a:pPr>
            <a:r>
              <a:rPr lang="en-US" altLang="zh-CN" sz="1600">
                <a:solidFill>
                  <a:schemeClr val="tx1"/>
                </a:solidFill>
                <a:latin typeface="Calibri" panose="020F0502020204030204" pitchFamily="34" charset="0"/>
                <a:cs typeface="Calibri" panose="020F0502020204030204" pitchFamily="34" charset="0"/>
              </a:rPr>
              <a:t>4Q</a:t>
            </a:r>
            <a:r>
              <a:rPr lang="zh-CN" altLang="en-US" sz="1600">
                <a:solidFill>
                  <a:schemeClr val="tx1"/>
                </a:solidFill>
                <a:latin typeface="Calibri" panose="020F0502020204030204" pitchFamily="34" charset="0"/>
                <a:cs typeface="Calibri" panose="020F0502020204030204" pitchFamily="34" charset="0"/>
              </a:rPr>
              <a:t>阶段</a:t>
            </a:r>
          </a:p>
        </p:txBody>
      </p:sp>
      <p:sp>
        <p:nvSpPr>
          <p:cNvPr id="30" name="任意多边形 23">
            <a:extLst>
              <a:ext uri="{FF2B5EF4-FFF2-40B4-BE49-F238E27FC236}">
                <a16:creationId xmlns:a16="http://schemas.microsoft.com/office/drawing/2014/main" id="{0E5BE4CB-871E-D854-8FDB-044522B3607A}"/>
              </a:ext>
            </a:extLst>
          </p:cNvPr>
          <p:cNvSpPr/>
          <p:nvPr/>
        </p:nvSpPr>
        <p:spPr>
          <a:xfrm>
            <a:off x="2874501" y="3104545"/>
            <a:ext cx="1905229" cy="918838"/>
          </a:xfrm>
          <a:custGeom>
            <a:avLst/>
            <a:gdLst>
              <a:gd name="connsiteX0" fmla="*/ 0 w 1905229"/>
              <a:gd name="connsiteY0" fmla="*/ 0 h 918838"/>
              <a:gd name="connsiteX1" fmla="*/ 1905229 w 1905229"/>
              <a:gd name="connsiteY1" fmla="*/ 0 h 918838"/>
              <a:gd name="connsiteX2" fmla="*/ 1905229 w 1905229"/>
              <a:gd name="connsiteY2" fmla="*/ 918838 h 918838"/>
              <a:gd name="connsiteX3" fmla="*/ 0 w 1905229"/>
              <a:gd name="connsiteY3" fmla="*/ 918838 h 918838"/>
              <a:gd name="connsiteX4" fmla="*/ 0 w 1905229"/>
              <a:gd name="connsiteY4" fmla="*/ 0 h 918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229" h="918838">
                <a:moveTo>
                  <a:pt x="0" y="0"/>
                </a:moveTo>
                <a:lnTo>
                  <a:pt x="1905229" y="0"/>
                </a:lnTo>
                <a:lnTo>
                  <a:pt x="1905229" y="918838"/>
                </a:lnTo>
                <a:lnTo>
                  <a:pt x="0" y="9188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320" tIns="20320" rIns="20320" bIns="20320" numCol="1" spcCol="1270" anchor="ctr" anchorCtr="0">
            <a:noAutofit/>
          </a:bodyPr>
          <a:lstStyle/>
          <a:p>
            <a:pPr algn="ctr" defTabSz="711200">
              <a:lnSpc>
                <a:spcPct val="90000"/>
              </a:lnSpc>
              <a:spcBef>
                <a:spcPct val="0"/>
              </a:spcBef>
              <a:spcAft>
                <a:spcPct val="35000"/>
              </a:spcAft>
            </a:pPr>
            <a:r>
              <a:rPr lang="en-US" sz="1600">
                <a:solidFill>
                  <a:schemeClr val="tx1"/>
                </a:solidFill>
                <a:latin typeface="Calibri" panose="020F0502020204030204" pitchFamily="34" charset="0"/>
                <a:cs typeface="Calibri" panose="020F0502020204030204" pitchFamily="34" charset="0"/>
              </a:rPr>
              <a:t>Acceptance and correction</a:t>
            </a:r>
            <a:r>
              <a:rPr lang="zh-CN" altLang="en-US" sz="1600">
                <a:solidFill>
                  <a:schemeClr val="tx1"/>
                </a:solidFill>
                <a:latin typeface="Calibri" panose="020F0502020204030204" pitchFamily="34" charset="0"/>
                <a:cs typeface="Calibri" panose="020F0502020204030204" pitchFamily="34" charset="0"/>
              </a:rPr>
              <a:t>验收整改</a:t>
            </a:r>
          </a:p>
        </p:txBody>
      </p:sp>
    </p:spTree>
    <p:extLst>
      <p:ext uri="{BB962C8B-B14F-4D97-AF65-F5344CB8AC3E}">
        <p14:creationId xmlns:p14="http://schemas.microsoft.com/office/powerpoint/2010/main" val="401379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fill="hold"/>
                                        <p:tgtEl>
                                          <p:spTgt spid="5"/>
                                        </p:tgtEl>
                                        <p:attrNameLst>
                                          <p:attrName>ppt_x</p:attrName>
                                        </p:attrNameLst>
                                      </p:cBhvr>
                                      <p:tavLst>
                                        <p:tav tm="0">
                                          <p:val>
                                            <p:strVal val="#ppt_x"/>
                                          </p:val>
                                        </p:tav>
                                        <p:tav tm="100000">
                                          <p:val>
                                            <p:strVal val="#ppt_x"/>
                                          </p:val>
                                        </p:tav>
                                      </p:tavLst>
                                    </p:anim>
                                    <p:anim calcmode="lin" valueType="num">
                                      <p:cBhvr additive="base">
                                        <p:cTn id="3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1000"/>
                                        <p:tgtEl>
                                          <p:spTgt spid="22"/>
                                        </p:tgtEl>
                                      </p:cBhvr>
                                    </p:animEffect>
                                    <p:anim calcmode="lin" valueType="num">
                                      <p:cBhvr>
                                        <p:cTn id="41" dur="1000" fill="hold"/>
                                        <p:tgtEl>
                                          <p:spTgt spid="22"/>
                                        </p:tgtEl>
                                        <p:attrNameLst>
                                          <p:attrName>ppt_x</p:attrName>
                                        </p:attrNameLst>
                                      </p:cBhvr>
                                      <p:tavLst>
                                        <p:tav tm="0">
                                          <p:val>
                                            <p:strVal val="#ppt_x"/>
                                          </p:val>
                                        </p:tav>
                                        <p:tav tm="100000">
                                          <p:val>
                                            <p:strVal val="#ppt_x"/>
                                          </p:val>
                                        </p:tav>
                                      </p:tavLst>
                                    </p:anim>
                                    <p:anim calcmode="lin" valueType="num">
                                      <p:cBhvr>
                                        <p:cTn id="4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additive="base">
                                        <p:cTn id="68" dur="500" fill="hold"/>
                                        <p:tgtEl>
                                          <p:spTgt spid="26"/>
                                        </p:tgtEl>
                                        <p:attrNameLst>
                                          <p:attrName>ppt_x</p:attrName>
                                        </p:attrNameLst>
                                      </p:cBhvr>
                                      <p:tavLst>
                                        <p:tav tm="0">
                                          <p:val>
                                            <p:strVal val="#ppt_x"/>
                                          </p:val>
                                        </p:tav>
                                        <p:tav tm="100000">
                                          <p:val>
                                            <p:strVal val="#ppt_x"/>
                                          </p:val>
                                        </p:tav>
                                      </p:tavLst>
                                    </p:anim>
                                    <p:anim calcmode="lin" valueType="num">
                                      <p:cBhvr additive="base">
                                        <p:cTn id="69"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1000"/>
                                        <p:tgtEl>
                                          <p:spTgt spid="28"/>
                                        </p:tgtEl>
                                      </p:cBhvr>
                                    </p:animEffect>
                                    <p:anim calcmode="lin" valueType="num">
                                      <p:cBhvr>
                                        <p:cTn id="75" dur="1000" fill="hold"/>
                                        <p:tgtEl>
                                          <p:spTgt spid="28"/>
                                        </p:tgtEl>
                                        <p:attrNameLst>
                                          <p:attrName>ppt_x</p:attrName>
                                        </p:attrNameLst>
                                      </p:cBhvr>
                                      <p:tavLst>
                                        <p:tav tm="0">
                                          <p:val>
                                            <p:strVal val="#ppt_x"/>
                                          </p:val>
                                        </p:tav>
                                        <p:tav tm="100000">
                                          <p:val>
                                            <p:strVal val="#ppt_x"/>
                                          </p:val>
                                        </p:tav>
                                      </p:tavLst>
                                    </p:anim>
                                    <p:anim calcmode="lin" valueType="num">
                                      <p:cBhvr>
                                        <p:cTn id="76"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grpId="0" nodeType="click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fade">
                                      <p:cBhvr>
                                        <p:cTn id="81" dur="1000"/>
                                        <p:tgtEl>
                                          <p:spTgt spid="29"/>
                                        </p:tgtEl>
                                      </p:cBhvr>
                                    </p:animEffect>
                                    <p:anim calcmode="lin" valueType="num">
                                      <p:cBhvr>
                                        <p:cTn id="82" dur="1000" fill="hold"/>
                                        <p:tgtEl>
                                          <p:spTgt spid="29"/>
                                        </p:tgtEl>
                                        <p:attrNameLst>
                                          <p:attrName>ppt_x</p:attrName>
                                        </p:attrNameLst>
                                      </p:cBhvr>
                                      <p:tavLst>
                                        <p:tav tm="0">
                                          <p:val>
                                            <p:strVal val="#ppt_x"/>
                                          </p:val>
                                        </p:tav>
                                        <p:tav tm="100000">
                                          <p:val>
                                            <p:strVal val="#ppt_x"/>
                                          </p:val>
                                        </p:tav>
                                      </p:tavLst>
                                    </p:anim>
                                    <p:anim calcmode="lin" valueType="num">
                                      <p:cBhvr>
                                        <p:cTn id="8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2" presetClass="entr" presetSubtype="0" fill="hold" grpId="0" nodeType="click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fade">
                                      <p:cBhvr>
                                        <p:cTn id="88" dur="1000"/>
                                        <p:tgtEl>
                                          <p:spTgt spid="30"/>
                                        </p:tgtEl>
                                      </p:cBhvr>
                                    </p:animEffect>
                                    <p:anim calcmode="lin" valueType="num">
                                      <p:cBhvr>
                                        <p:cTn id="89" dur="1000" fill="hold"/>
                                        <p:tgtEl>
                                          <p:spTgt spid="30"/>
                                        </p:tgtEl>
                                        <p:attrNameLst>
                                          <p:attrName>ppt_x</p:attrName>
                                        </p:attrNameLst>
                                      </p:cBhvr>
                                      <p:tavLst>
                                        <p:tav tm="0">
                                          <p:val>
                                            <p:strVal val="#ppt_x"/>
                                          </p:val>
                                        </p:tav>
                                        <p:tav tm="100000">
                                          <p:val>
                                            <p:strVal val="#ppt_x"/>
                                          </p:val>
                                        </p:tav>
                                      </p:tavLst>
                                    </p:anim>
                                    <p:anim calcmode="lin" valueType="num">
                                      <p:cBhvr>
                                        <p:cTn id="9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20" grpId="0"/>
      <p:bldP spid="22" grpId="0"/>
      <p:bldP spid="24" grpId="0"/>
      <p:bldP spid="26" grpId="0"/>
      <p:bldP spid="3" grpId="0"/>
      <p:bldP spid="5" grpId="0"/>
      <p:bldP spid="14" grpId="0"/>
      <p:bldP spid="15" grpId="0"/>
      <p:bldP spid="28" grpId="0"/>
      <p:bldP spid="29" grpId="0"/>
      <p:bldP spid="30"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50000" y="1147762"/>
            <a:ext cx="10987907" cy="4880952"/>
          </a:xfrm>
          <a:prstGeom prst="rect">
            <a:avLst/>
          </a:prstGeom>
        </p:spPr>
        <p:txBody>
          <a:bodyPr wrap="square">
            <a:spAutoFit/>
          </a:bodyPr>
          <a:lstStyle/>
          <a:p>
            <a:pPr marL="285750" indent="-285750">
              <a:lnSpc>
                <a:spcPct val="200000"/>
              </a:lnSpc>
              <a:buFont typeface="Wingdings" panose="05000000000000000000" pitchFamily="2" charset="2"/>
              <a:buChar char="§"/>
            </a:pPr>
            <a:r>
              <a:rPr lang="en-US" altLang="zh-CN">
                <a:solidFill>
                  <a:srgbClr val="848484"/>
                </a:solidFill>
                <a:ea typeface="微软雅黑" panose="020B0503020204020204" pitchFamily="34" charset="-122"/>
                <a:cs typeface="Calibri" panose="020F0502020204030204" pitchFamily="34" charset="0"/>
              </a:rPr>
              <a:t>It is give more attention in Plant capacity  design than  environmental protection pretreatment equipment design. </a:t>
            </a:r>
            <a:r>
              <a:rPr lang="zh-CN" altLang="en-US" sz="1600">
                <a:solidFill>
                  <a:srgbClr val="848484"/>
                </a:solidFill>
                <a:ea typeface="微软雅黑" panose="020B0503020204020204" pitchFamily="34" charset="-122"/>
                <a:cs typeface="Calibri" panose="020F0502020204030204" pitchFamily="34" charset="0"/>
              </a:rPr>
              <a:t>厂房设计重产能，轻环保预处理设备设计。</a:t>
            </a:r>
          </a:p>
          <a:p>
            <a:pPr marL="285750" indent="-285750">
              <a:lnSpc>
                <a:spcPct val="200000"/>
              </a:lnSpc>
              <a:buFont typeface="Wingdings" panose="05000000000000000000" pitchFamily="2" charset="2"/>
              <a:buChar char="§"/>
            </a:pPr>
            <a:r>
              <a:rPr lang="en-US" altLang="zh-CN">
                <a:solidFill>
                  <a:srgbClr val="848484"/>
                </a:solidFill>
                <a:ea typeface="微软雅黑" panose="020B0503020204020204" pitchFamily="34" charset="-122"/>
                <a:cs typeface="Calibri" panose="020F0502020204030204" pitchFamily="34" charset="0"/>
              </a:rPr>
              <a:t>We ignore source control design about waste. </a:t>
            </a:r>
            <a:r>
              <a:rPr lang="zh-CN" altLang="en-US">
                <a:solidFill>
                  <a:srgbClr val="848484"/>
                </a:solidFill>
                <a:ea typeface="微软雅黑" panose="020B0503020204020204" pitchFamily="34" charset="-122"/>
                <a:cs typeface="Calibri" panose="020F0502020204030204" pitchFamily="34" charset="0"/>
              </a:rPr>
              <a:t> </a:t>
            </a:r>
            <a:r>
              <a:rPr lang="zh-CN" altLang="en-US" sz="1600">
                <a:solidFill>
                  <a:srgbClr val="848484"/>
                </a:solidFill>
                <a:ea typeface="微软雅黑" panose="020B0503020204020204" pitchFamily="34" charset="-122"/>
                <a:cs typeface="Calibri" panose="020F0502020204030204" pitchFamily="34" charset="0"/>
              </a:rPr>
              <a:t>忽略产废源头控制设计。</a:t>
            </a:r>
          </a:p>
          <a:p>
            <a:pPr marL="285750" indent="-285750">
              <a:lnSpc>
                <a:spcPct val="200000"/>
              </a:lnSpc>
              <a:buFont typeface="Wingdings" panose="05000000000000000000" pitchFamily="2" charset="2"/>
              <a:buChar char="§"/>
            </a:pPr>
            <a:r>
              <a:rPr lang="en-US" altLang="zh-CN">
                <a:solidFill>
                  <a:srgbClr val="848484"/>
                </a:solidFill>
                <a:ea typeface="微软雅黑" panose="020B0503020204020204" pitchFamily="34" charset="-122"/>
                <a:cs typeface="Calibri" panose="020F0502020204030204" pitchFamily="34" charset="0"/>
              </a:rPr>
              <a:t>The design company is not qualified or not fully qualified. </a:t>
            </a:r>
            <a:r>
              <a:rPr lang="en-US" altLang="zh-CN" sz="1600">
                <a:solidFill>
                  <a:srgbClr val="848484"/>
                </a:solidFill>
                <a:ea typeface="微软雅黑" panose="020B0503020204020204" pitchFamily="34" charset="-122"/>
                <a:cs typeface="Calibri" panose="020F0502020204030204" pitchFamily="34" charset="0"/>
              </a:rPr>
              <a:t>DQ</a:t>
            </a:r>
            <a:r>
              <a:rPr lang="zh-CN" altLang="en-US" sz="1600">
                <a:solidFill>
                  <a:srgbClr val="848484"/>
                </a:solidFill>
                <a:ea typeface="微软雅黑" panose="020B0503020204020204" pitchFamily="34" charset="-122"/>
                <a:cs typeface="Calibri" panose="020F0502020204030204" pitchFamily="34" charset="0"/>
              </a:rPr>
              <a:t>设计单位没有资质或资质不全。</a:t>
            </a:r>
          </a:p>
          <a:p>
            <a:pPr marL="285750" lvl="0" indent="-285750">
              <a:lnSpc>
                <a:spcPct val="200000"/>
              </a:lnSpc>
              <a:buFont typeface="Wingdings" panose="05000000000000000000" pitchFamily="2" charset="2"/>
              <a:buChar char="§"/>
            </a:pPr>
            <a:r>
              <a:rPr lang="en-US" altLang="zh-CN">
                <a:solidFill>
                  <a:srgbClr val="848484"/>
                </a:solidFill>
                <a:ea typeface="微软雅黑" panose="020B0503020204020204" pitchFamily="34" charset="-122"/>
                <a:cs typeface="Calibri" panose="020F0502020204030204" pitchFamily="34" charset="0"/>
              </a:rPr>
              <a:t>Safety assessment control measures are difficult to implement. </a:t>
            </a:r>
            <a:r>
              <a:rPr lang="zh-CN" altLang="en-US" sz="1600">
                <a:solidFill>
                  <a:srgbClr val="848484"/>
                </a:solidFill>
                <a:ea typeface="微软雅黑" panose="020B0503020204020204" pitchFamily="34" charset="-122"/>
                <a:cs typeface="Calibri" panose="020F0502020204030204" pitchFamily="34" charset="0"/>
              </a:rPr>
              <a:t>环保设备安全评估措施落实难。</a:t>
            </a:r>
            <a:endParaRPr lang="en-US" altLang="zh-CN" sz="1600">
              <a:solidFill>
                <a:srgbClr val="848484"/>
              </a:solidFill>
              <a:ea typeface="微软雅黑" panose="020B0503020204020204" pitchFamily="34" charset="-122"/>
              <a:cs typeface="Calibri" panose="020F0502020204030204" pitchFamily="34" charset="0"/>
            </a:endParaRPr>
          </a:p>
          <a:p>
            <a:pPr marL="285750" lvl="0" indent="-285750">
              <a:lnSpc>
                <a:spcPct val="200000"/>
              </a:lnSpc>
              <a:buFont typeface="Wingdings" panose="05000000000000000000" pitchFamily="2" charset="2"/>
              <a:buChar char="§"/>
            </a:pPr>
            <a:r>
              <a:rPr lang="en-US" altLang="zh-CN">
                <a:solidFill>
                  <a:srgbClr val="848484"/>
                </a:solidFill>
                <a:ea typeface="微软雅黑" panose="020B0503020204020204" pitchFamily="34" charset="-122"/>
                <a:cs typeface="Calibri" panose="020F0502020204030204" pitchFamily="34" charset="0"/>
              </a:rPr>
              <a:t>DQ document review is not comprehensive, </a:t>
            </a:r>
            <a:r>
              <a:rPr lang="en-US" altLang="zh-CN" err="1">
                <a:solidFill>
                  <a:srgbClr val="848484"/>
                </a:solidFill>
                <a:ea typeface="微软雅黑" panose="020B0503020204020204" pitchFamily="34" charset="-122"/>
                <a:cs typeface="Calibri" panose="020F0502020204030204" pitchFamily="34" charset="0"/>
              </a:rPr>
              <a:t>eia</a:t>
            </a:r>
            <a:r>
              <a:rPr lang="en-US" altLang="zh-CN">
                <a:solidFill>
                  <a:srgbClr val="848484"/>
                </a:solidFill>
                <a:ea typeface="微软雅黑" panose="020B0503020204020204" pitchFamily="34" charset="-122"/>
                <a:cs typeface="Calibri" panose="020F0502020204030204" pitchFamily="34" charset="0"/>
              </a:rPr>
              <a:t> and design documents are disconnected. </a:t>
            </a:r>
            <a:r>
              <a:rPr lang="zh-CN" altLang="en-US" sz="1600">
                <a:solidFill>
                  <a:srgbClr val="848484"/>
                </a:solidFill>
                <a:ea typeface="微软雅黑" panose="020B0503020204020204" pitchFamily="34" charset="-122"/>
                <a:cs typeface="Calibri" panose="020F0502020204030204" pitchFamily="34" charset="0"/>
              </a:rPr>
              <a:t>文件会审不全面，环评和设计文件脱钩。</a:t>
            </a:r>
          </a:p>
          <a:p>
            <a:pPr marL="285750" lvl="0" indent="-285750">
              <a:lnSpc>
                <a:spcPct val="200000"/>
              </a:lnSpc>
              <a:buFont typeface="Wingdings" panose="05000000000000000000" pitchFamily="2" charset="2"/>
              <a:buChar char="§"/>
            </a:pPr>
            <a:r>
              <a:rPr lang="en-US" altLang="zh-CN">
                <a:solidFill>
                  <a:srgbClr val="848484"/>
                </a:solidFill>
                <a:ea typeface="微软雅黑" panose="020B0503020204020204" pitchFamily="34" charset="-122"/>
                <a:cs typeface="Calibri" panose="020F0502020204030204" pitchFamily="34" charset="0"/>
              </a:rPr>
              <a:t>PQ cannot be carried out in time or the design load is not reached when PQ is carried out.</a:t>
            </a:r>
            <a:r>
              <a:rPr lang="zh-CN" altLang="en-US">
                <a:solidFill>
                  <a:srgbClr val="848484"/>
                </a:solidFill>
                <a:ea typeface="微软雅黑" panose="020B0503020204020204" pitchFamily="34" charset="-122"/>
                <a:cs typeface="Calibri" panose="020F0502020204030204" pitchFamily="34" charset="0"/>
              </a:rPr>
              <a:t>       </a:t>
            </a:r>
            <a:r>
              <a:rPr lang="en-US" altLang="zh-CN" sz="1600">
                <a:solidFill>
                  <a:srgbClr val="848484"/>
                </a:solidFill>
                <a:ea typeface="微软雅黑" panose="020B0503020204020204" pitchFamily="34" charset="-122"/>
                <a:cs typeface="Calibri" panose="020F0502020204030204" pitchFamily="34" charset="0"/>
              </a:rPr>
              <a:t>PQ</a:t>
            </a:r>
            <a:r>
              <a:rPr lang="zh-CN" altLang="en-US" sz="1600">
                <a:solidFill>
                  <a:srgbClr val="848484"/>
                </a:solidFill>
                <a:ea typeface="微软雅黑" panose="020B0503020204020204" pitchFamily="34" charset="-122"/>
                <a:cs typeface="Calibri" panose="020F0502020204030204" pitchFamily="34" charset="0"/>
              </a:rPr>
              <a:t>不能及时开展或</a:t>
            </a:r>
            <a:r>
              <a:rPr lang="en-US" altLang="zh-CN" sz="1600">
                <a:solidFill>
                  <a:srgbClr val="848484"/>
                </a:solidFill>
                <a:ea typeface="微软雅黑" panose="020B0503020204020204" pitchFamily="34" charset="-122"/>
                <a:cs typeface="Calibri" panose="020F0502020204030204" pitchFamily="34" charset="0"/>
              </a:rPr>
              <a:t>PQ</a:t>
            </a:r>
            <a:r>
              <a:rPr lang="zh-CN" altLang="en-US" sz="1600">
                <a:solidFill>
                  <a:srgbClr val="848484"/>
                </a:solidFill>
                <a:ea typeface="微软雅黑" panose="020B0503020204020204" pitchFamily="34" charset="-122"/>
                <a:cs typeface="Calibri" panose="020F0502020204030204" pitchFamily="34" charset="0"/>
              </a:rPr>
              <a:t>开展时未达到设计负荷。</a:t>
            </a:r>
          </a:p>
        </p:txBody>
      </p:sp>
      <p:sp>
        <p:nvSpPr>
          <p:cNvPr id="6" name="Title 1">
            <a:extLst>
              <a:ext uri="{FF2B5EF4-FFF2-40B4-BE49-F238E27FC236}">
                <a16:creationId xmlns:a16="http://schemas.microsoft.com/office/drawing/2014/main" id="{4543CDD6-7CEA-2D4C-29A1-F40D4FFD94BD}"/>
              </a:ext>
            </a:extLst>
          </p:cNvPr>
          <p:cNvSpPr>
            <a:spLocks noGrp="1"/>
          </p:cNvSpPr>
          <p:nvPr>
            <p:ph type="title"/>
          </p:nvPr>
        </p:nvSpPr>
        <p:spPr>
          <a:xfrm>
            <a:off x="450000" y="495299"/>
            <a:ext cx="11406720" cy="652463"/>
          </a:xfrm>
        </p:spPr>
        <p:txBody>
          <a:bodyPr/>
          <a:lstStyle/>
          <a:p>
            <a:r>
              <a:rPr lang="zh-CN" altLang="en-US" sz="3600" b="0">
                <a:ea typeface="微软雅黑" panose="020B0503020204020204" pitchFamily="34" charset="-122"/>
              </a:rPr>
              <a:t>环保项目建设流程及常见问题</a:t>
            </a:r>
            <a:endParaRPr lang="en-GB" sz="3600"/>
          </a:p>
        </p:txBody>
      </p:sp>
    </p:spTree>
    <p:extLst>
      <p:ext uri="{BB962C8B-B14F-4D97-AF65-F5344CB8AC3E}">
        <p14:creationId xmlns:p14="http://schemas.microsoft.com/office/powerpoint/2010/main" val="346131567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9" y="1835445"/>
            <a:ext cx="10979151" cy="1087184"/>
          </a:xfrm>
        </p:spPr>
        <p:txBody>
          <a:bodyPr/>
          <a:lstStyle/>
          <a:p>
            <a:pPr>
              <a:lnSpc>
                <a:spcPct val="150000"/>
              </a:lnSpc>
            </a:pPr>
            <a:r>
              <a:rPr lang="zh-CN" altLang="en-US" sz="2500" b="0">
                <a:ea typeface="微软雅黑" panose="020B0503020204020204" pitchFamily="34" charset="-122"/>
              </a:rPr>
              <a:t>一</a:t>
            </a:r>
            <a:r>
              <a:rPr lang="en-US" altLang="zh-CN" sz="2500" b="0">
                <a:ea typeface="微软雅黑" panose="020B0503020204020204" pitchFamily="34" charset="-122"/>
              </a:rPr>
              <a:t>.</a:t>
            </a:r>
            <a:r>
              <a:rPr lang="zh-CN" altLang="en-US" sz="2500" b="0">
                <a:ea typeface="微软雅黑" panose="020B0503020204020204" pitchFamily="34" charset="-122"/>
              </a:rPr>
              <a:t> 环保项目建设流程及常见问题</a:t>
            </a:r>
            <a:endParaRPr lang="en-US" altLang="zh-CN" sz="2500" b="0">
              <a:ea typeface="微软雅黑" panose="020B0503020204020204" pitchFamily="34" charset="-122"/>
            </a:endParaRPr>
          </a:p>
        </p:txBody>
      </p:sp>
      <p:sp>
        <p:nvSpPr>
          <p:cNvPr id="4" name="Text Placeholder 3">
            <a:extLst>
              <a:ext uri="{FF2B5EF4-FFF2-40B4-BE49-F238E27FC236}">
                <a16:creationId xmlns:a16="http://schemas.microsoft.com/office/drawing/2014/main" id="{B6CE52A2-C0BA-4F5F-B959-F1ED4951A323}"/>
              </a:ext>
            </a:extLst>
          </p:cNvPr>
          <p:cNvSpPr>
            <a:spLocks noGrp="1"/>
          </p:cNvSpPr>
          <p:nvPr>
            <p:ph type="body" sz="quarter" idx="11"/>
          </p:nvPr>
        </p:nvSpPr>
        <p:spPr>
          <a:xfrm>
            <a:off x="450849" y="3341857"/>
            <a:ext cx="9790431" cy="1087655"/>
          </a:xfrm>
        </p:spPr>
        <p:txBody>
          <a:bodyPr/>
          <a:lstStyle/>
          <a:p>
            <a:pPr>
              <a:lnSpc>
                <a:spcPct val="150000"/>
              </a:lnSpc>
            </a:pPr>
            <a:r>
              <a:rPr lang="zh-CN" altLang="en-US" sz="2500">
                <a:solidFill>
                  <a:schemeClr val="tx1">
                    <a:lumMod val="50000"/>
                    <a:lumOff val="50000"/>
                  </a:schemeClr>
                </a:solidFill>
                <a:ea typeface="微软雅黑" panose="020B0503020204020204" pitchFamily="34" charset="-122"/>
              </a:rPr>
              <a:t>三</a:t>
            </a:r>
            <a:r>
              <a:rPr lang="en-US" altLang="zh-CN" sz="2500">
                <a:solidFill>
                  <a:schemeClr val="tx1">
                    <a:lumMod val="50000"/>
                    <a:lumOff val="50000"/>
                  </a:schemeClr>
                </a:solidFill>
                <a:ea typeface="微软雅黑" panose="020B0503020204020204" pitchFamily="34" charset="-122"/>
              </a:rPr>
              <a:t>. </a:t>
            </a:r>
            <a:r>
              <a:rPr lang="zh-CN" altLang="en-US" sz="2500">
                <a:solidFill>
                  <a:schemeClr val="tx1">
                    <a:lumMod val="50000"/>
                    <a:lumOff val="50000"/>
                  </a:schemeClr>
                </a:solidFill>
                <a:ea typeface="微软雅黑" panose="020B0503020204020204" pitchFamily="34" charset="-122"/>
              </a:rPr>
              <a:t>案例分享</a:t>
            </a:r>
            <a:r>
              <a:rPr lang="en-US" altLang="zh-CN" sz="2500">
                <a:solidFill>
                  <a:schemeClr val="tx1">
                    <a:lumMod val="50000"/>
                    <a:lumOff val="50000"/>
                  </a:schemeClr>
                </a:solidFill>
                <a:ea typeface="微软雅黑" panose="020B0503020204020204" pitchFamily="34" charset="-122"/>
              </a:rPr>
              <a:t>-RT0</a:t>
            </a:r>
            <a:r>
              <a:rPr lang="zh-CN" altLang="en-US" sz="2500">
                <a:solidFill>
                  <a:schemeClr val="tx1">
                    <a:lumMod val="50000"/>
                    <a:lumOff val="50000"/>
                  </a:schemeClr>
                </a:solidFill>
                <a:ea typeface="微软雅黑" panose="020B0503020204020204" pitchFamily="34" charset="-122"/>
              </a:rPr>
              <a:t>建设</a:t>
            </a: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4"/>
          </p:nvPr>
        </p:nvSpPr>
        <p:spPr>
          <a:xfrm>
            <a:off x="450849" y="2590225"/>
            <a:ext cx="10899638" cy="1084507"/>
          </a:xfrm>
        </p:spPr>
        <p:txBody>
          <a:bodyPr/>
          <a:lstStyle/>
          <a:p>
            <a:pPr>
              <a:lnSpc>
                <a:spcPct val="150000"/>
              </a:lnSpc>
            </a:pPr>
            <a:r>
              <a:rPr lang="zh-CN" altLang="en-US" sz="2500">
                <a:solidFill>
                  <a:schemeClr val="accent1"/>
                </a:solidFill>
                <a:ea typeface="微软雅黑" panose="020B0503020204020204" pitchFamily="34" charset="-122"/>
              </a:rPr>
              <a:t>二</a:t>
            </a:r>
            <a:r>
              <a:rPr lang="en-US" altLang="zh-CN" sz="2500">
                <a:solidFill>
                  <a:schemeClr val="accent1"/>
                </a:solidFill>
                <a:ea typeface="微软雅黑" panose="020B0503020204020204" pitchFamily="34" charset="-122"/>
              </a:rPr>
              <a:t>. </a:t>
            </a:r>
            <a:r>
              <a:rPr lang="zh-CN" altLang="en-US" sz="2500">
                <a:solidFill>
                  <a:schemeClr val="accent1"/>
                </a:solidFill>
                <a:ea typeface="微软雅黑" panose="020B0503020204020204" pitchFamily="34" charset="-122"/>
              </a:rPr>
              <a:t>环保工程建设管理</a:t>
            </a:r>
          </a:p>
        </p:txBody>
      </p:sp>
      <p:sp>
        <p:nvSpPr>
          <p:cNvPr id="11" name="object 4">
            <a:extLst>
              <a:ext uri="{FF2B5EF4-FFF2-40B4-BE49-F238E27FC236}">
                <a16:creationId xmlns:a16="http://schemas.microsoft.com/office/drawing/2014/main" id="{4819F1F7-F4E2-33BE-1D16-357A4AC25F9B}"/>
              </a:ext>
            </a:extLst>
          </p:cNvPr>
          <p:cNvSpPr txBox="1">
            <a:spLocks noGrp="1"/>
          </p:cNvSpPr>
          <p:nvPr>
            <p:ph type="title"/>
          </p:nvPr>
        </p:nvSpPr>
        <p:spPr>
          <a:xfrm>
            <a:off x="450850" y="591015"/>
            <a:ext cx="10515600" cy="566181"/>
          </a:xfrm>
          <a:prstGeom prst="rect">
            <a:avLst/>
          </a:prstGeom>
        </p:spPr>
        <p:txBody>
          <a:bodyPr vert="horz" wrap="square" lIns="0" tIns="12065" rIns="0" bIns="0" rtlCol="0">
            <a:spAutoFit/>
          </a:bodyPr>
          <a:lstStyle/>
          <a:p>
            <a:r>
              <a:rPr lang="en-US" altLang="zh-CN" i="0" u="none" err="1">
                <a:solidFill>
                  <a:srgbClr val="F8652E"/>
                </a:solidFill>
                <a:latin typeface="微软雅黑" panose="020B0503020204020204" pitchFamily="34" charset="-122"/>
                <a:ea typeface="微软雅黑" panose="020B0503020204020204" pitchFamily="34" charset="-122"/>
              </a:rPr>
              <a:t>议程</a:t>
            </a:r>
            <a:r>
              <a:rPr lang="en-US" altLang="zh-CN" i="0" u="none">
                <a:solidFill>
                  <a:srgbClr val="F8652E"/>
                </a:solidFill>
                <a:ea typeface="Ubuntu Bold"/>
              </a:rPr>
              <a:t>  </a:t>
            </a:r>
            <a:r>
              <a:rPr lang="en-GB" sz="2400">
                <a:latin typeface="Ubuntu" panose="020B0504030602030204" pitchFamily="34" charset="0"/>
              </a:rPr>
              <a:t>Agenda</a:t>
            </a:r>
          </a:p>
        </p:txBody>
      </p:sp>
    </p:spTree>
    <p:extLst>
      <p:ext uri="{BB962C8B-B14F-4D97-AF65-F5344CB8AC3E}">
        <p14:creationId xmlns:p14="http://schemas.microsoft.com/office/powerpoint/2010/main" val="179149754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6F0E601F-0276-82AD-DD88-0C852E411803}"/>
              </a:ext>
            </a:extLst>
          </p:cNvPr>
          <p:cNvSpPr>
            <a:spLocks noGrp="1"/>
          </p:cNvSpPr>
          <p:nvPr>
            <p:ph type="title"/>
          </p:nvPr>
        </p:nvSpPr>
        <p:spPr>
          <a:xfrm>
            <a:off x="521120" y="356980"/>
            <a:ext cx="7667840" cy="652463"/>
          </a:xfrm>
        </p:spPr>
        <p:txBody>
          <a:bodyPr/>
          <a:lstStyle/>
          <a:p>
            <a:r>
              <a:rPr lang="zh-CN" altLang="en-US">
                <a:solidFill>
                  <a:schemeClr val="accent1"/>
                </a:solidFill>
                <a:ea typeface="微软雅黑" panose="020B0503020204020204" pitchFamily="34" charset="-122"/>
              </a:rPr>
              <a:t>环保工程建设管理</a:t>
            </a:r>
            <a:endParaRPr lang="en-GB"/>
          </a:p>
        </p:txBody>
      </p:sp>
      <p:sp>
        <p:nvSpPr>
          <p:cNvPr id="13" name="矩形 12"/>
          <p:cNvSpPr/>
          <p:nvPr/>
        </p:nvSpPr>
        <p:spPr>
          <a:xfrm>
            <a:off x="0" y="1167315"/>
            <a:ext cx="11223534" cy="369332"/>
          </a:xfrm>
          <a:prstGeom prst="rect">
            <a:avLst/>
          </a:prstGeom>
        </p:spPr>
        <p:txBody>
          <a:bodyPr wrap="square">
            <a:spAutoFit/>
          </a:bodyPr>
          <a:lstStyle/>
          <a:p>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1. Seek interested party to participate in project/</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寻求广泛的相关方参与</a:t>
            </a:r>
          </a:p>
        </p:txBody>
      </p:sp>
      <p:sp>
        <p:nvSpPr>
          <p:cNvPr id="2" name="矩形 1"/>
          <p:cNvSpPr/>
          <p:nvPr/>
        </p:nvSpPr>
        <p:spPr>
          <a:xfrm>
            <a:off x="159743" y="4169088"/>
            <a:ext cx="4809789" cy="2125582"/>
          </a:xfrm>
          <a:prstGeom prst="rect">
            <a:avLst/>
          </a:prstGeom>
        </p:spPr>
        <p:txBody>
          <a:bodyPr wrap="square">
            <a:spAutoFit/>
          </a:bodyPr>
          <a:lstStyle/>
          <a:p>
            <a:pPr>
              <a:lnSpc>
                <a:spcPct val="15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1.2 Interested Party</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a:lnSpc>
                <a:spcPct val="15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User</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Customer</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EHS</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Maintenance dept.</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Audit</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Project dept.</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Purchase</a:t>
            </a:r>
            <a:endPar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a:lnSpc>
                <a:spcPct val="150000"/>
              </a:lnSpc>
            </a:pP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相关方：使用方（客户）、</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EHS</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、运维部、审计、项目部、采购</a:t>
            </a:r>
          </a:p>
        </p:txBody>
      </p:sp>
      <p:sp>
        <p:nvSpPr>
          <p:cNvPr id="8" name="矩形 7"/>
          <p:cNvSpPr/>
          <p:nvPr/>
        </p:nvSpPr>
        <p:spPr>
          <a:xfrm>
            <a:off x="5120706" y="1786852"/>
            <a:ext cx="7260733" cy="4514697"/>
          </a:xfrm>
          <a:prstGeom prst="rect">
            <a:avLst/>
          </a:prstGeom>
        </p:spPr>
        <p:txBody>
          <a:bodyPr wrap="square" numCol="1">
            <a:spAutoFit/>
          </a:bodyPr>
          <a:lstStyle/>
          <a:p>
            <a:pPr>
              <a:lnSpc>
                <a:spcPct val="18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1.3 Main work/</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主要支持工作</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80000"/>
              </a:lnSpc>
              <a:buFont typeface="Arial" panose="020B0604020202020204" pitchFamily="34" charset="0"/>
              <a:buChar char="•"/>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Define tasks and responsible person/</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明确相关方的分工和责任人。</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80000"/>
              </a:lnSpc>
              <a:buFont typeface="Arial" panose="020B0604020202020204" pitchFamily="34" charset="0"/>
              <a:buChar char="•"/>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User</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Provide specific requirements/</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提供具体需求。</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80000"/>
              </a:lnSpc>
              <a:buFont typeface="Arial" panose="020B0604020202020204" pitchFamily="34" charset="0"/>
              <a:buChar char="•"/>
            </a:pPr>
            <a:r>
              <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EHS:3 simultaneous procedure</a:t>
            </a:r>
            <a:r>
              <a:rPr lang="zh-CN" altLang="en-US">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三同时手续办理。</a:t>
            </a:r>
            <a:endPar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80000"/>
              </a:lnSpc>
              <a:buFont typeface="Arial" panose="020B0604020202020204" pitchFamily="34" charset="0"/>
              <a:buChar char="•"/>
            </a:pPr>
            <a:r>
              <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Maintenance dept.</a:t>
            </a:r>
            <a:r>
              <a:rPr lang="zh-CN" altLang="en-US">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give maintenance focus for project construction</a:t>
            </a:r>
          </a:p>
          <a:p>
            <a:pPr>
              <a:lnSpc>
                <a:spcPct val="180000"/>
              </a:lnSpc>
            </a:pPr>
            <a:r>
              <a:rPr lang="zh-CN" altLang="en-US">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运维部：提出工程建设考虑运维注意事项。</a:t>
            </a:r>
            <a:endPar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80000"/>
              </a:lnSpc>
              <a:buFont typeface="Arial" panose="020B0604020202020204" pitchFamily="34" charset="0"/>
              <a:buChar char="•"/>
            </a:pPr>
            <a:r>
              <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Audit</a:t>
            </a:r>
            <a:r>
              <a:rPr lang="zh-CN" altLang="en-US">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Join in project acceptance.</a:t>
            </a:r>
            <a:r>
              <a:rPr lang="zh-CN" altLang="en-US">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审计部：参与项目竣工验收。</a:t>
            </a:r>
            <a:endPar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80000"/>
              </a:lnSpc>
              <a:buFont typeface="Arial" panose="020B0604020202020204" pitchFamily="34" charset="0"/>
              <a:buChar char="•"/>
            </a:pPr>
            <a:r>
              <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Purchase</a:t>
            </a:r>
            <a:r>
              <a:rPr lang="zh-CN" altLang="en-US">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Equipment purchasing</a:t>
            </a:r>
            <a:r>
              <a:rPr lang="zh-CN" altLang="en-US">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d</a:t>
            </a:r>
            <a:r>
              <a:rPr lang="en-US" altLang="zh-CN">
                <a:solidFill>
                  <a:schemeClr val="tx1">
                    <a:lumMod val="50000"/>
                    <a:lumOff val="50000"/>
                  </a:schemeClr>
                </a:solidFill>
                <a:latin typeface="Calibri" panose="020F0502020204030204" pitchFamily="34" charset="0"/>
                <a:cs typeface="Calibri" panose="020F0502020204030204" pitchFamily="34" charset="0"/>
              </a:rPr>
              <a:t>elivery delay management and support project plan</a:t>
            </a:r>
            <a:r>
              <a:rPr lang="zh-CN" altLang="en-US">
                <a:solidFill>
                  <a:schemeClr val="tx1">
                    <a:lumMod val="50000"/>
                    <a:lumOff val="50000"/>
                  </a:schemeClr>
                </a:solidFill>
                <a:latin typeface="Calibri" panose="020F0502020204030204" pitchFamily="34" charset="0"/>
                <a:cs typeface="Calibri" panose="020F0502020204030204" pitchFamily="34" charset="0"/>
              </a:rPr>
              <a:t>采购部：</a:t>
            </a:r>
            <a:r>
              <a:rPr lang="zh-CN" altLang="en-US">
                <a:solidFill>
                  <a:schemeClr val="tx1">
                    <a:lumMod val="50000"/>
                    <a:lumOff val="50000"/>
                  </a:schemeClr>
                </a:solidFill>
              </a:rPr>
              <a:t>设备采购、</a:t>
            </a:r>
            <a:r>
              <a:rPr lang="zh-CN" altLang="en-US">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货期延误管理、进度支持</a:t>
            </a:r>
            <a:endParaRPr lang="en-US" altLang="zh-CN">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11" name="矩形 10"/>
          <p:cNvSpPr/>
          <p:nvPr/>
        </p:nvSpPr>
        <p:spPr>
          <a:xfrm>
            <a:off x="0" y="1602105"/>
            <a:ext cx="4989119" cy="2541080"/>
          </a:xfrm>
          <a:prstGeom prst="rect">
            <a:avLst/>
          </a:prstGeom>
        </p:spPr>
        <p:txBody>
          <a:bodyPr wrap="square">
            <a:spAutoFit/>
          </a:bodyPr>
          <a:lstStyle/>
          <a:p>
            <a:pPr>
              <a:lnSpc>
                <a:spcPct val="15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1.1  Why</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342900" indent="-342900">
              <a:lnSpc>
                <a:spcPct val="150000"/>
              </a:lnSpc>
              <a:buFont typeface="Arial" panose="020B0604020202020204" pitchFamily="34" charset="0"/>
              <a:buChar char="•"/>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Environmental protection project is not </a:t>
            </a:r>
            <a:r>
              <a:rPr lang="en-US" altLang="zh-CN">
                <a:solidFill>
                  <a:schemeClr val="tx1">
                    <a:lumMod val="50000"/>
                    <a:lumOff val="50000"/>
                  </a:schemeClr>
                </a:solidFill>
                <a:latin typeface="Calibri" panose="020F0502020204030204" pitchFamily="34" charset="0"/>
                <a:cs typeface="Calibri" panose="020F0502020204030204" pitchFamily="34" charset="0"/>
              </a:rPr>
              <a:t>suitable to actual conditions for that  construction scale and pollutant source strength is not confirmed.</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a:lnSpc>
                <a:spcPct val="150000"/>
              </a:lnSpc>
            </a:pP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建设规模、源强无法准确确定，环保工程建设后与实际工况匹配度相差较大。</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p:txBody>
      </p:sp>
      <p:cxnSp>
        <p:nvCxnSpPr>
          <p:cNvPr id="10" name="直接连接符 9"/>
          <p:cNvCxnSpPr/>
          <p:nvPr/>
        </p:nvCxnSpPr>
        <p:spPr>
          <a:xfrm>
            <a:off x="4989119" y="1628980"/>
            <a:ext cx="0" cy="4737587"/>
          </a:xfrm>
          <a:prstGeom prst="line">
            <a:avLst/>
          </a:prstGeom>
        </p:spPr>
        <p:style>
          <a:lnRef idx="3">
            <a:schemeClr val="accent2"/>
          </a:lnRef>
          <a:fillRef idx="0">
            <a:schemeClr val="accent2"/>
          </a:fillRef>
          <a:effectRef idx="2">
            <a:schemeClr val="accent2"/>
          </a:effectRef>
          <a:fontRef idx="minor">
            <a:schemeClr val="tx1"/>
          </a:fontRef>
        </p:style>
      </p:cxnSp>
      <p:cxnSp>
        <p:nvCxnSpPr>
          <p:cNvPr id="15" name="直接连接符 14"/>
          <p:cNvCxnSpPr/>
          <p:nvPr/>
        </p:nvCxnSpPr>
        <p:spPr>
          <a:xfrm>
            <a:off x="25401" y="4174069"/>
            <a:ext cx="4927912" cy="27279"/>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11598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fade">
                                      <p:cBhvr>
                                        <p:cTn id="7" dur="1000"/>
                                        <p:tgtEl>
                                          <p:spTgt spid="11">
                                            <p:txEl>
                                              <p:pRg st="1" end="1"/>
                                            </p:txEl>
                                          </p:spTgt>
                                        </p:tgtEl>
                                      </p:cBhvr>
                                    </p:animEffect>
                                    <p:anim calcmode="lin" valueType="num">
                                      <p:cBhvr>
                                        <p:cTn id="8"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1000"/>
                                        <p:tgtEl>
                                          <p:spTgt spid="11">
                                            <p:txEl>
                                              <p:pRg st="2" end="2"/>
                                            </p:txEl>
                                          </p:spTgt>
                                        </p:tgtEl>
                                      </p:cBhvr>
                                    </p:animEffect>
                                    <p:anim calcmode="lin" valueType="num">
                                      <p:cBhvr>
                                        <p:cTn id="13"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additive="base">
                                        <p:cTn id="2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8">
                                            <p:txEl>
                                              <p:pRg st="1" end="1"/>
                                            </p:txEl>
                                          </p:spTgt>
                                        </p:tgtEl>
                                        <p:attrNameLst>
                                          <p:attrName>style.visibility</p:attrName>
                                        </p:attrNameLst>
                                      </p:cBhvr>
                                      <p:to>
                                        <p:strVal val="visible"/>
                                      </p:to>
                                    </p:set>
                                    <p:animEffect transition="in" filter="fade">
                                      <p:cBhvr>
                                        <p:cTn id="29" dur="1000"/>
                                        <p:tgtEl>
                                          <p:spTgt spid="8">
                                            <p:txEl>
                                              <p:pRg st="1" end="1"/>
                                            </p:txEl>
                                          </p:spTgt>
                                        </p:tgtEl>
                                      </p:cBhvr>
                                    </p:animEffect>
                                    <p:anim calcmode="lin" valueType="num">
                                      <p:cBhvr>
                                        <p:cTn id="30"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31" dur="1000" fill="hold"/>
                                        <p:tgtEl>
                                          <p:spTgt spid="8">
                                            <p:txEl>
                                              <p:pRg st="1" end="1"/>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8">
                                            <p:txEl>
                                              <p:pRg st="2" end="2"/>
                                            </p:txEl>
                                          </p:spTgt>
                                        </p:tgtEl>
                                        <p:attrNameLst>
                                          <p:attrName>style.visibility</p:attrName>
                                        </p:attrNameLst>
                                      </p:cBhvr>
                                      <p:to>
                                        <p:strVal val="visible"/>
                                      </p:to>
                                    </p:set>
                                    <p:animEffect transition="in" filter="fade">
                                      <p:cBhvr>
                                        <p:cTn id="34" dur="1000"/>
                                        <p:tgtEl>
                                          <p:spTgt spid="8">
                                            <p:txEl>
                                              <p:pRg st="2" end="2"/>
                                            </p:txEl>
                                          </p:spTgt>
                                        </p:tgtEl>
                                      </p:cBhvr>
                                    </p:animEffect>
                                    <p:anim calcmode="lin" valueType="num">
                                      <p:cBhvr>
                                        <p:cTn id="35"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6" dur="1000" fill="hold"/>
                                        <p:tgtEl>
                                          <p:spTgt spid="8">
                                            <p:txEl>
                                              <p:pRg st="2" end="2"/>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8">
                                            <p:txEl>
                                              <p:pRg st="3" end="3"/>
                                            </p:txEl>
                                          </p:spTgt>
                                        </p:tgtEl>
                                        <p:attrNameLst>
                                          <p:attrName>style.visibility</p:attrName>
                                        </p:attrNameLst>
                                      </p:cBhvr>
                                      <p:to>
                                        <p:strVal val="visible"/>
                                      </p:to>
                                    </p:set>
                                    <p:animEffect transition="in" filter="fade">
                                      <p:cBhvr>
                                        <p:cTn id="39" dur="1000"/>
                                        <p:tgtEl>
                                          <p:spTgt spid="8">
                                            <p:txEl>
                                              <p:pRg st="3" end="3"/>
                                            </p:txEl>
                                          </p:spTgt>
                                        </p:tgtEl>
                                      </p:cBhvr>
                                    </p:animEffect>
                                    <p:anim calcmode="lin" valueType="num">
                                      <p:cBhvr>
                                        <p:cTn id="40"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41" dur="1000" fill="hold"/>
                                        <p:tgtEl>
                                          <p:spTgt spid="8">
                                            <p:txEl>
                                              <p:pRg st="3" end="3"/>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Effect transition="in" filter="fade">
                                      <p:cBhvr>
                                        <p:cTn id="44" dur="1000"/>
                                        <p:tgtEl>
                                          <p:spTgt spid="8">
                                            <p:txEl>
                                              <p:pRg st="4" end="4"/>
                                            </p:txEl>
                                          </p:spTgt>
                                        </p:tgtEl>
                                      </p:cBhvr>
                                    </p:animEffect>
                                    <p:anim calcmode="lin" valueType="num">
                                      <p:cBhvr>
                                        <p:cTn id="4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6" dur="1000" fill="hold"/>
                                        <p:tgtEl>
                                          <p:spTgt spid="8">
                                            <p:txEl>
                                              <p:pRg st="4" end="4"/>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8">
                                            <p:txEl>
                                              <p:pRg st="5" end="5"/>
                                            </p:txEl>
                                          </p:spTgt>
                                        </p:tgtEl>
                                        <p:attrNameLst>
                                          <p:attrName>style.visibility</p:attrName>
                                        </p:attrNameLst>
                                      </p:cBhvr>
                                      <p:to>
                                        <p:strVal val="visible"/>
                                      </p:to>
                                    </p:set>
                                    <p:animEffect transition="in" filter="fade">
                                      <p:cBhvr>
                                        <p:cTn id="49" dur="1000"/>
                                        <p:tgtEl>
                                          <p:spTgt spid="8">
                                            <p:txEl>
                                              <p:pRg st="5" end="5"/>
                                            </p:txEl>
                                          </p:spTgt>
                                        </p:tgtEl>
                                      </p:cBhvr>
                                    </p:animEffect>
                                    <p:anim calcmode="lin" valueType="num">
                                      <p:cBhvr>
                                        <p:cTn id="50"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8">
                                            <p:txEl>
                                              <p:pRg st="5" end="5"/>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8">
                                            <p:txEl>
                                              <p:pRg st="6" end="6"/>
                                            </p:txEl>
                                          </p:spTgt>
                                        </p:tgtEl>
                                        <p:attrNameLst>
                                          <p:attrName>style.visibility</p:attrName>
                                        </p:attrNameLst>
                                      </p:cBhvr>
                                      <p:to>
                                        <p:strVal val="visible"/>
                                      </p:to>
                                    </p:set>
                                    <p:animEffect transition="in" filter="fade">
                                      <p:cBhvr>
                                        <p:cTn id="54" dur="1000"/>
                                        <p:tgtEl>
                                          <p:spTgt spid="8">
                                            <p:txEl>
                                              <p:pRg st="6" end="6"/>
                                            </p:txEl>
                                          </p:spTgt>
                                        </p:tgtEl>
                                      </p:cBhvr>
                                    </p:animEffect>
                                    <p:anim calcmode="lin" valueType="num">
                                      <p:cBhvr>
                                        <p:cTn id="55"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8">
                                            <p:txEl>
                                              <p:pRg st="6" end="6"/>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8">
                                            <p:txEl>
                                              <p:pRg st="7" end="7"/>
                                            </p:txEl>
                                          </p:spTgt>
                                        </p:tgtEl>
                                        <p:attrNameLst>
                                          <p:attrName>style.visibility</p:attrName>
                                        </p:attrNameLst>
                                      </p:cBhvr>
                                      <p:to>
                                        <p:strVal val="visible"/>
                                      </p:to>
                                    </p:set>
                                    <p:animEffect transition="in" filter="fade">
                                      <p:cBhvr>
                                        <p:cTn id="59" dur="1000"/>
                                        <p:tgtEl>
                                          <p:spTgt spid="8">
                                            <p:txEl>
                                              <p:pRg st="7" end="7"/>
                                            </p:txEl>
                                          </p:spTgt>
                                        </p:tgtEl>
                                      </p:cBhvr>
                                    </p:animEffect>
                                    <p:anim calcmode="lin" valueType="num">
                                      <p:cBhvr>
                                        <p:cTn id="60"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61" dur="1000" fill="hold"/>
                                        <p:tgtEl>
                                          <p:spTgt spid="8">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9193" y="1272564"/>
            <a:ext cx="5342122" cy="430887"/>
          </a:xfrm>
          <a:prstGeom prst="rect">
            <a:avLst/>
          </a:prstGeom>
        </p:spPr>
        <p:txBody>
          <a:bodyPr wrap="square">
            <a:spAutoFit/>
          </a:bodyPr>
          <a:lstStyle/>
          <a:p>
            <a:r>
              <a:rPr lang="en-US" altLang="zh-CN" sz="22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2. Supplier management/</a:t>
            </a:r>
            <a:r>
              <a:rPr lang="zh-CN" altLang="en-US" sz="22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供应商管理</a:t>
            </a:r>
          </a:p>
        </p:txBody>
      </p:sp>
      <p:sp>
        <p:nvSpPr>
          <p:cNvPr id="14" name="文本框 13"/>
          <p:cNvSpPr txBox="1"/>
          <p:nvPr/>
        </p:nvSpPr>
        <p:spPr>
          <a:xfrm>
            <a:off x="279852" y="3148951"/>
            <a:ext cx="6264168" cy="175432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Qualification, including  design, installation and special operation certificate</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资质：设计、安装，特种作业证</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50000"/>
              </a:lnSpc>
              <a:buFont typeface="Arial" panose="020B0604020202020204" pitchFamily="34" charset="0"/>
              <a:buChar char="•"/>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Performance/</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业绩</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50000"/>
              </a:lnSpc>
              <a:buFont typeface="Arial" panose="020B0604020202020204" pitchFamily="34" charset="0"/>
              <a:buChar char="•"/>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Firm size/</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规模</a:t>
            </a:r>
          </a:p>
        </p:txBody>
      </p:sp>
      <p:sp>
        <p:nvSpPr>
          <p:cNvPr id="15" name="文本框 14"/>
          <p:cNvSpPr txBox="1"/>
          <p:nvPr/>
        </p:nvSpPr>
        <p:spPr>
          <a:xfrm>
            <a:off x="191717" y="1747613"/>
            <a:ext cx="6626526" cy="1338828"/>
          </a:xfrm>
          <a:prstGeom prst="rect">
            <a:avLst/>
          </a:prstGeom>
          <a:noFill/>
        </p:spPr>
        <p:txBody>
          <a:bodyPr wrap="square" rtlCol="0">
            <a:spAutoFit/>
          </a:bodyPr>
          <a:lstStyle/>
          <a:p>
            <a:pPr>
              <a:lnSpc>
                <a:spcPct val="150000"/>
              </a:lnSpc>
            </a:pPr>
            <a:r>
              <a:rPr lang="en-US" altLang="zh-CN" b="1">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2.1 Supplier</a:t>
            </a:r>
            <a:r>
              <a:rPr lang="zh-CN" altLang="en-US" b="1">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including design company, equipment supplier, installation company, evaluation Corporation</a:t>
            </a:r>
          </a:p>
          <a:p>
            <a:pPr>
              <a:lnSpc>
                <a:spcPct val="150000"/>
              </a:lnSpc>
            </a:pP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供应商：设计单位、设备供货商、安装单位、评价单位</a:t>
            </a:r>
          </a:p>
        </p:txBody>
      </p:sp>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8243" y="1260818"/>
            <a:ext cx="5150084" cy="1288558"/>
          </a:xfrm>
          <a:prstGeom prst="rect">
            <a:avLst/>
          </a:prstGeom>
        </p:spPr>
      </p:pic>
      <p:pic>
        <p:nvPicPr>
          <p:cNvPr id="3" name="图片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18243" y="2847393"/>
            <a:ext cx="5150084" cy="1132615"/>
          </a:xfrm>
          <a:prstGeom prst="rect">
            <a:avLst/>
          </a:prstGeom>
        </p:spPr>
      </p:pic>
      <p:sp>
        <p:nvSpPr>
          <p:cNvPr id="11" name="文本框 10"/>
          <p:cNvSpPr txBox="1"/>
          <p:nvPr/>
        </p:nvSpPr>
        <p:spPr>
          <a:xfrm>
            <a:off x="191717" y="4903277"/>
            <a:ext cx="11893787" cy="1338828"/>
          </a:xfrm>
          <a:prstGeom prst="rect">
            <a:avLst/>
          </a:prstGeom>
          <a:noFill/>
        </p:spPr>
        <p:txBody>
          <a:bodyPr wrap="square" rtlCol="0">
            <a:spAutoFit/>
          </a:bodyPr>
          <a:lstStyle/>
          <a:p>
            <a:pPr>
              <a:lnSpc>
                <a:spcPct val="150000"/>
              </a:lnSpc>
            </a:pPr>
            <a:r>
              <a:rPr lang="en-US" altLang="zh-CN" b="1">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2.2 Supplier management/ </a:t>
            </a:r>
            <a:r>
              <a:rPr lang="zh-CN" altLang="en-US" b="1">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供应商管理</a:t>
            </a:r>
            <a:endParaRPr lang="en-US" altLang="zh-CN" b="1">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a:lnSpc>
                <a:spcPct val="150000"/>
              </a:lnSpc>
            </a:pPr>
            <a:r>
              <a:rPr lang="zh-CN" altLang="en-US">
                <a:solidFill>
                  <a:schemeClr val="tx1">
                    <a:lumMod val="50000"/>
                    <a:lumOff val="50000"/>
                  </a:schemeClr>
                </a:solidFill>
              </a:rPr>
              <a:t>      </a:t>
            </a:r>
            <a:r>
              <a:rPr lang="en-US" altLang="zh-CN">
                <a:solidFill>
                  <a:schemeClr val="tx1">
                    <a:lumMod val="50000"/>
                    <a:lumOff val="50000"/>
                  </a:schemeClr>
                </a:solidFill>
              </a:rPr>
              <a:t>Personnel training, safe and civilized construction, supplier evaluation, engineering quality and installation standards/</a:t>
            </a:r>
            <a:r>
              <a:rPr lang="zh-CN" altLang="en-US">
                <a:solidFill>
                  <a:schemeClr val="tx1">
                    <a:lumMod val="50000"/>
                    <a:lumOff val="50000"/>
                  </a:schemeClr>
                </a:solidFill>
              </a:rPr>
              <a:t>人员培训、安全文明施工、供应商考评、工程质量安装标准。</a:t>
            </a:r>
            <a:endParaRPr lang="en-US" altLang="zh-CN">
              <a:solidFill>
                <a:schemeClr val="tx1">
                  <a:lumMod val="50000"/>
                  <a:lumOff val="50000"/>
                </a:schemeClr>
              </a:solidFill>
            </a:endParaRPr>
          </a:p>
        </p:txBody>
      </p:sp>
      <p:sp>
        <p:nvSpPr>
          <p:cNvPr id="16" name="Title 18">
            <a:extLst>
              <a:ext uri="{FF2B5EF4-FFF2-40B4-BE49-F238E27FC236}">
                <a16:creationId xmlns:a16="http://schemas.microsoft.com/office/drawing/2014/main" id="{B0F299FE-2F12-2F20-7E91-C508036BF813}"/>
              </a:ext>
            </a:extLst>
          </p:cNvPr>
          <p:cNvSpPr>
            <a:spLocks noGrp="1"/>
          </p:cNvSpPr>
          <p:nvPr>
            <p:ph type="title"/>
          </p:nvPr>
        </p:nvSpPr>
        <p:spPr>
          <a:xfrm>
            <a:off x="521120" y="356980"/>
            <a:ext cx="7667840" cy="652463"/>
          </a:xfrm>
        </p:spPr>
        <p:txBody>
          <a:bodyPr/>
          <a:lstStyle/>
          <a:p>
            <a:r>
              <a:rPr lang="zh-CN" altLang="en-US">
                <a:solidFill>
                  <a:schemeClr val="accent1"/>
                </a:solidFill>
                <a:ea typeface="微软雅黑" panose="020B0503020204020204" pitchFamily="34" charset="-122"/>
              </a:rPr>
              <a:t>环保工程建设管理</a:t>
            </a:r>
            <a:endParaRPr lang="en-GB"/>
          </a:p>
        </p:txBody>
      </p:sp>
    </p:spTree>
    <p:extLst>
      <p:ext uri="{BB962C8B-B14F-4D97-AF65-F5344CB8AC3E}">
        <p14:creationId xmlns:p14="http://schemas.microsoft.com/office/powerpoint/2010/main" val="203402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xEl>
                                              <p:pRg st="1" end="1"/>
                                            </p:txEl>
                                          </p:spTgt>
                                        </p:tgtEl>
                                        <p:attrNameLst>
                                          <p:attrName>style.visibility</p:attrName>
                                        </p:attrNameLst>
                                      </p:cBhvr>
                                      <p:to>
                                        <p:strVal val="visible"/>
                                      </p:to>
                                    </p:set>
                                    <p:anim calcmode="lin" valueType="num">
                                      <p:cBhvr additive="base">
                                        <p:cTn id="11"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 calcmode="lin" valueType="num">
                                      <p:cBhvr additive="base">
                                        <p:cTn id="1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4">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4">
                                            <p:txEl>
                                              <p:pRg st="1" end="1"/>
                                            </p:txEl>
                                          </p:spTgt>
                                        </p:tgtEl>
                                        <p:attrNameLst>
                                          <p:attrName>style.visibility</p:attrName>
                                        </p:attrNameLst>
                                      </p:cBhvr>
                                      <p:to>
                                        <p:strVal val="visible"/>
                                      </p:to>
                                    </p:set>
                                    <p:anim calcmode="lin" valueType="num">
                                      <p:cBhvr additive="base">
                                        <p:cTn id="21"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4">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4">
                                            <p:txEl>
                                              <p:pRg st="2" end="2"/>
                                            </p:txEl>
                                          </p:spTgt>
                                        </p:tgtEl>
                                        <p:attrNameLst>
                                          <p:attrName>style.visibility</p:attrName>
                                        </p:attrNameLst>
                                      </p:cBhvr>
                                      <p:to>
                                        <p:strVal val="visible"/>
                                      </p:to>
                                    </p:set>
                                    <p:anim calcmode="lin" valueType="num">
                                      <p:cBhvr additive="base">
                                        <p:cTn id="25"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anim calcmode="lin" valueType="num">
                                      <p:cBhvr>
                                        <p:cTn id="32" dur="1000" fill="hold"/>
                                        <p:tgtEl>
                                          <p:spTgt spid="2"/>
                                        </p:tgtEl>
                                        <p:attrNameLst>
                                          <p:attrName>ppt_x</p:attrName>
                                        </p:attrNameLst>
                                      </p:cBhvr>
                                      <p:tavLst>
                                        <p:tav tm="0">
                                          <p:val>
                                            <p:strVal val="#ppt_x"/>
                                          </p:val>
                                        </p:tav>
                                        <p:tav tm="100000">
                                          <p:val>
                                            <p:strVal val="#ppt_x"/>
                                          </p:val>
                                        </p:tav>
                                      </p:tavLst>
                                    </p:anim>
                                    <p:anim calcmode="lin" valueType="num">
                                      <p:cBhvr>
                                        <p:cTn id="33" dur="1000" fill="hold"/>
                                        <p:tgtEl>
                                          <p:spTgt spid="2"/>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000"/>
                                        <p:tgtEl>
                                          <p:spTgt spid="3"/>
                                        </p:tgtEl>
                                      </p:cBhvr>
                                    </p:animEffect>
                                    <p:anim calcmode="lin" valueType="num">
                                      <p:cBhvr>
                                        <p:cTn id="37" dur="1000" fill="hold"/>
                                        <p:tgtEl>
                                          <p:spTgt spid="3"/>
                                        </p:tgtEl>
                                        <p:attrNameLst>
                                          <p:attrName>ppt_x</p:attrName>
                                        </p:attrNameLst>
                                      </p:cBhvr>
                                      <p:tavLst>
                                        <p:tav tm="0">
                                          <p:val>
                                            <p:strVal val="#ppt_x"/>
                                          </p:val>
                                        </p:tav>
                                        <p:tav tm="100000">
                                          <p:val>
                                            <p:strVal val="#ppt_x"/>
                                          </p:val>
                                        </p:tav>
                                      </p:tavLst>
                                    </p:anim>
                                    <p:anim calcmode="lin" valueType="num">
                                      <p:cBhvr>
                                        <p:cTn id="3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1">
                                            <p:txEl>
                                              <p:pRg st="1" end="1"/>
                                            </p:txEl>
                                          </p:spTgt>
                                        </p:tgtEl>
                                        <p:attrNameLst>
                                          <p:attrName>style.visibility</p:attrName>
                                        </p:attrNameLst>
                                      </p:cBhvr>
                                      <p:to>
                                        <p:strVal val="visible"/>
                                      </p:to>
                                    </p:set>
                                    <p:anim calcmode="lin" valueType="num">
                                      <p:cBhvr additive="base">
                                        <p:cTn id="4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AAFF7-0551-A3DB-D2E7-A26BD8EBD4C9}"/>
              </a:ext>
            </a:extLst>
          </p:cNvPr>
          <p:cNvSpPr>
            <a:spLocks noGrp="1"/>
          </p:cNvSpPr>
          <p:nvPr>
            <p:ph type="title"/>
          </p:nvPr>
        </p:nvSpPr>
        <p:spPr/>
        <p:txBody>
          <a:bodyPr/>
          <a:lstStyle/>
          <a:p>
            <a:r>
              <a:rPr lang="zh-CN" altLang="en-US">
                <a:solidFill>
                  <a:schemeClr val="accent1"/>
                </a:solidFill>
                <a:ea typeface="微软雅黑" panose="020B0503020204020204" pitchFamily="34" charset="-122"/>
              </a:rPr>
              <a:t>环保工程建设管理</a:t>
            </a:r>
            <a:endParaRPr lang="en-GB"/>
          </a:p>
        </p:txBody>
      </p:sp>
      <p:sp>
        <p:nvSpPr>
          <p:cNvPr id="6" name="矩形 5"/>
          <p:cNvSpPr/>
          <p:nvPr/>
        </p:nvSpPr>
        <p:spPr>
          <a:xfrm>
            <a:off x="453342" y="1152639"/>
            <a:ext cx="6783250" cy="400110"/>
          </a:xfrm>
          <a:prstGeom prst="rect">
            <a:avLst/>
          </a:prstGeom>
        </p:spPr>
        <p:txBody>
          <a:bodyPr wrap="square" lIns="91440" tIns="45720" rIns="91440" bIns="45720" anchor="t">
            <a:spAutoFit/>
          </a:bodyPr>
          <a:lstStyle/>
          <a:p>
            <a:r>
              <a:rPr lang="en-US" altLang="zh-CN" sz="2000">
                <a:solidFill>
                  <a:schemeClr val="tx1">
                    <a:lumMod val="50000"/>
                    <a:lumOff val="50000"/>
                  </a:schemeClr>
                </a:solidFill>
                <a:latin typeface="Calibri"/>
                <a:cs typeface="Calibri"/>
              </a:rPr>
              <a:t>3. </a:t>
            </a:r>
            <a:r>
              <a:rPr lang="en-US" altLang="zh-CN">
                <a:solidFill>
                  <a:schemeClr val="tx1">
                    <a:lumMod val="50000"/>
                    <a:lumOff val="50000"/>
                  </a:schemeClr>
                </a:solidFill>
                <a:latin typeface="Calibri"/>
                <a:cs typeface="Calibri"/>
              </a:rPr>
              <a:t>Functional design management/</a:t>
            </a:r>
            <a:r>
              <a:rPr lang="zh-CN" altLang="en-US" sz="2000">
                <a:solidFill>
                  <a:schemeClr val="tx1">
                    <a:lumMod val="50000"/>
                    <a:lumOff val="50000"/>
                  </a:schemeClr>
                </a:solidFill>
                <a:latin typeface="Calibri"/>
                <a:cs typeface="Calibri"/>
              </a:rPr>
              <a:t>功能设计管理</a:t>
            </a:r>
          </a:p>
        </p:txBody>
      </p:sp>
      <p:sp>
        <p:nvSpPr>
          <p:cNvPr id="8" name="文本框 7"/>
          <p:cNvSpPr txBox="1"/>
          <p:nvPr/>
        </p:nvSpPr>
        <p:spPr>
          <a:xfrm>
            <a:off x="449153" y="1489553"/>
            <a:ext cx="11171165" cy="879087"/>
          </a:xfrm>
          <a:prstGeom prst="rect">
            <a:avLst/>
          </a:prstGeom>
          <a:noFill/>
        </p:spPr>
        <p:txBody>
          <a:bodyPr wrap="square" rtlCol="0">
            <a:spAutoFit/>
          </a:bodyPr>
          <a:lstStyle/>
          <a:p>
            <a:pPr>
              <a:lnSpc>
                <a:spcPct val="15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3.1 Waste pretreatment functional areas should be considered when we carry out plant design, such as evaporation equipment /</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厂区总体设计时考虑三废预处理功能区，配套如三效蒸发器、薄膜蒸发器等蒸发设备。</a:t>
            </a:r>
          </a:p>
        </p:txBody>
      </p:sp>
      <p:sp>
        <p:nvSpPr>
          <p:cNvPr id="10" name="文本框 9"/>
          <p:cNvSpPr txBox="1"/>
          <p:nvPr/>
        </p:nvSpPr>
        <p:spPr>
          <a:xfrm>
            <a:off x="449152" y="2461816"/>
            <a:ext cx="11290488" cy="1338828"/>
          </a:xfrm>
          <a:prstGeom prst="rect">
            <a:avLst/>
          </a:prstGeom>
          <a:noFill/>
        </p:spPr>
        <p:txBody>
          <a:bodyPr wrap="square" lIns="91440" tIns="45720" rIns="91440" bIns="45720" rtlCol="0" anchor="t">
            <a:spAutoFit/>
          </a:bodyPr>
          <a:lstStyle/>
          <a:p>
            <a:pPr>
              <a:lnSpc>
                <a:spcPct val="150000"/>
              </a:lnSpc>
            </a:pPr>
            <a:r>
              <a:rPr lang="en-US" altLang="zh-CN">
                <a:solidFill>
                  <a:schemeClr val="tx1">
                    <a:lumMod val="50000"/>
                    <a:lumOff val="50000"/>
                  </a:schemeClr>
                </a:solidFill>
                <a:latin typeface="Calibri"/>
                <a:cs typeface="Calibri"/>
              </a:rPr>
              <a:t>3.2 Pay attention to the document review, the three simultaneous requirements will be timely proposed to the design, such as the key anti-seepage area anticorrosion practice requirements. </a:t>
            </a:r>
            <a:r>
              <a:rPr lang="zh-CN" altLang="en-US">
                <a:solidFill>
                  <a:schemeClr val="tx1">
                    <a:lumMod val="50000"/>
                    <a:lumOff val="50000"/>
                  </a:schemeClr>
                </a:solidFill>
                <a:latin typeface="Calibri"/>
                <a:cs typeface="Calibri"/>
              </a:rPr>
              <a:t>重视计文件会审，将三同时要求及时提给设计，比如重点防渗区防腐做法要求。</a:t>
            </a:r>
            <a:endParaRPr lang="en-US" altLang="zh-CN">
              <a:solidFill>
                <a:schemeClr val="tx1">
                  <a:lumMod val="50000"/>
                  <a:lumOff val="50000"/>
                </a:schemeClr>
              </a:solidFill>
              <a:latin typeface="Calibri"/>
              <a:cs typeface="Calibri"/>
            </a:endParaRPr>
          </a:p>
        </p:txBody>
      </p:sp>
      <p:sp>
        <p:nvSpPr>
          <p:cNvPr id="11" name="文本框 10"/>
          <p:cNvSpPr txBox="1"/>
          <p:nvPr/>
        </p:nvSpPr>
        <p:spPr>
          <a:xfrm>
            <a:off x="449153" y="3844822"/>
            <a:ext cx="11208984" cy="1710084"/>
          </a:xfrm>
          <a:prstGeom prst="rect">
            <a:avLst/>
          </a:prstGeom>
          <a:noFill/>
        </p:spPr>
        <p:txBody>
          <a:bodyPr wrap="square" rtlCol="0">
            <a:spAutoFit/>
          </a:bodyPr>
          <a:lstStyle/>
          <a:p>
            <a:pPr>
              <a:lnSpc>
                <a:spcPct val="150000"/>
              </a:lnSpc>
            </a:pPr>
            <a:r>
              <a:rPr lang="en-US" altLang="zh-CN">
                <a:solidFill>
                  <a:schemeClr val="tx1">
                    <a:lumMod val="50000"/>
                    <a:lumOff val="50000"/>
                  </a:schemeClr>
                </a:solidFill>
                <a:latin typeface="Calibri" panose="020F0502020204030204" pitchFamily="34" charset="0"/>
                <a:cs typeface="Calibri" panose="020F0502020204030204" pitchFamily="34" charset="0"/>
              </a:rPr>
              <a:t>3.3 Source reduction design</a:t>
            </a:r>
            <a:r>
              <a:rPr lang="zh-CN" altLang="en-US">
                <a:solidFill>
                  <a:schemeClr val="tx1">
                    <a:lumMod val="50000"/>
                    <a:lumOff val="50000"/>
                  </a:schemeClr>
                </a:solidFill>
                <a:latin typeface="Calibri" panose="020F0502020204030204" pitchFamily="34" charset="0"/>
                <a:cs typeface="Calibri" panose="020F0502020204030204" pitchFamily="34" charset="0"/>
              </a:rPr>
              <a:t>，</a:t>
            </a:r>
            <a:r>
              <a:rPr lang="en-US" altLang="zh-CN">
                <a:solidFill>
                  <a:schemeClr val="tx1">
                    <a:lumMod val="50000"/>
                    <a:lumOff val="50000"/>
                  </a:schemeClr>
                </a:solidFill>
                <a:latin typeface="Calibri" panose="020F0502020204030204" pitchFamily="34" charset="0"/>
                <a:cs typeface="Calibri" panose="020F0502020204030204" pitchFamily="34" charset="0"/>
              </a:rPr>
              <a:t>such as  N2 micro-positive pressure protection is adopted in the reactor, vacuum pump tail gas is equipped with three-stage condensation system, distillation workshop is added, and solvent recovery is increased. </a:t>
            </a:r>
            <a:r>
              <a:rPr lang="zh-CN" altLang="en-US">
                <a:solidFill>
                  <a:schemeClr val="tx1">
                    <a:lumMod val="50000"/>
                    <a:lumOff val="50000"/>
                  </a:schemeClr>
                </a:solidFill>
                <a:latin typeface="Calibri" panose="020F0502020204030204" pitchFamily="34" charset="0"/>
                <a:cs typeface="Calibri" panose="020F0502020204030204" pitchFamily="34" charset="0"/>
              </a:rPr>
              <a:t>重源头削减设计</a:t>
            </a:r>
            <a:r>
              <a:rPr lang="en-US" altLang="zh-CN">
                <a:solidFill>
                  <a:schemeClr val="tx1">
                    <a:lumMod val="50000"/>
                    <a:lumOff val="50000"/>
                  </a:schemeClr>
                </a:solidFill>
                <a:latin typeface="Calibri" panose="020F0502020204030204" pitchFamily="34" charset="0"/>
                <a:cs typeface="Calibri" panose="020F0502020204030204" pitchFamily="34" charset="0"/>
              </a:rPr>
              <a:t>,</a:t>
            </a:r>
            <a:r>
              <a:rPr lang="zh-CN" altLang="en-US">
                <a:solidFill>
                  <a:schemeClr val="tx1">
                    <a:lumMod val="50000"/>
                    <a:lumOff val="50000"/>
                  </a:schemeClr>
                </a:solidFill>
                <a:latin typeface="Calibri" panose="020F0502020204030204" pitchFamily="34" charset="0"/>
                <a:cs typeface="Calibri" panose="020F0502020204030204" pitchFamily="34" charset="0"/>
              </a:rPr>
              <a:t>比如反应釜采用</a:t>
            </a:r>
            <a:r>
              <a:rPr lang="en-US" altLang="zh-CN">
                <a:solidFill>
                  <a:schemeClr val="tx1">
                    <a:lumMod val="50000"/>
                    <a:lumOff val="50000"/>
                  </a:schemeClr>
                </a:solidFill>
                <a:latin typeface="Calibri" panose="020F0502020204030204" pitchFamily="34" charset="0"/>
                <a:cs typeface="Calibri" panose="020F0502020204030204" pitchFamily="34" charset="0"/>
              </a:rPr>
              <a:t>N2</a:t>
            </a:r>
            <a:r>
              <a:rPr lang="zh-CN" altLang="en-US">
                <a:solidFill>
                  <a:schemeClr val="tx1">
                    <a:lumMod val="50000"/>
                    <a:lumOff val="50000"/>
                  </a:schemeClr>
                </a:solidFill>
                <a:latin typeface="Calibri" panose="020F0502020204030204" pitchFamily="34" charset="0"/>
                <a:cs typeface="Calibri" panose="020F0502020204030204" pitchFamily="34" charset="0"/>
              </a:rPr>
              <a:t>微正压保护、真空泵尾气配三级冷凝系统、增设精馏车间，增加溶剂的回收套用。</a:t>
            </a:r>
          </a:p>
        </p:txBody>
      </p:sp>
      <p:sp>
        <p:nvSpPr>
          <p:cNvPr id="12" name="文本框 11"/>
          <p:cNvSpPr txBox="1"/>
          <p:nvPr/>
        </p:nvSpPr>
        <p:spPr>
          <a:xfrm>
            <a:off x="478090" y="5478205"/>
            <a:ext cx="11186500" cy="879087"/>
          </a:xfrm>
          <a:prstGeom prst="rect">
            <a:avLst/>
          </a:prstGeom>
          <a:noFill/>
        </p:spPr>
        <p:txBody>
          <a:bodyPr wrap="square" rtlCol="0">
            <a:spAutoFit/>
          </a:bodyPr>
          <a:lstStyle/>
          <a:p>
            <a:pPr lvl="0">
              <a:lnSpc>
                <a:spcPct val="150000"/>
              </a:lnSpc>
            </a:pPr>
            <a:r>
              <a:rPr lang="en-US" altLang="zh-CN">
                <a:solidFill>
                  <a:schemeClr val="tx1">
                    <a:lumMod val="50000"/>
                    <a:lumOff val="50000"/>
                  </a:schemeClr>
                </a:solidFill>
                <a:latin typeface="Calibri" panose="020F0502020204030204" pitchFamily="34" charset="0"/>
                <a:cs typeface="Calibri" panose="020F0502020204030204" pitchFamily="34" charset="0"/>
              </a:rPr>
              <a:t>3.4 Spare equipment, such as design two groups of parallel treatment system when ETP design is 500T /d. </a:t>
            </a:r>
            <a:r>
              <a:rPr lang="zh-CN" altLang="en-US">
                <a:solidFill>
                  <a:schemeClr val="tx1">
                    <a:lumMod val="50000"/>
                    <a:lumOff val="50000"/>
                  </a:schemeClr>
                </a:solidFill>
                <a:latin typeface="Calibri" panose="020F0502020204030204" pitchFamily="34" charset="0"/>
                <a:cs typeface="Calibri" panose="020F0502020204030204" pitchFamily="34" charset="0"/>
              </a:rPr>
              <a:t>处置设备设施考虑备用设计。</a:t>
            </a:r>
            <a:r>
              <a:rPr lang="en-US" altLang="zh-CN">
                <a:solidFill>
                  <a:schemeClr val="tx1">
                    <a:lumMod val="50000"/>
                    <a:lumOff val="50000"/>
                  </a:schemeClr>
                </a:solidFill>
                <a:latin typeface="Calibri" panose="020F0502020204030204" pitchFamily="34" charset="0"/>
                <a:cs typeface="Calibri" panose="020F0502020204030204" pitchFamily="34" charset="0"/>
              </a:rPr>
              <a:t> </a:t>
            </a:r>
            <a:r>
              <a:rPr lang="zh-CN" altLang="en-US">
                <a:solidFill>
                  <a:schemeClr val="tx1">
                    <a:lumMod val="50000"/>
                    <a:lumOff val="50000"/>
                  </a:schemeClr>
                </a:solidFill>
                <a:latin typeface="Calibri" panose="020F0502020204030204" pitchFamily="34" charset="0"/>
                <a:cs typeface="Calibri" panose="020F0502020204030204" pitchFamily="34" charset="0"/>
              </a:rPr>
              <a:t>如：污水池设计</a:t>
            </a:r>
            <a:r>
              <a:rPr lang="en-US" altLang="zh-CN">
                <a:solidFill>
                  <a:schemeClr val="tx1">
                    <a:lumMod val="50000"/>
                    <a:lumOff val="50000"/>
                  </a:schemeClr>
                </a:solidFill>
                <a:latin typeface="Calibri" panose="020F0502020204030204" pitchFamily="34" charset="0"/>
                <a:cs typeface="Calibri" panose="020F0502020204030204" pitchFamily="34" charset="0"/>
              </a:rPr>
              <a:t>500t/d</a:t>
            </a:r>
            <a:r>
              <a:rPr lang="zh-CN" altLang="en-US">
                <a:solidFill>
                  <a:schemeClr val="tx1">
                    <a:lumMod val="50000"/>
                    <a:lumOff val="50000"/>
                  </a:schemeClr>
                </a:solidFill>
                <a:latin typeface="Calibri" panose="020F0502020204030204" pitchFamily="34" charset="0"/>
                <a:cs typeface="Calibri" panose="020F0502020204030204" pitchFamily="34" charset="0"/>
              </a:rPr>
              <a:t>，设计</a:t>
            </a:r>
            <a:r>
              <a:rPr lang="en-US" altLang="zh-CN">
                <a:solidFill>
                  <a:schemeClr val="tx1">
                    <a:lumMod val="50000"/>
                    <a:lumOff val="50000"/>
                  </a:schemeClr>
                </a:solidFill>
                <a:latin typeface="Calibri" panose="020F0502020204030204" pitchFamily="34" charset="0"/>
                <a:cs typeface="Calibri" panose="020F0502020204030204" pitchFamily="34" charset="0"/>
              </a:rPr>
              <a:t>2</a:t>
            </a:r>
            <a:r>
              <a:rPr lang="zh-CN" altLang="en-US">
                <a:solidFill>
                  <a:schemeClr val="tx1">
                    <a:lumMod val="50000"/>
                    <a:lumOff val="50000"/>
                  </a:schemeClr>
                </a:solidFill>
                <a:latin typeface="Calibri" panose="020F0502020204030204" pitchFamily="34" charset="0"/>
                <a:cs typeface="Calibri" panose="020F0502020204030204" pitchFamily="34" charset="0"/>
              </a:rPr>
              <a:t>组并列的处置系统。</a:t>
            </a:r>
            <a:endParaRPr lang="en-US" altLang="zh-CN">
              <a:solidFill>
                <a:schemeClr val="tx1">
                  <a:lumMod val="50000"/>
                  <a:lumOff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08108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12"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672A6-9148-C92C-8FA8-DA778B0D58F5}"/>
              </a:ext>
            </a:extLst>
          </p:cNvPr>
          <p:cNvSpPr>
            <a:spLocks noGrp="1"/>
          </p:cNvSpPr>
          <p:nvPr>
            <p:ph type="title"/>
          </p:nvPr>
        </p:nvSpPr>
        <p:spPr/>
        <p:txBody>
          <a:bodyPr/>
          <a:lstStyle/>
          <a:p>
            <a:r>
              <a:rPr lang="zh-CN" altLang="en-US">
                <a:solidFill>
                  <a:schemeClr val="accent1"/>
                </a:solidFill>
                <a:ea typeface="微软雅黑" panose="020B0503020204020204" pitchFamily="34" charset="-122"/>
              </a:rPr>
              <a:t>环保工程建设管理</a:t>
            </a:r>
            <a:endParaRPr lang="en-GB"/>
          </a:p>
        </p:txBody>
      </p:sp>
      <p:sp>
        <p:nvSpPr>
          <p:cNvPr id="5" name="矩形 4"/>
          <p:cNvSpPr/>
          <p:nvPr/>
        </p:nvSpPr>
        <p:spPr>
          <a:xfrm>
            <a:off x="112305" y="1288430"/>
            <a:ext cx="2422173" cy="400110"/>
          </a:xfrm>
          <a:prstGeom prst="rect">
            <a:avLst/>
          </a:prstGeom>
        </p:spPr>
        <p:txBody>
          <a:bodyPr wrap="square">
            <a:spAutoFit/>
          </a:bodyPr>
          <a:lstStyle/>
          <a:p>
            <a:r>
              <a:rPr lang="en-US" altLang="zh-CN" sz="2000">
                <a:solidFill>
                  <a:schemeClr val="tx1">
                    <a:lumMod val="50000"/>
                    <a:lumOff val="50000"/>
                  </a:schemeClr>
                </a:solidFill>
              </a:rPr>
              <a:t>4</a:t>
            </a:r>
            <a:r>
              <a:rPr lang="zh-CN" altLang="en-US" sz="2000">
                <a:solidFill>
                  <a:schemeClr val="tx1">
                    <a:lumMod val="50000"/>
                    <a:lumOff val="50000"/>
                  </a:schemeClr>
                </a:solidFill>
              </a:rPr>
              <a:t>、工程工期管理</a:t>
            </a:r>
          </a:p>
        </p:txBody>
      </p:sp>
      <p:sp>
        <p:nvSpPr>
          <p:cNvPr id="6" name="矩形 5"/>
          <p:cNvSpPr/>
          <p:nvPr/>
        </p:nvSpPr>
        <p:spPr>
          <a:xfrm>
            <a:off x="507929" y="1784863"/>
            <a:ext cx="8190255" cy="2585323"/>
          </a:xfrm>
          <a:prstGeom prst="rect">
            <a:avLst/>
          </a:prstGeom>
        </p:spPr>
        <p:txBody>
          <a:bodyPr wrap="square" numCol="1">
            <a:spAutoFit/>
          </a:bodyPr>
          <a:lstStyle/>
          <a:p>
            <a:pPr lvl="0">
              <a:lnSpc>
                <a:spcPct val="15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4.1 Organization structure of the project team is clear/</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项目组组织架构明确</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a:lnSpc>
                <a:spcPct val="15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4.2 Plan, Budget,</a:t>
            </a:r>
            <a:r>
              <a:rPr lang="en-US" altLang="zh-CN" b="1">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a:t>
            </a:r>
            <a:r>
              <a:rPr lang="en-US" altLang="zh-CN" err="1">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Materials,URS</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方案、预算、材料、</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URS</a:t>
            </a:r>
          </a:p>
          <a:p>
            <a:pPr>
              <a:lnSpc>
                <a:spcPct val="15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4.3 Regular report/ </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定期汇报</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lvl="0">
              <a:lnSpc>
                <a:spcPct val="15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4.4 Project plan/</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工期计划</a:t>
            </a:r>
          </a:p>
          <a:p>
            <a:pPr lvl="0">
              <a:lnSpc>
                <a:spcPct val="15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4.5 Execution/ </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执行力</a:t>
            </a:r>
          </a:p>
          <a:p>
            <a:pPr lvl="0">
              <a:lnSpc>
                <a:spcPct val="15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4.6 Plan B/ B</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计划</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p:txBody>
      </p:sp>
      <p:pic>
        <p:nvPicPr>
          <p:cNvPr id="7" name="图片 6"/>
          <p:cNvPicPr>
            <a:picLocks noChangeAspect="1"/>
          </p:cNvPicPr>
          <p:nvPr/>
        </p:nvPicPr>
        <p:blipFill>
          <a:blip r:embed="rId2"/>
          <a:stretch>
            <a:fillRect/>
          </a:stretch>
        </p:blipFill>
        <p:spPr>
          <a:xfrm>
            <a:off x="4785621" y="3164993"/>
            <a:ext cx="7353300" cy="1257300"/>
          </a:xfrm>
          <a:prstGeom prst="rect">
            <a:avLst/>
          </a:prstGeom>
        </p:spPr>
      </p:pic>
      <p:pic>
        <p:nvPicPr>
          <p:cNvPr id="8" name="图片 7"/>
          <p:cNvPicPr>
            <a:picLocks noChangeAspect="1"/>
          </p:cNvPicPr>
          <p:nvPr/>
        </p:nvPicPr>
        <p:blipFill>
          <a:blip r:embed="rId3"/>
          <a:stretch>
            <a:fillRect/>
          </a:stretch>
        </p:blipFill>
        <p:spPr>
          <a:xfrm>
            <a:off x="4785621" y="4542683"/>
            <a:ext cx="7334250" cy="1571625"/>
          </a:xfrm>
          <a:prstGeom prst="rect">
            <a:avLst/>
          </a:prstGeom>
        </p:spPr>
      </p:pic>
    </p:spTree>
    <p:extLst>
      <p:ext uri="{BB962C8B-B14F-4D97-AF65-F5344CB8AC3E}">
        <p14:creationId xmlns:p14="http://schemas.microsoft.com/office/powerpoint/2010/main" val="2269568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Effect transition="in" filter="fade">
                                      <p:cBhvr>
                                        <p:cTn id="35" dur="1000"/>
                                        <p:tgtEl>
                                          <p:spTgt spid="6">
                                            <p:txEl>
                                              <p:pRg st="4" end="4"/>
                                            </p:txEl>
                                          </p:spTgt>
                                        </p:tgtEl>
                                      </p:cBhvr>
                                    </p:animEffect>
                                    <p:anim calcmode="lin" valueType="num">
                                      <p:cBhvr>
                                        <p:cTn id="36"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6">
                                            <p:txEl>
                                              <p:pRg st="5" end="5"/>
                                            </p:txEl>
                                          </p:spTgt>
                                        </p:tgtEl>
                                        <p:attrNameLst>
                                          <p:attrName>style.visibility</p:attrName>
                                        </p:attrNameLst>
                                      </p:cBhvr>
                                      <p:to>
                                        <p:strVal val="visible"/>
                                      </p:to>
                                    </p:set>
                                    <p:animEffect transition="in" filter="fade">
                                      <p:cBhvr>
                                        <p:cTn id="42" dur="1000"/>
                                        <p:tgtEl>
                                          <p:spTgt spid="6">
                                            <p:txEl>
                                              <p:pRg st="5" end="5"/>
                                            </p:txEl>
                                          </p:spTgt>
                                        </p:tgtEl>
                                      </p:cBhvr>
                                    </p:animEffect>
                                    <p:anim calcmode="lin" valueType="num">
                                      <p:cBhvr>
                                        <p:cTn id="43"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591A4-3B84-EA1A-1239-96DC9A161067}"/>
              </a:ext>
            </a:extLst>
          </p:cNvPr>
          <p:cNvSpPr>
            <a:spLocks noGrp="1"/>
          </p:cNvSpPr>
          <p:nvPr>
            <p:ph type="title"/>
          </p:nvPr>
        </p:nvSpPr>
        <p:spPr/>
        <p:txBody>
          <a:bodyPr/>
          <a:lstStyle/>
          <a:p>
            <a:r>
              <a:rPr lang="zh-CN" altLang="en-US">
                <a:solidFill>
                  <a:schemeClr val="accent1"/>
                </a:solidFill>
                <a:ea typeface="微软雅黑" panose="020B0503020204020204" pitchFamily="34" charset="-122"/>
              </a:rPr>
              <a:t>环保工程建设管理</a:t>
            </a:r>
            <a:endParaRPr lang="en-GB"/>
          </a:p>
        </p:txBody>
      </p:sp>
      <p:sp>
        <p:nvSpPr>
          <p:cNvPr id="5" name="矩形 4"/>
          <p:cNvSpPr/>
          <p:nvPr/>
        </p:nvSpPr>
        <p:spPr>
          <a:xfrm>
            <a:off x="271331" y="1338126"/>
            <a:ext cx="2422173" cy="400110"/>
          </a:xfrm>
          <a:prstGeom prst="rect">
            <a:avLst/>
          </a:prstGeom>
        </p:spPr>
        <p:txBody>
          <a:bodyPr wrap="square">
            <a:spAutoFit/>
          </a:bodyPr>
          <a:lstStyle/>
          <a:p>
            <a:r>
              <a:rPr lang="en-US" altLang="zh-CN" sz="2000">
                <a:solidFill>
                  <a:schemeClr val="tx1">
                    <a:lumMod val="50000"/>
                    <a:lumOff val="50000"/>
                  </a:schemeClr>
                </a:solidFill>
                <a:latin typeface="Calibri" panose="020F0502020204030204" pitchFamily="34" charset="0"/>
                <a:cs typeface="Calibri" panose="020F0502020204030204" pitchFamily="34" charset="0"/>
              </a:rPr>
              <a:t>5</a:t>
            </a:r>
            <a:r>
              <a:rPr lang="zh-CN" altLang="en-US" sz="2000">
                <a:solidFill>
                  <a:schemeClr val="tx1">
                    <a:lumMod val="50000"/>
                    <a:lumOff val="50000"/>
                  </a:schemeClr>
                </a:solidFill>
                <a:latin typeface="Calibri" panose="020F0502020204030204" pitchFamily="34" charset="0"/>
                <a:cs typeface="Calibri" panose="020F0502020204030204" pitchFamily="34" charset="0"/>
              </a:rPr>
              <a:t>、</a:t>
            </a:r>
            <a:r>
              <a:rPr lang="en-US" altLang="zh-CN" sz="2000">
                <a:solidFill>
                  <a:schemeClr val="tx1">
                    <a:lumMod val="50000"/>
                    <a:lumOff val="50000"/>
                  </a:schemeClr>
                </a:solidFill>
                <a:latin typeface="Calibri" panose="020F0502020204030204" pitchFamily="34" charset="0"/>
                <a:cs typeface="Calibri" panose="020F0502020204030204" pitchFamily="34" charset="0"/>
              </a:rPr>
              <a:t>MOC/</a:t>
            </a:r>
            <a:r>
              <a:rPr lang="zh-CN" altLang="en-US" sz="2000">
                <a:solidFill>
                  <a:schemeClr val="tx1">
                    <a:lumMod val="50000"/>
                    <a:lumOff val="50000"/>
                  </a:schemeClr>
                </a:solidFill>
                <a:latin typeface="Calibri" panose="020F0502020204030204" pitchFamily="34" charset="0"/>
                <a:cs typeface="Calibri" panose="020F0502020204030204" pitchFamily="34" charset="0"/>
              </a:rPr>
              <a:t>变更管理</a:t>
            </a:r>
          </a:p>
        </p:txBody>
      </p:sp>
      <p:sp>
        <p:nvSpPr>
          <p:cNvPr id="6" name="文本框 5"/>
          <p:cNvSpPr txBox="1"/>
          <p:nvPr/>
        </p:nvSpPr>
        <p:spPr>
          <a:xfrm>
            <a:off x="584511" y="1845162"/>
            <a:ext cx="10925002" cy="1675459"/>
          </a:xfrm>
          <a:prstGeom prst="rect">
            <a:avLst/>
          </a:prstGeom>
          <a:noFill/>
        </p:spPr>
        <p:txBody>
          <a:bodyPr wrap="square" rtlCol="0">
            <a:spAutoFit/>
          </a:bodyPr>
          <a:lstStyle/>
          <a:p>
            <a:pPr>
              <a:lnSpc>
                <a:spcPct val="200000"/>
              </a:lnSpc>
            </a:pPr>
            <a:r>
              <a:rPr lang="en-US" altLang="zh-CN">
                <a:solidFill>
                  <a:schemeClr val="tx1">
                    <a:lumMod val="50000"/>
                    <a:lumOff val="50000"/>
                  </a:schemeClr>
                </a:solidFill>
                <a:latin typeface="Calibri" panose="020F0502020204030204" pitchFamily="34" charset="0"/>
                <a:cs typeface="Calibri" panose="020F0502020204030204" pitchFamily="34" charset="0"/>
              </a:rPr>
              <a:t>5.1Submit changes</a:t>
            </a:r>
            <a:r>
              <a:rPr lang="zh-CN" altLang="en-US">
                <a:solidFill>
                  <a:schemeClr val="tx1">
                    <a:lumMod val="50000"/>
                    <a:lumOff val="50000"/>
                  </a:schemeClr>
                </a:solidFill>
                <a:latin typeface="Calibri" panose="020F0502020204030204" pitchFamily="34" charset="0"/>
                <a:cs typeface="Calibri" panose="020F0502020204030204" pitchFamily="34" charset="0"/>
              </a:rPr>
              <a:t>，</a:t>
            </a:r>
            <a:r>
              <a:rPr lang="en-US" altLang="zh-CN">
                <a:solidFill>
                  <a:schemeClr val="tx1">
                    <a:lumMod val="50000"/>
                    <a:lumOff val="50000"/>
                  </a:schemeClr>
                </a:solidFill>
                <a:latin typeface="Calibri" panose="020F0502020204030204" pitchFamily="34" charset="0"/>
                <a:cs typeface="Calibri" panose="020F0502020204030204" pitchFamily="34" charset="0"/>
              </a:rPr>
              <a:t>approve change/</a:t>
            </a:r>
            <a:r>
              <a:rPr lang="zh-CN" altLang="en-US">
                <a:solidFill>
                  <a:schemeClr val="tx1">
                    <a:lumMod val="50000"/>
                    <a:lumOff val="50000"/>
                  </a:schemeClr>
                </a:solidFill>
                <a:latin typeface="Calibri" panose="020F0502020204030204" pitchFamily="34" charset="0"/>
                <a:cs typeface="Calibri" panose="020F0502020204030204" pitchFamily="34" charset="0"/>
              </a:rPr>
              <a:t>递交变更、审批变更</a:t>
            </a:r>
            <a:endParaRPr lang="en-US" altLang="zh-CN">
              <a:solidFill>
                <a:schemeClr val="tx1">
                  <a:lumMod val="50000"/>
                  <a:lumOff val="50000"/>
                </a:schemeClr>
              </a:solidFill>
              <a:latin typeface="Calibri" panose="020F0502020204030204" pitchFamily="34" charset="0"/>
              <a:cs typeface="Calibri" panose="020F0502020204030204" pitchFamily="34" charset="0"/>
            </a:endParaRPr>
          </a:p>
          <a:p>
            <a:pPr>
              <a:lnSpc>
                <a:spcPct val="200000"/>
              </a:lnSpc>
            </a:pPr>
            <a:r>
              <a:rPr lang="en-US" altLang="zh-CN">
                <a:solidFill>
                  <a:schemeClr val="tx1">
                    <a:lumMod val="50000"/>
                    <a:lumOff val="50000"/>
                  </a:schemeClr>
                </a:solidFill>
                <a:latin typeface="Calibri" panose="020F0502020204030204" pitchFamily="34" charset="0"/>
                <a:cs typeface="Calibri" panose="020F0502020204030204" pitchFamily="34" charset="0"/>
              </a:rPr>
              <a:t>5.2Handle change timely/</a:t>
            </a:r>
            <a:r>
              <a:rPr lang="zh-CN" altLang="en-US">
                <a:solidFill>
                  <a:schemeClr val="tx1">
                    <a:lumMod val="50000"/>
                    <a:lumOff val="50000"/>
                  </a:schemeClr>
                </a:solidFill>
                <a:latin typeface="Calibri" panose="020F0502020204030204" pitchFamily="34" charset="0"/>
                <a:cs typeface="Calibri" panose="020F0502020204030204" pitchFamily="34" charset="0"/>
              </a:rPr>
              <a:t>变更方案应对要及时、迅速</a:t>
            </a:r>
            <a:endParaRPr lang="en-US" altLang="zh-CN">
              <a:solidFill>
                <a:schemeClr val="tx1">
                  <a:lumMod val="50000"/>
                  <a:lumOff val="50000"/>
                </a:schemeClr>
              </a:solidFill>
              <a:latin typeface="Calibri" panose="020F0502020204030204" pitchFamily="34" charset="0"/>
              <a:cs typeface="Calibri" panose="020F0502020204030204" pitchFamily="34" charset="0"/>
            </a:endParaRPr>
          </a:p>
          <a:p>
            <a:pPr>
              <a:lnSpc>
                <a:spcPct val="200000"/>
              </a:lnSpc>
            </a:pPr>
            <a:r>
              <a:rPr lang="en-US" altLang="zh-CN">
                <a:solidFill>
                  <a:schemeClr val="tx1">
                    <a:lumMod val="50000"/>
                    <a:lumOff val="50000"/>
                  </a:schemeClr>
                </a:solidFill>
                <a:latin typeface="Calibri" panose="020F0502020204030204" pitchFamily="34" charset="0"/>
                <a:cs typeface="Calibri" panose="020F0502020204030204" pitchFamily="34" charset="0"/>
              </a:rPr>
              <a:t>5.3Change needs to be managed in a closed loop</a:t>
            </a:r>
            <a:r>
              <a:rPr lang="zh-CN" altLang="en-US">
                <a:solidFill>
                  <a:schemeClr val="tx1">
                    <a:lumMod val="50000"/>
                    <a:lumOff val="50000"/>
                  </a:schemeClr>
                </a:solidFill>
                <a:latin typeface="Calibri" panose="020F0502020204030204" pitchFamily="34" charset="0"/>
                <a:cs typeface="Calibri" panose="020F0502020204030204" pitchFamily="34" charset="0"/>
              </a:rPr>
              <a:t>变更需进行闭环管理</a:t>
            </a:r>
            <a:endParaRPr lang="en-US" altLang="zh-CN">
              <a:solidFill>
                <a:schemeClr val="tx1">
                  <a:lumMod val="50000"/>
                  <a:lumOff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77831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12535-B1E2-3A9D-045A-CF9F5BA35347}"/>
              </a:ext>
            </a:extLst>
          </p:cNvPr>
          <p:cNvSpPr>
            <a:spLocks noGrp="1"/>
          </p:cNvSpPr>
          <p:nvPr>
            <p:ph type="title"/>
          </p:nvPr>
        </p:nvSpPr>
        <p:spPr/>
        <p:txBody>
          <a:bodyPr/>
          <a:lstStyle/>
          <a:p>
            <a:r>
              <a:rPr lang="zh-CN" altLang="en-US">
                <a:solidFill>
                  <a:schemeClr val="accent1"/>
                </a:solidFill>
                <a:ea typeface="微软雅黑" panose="020B0503020204020204" pitchFamily="34" charset="-122"/>
              </a:rPr>
              <a:t>环保工程建设管理</a:t>
            </a:r>
            <a:endParaRPr lang="en-GB"/>
          </a:p>
        </p:txBody>
      </p:sp>
      <p:sp>
        <p:nvSpPr>
          <p:cNvPr id="5" name="矩形 4"/>
          <p:cNvSpPr/>
          <p:nvPr/>
        </p:nvSpPr>
        <p:spPr>
          <a:xfrm>
            <a:off x="321026" y="1387822"/>
            <a:ext cx="5443670" cy="400110"/>
          </a:xfrm>
          <a:prstGeom prst="rect">
            <a:avLst/>
          </a:prstGeom>
        </p:spPr>
        <p:txBody>
          <a:bodyPr wrap="square">
            <a:spAutoFit/>
          </a:bodyPr>
          <a:lstStyle/>
          <a:p>
            <a:r>
              <a:rPr lang="en-US" altLang="zh-CN" sz="2000">
                <a:solidFill>
                  <a:schemeClr val="tx1">
                    <a:lumMod val="50000"/>
                    <a:lumOff val="50000"/>
                  </a:schemeClr>
                </a:solidFill>
                <a:latin typeface="Calibri" panose="020F0502020204030204" pitchFamily="34" charset="0"/>
                <a:cs typeface="Calibri" panose="020F0502020204030204" pitchFamily="34" charset="0"/>
              </a:rPr>
              <a:t>6</a:t>
            </a:r>
            <a:r>
              <a:rPr lang="zh-CN" altLang="en-US" sz="2000">
                <a:solidFill>
                  <a:schemeClr val="tx1">
                    <a:lumMod val="50000"/>
                    <a:lumOff val="50000"/>
                  </a:schemeClr>
                </a:solidFill>
                <a:latin typeface="Calibri" panose="020F0502020204030204" pitchFamily="34" charset="0"/>
                <a:cs typeface="Calibri" panose="020F0502020204030204" pitchFamily="34" charset="0"/>
              </a:rPr>
              <a:t>、</a:t>
            </a:r>
            <a:r>
              <a:rPr lang="en-US" altLang="zh-CN" sz="2000">
                <a:solidFill>
                  <a:schemeClr val="tx1">
                    <a:lumMod val="50000"/>
                    <a:lumOff val="50000"/>
                  </a:schemeClr>
                </a:solidFill>
                <a:latin typeface="Calibri" panose="020F0502020204030204" pitchFamily="34" charset="0"/>
                <a:cs typeface="Calibri" panose="020F0502020204030204" pitchFamily="34" charset="0"/>
              </a:rPr>
              <a:t>Safety management/</a:t>
            </a:r>
            <a:r>
              <a:rPr lang="zh-CN" altLang="en-US" sz="2000">
                <a:solidFill>
                  <a:schemeClr val="tx1">
                    <a:lumMod val="50000"/>
                    <a:lumOff val="50000"/>
                  </a:schemeClr>
                </a:solidFill>
                <a:latin typeface="Calibri" panose="020F0502020204030204" pitchFamily="34" charset="0"/>
                <a:cs typeface="Calibri" panose="020F0502020204030204" pitchFamily="34" charset="0"/>
              </a:rPr>
              <a:t>安全管理</a:t>
            </a:r>
          </a:p>
        </p:txBody>
      </p:sp>
      <p:sp>
        <p:nvSpPr>
          <p:cNvPr id="6" name="文本框 5"/>
          <p:cNvSpPr txBox="1"/>
          <p:nvPr/>
        </p:nvSpPr>
        <p:spPr>
          <a:xfrm>
            <a:off x="705677" y="1958007"/>
            <a:ext cx="11261035" cy="2862322"/>
          </a:xfrm>
          <a:prstGeom prst="rect">
            <a:avLst/>
          </a:prstGeom>
          <a:noFill/>
        </p:spPr>
        <p:txBody>
          <a:bodyPr wrap="square" rtlCol="0">
            <a:spAutoFit/>
          </a:bodyPr>
          <a:lstStyle/>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6.1 We will do HAZOP or PHA beforehand and support budget to key  control measures .</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HAZOP</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PHA</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评估：评估要提前，在合同定之前，把评估关键控制项落实到合同以及资金支持。</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6.2 We should do  PSSR check before the project is put into operation and must carry out the key discovery item.</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PSSR</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检查：严格落实必改项整改。</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6.3 Safety civilization construction./</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安全文明施工</a:t>
            </a:r>
            <a:endParaRPr lang="zh-CN" altLang="en-US">
              <a:solidFill>
                <a:schemeClr val="tx1">
                  <a:lumMod val="50000"/>
                  <a:lumOff val="50000"/>
                </a:schemeClr>
              </a:solidFill>
            </a:endParaRPr>
          </a:p>
        </p:txBody>
      </p:sp>
    </p:spTree>
    <p:extLst>
      <p:ext uri="{BB962C8B-B14F-4D97-AF65-F5344CB8AC3E}">
        <p14:creationId xmlns:p14="http://schemas.microsoft.com/office/powerpoint/2010/main" val="74948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wipe(down)">
                                      <p:cBhvr>
                                        <p:cTn id="10" dur="5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arn(inVertical)">
                                      <p:cBhvr>
                                        <p:cTn id="15" dur="500"/>
                                        <p:tgtEl>
                                          <p:spTgt spid="6">
                                            <p:txEl>
                                              <p:pRg st="2" end="2"/>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animEffect transition="in" filter="barn(inVertical)">
                                      <p:cBhvr>
                                        <p:cTn id="18" dur="500"/>
                                        <p:tgtEl>
                                          <p:spTgt spid="6">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barn(inVertical)">
                                      <p:cBhvr>
                                        <p:cTn id="23"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CB24EA7-3F29-6A82-9AA7-7C348EF7726E}"/>
              </a:ext>
            </a:extLst>
          </p:cNvPr>
          <p:cNvSpPr>
            <a:spLocks noGrp="1"/>
          </p:cNvSpPr>
          <p:nvPr>
            <p:ph type="title"/>
          </p:nvPr>
        </p:nvSpPr>
        <p:spPr/>
        <p:txBody>
          <a:bodyPr/>
          <a:lstStyle/>
          <a:p>
            <a:r>
              <a:rPr lang="zh-CN" altLang="en-US">
                <a:solidFill>
                  <a:schemeClr val="accent1"/>
                </a:solidFill>
                <a:ea typeface="微软雅黑" panose="020B0503020204020204" pitchFamily="34" charset="-122"/>
              </a:rPr>
              <a:t>环保工程建设管理</a:t>
            </a:r>
            <a:endParaRPr lang="en-GB"/>
          </a:p>
        </p:txBody>
      </p:sp>
      <p:sp>
        <p:nvSpPr>
          <p:cNvPr id="5" name="矩形 4"/>
          <p:cNvSpPr/>
          <p:nvPr/>
        </p:nvSpPr>
        <p:spPr>
          <a:xfrm>
            <a:off x="321025" y="1387822"/>
            <a:ext cx="7023991" cy="400110"/>
          </a:xfrm>
          <a:prstGeom prst="rect">
            <a:avLst/>
          </a:prstGeom>
        </p:spPr>
        <p:txBody>
          <a:bodyPr wrap="square">
            <a:spAutoFit/>
          </a:bodyPr>
          <a:lstStyle/>
          <a:p>
            <a:pPr lvl="0"/>
            <a:r>
              <a:rPr lang="en-US" altLang="zh-CN" sz="2000">
                <a:solidFill>
                  <a:schemeClr val="tx1">
                    <a:lumMod val="50000"/>
                    <a:lumOff val="50000"/>
                  </a:schemeClr>
                </a:solidFill>
              </a:rPr>
              <a:t>7</a:t>
            </a:r>
            <a:r>
              <a:rPr lang="zh-CN" altLang="en-US" sz="2000">
                <a:solidFill>
                  <a:schemeClr val="tx1">
                    <a:lumMod val="50000"/>
                    <a:lumOff val="50000"/>
                  </a:schemeClr>
                </a:solidFill>
              </a:rPr>
              <a:t>、</a:t>
            </a:r>
            <a:r>
              <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Quality management</a:t>
            </a:r>
            <a:r>
              <a:rPr lang="zh-CN" altLang="en-US"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质量管理</a:t>
            </a:r>
            <a:endPar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6" name="文本框 5"/>
          <p:cNvSpPr txBox="1"/>
          <p:nvPr/>
        </p:nvSpPr>
        <p:spPr>
          <a:xfrm>
            <a:off x="725555" y="1878494"/>
            <a:ext cx="11261035" cy="3416320"/>
          </a:xfrm>
          <a:prstGeom prst="rect">
            <a:avLst/>
          </a:prstGeom>
          <a:noFill/>
        </p:spPr>
        <p:txBody>
          <a:bodyPr wrap="square" rtlCol="0">
            <a:spAutoFit/>
          </a:bodyPr>
          <a:lstStyle/>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7.1 Confirm construction, approve DQ/</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建设方案确认，</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DQ</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审批</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7.2 FAT&amp;SAT /</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关键设备进行工厂验收，现场验收测试</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7.3 Project quality construction standard document /</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工程质量施工标准文件</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7.4 Build according drawing and  manage MOC strictly/ </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按图施工，严格变更管理</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7.5 Enhance supervision and acceptance check throughout construction/</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施工过程验收与监管</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7.6 Audit/</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公司多部门联合质量审查</a:t>
            </a:r>
          </a:p>
        </p:txBody>
      </p:sp>
    </p:spTree>
    <p:extLst>
      <p:ext uri="{BB962C8B-B14F-4D97-AF65-F5344CB8AC3E}">
        <p14:creationId xmlns:p14="http://schemas.microsoft.com/office/powerpoint/2010/main" val="571874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Effect transition="in" filter="fade">
                                      <p:cBhvr>
                                        <p:cTn id="35" dur="1000"/>
                                        <p:tgtEl>
                                          <p:spTgt spid="6">
                                            <p:txEl>
                                              <p:pRg st="4" end="4"/>
                                            </p:txEl>
                                          </p:spTgt>
                                        </p:tgtEl>
                                      </p:cBhvr>
                                    </p:animEffect>
                                    <p:anim calcmode="lin" valueType="num">
                                      <p:cBhvr>
                                        <p:cTn id="36"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6">
                                            <p:txEl>
                                              <p:pRg st="5" end="5"/>
                                            </p:txEl>
                                          </p:spTgt>
                                        </p:tgtEl>
                                        <p:attrNameLst>
                                          <p:attrName>style.visibility</p:attrName>
                                        </p:attrNameLst>
                                      </p:cBhvr>
                                      <p:to>
                                        <p:strVal val="visible"/>
                                      </p:to>
                                    </p:set>
                                    <p:animEffect transition="in" filter="fade">
                                      <p:cBhvr>
                                        <p:cTn id="42" dur="1000"/>
                                        <p:tgtEl>
                                          <p:spTgt spid="6">
                                            <p:txEl>
                                              <p:pRg st="5" end="5"/>
                                            </p:txEl>
                                          </p:spTgt>
                                        </p:tgtEl>
                                      </p:cBhvr>
                                    </p:animEffect>
                                    <p:anim calcmode="lin" valueType="num">
                                      <p:cBhvr>
                                        <p:cTn id="43"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EA24E-CD97-A156-B659-06095EA79A2F}"/>
              </a:ext>
            </a:extLst>
          </p:cNvPr>
          <p:cNvSpPr>
            <a:spLocks noGrp="1"/>
          </p:cNvSpPr>
          <p:nvPr>
            <p:ph type="title"/>
          </p:nvPr>
        </p:nvSpPr>
        <p:spPr/>
        <p:txBody>
          <a:bodyPr/>
          <a:lstStyle/>
          <a:p>
            <a:r>
              <a:rPr lang="zh-CN" altLang="en-US">
                <a:solidFill>
                  <a:schemeClr val="accent1"/>
                </a:solidFill>
                <a:ea typeface="微软雅黑" panose="020B0503020204020204" pitchFamily="34" charset="-122"/>
              </a:rPr>
              <a:t>环保工程建设管理</a:t>
            </a:r>
            <a:endParaRPr lang="en-GB"/>
          </a:p>
        </p:txBody>
      </p:sp>
      <p:sp>
        <p:nvSpPr>
          <p:cNvPr id="5" name="矩形 4"/>
          <p:cNvSpPr/>
          <p:nvPr/>
        </p:nvSpPr>
        <p:spPr>
          <a:xfrm>
            <a:off x="243906" y="1520025"/>
            <a:ext cx="7023991" cy="400110"/>
          </a:xfrm>
          <a:prstGeom prst="rect">
            <a:avLst/>
          </a:prstGeom>
        </p:spPr>
        <p:txBody>
          <a:bodyPr wrap="square">
            <a:spAutoFit/>
          </a:bodyPr>
          <a:lstStyle/>
          <a:p>
            <a:pPr lvl="0"/>
            <a:r>
              <a:rPr lang="en-US" altLang="zh-CN" sz="2000">
                <a:solidFill>
                  <a:schemeClr val="tx1">
                    <a:lumMod val="50000"/>
                    <a:lumOff val="50000"/>
                  </a:schemeClr>
                </a:solidFill>
              </a:rPr>
              <a:t>8</a:t>
            </a:r>
            <a:r>
              <a:rPr lang="zh-CN" altLang="en-US" sz="2000">
                <a:solidFill>
                  <a:schemeClr val="tx1">
                    <a:lumMod val="50000"/>
                    <a:lumOff val="50000"/>
                  </a:schemeClr>
                </a:solidFill>
              </a:rPr>
              <a:t>、</a:t>
            </a:r>
            <a:r>
              <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Staff Management/</a:t>
            </a:r>
            <a:r>
              <a:rPr lang="zh-CN" altLang="en-US"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人员管理</a:t>
            </a:r>
          </a:p>
        </p:txBody>
      </p:sp>
      <p:sp>
        <p:nvSpPr>
          <p:cNvPr id="6" name="文本框 5"/>
          <p:cNvSpPr txBox="1"/>
          <p:nvPr/>
        </p:nvSpPr>
        <p:spPr>
          <a:xfrm>
            <a:off x="813112" y="2027505"/>
            <a:ext cx="7484166" cy="2862322"/>
          </a:xfrm>
          <a:prstGeom prst="rect">
            <a:avLst/>
          </a:prstGeom>
          <a:noFill/>
        </p:spPr>
        <p:txBody>
          <a:bodyPr wrap="square" rtlCol="0">
            <a:spAutoFit/>
          </a:bodyPr>
          <a:lstStyle/>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8.1 Enough professional personnel/</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各专业人员配备齐全</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8.2Training/</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培训</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8.3 Work summary report/</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工作总结汇报及跟踪制度</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8.4 Staff promotion/</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人员晋升</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8.5 KPI/</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绩效</a:t>
            </a:r>
          </a:p>
        </p:txBody>
      </p:sp>
    </p:spTree>
    <p:extLst>
      <p:ext uri="{BB962C8B-B14F-4D97-AF65-F5344CB8AC3E}">
        <p14:creationId xmlns:p14="http://schemas.microsoft.com/office/powerpoint/2010/main" val="404897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1000"/>
                                        <p:tgtEl>
                                          <p:spTgt spid="6">
                                            <p:txEl>
                                              <p:pRg st="1" end="1"/>
                                            </p:txEl>
                                          </p:spTgt>
                                        </p:tgtEl>
                                      </p:cBhvr>
                                    </p:animEffect>
                                    <p:anim calcmode="lin" valueType="num">
                                      <p:cBhvr>
                                        <p:cTn id="14"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Effect transition="in" filter="fade">
                                      <p:cBhvr>
                                        <p:cTn id="20" dur="1000"/>
                                        <p:tgtEl>
                                          <p:spTgt spid="6">
                                            <p:txEl>
                                              <p:pRg st="2" end="2"/>
                                            </p:txEl>
                                          </p:spTgt>
                                        </p:tgtEl>
                                      </p:cBhvr>
                                    </p:animEffect>
                                    <p:anim calcmode="lin" valueType="num">
                                      <p:cBhvr>
                                        <p:cTn id="21"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fade">
                                      <p:cBhvr>
                                        <p:cTn id="27" dur="1000"/>
                                        <p:tgtEl>
                                          <p:spTgt spid="6">
                                            <p:txEl>
                                              <p:pRg st="3" end="3"/>
                                            </p:txEl>
                                          </p:spTgt>
                                        </p:tgtEl>
                                      </p:cBhvr>
                                    </p:animEffect>
                                    <p:anim calcmode="lin" valueType="num">
                                      <p:cBhvr>
                                        <p:cTn id="28"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6">
                                            <p:txEl>
                                              <p:pRg st="4" end="4"/>
                                            </p:txEl>
                                          </p:spTgt>
                                        </p:tgtEl>
                                        <p:attrNameLst>
                                          <p:attrName>style.visibility</p:attrName>
                                        </p:attrNameLst>
                                      </p:cBhvr>
                                      <p:to>
                                        <p:strVal val="visible"/>
                                      </p:to>
                                    </p:set>
                                    <p:animEffect transition="in" filter="fade">
                                      <p:cBhvr>
                                        <p:cTn id="34" dur="1000"/>
                                        <p:tgtEl>
                                          <p:spTgt spid="6">
                                            <p:txEl>
                                              <p:pRg st="4" end="4"/>
                                            </p:txEl>
                                          </p:spTgt>
                                        </p:tgtEl>
                                      </p:cBhvr>
                                    </p:animEffect>
                                    <p:anim calcmode="lin" valueType="num">
                                      <p:cBhvr>
                                        <p:cTn id="35"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25777-970F-9C24-D8E1-A2050194F310}"/>
              </a:ext>
            </a:extLst>
          </p:cNvPr>
          <p:cNvSpPr>
            <a:spLocks noGrp="1"/>
          </p:cNvSpPr>
          <p:nvPr>
            <p:ph type="title"/>
          </p:nvPr>
        </p:nvSpPr>
        <p:spPr/>
        <p:txBody>
          <a:bodyPr/>
          <a:lstStyle/>
          <a:p>
            <a:r>
              <a:rPr lang="zh-CN" altLang="en-US">
                <a:solidFill>
                  <a:schemeClr val="accent1"/>
                </a:solidFill>
                <a:ea typeface="微软雅黑" panose="020B0503020204020204" pitchFamily="34" charset="-122"/>
              </a:rPr>
              <a:t>环保工程建设管理</a:t>
            </a:r>
            <a:endParaRPr lang="en-GB"/>
          </a:p>
        </p:txBody>
      </p:sp>
      <p:sp>
        <p:nvSpPr>
          <p:cNvPr id="5" name="矩形 4"/>
          <p:cNvSpPr/>
          <p:nvPr/>
        </p:nvSpPr>
        <p:spPr>
          <a:xfrm>
            <a:off x="321025" y="1387822"/>
            <a:ext cx="7023991" cy="400110"/>
          </a:xfrm>
          <a:prstGeom prst="rect">
            <a:avLst/>
          </a:prstGeom>
        </p:spPr>
        <p:txBody>
          <a:bodyPr wrap="square">
            <a:spAutoFit/>
          </a:bodyPr>
          <a:lstStyle/>
          <a:p>
            <a:pPr lvl="0"/>
            <a:r>
              <a:rPr lang="en-US" altLang="zh-CN" sz="2000">
                <a:solidFill>
                  <a:schemeClr val="tx1">
                    <a:lumMod val="50000"/>
                    <a:lumOff val="50000"/>
                  </a:schemeClr>
                </a:solidFill>
              </a:rPr>
              <a:t>9</a:t>
            </a:r>
            <a:r>
              <a:rPr lang="zh-CN" altLang="en-US" sz="2000">
                <a:solidFill>
                  <a:schemeClr val="tx1">
                    <a:lumMod val="50000"/>
                    <a:lumOff val="50000"/>
                  </a:schemeClr>
                </a:solidFill>
              </a:rPr>
              <a:t>、</a:t>
            </a:r>
            <a:r>
              <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Document Management/</a:t>
            </a:r>
            <a:r>
              <a:rPr lang="zh-CN" altLang="en-US"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文件管理</a:t>
            </a:r>
          </a:p>
        </p:txBody>
      </p:sp>
      <p:sp>
        <p:nvSpPr>
          <p:cNvPr id="6" name="文本框 5"/>
          <p:cNvSpPr txBox="1"/>
          <p:nvPr/>
        </p:nvSpPr>
        <p:spPr>
          <a:xfrm>
            <a:off x="705677" y="1958007"/>
            <a:ext cx="11261035" cy="2308324"/>
          </a:xfrm>
          <a:prstGeom prst="rect">
            <a:avLst/>
          </a:prstGeom>
          <a:noFill/>
        </p:spPr>
        <p:txBody>
          <a:bodyPr wrap="square" rtlCol="0">
            <a:spAutoFit/>
          </a:bodyPr>
          <a:lstStyle/>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9.1 Drawing</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工程设计、施工图</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9.2 Equipment archives</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设备档案</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9.3 Equipment operation manual and preventive maintenance plan</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设备操作手册及预防性维护计划</a:t>
            </a:r>
          </a:p>
          <a:p>
            <a:pPr lvl="0">
              <a:lnSpc>
                <a:spcPct val="20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9.4 Completion acceptance document</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竣工验收文件</a:t>
            </a:r>
          </a:p>
        </p:txBody>
      </p:sp>
      <p:sp>
        <p:nvSpPr>
          <p:cNvPr id="7" name="矩形 6"/>
          <p:cNvSpPr/>
          <p:nvPr/>
        </p:nvSpPr>
        <p:spPr>
          <a:xfrm>
            <a:off x="321025" y="4685054"/>
            <a:ext cx="7023991" cy="1323439"/>
          </a:xfrm>
          <a:prstGeom prst="rect">
            <a:avLst/>
          </a:prstGeom>
        </p:spPr>
        <p:txBody>
          <a:bodyPr wrap="square">
            <a:spAutoFit/>
          </a:bodyPr>
          <a:lstStyle/>
          <a:p>
            <a:pPr lvl="0">
              <a:lnSpc>
                <a:spcPct val="150000"/>
              </a:lnSpc>
            </a:pPr>
            <a:r>
              <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10</a:t>
            </a:r>
            <a:r>
              <a:rPr lang="zh-CN" altLang="en-US"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Summary</a:t>
            </a:r>
            <a:r>
              <a:rPr lang="zh-CN" altLang="en-US"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总结培训</a:t>
            </a:r>
            <a:endPar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lvl="0">
              <a:lnSpc>
                <a:spcPct val="150000"/>
              </a:lnSpc>
            </a:pPr>
            <a:r>
              <a:rPr lang="zh-CN" altLang="en-US"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a:t>
            </a:r>
            <a:r>
              <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10.1 </a:t>
            </a:r>
            <a:r>
              <a:rPr lang="zh-CN" altLang="en-US"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项目经验总结，及人员培训</a:t>
            </a:r>
            <a:endPar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lvl="0"/>
            <a:endParaRPr lang="zh-CN" altLang="en-US"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p:txBody>
      </p:sp>
    </p:spTree>
    <p:extLst>
      <p:ext uri="{BB962C8B-B14F-4D97-AF65-F5344CB8AC3E}">
        <p14:creationId xmlns:p14="http://schemas.microsoft.com/office/powerpoint/2010/main" val="3431114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0" end="0"/>
                                            </p:txEl>
                                          </p:spTgt>
                                        </p:tgtEl>
                                        <p:attrNameLst>
                                          <p:attrName>style.visibility</p:attrName>
                                        </p:attrNameLst>
                                      </p:cBhvr>
                                      <p:to>
                                        <p:strVal val="visible"/>
                                      </p:to>
                                    </p:set>
                                    <p:animEffect transition="in" filter="fade">
                                      <p:cBhvr>
                                        <p:cTn id="35" dur="1000"/>
                                        <p:tgtEl>
                                          <p:spTgt spid="7">
                                            <p:txEl>
                                              <p:pRg st="0" end="0"/>
                                            </p:txEl>
                                          </p:spTgt>
                                        </p:tgtEl>
                                      </p:cBhvr>
                                    </p:animEffect>
                                    <p:anim calcmode="lin" valueType="num">
                                      <p:cBhvr>
                                        <p:cTn id="36"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0" end="0"/>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7">
                                            <p:txEl>
                                              <p:pRg st="1" end="1"/>
                                            </p:txEl>
                                          </p:spTgt>
                                        </p:tgtEl>
                                        <p:attrNameLst>
                                          <p:attrName>style.visibility</p:attrName>
                                        </p:attrNameLst>
                                      </p:cBhvr>
                                      <p:to>
                                        <p:strVal val="visible"/>
                                      </p:to>
                                    </p:set>
                                    <p:animEffect transition="in" filter="fade">
                                      <p:cBhvr>
                                        <p:cTn id="40" dur="1000"/>
                                        <p:tgtEl>
                                          <p:spTgt spid="7">
                                            <p:txEl>
                                              <p:pRg st="1" end="1"/>
                                            </p:txEl>
                                          </p:spTgt>
                                        </p:tgtEl>
                                      </p:cBhvr>
                                    </p:animEffect>
                                    <p:anim calcmode="lin" valueType="num">
                                      <p:cBhvr>
                                        <p:cTn id="41"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42"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9" y="1835445"/>
            <a:ext cx="10979151" cy="1087184"/>
          </a:xfrm>
        </p:spPr>
        <p:txBody>
          <a:bodyPr/>
          <a:lstStyle/>
          <a:p>
            <a:pPr>
              <a:lnSpc>
                <a:spcPct val="150000"/>
              </a:lnSpc>
            </a:pPr>
            <a:r>
              <a:rPr lang="zh-CN" altLang="en-US" sz="2500" b="0">
                <a:ea typeface="微软雅黑" panose="020B0503020204020204" pitchFamily="34" charset="-122"/>
              </a:rPr>
              <a:t>一</a:t>
            </a:r>
            <a:r>
              <a:rPr lang="en-US" altLang="zh-CN" sz="2500" b="0">
                <a:ea typeface="微软雅黑" panose="020B0503020204020204" pitchFamily="34" charset="-122"/>
              </a:rPr>
              <a:t>.</a:t>
            </a:r>
            <a:r>
              <a:rPr lang="zh-CN" altLang="en-US" sz="2500" b="0">
                <a:ea typeface="微软雅黑" panose="020B0503020204020204" pitchFamily="34" charset="-122"/>
              </a:rPr>
              <a:t> 环保项目建设流程及常见问题</a:t>
            </a:r>
            <a:endParaRPr lang="en-US" altLang="zh-CN" sz="2500" b="0">
              <a:ea typeface="微软雅黑" panose="020B0503020204020204" pitchFamily="34" charset="-122"/>
            </a:endParaRPr>
          </a:p>
        </p:txBody>
      </p:sp>
      <p:sp>
        <p:nvSpPr>
          <p:cNvPr id="4" name="Text Placeholder 3">
            <a:extLst>
              <a:ext uri="{FF2B5EF4-FFF2-40B4-BE49-F238E27FC236}">
                <a16:creationId xmlns:a16="http://schemas.microsoft.com/office/drawing/2014/main" id="{B6CE52A2-C0BA-4F5F-B959-F1ED4951A323}"/>
              </a:ext>
            </a:extLst>
          </p:cNvPr>
          <p:cNvSpPr>
            <a:spLocks noGrp="1"/>
          </p:cNvSpPr>
          <p:nvPr>
            <p:ph type="body" sz="quarter" idx="11"/>
          </p:nvPr>
        </p:nvSpPr>
        <p:spPr>
          <a:xfrm>
            <a:off x="450849" y="3341857"/>
            <a:ext cx="9790431" cy="1087655"/>
          </a:xfrm>
        </p:spPr>
        <p:txBody>
          <a:bodyPr/>
          <a:lstStyle/>
          <a:p>
            <a:pPr>
              <a:lnSpc>
                <a:spcPct val="150000"/>
              </a:lnSpc>
            </a:pPr>
            <a:r>
              <a:rPr lang="zh-CN" altLang="en-US" sz="2500">
                <a:solidFill>
                  <a:schemeClr val="accent1"/>
                </a:solidFill>
                <a:ea typeface="微软雅黑" panose="020B0503020204020204" pitchFamily="34" charset="-122"/>
              </a:rPr>
              <a:t>三</a:t>
            </a:r>
            <a:r>
              <a:rPr lang="en-US" altLang="zh-CN" sz="2500">
                <a:solidFill>
                  <a:schemeClr val="accent1"/>
                </a:solidFill>
                <a:ea typeface="微软雅黑" panose="020B0503020204020204" pitchFamily="34" charset="-122"/>
              </a:rPr>
              <a:t>. </a:t>
            </a:r>
            <a:r>
              <a:rPr lang="zh-CN" altLang="en-US" sz="2500">
                <a:solidFill>
                  <a:schemeClr val="accent1"/>
                </a:solidFill>
                <a:ea typeface="微软雅黑" panose="020B0503020204020204" pitchFamily="34" charset="-122"/>
              </a:rPr>
              <a:t>案例分享</a:t>
            </a:r>
            <a:r>
              <a:rPr lang="en-US" altLang="zh-CN" sz="2500">
                <a:solidFill>
                  <a:schemeClr val="accent1"/>
                </a:solidFill>
                <a:ea typeface="微软雅黑" panose="020B0503020204020204" pitchFamily="34" charset="-122"/>
              </a:rPr>
              <a:t>-RT0</a:t>
            </a:r>
            <a:r>
              <a:rPr lang="zh-CN" altLang="en-US" sz="2500">
                <a:solidFill>
                  <a:schemeClr val="accent1"/>
                </a:solidFill>
                <a:ea typeface="微软雅黑" panose="020B0503020204020204" pitchFamily="34" charset="-122"/>
              </a:rPr>
              <a:t>建设</a:t>
            </a: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4"/>
          </p:nvPr>
        </p:nvSpPr>
        <p:spPr>
          <a:xfrm>
            <a:off x="450849" y="2590225"/>
            <a:ext cx="10899638" cy="1084507"/>
          </a:xfrm>
        </p:spPr>
        <p:txBody>
          <a:bodyPr/>
          <a:lstStyle/>
          <a:p>
            <a:pPr>
              <a:lnSpc>
                <a:spcPct val="150000"/>
              </a:lnSpc>
            </a:pPr>
            <a:r>
              <a:rPr lang="zh-CN" altLang="en-US" sz="2500">
                <a:solidFill>
                  <a:schemeClr val="tx1">
                    <a:lumMod val="50000"/>
                    <a:lumOff val="50000"/>
                  </a:schemeClr>
                </a:solidFill>
                <a:ea typeface="微软雅黑" panose="020B0503020204020204" pitchFamily="34" charset="-122"/>
              </a:rPr>
              <a:t>二</a:t>
            </a:r>
            <a:r>
              <a:rPr lang="en-US" altLang="zh-CN" sz="2500">
                <a:solidFill>
                  <a:schemeClr val="tx1">
                    <a:lumMod val="50000"/>
                    <a:lumOff val="50000"/>
                  </a:schemeClr>
                </a:solidFill>
                <a:ea typeface="微软雅黑" panose="020B0503020204020204" pitchFamily="34" charset="-122"/>
              </a:rPr>
              <a:t>. </a:t>
            </a:r>
            <a:r>
              <a:rPr lang="zh-CN" altLang="en-US" sz="2500">
                <a:solidFill>
                  <a:schemeClr val="tx1">
                    <a:lumMod val="50000"/>
                    <a:lumOff val="50000"/>
                  </a:schemeClr>
                </a:solidFill>
                <a:ea typeface="微软雅黑" panose="020B0503020204020204" pitchFamily="34" charset="-122"/>
              </a:rPr>
              <a:t>环保工程建设管理</a:t>
            </a:r>
          </a:p>
        </p:txBody>
      </p:sp>
      <p:sp>
        <p:nvSpPr>
          <p:cNvPr id="11" name="object 4">
            <a:extLst>
              <a:ext uri="{FF2B5EF4-FFF2-40B4-BE49-F238E27FC236}">
                <a16:creationId xmlns:a16="http://schemas.microsoft.com/office/drawing/2014/main" id="{4819F1F7-F4E2-33BE-1D16-357A4AC25F9B}"/>
              </a:ext>
            </a:extLst>
          </p:cNvPr>
          <p:cNvSpPr txBox="1">
            <a:spLocks noGrp="1"/>
          </p:cNvSpPr>
          <p:nvPr>
            <p:ph type="title"/>
          </p:nvPr>
        </p:nvSpPr>
        <p:spPr>
          <a:xfrm>
            <a:off x="450850" y="591015"/>
            <a:ext cx="10515600" cy="566181"/>
          </a:xfrm>
          <a:prstGeom prst="rect">
            <a:avLst/>
          </a:prstGeom>
        </p:spPr>
        <p:txBody>
          <a:bodyPr vert="horz" wrap="square" lIns="0" tIns="12065" rIns="0" bIns="0" rtlCol="0">
            <a:spAutoFit/>
          </a:bodyPr>
          <a:lstStyle/>
          <a:p>
            <a:r>
              <a:rPr lang="en-US" altLang="zh-CN" i="0" u="none" err="1">
                <a:solidFill>
                  <a:srgbClr val="F8652E"/>
                </a:solidFill>
                <a:latin typeface="微软雅黑" panose="020B0503020204020204" pitchFamily="34" charset="-122"/>
                <a:ea typeface="微软雅黑" panose="020B0503020204020204" pitchFamily="34" charset="-122"/>
              </a:rPr>
              <a:t>议程</a:t>
            </a:r>
            <a:r>
              <a:rPr lang="en-US" altLang="zh-CN" i="0" u="none">
                <a:solidFill>
                  <a:srgbClr val="F8652E"/>
                </a:solidFill>
                <a:ea typeface="Ubuntu Bold"/>
              </a:rPr>
              <a:t>  </a:t>
            </a:r>
            <a:r>
              <a:rPr lang="en-GB" sz="2400">
                <a:latin typeface="Ubuntu" panose="020B0504030602030204" pitchFamily="34" charset="0"/>
              </a:rPr>
              <a:t>Agenda</a:t>
            </a:r>
          </a:p>
        </p:txBody>
      </p:sp>
    </p:spTree>
    <p:extLst>
      <p:ext uri="{BB962C8B-B14F-4D97-AF65-F5344CB8AC3E}">
        <p14:creationId xmlns:p14="http://schemas.microsoft.com/office/powerpoint/2010/main" val="332929584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图示 6"/>
          <p:cNvGraphicFramePr/>
          <p:nvPr/>
        </p:nvGraphicFramePr>
        <p:xfrm>
          <a:off x="298383" y="2551792"/>
          <a:ext cx="12165849" cy="38958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矩形 8"/>
          <p:cNvSpPr/>
          <p:nvPr/>
        </p:nvSpPr>
        <p:spPr>
          <a:xfrm>
            <a:off x="96646" y="1169498"/>
            <a:ext cx="12095354" cy="1766637"/>
          </a:xfrm>
          <a:prstGeom prst="rect">
            <a:avLst/>
          </a:prstGeom>
        </p:spPr>
        <p:txBody>
          <a:bodyPr wrap="square">
            <a:spAutoFit/>
          </a:bodyPr>
          <a:lstStyle/>
          <a:p>
            <a:pPr>
              <a:lnSpc>
                <a:spcPct val="170000"/>
              </a:lnSpc>
            </a:pPr>
            <a:r>
              <a:rPr lang="en-US" altLang="zh-CN" sz="24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3.1 Organization /</a:t>
            </a:r>
            <a:r>
              <a:rPr lang="zh-CN" altLang="en-US" sz="24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组织架构</a:t>
            </a:r>
            <a:endParaRPr lang="en-US" altLang="zh-CN" sz="24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a:lnSpc>
                <a:spcPct val="170000"/>
              </a:lnSpc>
            </a:pP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a:t>
            </a:r>
            <a:r>
              <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Set up the project organization structure, clarify the responsibility and responsible person of each department.</a:t>
            </a:r>
          </a:p>
          <a:p>
            <a:pPr>
              <a:lnSpc>
                <a:spcPct val="170000"/>
              </a:lnSpc>
            </a:pPr>
            <a:r>
              <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a:t>
            </a:r>
            <a:r>
              <a:rPr lang="zh-CN" altLang="en-US"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成立项目组织架构，明确各部门职责及负责人</a:t>
            </a:r>
            <a:endPar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3" name="Title 2">
            <a:extLst>
              <a:ext uri="{FF2B5EF4-FFF2-40B4-BE49-F238E27FC236}">
                <a16:creationId xmlns:a16="http://schemas.microsoft.com/office/drawing/2014/main" id="{33E570AE-12A3-61A5-13F7-0B85DECD8F7F}"/>
              </a:ext>
            </a:extLst>
          </p:cNvPr>
          <p:cNvSpPr>
            <a:spLocks noGrp="1"/>
          </p:cNvSpPr>
          <p:nvPr>
            <p:ph type="title"/>
          </p:nvPr>
        </p:nvSpPr>
        <p:spPr/>
        <p:txBody>
          <a:bodyPr/>
          <a:lstStyle/>
          <a:p>
            <a:r>
              <a:rPr lang="zh-CN" altLang="en-US" sz="4000">
                <a:solidFill>
                  <a:schemeClr val="accent1"/>
                </a:solidFill>
                <a:ea typeface="微软雅黑" panose="020B0503020204020204" pitchFamily="34" charset="-122"/>
              </a:rPr>
              <a:t>案例分享</a:t>
            </a:r>
            <a:r>
              <a:rPr lang="en-US" altLang="zh-CN" sz="4000">
                <a:solidFill>
                  <a:schemeClr val="accent1"/>
                </a:solidFill>
                <a:ea typeface="微软雅黑" panose="020B0503020204020204" pitchFamily="34" charset="-122"/>
              </a:rPr>
              <a:t>-RT0</a:t>
            </a:r>
            <a:r>
              <a:rPr lang="zh-CN" altLang="en-US" sz="4000">
                <a:solidFill>
                  <a:schemeClr val="accent1"/>
                </a:solidFill>
                <a:ea typeface="微软雅黑" panose="020B0503020204020204" pitchFamily="34" charset="-122"/>
              </a:rPr>
              <a:t>建设</a:t>
            </a:r>
            <a:endParaRPr lang="en-GB"/>
          </a:p>
        </p:txBody>
      </p:sp>
    </p:spTree>
    <p:extLst>
      <p:ext uri="{BB962C8B-B14F-4D97-AF65-F5344CB8AC3E}">
        <p14:creationId xmlns:p14="http://schemas.microsoft.com/office/powerpoint/2010/main" val="38024395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39185" y="1339193"/>
            <a:ext cx="6707769" cy="563231"/>
          </a:xfrm>
          <a:prstGeom prst="rect">
            <a:avLst/>
          </a:prstGeom>
        </p:spPr>
        <p:txBody>
          <a:bodyPr wrap="square">
            <a:spAutoFit/>
          </a:bodyPr>
          <a:lstStyle/>
          <a:p>
            <a:pPr>
              <a:lnSpc>
                <a:spcPct val="170000"/>
              </a:lnSpc>
            </a:pPr>
            <a:r>
              <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3.2 Confirm  construction scale/</a:t>
            </a:r>
            <a:r>
              <a:rPr lang="zh-CN" altLang="en-US"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建设规模确认</a:t>
            </a:r>
            <a:endParaRPr lang="en-US" altLang="zh-CN" sz="20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8" name="矩形 7"/>
          <p:cNvSpPr/>
          <p:nvPr/>
        </p:nvSpPr>
        <p:spPr>
          <a:xfrm>
            <a:off x="7206988" y="1843587"/>
            <a:ext cx="4895559" cy="2400657"/>
          </a:xfrm>
          <a:prstGeom prst="rect">
            <a:avLst/>
          </a:prstGeom>
        </p:spPr>
        <p:txBody>
          <a:bodyPr wrap="square">
            <a:spAutoFit/>
          </a:bodyPr>
          <a:lstStyle/>
          <a:p>
            <a:pPr>
              <a:lnSpc>
                <a:spcPct val="150000"/>
              </a:lnSpc>
            </a:pPr>
            <a:r>
              <a:rPr lang="en-US" altLang="zh-CN"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② VOC concentration/VOC</a:t>
            </a:r>
            <a:r>
              <a:rPr lang="zh-CN" altLang="en-US"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浓度</a:t>
            </a:r>
            <a:endParaRPr lang="en-US" altLang="zh-CN"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50000"/>
              </a:lnSpc>
              <a:buFont typeface="Arial" panose="020B0604020202020204" pitchFamily="34" charset="0"/>
              <a:buChar char="•"/>
            </a:pPr>
            <a:r>
              <a:rPr lang="en-US" altLang="zh-CN"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actual measurement</a:t>
            </a:r>
            <a:r>
              <a:rPr lang="zh-CN" altLang="en-US"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实测法</a:t>
            </a:r>
            <a:endParaRPr lang="en-US" altLang="zh-CN"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50000"/>
              </a:lnSpc>
              <a:buFont typeface="Arial" panose="020B0604020202020204" pitchFamily="34" charset="0"/>
              <a:buChar char="•"/>
            </a:pPr>
            <a:r>
              <a:rPr lang="en-US" altLang="zh-CN"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Process material balance</a:t>
            </a:r>
            <a:r>
              <a:rPr lang="zh-CN" altLang="en-US"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工艺物料衡算法</a:t>
            </a:r>
            <a:endParaRPr lang="en-US" altLang="zh-CN"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50000"/>
              </a:lnSpc>
              <a:buFont typeface="Arial" panose="020B0604020202020204" pitchFamily="34" charset="0"/>
              <a:buChar char="•"/>
            </a:pPr>
            <a:r>
              <a:rPr lang="en-US" altLang="zh-CN"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Refer to eia documents of similar enterprises</a:t>
            </a:r>
            <a:r>
              <a:rPr lang="zh-CN" altLang="en-US"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参考同类型企业的环评文件</a:t>
            </a:r>
            <a:endParaRPr lang="en-US" altLang="zh-CN" sz="2000">
              <a:ln w="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9" name="文本框 8"/>
          <p:cNvSpPr txBox="1"/>
          <p:nvPr/>
        </p:nvSpPr>
        <p:spPr>
          <a:xfrm>
            <a:off x="506926" y="2039595"/>
            <a:ext cx="4291463" cy="400110"/>
          </a:xfrm>
          <a:prstGeom prst="rect">
            <a:avLst/>
          </a:prstGeom>
          <a:noFill/>
        </p:spPr>
        <p:txBody>
          <a:bodyPr wrap="square" rtlCol="0">
            <a:spAutoFit/>
          </a:bodyPr>
          <a:lstStyle/>
          <a:p>
            <a:r>
              <a:rPr lang="zh-CN" altLang="en-US" sz="2000">
                <a:solidFill>
                  <a:schemeClr val="tx1">
                    <a:lumMod val="50000"/>
                    <a:lumOff val="50000"/>
                  </a:schemeClr>
                </a:solidFill>
                <a:latin typeface="Calibri" panose="020F0502020204030204" pitchFamily="34" charset="0"/>
                <a:cs typeface="Calibri" panose="020F0502020204030204" pitchFamily="34" charset="0"/>
              </a:rPr>
              <a:t>①</a:t>
            </a:r>
            <a:r>
              <a:rPr lang="en-US" altLang="zh-CN" sz="2000">
                <a:solidFill>
                  <a:schemeClr val="tx1">
                    <a:lumMod val="50000"/>
                    <a:lumOff val="50000"/>
                  </a:schemeClr>
                </a:solidFill>
                <a:latin typeface="Calibri" panose="020F0502020204030204" pitchFamily="34" charset="0"/>
                <a:cs typeface="Calibri" panose="020F0502020204030204" pitchFamily="34" charset="0"/>
              </a:rPr>
              <a:t> Exhaust flow </a:t>
            </a:r>
            <a:r>
              <a:rPr lang="zh-CN" altLang="en-US" sz="2000">
                <a:solidFill>
                  <a:schemeClr val="tx1">
                    <a:lumMod val="50000"/>
                    <a:lumOff val="50000"/>
                  </a:schemeClr>
                </a:solidFill>
                <a:latin typeface="Calibri" panose="020F0502020204030204" pitchFamily="34" charset="0"/>
                <a:cs typeface="Calibri" panose="020F0502020204030204" pitchFamily="34" charset="0"/>
              </a:rPr>
              <a:t>尾气风量</a:t>
            </a:r>
          </a:p>
        </p:txBody>
      </p:sp>
      <p:pic>
        <p:nvPicPr>
          <p:cNvPr id="2" name="图片 1"/>
          <p:cNvPicPr>
            <a:picLocks noChangeAspect="1"/>
          </p:cNvPicPr>
          <p:nvPr/>
        </p:nvPicPr>
        <p:blipFill>
          <a:blip r:embed="rId2"/>
          <a:stretch>
            <a:fillRect/>
          </a:stretch>
        </p:blipFill>
        <p:spPr>
          <a:xfrm>
            <a:off x="439185" y="2518977"/>
            <a:ext cx="6562725" cy="3467100"/>
          </a:xfrm>
          <a:prstGeom prst="rect">
            <a:avLst/>
          </a:prstGeom>
        </p:spPr>
      </p:pic>
      <p:sp>
        <p:nvSpPr>
          <p:cNvPr id="10" name="Title 9">
            <a:extLst>
              <a:ext uri="{FF2B5EF4-FFF2-40B4-BE49-F238E27FC236}">
                <a16:creationId xmlns:a16="http://schemas.microsoft.com/office/drawing/2014/main" id="{455EC530-346B-5FCA-3B1A-061B121D716A}"/>
              </a:ext>
            </a:extLst>
          </p:cNvPr>
          <p:cNvSpPr>
            <a:spLocks noGrp="1"/>
          </p:cNvSpPr>
          <p:nvPr>
            <p:ph type="title"/>
          </p:nvPr>
        </p:nvSpPr>
        <p:spPr/>
        <p:txBody>
          <a:bodyPr/>
          <a:lstStyle/>
          <a:p>
            <a:r>
              <a:rPr lang="zh-CN" altLang="en-US" sz="4000">
                <a:solidFill>
                  <a:schemeClr val="accent1"/>
                </a:solidFill>
                <a:ea typeface="微软雅黑" panose="020B0503020204020204" pitchFamily="34" charset="-122"/>
              </a:rPr>
              <a:t>案例分享</a:t>
            </a:r>
            <a:r>
              <a:rPr lang="en-US" altLang="zh-CN" sz="4000">
                <a:solidFill>
                  <a:schemeClr val="accent1"/>
                </a:solidFill>
                <a:ea typeface="微软雅黑" panose="020B0503020204020204" pitchFamily="34" charset="-122"/>
              </a:rPr>
              <a:t>-RT0</a:t>
            </a:r>
            <a:r>
              <a:rPr lang="zh-CN" altLang="en-US" sz="4000">
                <a:solidFill>
                  <a:schemeClr val="accent1"/>
                </a:solidFill>
                <a:ea typeface="微软雅黑" panose="020B0503020204020204" pitchFamily="34" charset="-122"/>
              </a:rPr>
              <a:t>建设</a:t>
            </a:r>
            <a:endParaRPr lang="en-GB"/>
          </a:p>
        </p:txBody>
      </p:sp>
    </p:spTree>
    <p:extLst>
      <p:ext uri="{BB962C8B-B14F-4D97-AF65-F5344CB8AC3E}">
        <p14:creationId xmlns:p14="http://schemas.microsoft.com/office/powerpoint/2010/main" val="2411404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1000"/>
                                        <p:tgtEl>
                                          <p:spTgt spid="8">
                                            <p:txEl>
                                              <p:pRg st="1" end="1"/>
                                            </p:txEl>
                                          </p:spTgt>
                                        </p:tgtEl>
                                      </p:cBhvr>
                                    </p:animEffect>
                                    <p:anim calcmode="lin" valueType="num">
                                      <p:cBhvr>
                                        <p:cTn id="13"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8">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1000"/>
                                        <p:tgtEl>
                                          <p:spTgt spid="8">
                                            <p:txEl>
                                              <p:pRg st="2" end="2"/>
                                            </p:txEl>
                                          </p:spTgt>
                                        </p:tgtEl>
                                      </p:cBhvr>
                                    </p:animEffect>
                                    <p:anim calcmode="lin" valueType="num">
                                      <p:cBhvr>
                                        <p:cTn id="18"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8">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1000"/>
                                        <p:tgtEl>
                                          <p:spTgt spid="8">
                                            <p:txEl>
                                              <p:pRg st="3" end="3"/>
                                            </p:txEl>
                                          </p:spTgt>
                                        </p:tgtEl>
                                      </p:cBhvr>
                                    </p:animEffect>
                                    <p:anim calcmode="lin" valueType="num">
                                      <p:cBhvr>
                                        <p:cTn id="23"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75017" y="1147762"/>
            <a:ext cx="5138747" cy="500458"/>
          </a:xfrm>
          <a:prstGeom prst="rect">
            <a:avLst/>
          </a:prstGeom>
        </p:spPr>
        <p:txBody>
          <a:bodyPr wrap="square">
            <a:spAutoFit/>
          </a:bodyPr>
          <a:lstStyle/>
          <a:p>
            <a:pPr>
              <a:lnSpc>
                <a:spcPct val="170000"/>
              </a:lnSpc>
            </a:pPr>
            <a:r>
              <a:rPr lang="en-US" altLang="zh-CN" b="1">
                <a:solidFill>
                  <a:schemeClr val="tx1">
                    <a:lumMod val="50000"/>
                    <a:lumOff val="50000"/>
                  </a:schemeClr>
                </a:solidFill>
                <a:latin typeface="微软雅黑" panose="020B0503020204020204" pitchFamily="34" charset="-122"/>
                <a:ea typeface="微软雅黑" panose="020B0503020204020204" pitchFamily="34" charset="-122"/>
                <a:cs typeface="Calibri" panose="020F0502020204030204" pitchFamily="34" charset="0"/>
              </a:rPr>
              <a:t>3.3 Functional design</a:t>
            </a:r>
            <a:r>
              <a:rPr lang="zh-CN" altLang="en-US" b="1">
                <a:solidFill>
                  <a:schemeClr val="tx1">
                    <a:lumMod val="50000"/>
                    <a:lumOff val="50000"/>
                  </a:schemeClr>
                </a:solidFill>
                <a:latin typeface="微软雅黑" panose="020B0503020204020204" pitchFamily="34" charset="-122"/>
                <a:ea typeface="微软雅黑" panose="020B0503020204020204" pitchFamily="34" charset="-122"/>
                <a:cs typeface="Calibri" panose="020F0502020204030204" pitchFamily="34" charset="0"/>
              </a:rPr>
              <a:t>功能设计</a:t>
            </a:r>
            <a:endParaRPr lang="en-US" altLang="zh-CN" b="1">
              <a:solidFill>
                <a:schemeClr val="tx1">
                  <a:lumMod val="50000"/>
                  <a:lumOff val="50000"/>
                </a:schemeClr>
              </a:solidFill>
              <a:latin typeface="微软雅黑" panose="020B0503020204020204" pitchFamily="34" charset="-122"/>
              <a:ea typeface="微软雅黑" panose="020B0503020204020204" pitchFamily="34" charset="-122"/>
              <a:cs typeface="Calibri" panose="020F0502020204030204" pitchFamily="34" charset="0"/>
            </a:endParaRPr>
          </a:p>
        </p:txBody>
      </p:sp>
      <p:sp>
        <p:nvSpPr>
          <p:cNvPr id="8" name="文本框 7"/>
          <p:cNvSpPr txBox="1"/>
          <p:nvPr/>
        </p:nvSpPr>
        <p:spPr>
          <a:xfrm>
            <a:off x="175016" y="1947422"/>
            <a:ext cx="11538448" cy="3373359"/>
          </a:xfrm>
          <a:prstGeom prst="rect">
            <a:avLst/>
          </a:prstGeom>
          <a:noFill/>
        </p:spPr>
        <p:txBody>
          <a:bodyPr wrap="square" rtlCol="0">
            <a:spAutoFit/>
          </a:bodyPr>
          <a:lstStyle/>
          <a:p>
            <a:pPr>
              <a:lnSpc>
                <a:spcPct val="150000"/>
              </a:lnSpc>
            </a:pPr>
            <a:r>
              <a:rPr lang="zh-CN" altLang="en-US" b="1">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① </a:t>
            </a:r>
            <a:r>
              <a:rPr lang="en-US" altLang="zh-CN" b="1">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Plant general layout</a:t>
            </a:r>
            <a:r>
              <a:rPr lang="zh-CN" altLang="en-US" b="1">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endParaRPr lang="en-GB" altLang="zh-CN" b="1">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a:lnSpc>
                <a:spcPct val="150000"/>
              </a:lnSpc>
            </a:pP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a:lnSpc>
                <a:spcPct val="150000"/>
              </a:lnSpc>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RTO device is defined as open fire location/open fire equipment .According to GB51283-2020, we can refer to Table 4.4.9 for general layout design and Table 5.5.2-2 for device setting. </a:t>
            </a:r>
          </a:p>
          <a:p>
            <a:pPr>
              <a:lnSpc>
                <a:spcPct val="150000"/>
              </a:lnSpc>
            </a:pP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a:lnSpc>
                <a:spcPct val="150000"/>
              </a:lnSpc>
            </a:pP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总图设计：</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RTO</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为明火设备， 宜参考精细化工企业工程设计防火标准（</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GB 51283 – 2020</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）表</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4.4.9</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进行总图设计，表</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5.5.2-2</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进行装置内设置。</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a:lnSpc>
                <a:spcPct val="150000"/>
              </a:lnSpc>
            </a:pP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3" name="Title 2">
            <a:extLst>
              <a:ext uri="{FF2B5EF4-FFF2-40B4-BE49-F238E27FC236}">
                <a16:creationId xmlns:a16="http://schemas.microsoft.com/office/drawing/2014/main" id="{00D932C1-DFB5-56F9-7062-06E9EC74BEAA}"/>
              </a:ext>
            </a:extLst>
          </p:cNvPr>
          <p:cNvSpPr>
            <a:spLocks noGrp="1"/>
          </p:cNvSpPr>
          <p:nvPr>
            <p:ph type="title"/>
          </p:nvPr>
        </p:nvSpPr>
        <p:spPr/>
        <p:txBody>
          <a:bodyPr/>
          <a:lstStyle/>
          <a:p>
            <a:r>
              <a:rPr lang="zh-CN" altLang="en-US" sz="4000">
                <a:solidFill>
                  <a:schemeClr val="accent1"/>
                </a:solidFill>
                <a:ea typeface="微软雅黑" panose="020B0503020204020204" pitchFamily="34" charset="-122"/>
              </a:rPr>
              <a:t>案例分享</a:t>
            </a:r>
            <a:r>
              <a:rPr lang="en-US" altLang="zh-CN" sz="4000">
                <a:solidFill>
                  <a:schemeClr val="accent1"/>
                </a:solidFill>
                <a:ea typeface="微软雅黑" panose="020B0503020204020204" pitchFamily="34" charset="-122"/>
              </a:rPr>
              <a:t>-RT0</a:t>
            </a:r>
            <a:r>
              <a:rPr lang="zh-CN" altLang="en-US" sz="4000">
                <a:solidFill>
                  <a:schemeClr val="accent1"/>
                </a:solidFill>
                <a:ea typeface="微软雅黑" panose="020B0503020204020204" pitchFamily="34" charset="-122"/>
              </a:rPr>
              <a:t>建设</a:t>
            </a:r>
            <a:endParaRPr lang="en-GB"/>
          </a:p>
        </p:txBody>
      </p:sp>
    </p:spTree>
    <p:extLst>
      <p:ext uri="{BB962C8B-B14F-4D97-AF65-F5344CB8AC3E}">
        <p14:creationId xmlns:p14="http://schemas.microsoft.com/office/powerpoint/2010/main" val="3069856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anim calcmode="lin" valueType="num">
                                      <p:cBhvr additive="base">
                                        <p:cTn id="11"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anim calcmode="lin" valueType="num">
                                      <p:cBhvr additive="base">
                                        <p:cTn id="1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67120" y="3707244"/>
            <a:ext cx="5648959" cy="2251917"/>
          </a:xfrm>
          <a:prstGeom prst="rect">
            <a:avLst/>
          </a:prstGeom>
        </p:spPr>
      </p:pic>
      <p:sp>
        <p:nvSpPr>
          <p:cNvPr id="7" name="矩形 6"/>
          <p:cNvSpPr/>
          <p:nvPr/>
        </p:nvSpPr>
        <p:spPr>
          <a:xfrm>
            <a:off x="175017" y="1147762"/>
            <a:ext cx="5138747" cy="500458"/>
          </a:xfrm>
          <a:prstGeom prst="rect">
            <a:avLst/>
          </a:prstGeom>
        </p:spPr>
        <p:txBody>
          <a:bodyPr wrap="square">
            <a:spAutoFit/>
          </a:bodyPr>
          <a:lstStyle/>
          <a:p>
            <a:pPr>
              <a:lnSpc>
                <a:spcPct val="170000"/>
              </a:lnSpc>
            </a:pPr>
            <a:r>
              <a:rPr lang="en-US" altLang="zh-CN" b="1">
                <a:solidFill>
                  <a:schemeClr val="tx1">
                    <a:lumMod val="50000"/>
                    <a:lumOff val="50000"/>
                  </a:schemeClr>
                </a:solidFill>
                <a:latin typeface="微软雅黑" panose="020B0503020204020204" pitchFamily="34" charset="-122"/>
                <a:ea typeface="微软雅黑" panose="020B0503020204020204" pitchFamily="34" charset="-122"/>
                <a:cs typeface="Calibri" panose="020F0502020204030204" pitchFamily="34" charset="0"/>
              </a:rPr>
              <a:t>3.3 Functional design</a:t>
            </a:r>
            <a:r>
              <a:rPr lang="zh-CN" altLang="en-US" b="1">
                <a:solidFill>
                  <a:schemeClr val="tx1">
                    <a:lumMod val="50000"/>
                    <a:lumOff val="50000"/>
                  </a:schemeClr>
                </a:solidFill>
                <a:latin typeface="微软雅黑" panose="020B0503020204020204" pitchFamily="34" charset="-122"/>
                <a:ea typeface="微软雅黑" panose="020B0503020204020204" pitchFamily="34" charset="-122"/>
                <a:cs typeface="Calibri" panose="020F0502020204030204" pitchFamily="34" charset="0"/>
              </a:rPr>
              <a:t>功能设计</a:t>
            </a:r>
            <a:endParaRPr lang="en-US" altLang="zh-CN" b="1">
              <a:solidFill>
                <a:schemeClr val="tx1">
                  <a:lumMod val="50000"/>
                  <a:lumOff val="50000"/>
                </a:schemeClr>
              </a:solidFill>
              <a:latin typeface="微软雅黑" panose="020B0503020204020204" pitchFamily="34" charset="-122"/>
              <a:ea typeface="微软雅黑" panose="020B0503020204020204" pitchFamily="34" charset="-122"/>
              <a:cs typeface="Calibri" panose="020F0502020204030204" pitchFamily="34" charset="0"/>
            </a:endParaRPr>
          </a:p>
        </p:txBody>
      </p:sp>
      <p:sp>
        <p:nvSpPr>
          <p:cNvPr id="8" name="文本框 7"/>
          <p:cNvSpPr txBox="1"/>
          <p:nvPr/>
        </p:nvSpPr>
        <p:spPr>
          <a:xfrm>
            <a:off x="175017" y="1581662"/>
            <a:ext cx="11841966" cy="2125582"/>
          </a:xfrm>
          <a:prstGeom prst="rect">
            <a:avLst/>
          </a:prstGeom>
          <a:noFill/>
        </p:spPr>
        <p:txBody>
          <a:bodyPr wrap="square" rtlCol="0">
            <a:spAutoFit/>
          </a:bodyPr>
          <a:lstStyle/>
          <a:p>
            <a:pPr>
              <a:lnSpc>
                <a:spcPct val="150000"/>
              </a:lnSpc>
            </a:pP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② 厂房功能设计：</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50000"/>
              </a:lnSpc>
              <a:buFont typeface="Wingdings" panose="05000000000000000000" pitchFamily="2" charset="2"/>
              <a:buChar char="§"/>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Condenser should be installed on vacuum pump tail gas pipe and receiving tank for source control. </a:t>
            </a:r>
          </a:p>
          <a:p>
            <a:pPr>
              <a:lnSpc>
                <a:spcPct val="150000"/>
              </a:lnSpc>
            </a:pP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真空泵尾气建议增加冷凝对</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VOC</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预处理。</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285750" indent="-285750">
              <a:lnSpc>
                <a:spcPct val="150000"/>
              </a:lnSpc>
              <a:buFont typeface="Wingdings" panose="05000000000000000000" pitchFamily="2" charset="2"/>
              <a:buChar char="§"/>
            </a:pP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If there are lots of plant exhaust needed to connect into RTO, we suggest setting   a acid/alkali scrubber  for each plant.</a:t>
            </a:r>
          </a:p>
          <a:p>
            <a:pPr>
              <a:lnSpc>
                <a:spcPct val="150000"/>
              </a:lnSpc>
            </a:pP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多个厂房尾气汇入</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RTO</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的，建议出每个厂房界前增加酸洗</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碱洗塔。</a:t>
            </a:r>
            <a:endParaRPr lang="en-GB"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3" name="Title 2">
            <a:extLst>
              <a:ext uri="{FF2B5EF4-FFF2-40B4-BE49-F238E27FC236}">
                <a16:creationId xmlns:a16="http://schemas.microsoft.com/office/drawing/2014/main" id="{00D932C1-DFB5-56F9-7062-06E9EC74BEAA}"/>
              </a:ext>
            </a:extLst>
          </p:cNvPr>
          <p:cNvSpPr>
            <a:spLocks noGrp="1"/>
          </p:cNvSpPr>
          <p:nvPr>
            <p:ph type="title"/>
          </p:nvPr>
        </p:nvSpPr>
        <p:spPr/>
        <p:txBody>
          <a:bodyPr/>
          <a:lstStyle/>
          <a:p>
            <a:r>
              <a:rPr lang="zh-CN" altLang="en-US" sz="4000">
                <a:solidFill>
                  <a:schemeClr val="accent1"/>
                </a:solidFill>
                <a:ea typeface="微软雅黑" panose="020B0503020204020204" pitchFamily="34" charset="-122"/>
              </a:rPr>
              <a:t>案例分享</a:t>
            </a:r>
            <a:r>
              <a:rPr lang="en-US" altLang="zh-CN" sz="4000">
                <a:solidFill>
                  <a:schemeClr val="accent1"/>
                </a:solidFill>
                <a:ea typeface="微软雅黑" panose="020B0503020204020204" pitchFamily="34" charset="-122"/>
              </a:rPr>
              <a:t>-RT0</a:t>
            </a:r>
            <a:r>
              <a:rPr lang="zh-CN" altLang="en-US" sz="4000">
                <a:solidFill>
                  <a:schemeClr val="accent1"/>
                </a:solidFill>
                <a:ea typeface="微软雅黑" panose="020B0503020204020204" pitchFamily="34" charset="-122"/>
              </a:rPr>
              <a:t>建设</a:t>
            </a:r>
            <a:endParaRPr lang="en-GB"/>
          </a:p>
        </p:txBody>
      </p:sp>
      <p:sp>
        <p:nvSpPr>
          <p:cNvPr id="9" name="TextBox 8">
            <a:extLst>
              <a:ext uri="{FF2B5EF4-FFF2-40B4-BE49-F238E27FC236}">
                <a16:creationId xmlns:a16="http://schemas.microsoft.com/office/drawing/2014/main" id="{1B6ABB4B-121C-F26D-5AED-BB6E2F95F519}"/>
              </a:ext>
            </a:extLst>
          </p:cNvPr>
          <p:cNvSpPr txBox="1"/>
          <p:nvPr/>
        </p:nvSpPr>
        <p:spPr>
          <a:xfrm>
            <a:off x="256539" y="3878988"/>
            <a:ext cx="5768341" cy="1294585"/>
          </a:xfrm>
          <a:prstGeom prst="rect">
            <a:avLst/>
          </a:prstGeom>
          <a:noFill/>
        </p:spPr>
        <p:txBody>
          <a:bodyPr wrap="square">
            <a:spAutoFit/>
          </a:bodyPr>
          <a:lstStyle/>
          <a:p>
            <a:pPr>
              <a:lnSpc>
                <a:spcPct val="150000"/>
              </a:lnSpc>
            </a:pP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③</a:t>
            </a:r>
            <a:r>
              <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A nitrogen micro positive pressure protection valve or breather valve could be designed for reactor and tank.</a:t>
            </a:r>
          </a:p>
          <a:p>
            <a:pPr>
              <a:lnSpc>
                <a:spcPct val="150000"/>
              </a:lnSpc>
            </a:pPr>
            <a:r>
              <a:rPr lang="zh-CN" altLang="en-US">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反应釜、储罐引入供泄氮系统、呼吸阀，减少排放。</a:t>
            </a:r>
            <a:endParaRPr lang="en-US" altLang="zh-CN">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p:txBody>
      </p:sp>
    </p:spTree>
    <p:extLst>
      <p:ext uri="{BB962C8B-B14F-4D97-AF65-F5344CB8AC3E}">
        <p14:creationId xmlns:p14="http://schemas.microsoft.com/office/powerpoint/2010/main" val="2839427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Effect transition="in" filter="fade">
                                      <p:cBhvr>
                                        <p:cTn id="13" dur="1000"/>
                                        <p:tgtEl>
                                          <p:spTgt spid="8">
                                            <p:txEl>
                                              <p:pRg st="1" end="1"/>
                                            </p:txEl>
                                          </p:spTgt>
                                        </p:tgtEl>
                                      </p:cBhvr>
                                    </p:animEffect>
                                    <p:anim calcmode="lin" valueType="num">
                                      <p:cBhvr>
                                        <p:cTn id="14"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8">
                                            <p:txEl>
                                              <p:pRg st="2" end="2"/>
                                            </p:txEl>
                                          </p:spTgt>
                                        </p:tgtEl>
                                        <p:attrNameLst>
                                          <p:attrName>style.visibility</p:attrName>
                                        </p:attrNameLst>
                                      </p:cBhvr>
                                      <p:to>
                                        <p:strVal val="visible"/>
                                      </p:to>
                                    </p:set>
                                    <p:animEffect transition="in" filter="fade">
                                      <p:cBhvr>
                                        <p:cTn id="20" dur="1000"/>
                                        <p:tgtEl>
                                          <p:spTgt spid="8">
                                            <p:txEl>
                                              <p:pRg st="2" end="2"/>
                                            </p:txEl>
                                          </p:spTgt>
                                        </p:tgtEl>
                                      </p:cBhvr>
                                    </p:animEffect>
                                    <p:anim calcmode="lin" valueType="num">
                                      <p:cBhvr>
                                        <p:cTn id="21"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xit" presetSubtype="4" fill="hold" nodeType="clickEffect">
                                  <p:stCondLst>
                                    <p:cond delay="0"/>
                                  </p:stCondLst>
                                  <p:childTnLst>
                                    <p:anim calcmode="lin" valueType="num">
                                      <p:cBhvr additive="base">
                                        <p:cTn id="32" dur="500"/>
                                        <p:tgtEl>
                                          <p:spTgt spid="6"/>
                                        </p:tgtEl>
                                        <p:attrNameLst>
                                          <p:attrName>ppt_x</p:attrName>
                                        </p:attrNameLst>
                                      </p:cBhvr>
                                      <p:tavLst>
                                        <p:tav tm="0">
                                          <p:val>
                                            <p:strVal val="ppt_x"/>
                                          </p:val>
                                        </p:tav>
                                        <p:tav tm="100000">
                                          <p:val>
                                            <p:strVal val="ppt_x"/>
                                          </p:val>
                                        </p:tav>
                                      </p:tavLst>
                                    </p:anim>
                                    <p:anim calcmode="lin" valueType="num">
                                      <p:cBhvr additive="base">
                                        <p:cTn id="33" dur="500"/>
                                        <p:tgtEl>
                                          <p:spTgt spid="6"/>
                                        </p:tgtEl>
                                        <p:attrNameLst>
                                          <p:attrName>ppt_y</p:attrName>
                                        </p:attrNameLst>
                                      </p:cBhvr>
                                      <p:tavLst>
                                        <p:tav tm="0">
                                          <p:val>
                                            <p:strVal val="ppt_y"/>
                                          </p:val>
                                        </p:tav>
                                        <p:tav tm="100000">
                                          <p:val>
                                            <p:strVal val="1+ppt_h/2"/>
                                          </p:val>
                                        </p:tav>
                                      </p:tavLst>
                                    </p:anim>
                                    <p:set>
                                      <p:cBhvr>
                                        <p:cTn id="34" dur="1" fill="hold">
                                          <p:stCondLst>
                                            <p:cond delay="499"/>
                                          </p:stCondLst>
                                        </p:cTn>
                                        <p:tgtEl>
                                          <p:spTgt spid="6"/>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8">
                                            <p:txEl>
                                              <p:pRg st="3" end="3"/>
                                            </p:txEl>
                                          </p:spTgt>
                                        </p:tgtEl>
                                        <p:attrNameLst>
                                          <p:attrName>style.visibility</p:attrName>
                                        </p:attrNameLst>
                                      </p:cBhvr>
                                      <p:to>
                                        <p:strVal val="visible"/>
                                      </p:to>
                                    </p:set>
                                    <p:animEffect transition="in" filter="fade">
                                      <p:cBhvr>
                                        <p:cTn id="39" dur="1000"/>
                                        <p:tgtEl>
                                          <p:spTgt spid="8">
                                            <p:txEl>
                                              <p:pRg st="3" end="3"/>
                                            </p:txEl>
                                          </p:spTgt>
                                        </p:tgtEl>
                                      </p:cBhvr>
                                    </p:animEffect>
                                    <p:anim calcmode="lin" valueType="num">
                                      <p:cBhvr>
                                        <p:cTn id="40"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41" dur="1000" fill="hold"/>
                                        <p:tgtEl>
                                          <p:spTgt spid="8">
                                            <p:txEl>
                                              <p:pRg st="3" end="3"/>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Effect transition="in" filter="fade">
                                      <p:cBhvr>
                                        <p:cTn id="44" dur="1000"/>
                                        <p:tgtEl>
                                          <p:spTgt spid="8">
                                            <p:txEl>
                                              <p:pRg st="4" end="4"/>
                                            </p:txEl>
                                          </p:spTgt>
                                        </p:tgtEl>
                                      </p:cBhvr>
                                    </p:animEffect>
                                    <p:anim calcmode="lin" valueType="num">
                                      <p:cBhvr>
                                        <p:cTn id="4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6"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2"/>
          <p:cNvSpPr>
            <a:spLocks noGrp="1"/>
          </p:cNvSpPr>
          <p:nvPr>
            <p:ph idx="4294967295"/>
          </p:nvPr>
        </p:nvSpPr>
        <p:spPr>
          <a:xfrm>
            <a:off x="377825" y="1274763"/>
            <a:ext cx="11814175" cy="4895850"/>
          </a:xfrm>
        </p:spPr>
        <p:txBody>
          <a:bodyPr>
            <a:noAutofit/>
          </a:bodyPr>
          <a:lstStyle/>
          <a:p>
            <a:pPr marL="0" indent="0">
              <a:lnSpc>
                <a:spcPct val="150000"/>
              </a:lnSpc>
              <a:buNone/>
            </a:pPr>
            <a:r>
              <a:rPr lang="en-US" altLang="zh-CN" sz="2000">
                <a:solidFill>
                  <a:schemeClr val="tx1">
                    <a:lumMod val="50000"/>
                    <a:lumOff val="50000"/>
                  </a:schemeClr>
                </a:solidFill>
                <a:latin typeface="微软雅黑" panose="020B0503020204020204" pitchFamily="34" charset="-122"/>
                <a:ea typeface="微软雅黑" panose="020B0503020204020204" pitchFamily="34" charset="-122"/>
              </a:rPr>
              <a:t>3.4</a:t>
            </a:r>
            <a:r>
              <a:rPr lang="zh-CN" altLang="en-US" sz="2000">
                <a:solidFill>
                  <a:schemeClr val="tx1">
                    <a:lumMod val="50000"/>
                    <a:lumOff val="50000"/>
                  </a:schemeClr>
                </a:solidFill>
                <a:latin typeface="微软雅黑" panose="020B0503020204020204" pitchFamily="34" charset="-122"/>
                <a:ea typeface="微软雅黑" panose="020B0503020204020204" pitchFamily="34" charset="-122"/>
              </a:rPr>
              <a:t>工程设计、安全技术要求</a:t>
            </a:r>
            <a:endParaRPr lang="en-US" altLang="zh-CN" sz="200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70000"/>
              </a:lnSpc>
            </a:pPr>
            <a:r>
              <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We can refer to following documents to design RTO: &lt;Technical specification for treatment of industrial organic waste gas by regenerative combustion&gt; and &lt; Technical Requirements for RTO system Safety (Trial) &gt; printed by Ecological Environment Department and Emergency Management Department of Jiangsu province.</a:t>
            </a:r>
            <a:endParaRPr lang="zh-CN" altLang="en-US"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marL="0" indent="0">
              <a:lnSpc>
                <a:spcPct val="170000"/>
              </a:lnSpc>
              <a:buNone/>
            </a:pPr>
            <a:r>
              <a:rPr lang="zh-CN" altLang="en-US"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工程设计、安全技术要求参照</a:t>
            </a:r>
            <a:r>
              <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zh-CN" altLang="en-US"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蓄热燃烧法工业有机废气治理工程技术规范</a:t>
            </a:r>
            <a:r>
              <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zh-CN" altLang="en-US"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HJ 1093—2020</a:t>
            </a:r>
            <a:r>
              <a:rPr lang="zh-CN" altLang="en-US"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）和</a:t>
            </a:r>
            <a:r>
              <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zh-CN" altLang="en-US"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江苏省应急管理厅生态环境厅关于印发蓄热式焚烧炉（</a:t>
            </a:r>
            <a:r>
              <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RTO</a:t>
            </a:r>
            <a:r>
              <a:rPr lang="zh-CN" altLang="en-US"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炉）系统安全技术要求（试行）的通知</a:t>
            </a:r>
            <a:r>
              <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r>
              <a:rPr lang="zh-CN" altLang="en-US"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a:t>
            </a:r>
            <a:endPar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endParaRPr>
          </a:p>
          <a:p>
            <a:pPr>
              <a:lnSpc>
                <a:spcPct val="170000"/>
              </a:lnSpc>
            </a:pPr>
            <a:r>
              <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We will do HAZOP of RTO beforehand and support budget to key  control measures .</a:t>
            </a:r>
          </a:p>
          <a:p>
            <a:pPr marL="0" indent="0">
              <a:lnSpc>
                <a:spcPct val="170000"/>
              </a:lnSpc>
              <a:buNone/>
            </a:pPr>
            <a:r>
              <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    </a:t>
            </a:r>
            <a:r>
              <a:rPr lang="zh-CN" altLang="en-US"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进行</a:t>
            </a:r>
            <a:r>
              <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RTO</a:t>
            </a:r>
            <a:r>
              <a:rPr lang="zh-CN" altLang="en-US"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系统的</a:t>
            </a:r>
            <a:r>
              <a:rPr lang="en-US" altLang="zh-CN"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HAZOP</a:t>
            </a:r>
            <a:r>
              <a:rPr lang="zh-CN" altLang="en-US" sz="1800">
                <a:solidFill>
                  <a:schemeClr val="tx1">
                    <a:lumMod val="50000"/>
                    <a:lumOff val="50000"/>
                  </a:schemeClr>
                </a:solidFill>
                <a:latin typeface="Calibri" panose="020F0502020204030204" pitchFamily="34" charset="0"/>
                <a:ea typeface="微软雅黑" panose="020B0503020204020204" pitchFamily="34" charset="-122"/>
                <a:cs typeface="Calibri" panose="020F0502020204030204" pitchFamily="34" charset="0"/>
              </a:rPr>
              <a:t>分析需提前开展，将评估出来的危险控制措施纳入合同约束，提供资金支持。</a:t>
            </a:r>
          </a:p>
        </p:txBody>
      </p:sp>
      <p:sp>
        <p:nvSpPr>
          <p:cNvPr id="3" name="Title 2">
            <a:extLst>
              <a:ext uri="{FF2B5EF4-FFF2-40B4-BE49-F238E27FC236}">
                <a16:creationId xmlns:a16="http://schemas.microsoft.com/office/drawing/2014/main" id="{55C919E1-561A-B05E-8B81-5DDC5178C66C}"/>
              </a:ext>
            </a:extLst>
          </p:cNvPr>
          <p:cNvSpPr>
            <a:spLocks noGrp="1"/>
          </p:cNvSpPr>
          <p:nvPr>
            <p:ph type="title"/>
          </p:nvPr>
        </p:nvSpPr>
        <p:spPr/>
        <p:txBody>
          <a:bodyPr/>
          <a:lstStyle/>
          <a:p>
            <a:r>
              <a:rPr lang="zh-CN" altLang="en-US" sz="4000">
                <a:solidFill>
                  <a:schemeClr val="accent1"/>
                </a:solidFill>
                <a:ea typeface="微软雅黑" panose="020B0503020204020204" pitchFamily="34" charset="-122"/>
              </a:rPr>
              <a:t>案例分享</a:t>
            </a:r>
            <a:r>
              <a:rPr lang="en-US" altLang="zh-CN" sz="4000">
                <a:solidFill>
                  <a:schemeClr val="accent1"/>
                </a:solidFill>
                <a:ea typeface="微软雅黑" panose="020B0503020204020204" pitchFamily="34" charset="-122"/>
              </a:rPr>
              <a:t>-RT0</a:t>
            </a:r>
            <a:r>
              <a:rPr lang="zh-CN" altLang="en-US" sz="4000">
                <a:solidFill>
                  <a:schemeClr val="accent1"/>
                </a:solidFill>
                <a:ea typeface="微软雅黑" panose="020B0503020204020204" pitchFamily="34" charset="-122"/>
              </a:rPr>
              <a:t>建设</a:t>
            </a:r>
            <a:endParaRPr lang="en-GB"/>
          </a:p>
        </p:txBody>
      </p:sp>
    </p:spTree>
    <p:extLst>
      <p:ext uri="{BB962C8B-B14F-4D97-AF65-F5344CB8AC3E}">
        <p14:creationId xmlns:p14="http://schemas.microsoft.com/office/powerpoint/2010/main" val="3121423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anim calcmode="lin" valueType="num">
                                      <p:cBhvr>
                                        <p:cTn id="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anim calcmode="lin" valueType="num">
                                      <p:cBhvr>
                                        <p:cTn id="13"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1000"/>
                                        <p:tgtEl>
                                          <p:spTgt spid="6">
                                            <p:txEl>
                                              <p:pRg st="3" end="3"/>
                                            </p:txEl>
                                          </p:spTgt>
                                        </p:tgtEl>
                                      </p:cBhvr>
                                    </p:animEffect>
                                    <p:anim calcmode="lin" valueType="num">
                                      <p:cBhvr>
                                        <p:cTn id="2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
                                            <p:txEl>
                                              <p:pRg st="4" end="4"/>
                                            </p:txEl>
                                          </p:spTgt>
                                        </p:tgtEl>
                                        <p:attrNameLst>
                                          <p:attrName>style.visibility</p:attrName>
                                        </p:attrNameLst>
                                      </p:cBhvr>
                                      <p:to>
                                        <p:strVal val="visible"/>
                                      </p:to>
                                    </p:set>
                                    <p:animEffect transition="in" filter="fade">
                                      <p:cBhvr>
                                        <p:cTn id="24" dur="1000"/>
                                        <p:tgtEl>
                                          <p:spTgt spid="6">
                                            <p:txEl>
                                              <p:pRg st="4" end="4"/>
                                            </p:txEl>
                                          </p:spTgt>
                                        </p:tgtEl>
                                      </p:cBhvr>
                                    </p:animEffect>
                                    <p:anim calcmode="lin" valueType="num">
                                      <p:cBhvr>
                                        <p:cTn id="25"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50000" y="1395991"/>
            <a:ext cx="9415671" cy="3170099"/>
          </a:xfrm>
          <a:prstGeom prst="rect">
            <a:avLst/>
          </a:prstGeom>
        </p:spPr>
        <p:txBody>
          <a:bodyPr wrap="square">
            <a:spAutoFit/>
          </a:bodyPr>
          <a:lstStyle/>
          <a:p>
            <a:pPr>
              <a:lnSpc>
                <a:spcPct val="200000"/>
              </a:lnSpc>
            </a:pPr>
            <a:r>
              <a:rPr lang="en-US" altLang="zh-CN" sz="2000">
                <a:solidFill>
                  <a:schemeClr val="tx1">
                    <a:lumMod val="50000"/>
                    <a:lumOff val="50000"/>
                  </a:schemeClr>
                </a:solidFill>
                <a:latin typeface="微软雅黑" panose="020B0503020204020204" pitchFamily="34" charset="-122"/>
                <a:ea typeface="微软雅黑" panose="020B0503020204020204" pitchFamily="34" charset="-122"/>
              </a:rPr>
              <a:t>Name: </a:t>
            </a:r>
            <a:r>
              <a:rPr lang="en-US" altLang="zh-CN" sz="2000" err="1">
                <a:solidFill>
                  <a:schemeClr val="tx1">
                    <a:lumMod val="50000"/>
                    <a:lumOff val="50000"/>
                  </a:schemeClr>
                </a:solidFill>
                <a:latin typeface="微软雅黑" panose="020B0503020204020204" pitchFamily="34" charset="-122"/>
                <a:ea typeface="微软雅黑" panose="020B0503020204020204" pitchFamily="34" charset="-122"/>
              </a:rPr>
              <a:t>Qingpeng</a:t>
            </a:r>
            <a:r>
              <a:rPr lang="en-US" altLang="zh-CN" sz="2000">
                <a:solidFill>
                  <a:schemeClr val="tx1">
                    <a:lumMod val="50000"/>
                    <a:lumOff val="50000"/>
                  </a:schemeClr>
                </a:solidFill>
                <a:latin typeface="微软雅黑" panose="020B0503020204020204" pitchFamily="34" charset="-122"/>
                <a:ea typeface="微软雅黑" panose="020B0503020204020204" pitchFamily="34" charset="-122"/>
              </a:rPr>
              <a:t> Zhu</a:t>
            </a:r>
            <a:endParaRPr lang="en-GB" altLang="zh-CN" sz="200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200000"/>
              </a:lnSpc>
            </a:pPr>
            <a:r>
              <a:rPr lang="en-US" altLang="zh-CN" sz="2000">
                <a:solidFill>
                  <a:schemeClr val="tx1">
                    <a:lumMod val="50000"/>
                    <a:lumOff val="50000"/>
                  </a:schemeClr>
                </a:solidFill>
                <a:latin typeface="微软雅黑" panose="020B0503020204020204" pitchFamily="34" charset="-122"/>
                <a:ea typeface="微软雅黑" panose="020B0503020204020204" pitchFamily="34" charset="-122"/>
              </a:rPr>
              <a:t>Mobile:15620674117</a:t>
            </a:r>
          </a:p>
          <a:p>
            <a:pPr>
              <a:lnSpc>
                <a:spcPct val="200000"/>
              </a:lnSpc>
            </a:pPr>
            <a:r>
              <a:rPr lang="en-US" altLang="zh-CN" sz="2000">
                <a:solidFill>
                  <a:schemeClr val="tx1">
                    <a:lumMod val="50000"/>
                    <a:lumOff val="50000"/>
                  </a:schemeClr>
                </a:solidFill>
                <a:latin typeface="微软雅黑" panose="020B0503020204020204" pitchFamily="34" charset="-122"/>
                <a:ea typeface="微软雅黑" panose="020B0503020204020204" pitchFamily="34" charset="-122"/>
              </a:rPr>
              <a:t>Email: qingpeng.zhu@pharmaron-bj.com</a:t>
            </a:r>
          </a:p>
          <a:p>
            <a:pPr>
              <a:lnSpc>
                <a:spcPct val="200000"/>
              </a:lnSpc>
            </a:pPr>
            <a:r>
              <a:rPr lang="en-US" altLang="zh-CN" sz="2000" err="1">
                <a:solidFill>
                  <a:schemeClr val="tx1">
                    <a:lumMod val="50000"/>
                    <a:lumOff val="50000"/>
                  </a:schemeClr>
                </a:solidFill>
                <a:latin typeface="微软雅黑" panose="020B0503020204020204" pitchFamily="34" charset="-122"/>
                <a:ea typeface="微软雅黑" panose="020B0503020204020204" pitchFamily="34" charset="-122"/>
              </a:rPr>
              <a:t>Pharmaron</a:t>
            </a:r>
            <a:r>
              <a:rPr lang="en-US" altLang="zh-CN" sz="2000">
                <a:solidFill>
                  <a:schemeClr val="tx1">
                    <a:lumMod val="50000"/>
                    <a:lumOff val="50000"/>
                  </a:schemeClr>
                </a:solidFill>
                <a:latin typeface="微软雅黑" panose="020B0503020204020204" pitchFamily="34" charset="-122"/>
                <a:ea typeface="微软雅黑" panose="020B0503020204020204" pitchFamily="34" charset="-122"/>
              </a:rPr>
              <a:t> (Tianjin) Process Development and Manufacturing Co., Ltd.</a:t>
            </a:r>
          </a:p>
          <a:p>
            <a:pPr>
              <a:lnSpc>
                <a:spcPct val="200000"/>
              </a:lnSpc>
            </a:pPr>
            <a:r>
              <a:rPr lang="en-US" altLang="zh-CN" sz="2000">
                <a:solidFill>
                  <a:schemeClr val="tx1">
                    <a:lumMod val="50000"/>
                    <a:lumOff val="50000"/>
                  </a:schemeClr>
                </a:solidFill>
                <a:latin typeface="微软雅黑" panose="020B0503020204020204" pitchFamily="34" charset="-122"/>
                <a:ea typeface="微软雅黑" panose="020B0503020204020204" pitchFamily="34" charset="-122"/>
              </a:rPr>
              <a:t>http://www.pharmaron.cn/</a:t>
            </a:r>
          </a:p>
        </p:txBody>
      </p:sp>
      <p:sp>
        <p:nvSpPr>
          <p:cNvPr id="3" name="Title 2">
            <a:extLst>
              <a:ext uri="{FF2B5EF4-FFF2-40B4-BE49-F238E27FC236}">
                <a16:creationId xmlns:a16="http://schemas.microsoft.com/office/drawing/2014/main" id="{1EB119D4-1C64-1964-BEEE-F73A11139895}"/>
              </a:ext>
            </a:extLst>
          </p:cNvPr>
          <p:cNvSpPr>
            <a:spLocks noGrp="1"/>
          </p:cNvSpPr>
          <p:nvPr>
            <p:ph type="title"/>
          </p:nvPr>
        </p:nvSpPr>
        <p:spPr/>
        <p:txBody>
          <a:bodyPr/>
          <a:lstStyle/>
          <a:p>
            <a:r>
              <a:rPr lang="en-US" altLang="zh-CN" b="1">
                <a:ea typeface="微软雅黑" panose="020B0503020204020204" pitchFamily="34" charset="-122"/>
                <a:cs typeface="Calibri" panose="020F0502020204030204" pitchFamily="34" charset="0"/>
              </a:rPr>
              <a:t>Contact us</a:t>
            </a:r>
            <a:endParaRPr lang="en-GB" b="1"/>
          </a:p>
        </p:txBody>
      </p:sp>
    </p:spTree>
    <p:extLst>
      <p:ext uri="{BB962C8B-B14F-4D97-AF65-F5344CB8AC3E}">
        <p14:creationId xmlns:p14="http://schemas.microsoft.com/office/powerpoint/2010/main" val="2513551551"/>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9790176" y="6448044"/>
            <a:ext cx="182879" cy="147828"/>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7" name="Picture 6" descr="Several hands raised and ready to answer a question">
            <a:extLst>
              <a:ext uri="{FF2B5EF4-FFF2-40B4-BE49-F238E27FC236}">
                <a16:creationId xmlns:a16="http://schemas.microsoft.com/office/drawing/2014/main" id="{A99A80D9-F53A-33CA-E3A2-9147436EB9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
        <p:nvSpPr>
          <p:cNvPr id="8" name="Title 4">
            <a:extLst>
              <a:ext uri="{FF2B5EF4-FFF2-40B4-BE49-F238E27FC236}">
                <a16:creationId xmlns:a16="http://schemas.microsoft.com/office/drawing/2014/main" id="{BB98A413-B55D-AD8E-A684-91E2BD4B674E}"/>
              </a:ext>
            </a:extLst>
          </p:cNvPr>
          <p:cNvSpPr txBox="1">
            <a:spLocks/>
          </p:cNvSpPr>
          <p:nvPr/>
        </p:nvSpPr>
        <p:spPr>
          <a:xfrm>
            <a:off x="450000" y="495299"/>
            <a:ext cx="10515600" cy="652463"/>
          </a:xfrm>
          <a:prstGeom prst="rect">
            <a:avLst/>
          </a:prstGeom>
        </p:spPr>
        <p:txBody>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提问环节 </a:t>
            </a:r>
            <a:r>
              <a:rPr lang="en-US" altLang="zh-CN" sz="2400"/>
              <a:t>Q&amp;A</a:t>
            </a:r>
            <a:endParaRPr lang="zh-CN" altLang="en-US" sz="2400"/>
          </a:p>
        </p:txBody>
      </p:sp>
    </p:spTree>
    <p:extLst>
      <p:ext uri="{BB962C8B-B14F-4D97-AF65-F5344CB8AC3E}">
        <p14:creationId xmlns:p14="http://schemas.microsoft.com/office/powerpoint/2010/main" val="239016100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1024567" cy="1812132"/>
          </a:xfrm>
        </p:spPr>
        <p:txBody>
          <a:bodyPr/>
          <a:lstStyle/>
          <a:p>
            <a:pPr>
              <a:lnSpc>
                <a:spcPct val="120000"/>
              </a:lnSpc>
              <a:spcBef>
                <a:spcPts val="0"/>
              </a:spcBef>
            </a:pPr>
            <a:r>
              <a:rPr lang="en-GB" altLang="zh-CN" sz="4400" dirty="0" err="1">
                <a:latin typeface="微软雅黑"/>
                <a:ea typeface="微软雅黑"/>
              </a:rPr>
              <a:t>ESG及</a:t>
            </a:r>
            <a:r>
              <a:rPr lang="zh-CN" altLang="en-US" sz="4400" dirty="0">
                <a:latin typeface="微软雅黑"/>
                <a:ea typeface="微软雅黑"/>
              </a:rPr>
              <a:t>可持续发展报告</a:t>
            </a:r>
            <a:r>
              <a:rPr lang="en-US" altLang="zh-CN" sz="4400" dirty="0">
                <a:latin typeface="微软雅黑"/>
                <a:ea typeface="微软雅黑"/>
              </a:rPr>
              <a:t>, </a:t>
            </a:r>
            <a:r>
              <a:rPr lang="zh-CN" altLang="en-US" sz="4400" dirty="0">
                <a:latin typeface="微软雅黑"/>
                <a:ea typeface="微软雅黑"/>
              </a:rPr>
              <a:t>范围</a:t>
            </a:r>
            <a:r>
              <a:rPr lang="en-US" altLang="zh-CN" sz="4400" dirty="0">
                <a:latin typeface="微软雅黑"/>
                <a:ea typeface="微软雅黑"/>
              </a:rPr>
              <a:t>3</a:t>
            </a:r>
            <a:r>
              <a:rPr lang="zh-CN" altLang="en-US" sz="4400" dirty="0">
                <a:latin typeface="微软雅黑"/>
                <a:ea typeface="微软雅黑"/>
              </a:rPr>
              <a:t>报告实用指南 </a:t>
            </a:r>
            <a:br>
              <a:rPr lang="en-GB" altLang="zh-CN" sz="4800" dirty="0">
                <a:latin typeface="微软雅黑" panose="020B0503020204020204" pitchFamily="34" charset="-122"/>
                <a:ea typeface="微软雅黑" panose="020B0503020204020204" pitchFamily="34" charset="-122"/>
              </a:rPr>
            </a:br>
            <a:r>
              <a:rPr lang="en-GB" altLang="zh-CN" sz="2400" dirty="0">
                <a:latin typeface="微软雅黑"/>
                <a:ea typeface="微软雅黑"/>
              </a:rPr>
              <a:t>ESG and sustainability report, practical guidance on Scope 3 reporting</a:t>
            </a:r>
            <a:endParaRPr lang="en-US" dirty="0">
              <a:latin typeface="微软雅黑"/>
              <a:ea typeface="微软雅黑"/>
            </a:endParaRP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7"/>
            <a:ext cx="11840086" cy="2957061"/>
          </a:xfrm>
        </p:spPr>
        <p:txBody>
          <a:bodyPr>
            <a:normAutofit/>
          </a:bodyPr>
          <a:lstStyle/>
          <a:p>
            <a:r>
              <a:rPr lang="zh-CN" altLang="en-US" sz="1800">
                <a:latin typeface="+mn-lt"/>
                <a:ea typeface="微软雅黑" panose="020B0503020204020204" pitchFamily="34" charset="-122"/>
              </a:rPr>
              <a:t>张赟 </a:t>
            </a:r>
            <a:r>
              <a:rPr lang="en-GB" altLang="zh-CN" sz="1800">
                <a:latin typeface="+mn-lt"/>
                <a:ea typeface="微软雅黑" panose="020B0503020204020204" pitchFamily="34" charset="-122"/>
              </a:rPr>
              <a:t>| </a:t>
            </a:r>
            <a:r>
              <a:rPr lang="zh-CN" altLang="en-US" sz="1800">
                <a:latin typeface="+mn-lt"/>
                <a:ea typeface="微软雅黑" panose="020B0503020204020204" pitchFamily="34" charset="-122"/>
              </a:rPr>
              <a:t>专家支持服务高级经理 </a:t>
            </a:r>
            <a:r>
              <a:rPr lang="en-GB" altLang="zh-CN" sz="1800">
                <a:latin typeface="+mn-lt"/>
                <a:ea typeface="微软雅黑" panose="020B0503020204020204" pitchFamily="34" charset="-122"/>
              </a:rPr>
              <a:t>| </a:t>
            </a:r>
            <a:r>
              <a:rPr lang="zh-CN" altLang="en-US" sz="1800">
                <a:latin typeface="+mn-lt"/>
                <a:ea typeface="微软雅黑" panose="020B0503020204020204" pitchFamily="34" charset="-122"/>
              </a:rPr>
              <a:t>中国办公室负责人 </a:t>
            </a:r>
            <a:r>
              <a:rPr lang="en-GB" altLang="zh-CN" sz="1800">
                <a:latin typeface="+mn-lt"/>
                <a:ea typeface="微软雅黑" panose="020B0503020204020204" pitchFamily="34" charset="-122"/>
              </a:rPr>
              <a:t>| </a:t>
            </a:r>
            <a:r>
              <a:rPr lang="zh-CN" altLang="en-US" sz="1800">
                <a:latin typeface="+mn-lt"/>
                <a:ea typeface="微软雅黑" panose="020B0503020204020204" pitchFamily="34" charset="-122"/>
              </a:rPr>
              <a:t>音和环保咨询（上海）有限公司</a:t>
            </a:r>
          </a:p>
          <a:p>
            <a:r>
              <a:rPr lang="en-GB" altLang="zh-CN" sz="1800">
                <a:latin typeface="+mn-lt"/>
              </a:rPr>
              <a:t>Ellen Zhang | Senior manager of expert support services | Head of China Office | Enhesa</a:t>
            </a:r>
          </a:p>
          <a:p>
            <a:r>
              <a:rPr lang="zh-CN" altLang="en-US" sz="1800">
                <a:latin typeface="+mn-lt"/>
                <a:ea typeface="微软雅黑" panose="020B0503020204020204" pitchFamily="34" charset="-122"/>
              </a:rPr>
              <a:t>汤淋麟 </a:t>
            </a:r>
            <a:r>
              <a:rPr lang="en-GB" altLang="zh-CN" sz="1800">
                <a:latin typeface="+mn-lt"/>
                <a:ea typeface="微软雅黑" panose="020B0503020204020204" pitchFamily="34" charset="-122"/>
              </a:rPr>
              <a:t>| EHS</a:t>
            </a:r>
            <a:r>
              <a:rPr lang="zh-CN" altLang="en-US" sz="1800">
                <a:latin typeface="+mn-lt"/>
                <a:ea typeface="微软雅黑" panose="020B0503020204020204" pitchFamily="34" charset="-122"/>
              </a:rPr>
              <a:t>咨询顾问 </a:t>
            </a:r>
            <a:r>
              <a:rPr lang="en-GB" altLang="zh-CN" sz="1800">
                <a:latin typeface="+mn-lt"/>
                <a:ea typeface="微软雅黑" panose="020B0503020204020204" pitchFamily="34" charset="-122"/>
              </a:rPr>
              <a:t>| WSP Golder</a:t>
            </a:r>
          </a:p>
          <a:p>
            <a:r>
              <a:rPr lang="en-GB" altLang="zh-CN" sz="1800">
                <a:latin typeface="+mn-lt"/>
              </a:rPr>
              <a:t>Zoey Tang | EHS Consultant | Golder</a:t>
            </a:r>
          </a:p>
          <a:p>
            <a:endParaRPr lang="en-GB" altLang="zh-CN" sz="1800">
              <a:latin typeface="+mn-lt"/>
            </a:endParaRPr>
          </a:p>
        </p:txBody>
      </p:sp>
      <p:sp>
        <p:nvSpPr>
          <p:cNvPr id="5" name="TextBox 4">
            <a:extLst>
              <a:ext uri="{FF2B5EF4-FFF2-40B4-BE49-F238E27FC236}">
                <a16:creationId xmlns:a16="http://schemas.microsoft.com/office/drawing/2014/main" id="{3F1DB9BA-7B0A-4389-AD4B-E82974331E8F}"/>
              </a:ext>
            </a:extLst>
          </p:cNvPr>
          <p:cNvSpPr txBox="1"/>
          <p:nvPr/>
        </p:nvSpPr>
        <p:spPr>
          <a:xfrm>
            <a:off x="504317" y="6128212"/>
            <a:ext cx="10663793" cy="430887"/>
          </a:xfrm>
          <a:prstGeom prst="rect">
            <a:avLst/>
          </a:prstGeom>
          <a:noFill/>
        </p:spPr>
        <p:txBody>
          <a:bodyPr wrap="square">
            <a:spAutoFit/>
          </a:bodyPr>
          <a:lstStyle/>
          <a:p>
            <a:r>
              <a:rPr lang="en-US" altLang="zh-CN" sz="1100" i="1">
                <a:solidFill>
                  <a:schemeClr val="bg1"/>
                </a:solidFill>
                <a:latin typeface="Calibri" panose="020F0502020204030204" pitchFamily="34" charset="0"/>
                <a:cs typeface="Calibri" panose="020F0502020204030204" pitchFamily="34" charset="0"/>
              </a:rPr>
              <a:t>Disclaimer: Compliance with local requirements is the responsibility of companies and their local business areas. </a:t>
            </a:r>
          </a:p>
          <a:p>
            <a:r>
              <a:rPr lang="en-US" altLang="zh-CN" sz="1100" i="1">
                <a:solidFill>
                  <a:schemeClr val="bg1"/>
                </a:solidFill>
                <a:latin typeface="Calibri" panose="020F0502020204030204" pitchFamily="34" charset="0"/>
                <a:cs typeface="Calibri" panose="020F0502020204030204" pitchFamily="34" charset="0"/>
              </a:rPr>
              <a:t>The information in these presentations is not intended to supersede, take the place of, or conflict with, local government requirements.</a:t>
            </a:r>
            <a:endParaRPr lang="zh-CN" altLang="en-US" sz="1100" i="1">
              <a:solidFill>
                <a:schemeClr val="bg1"/>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2F4CD0FD-A834-EA9C-CECF-50A2F5C80F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50300" y="-11000"/>
            <a:ext cx="3441700" cy="876300"/>
          </a:xfrm>
          <a:prstGeom prst="rect">
            <a:avLst/>
          </a:prstGeom>
        </p:spPr>
      </p:pic>
    </p:spTree>
    <p:extLst>
      <p:ext uri="{BB962C8B-B14F-4D97-AF65-F5344CB8AC3E}">
        <p14:creationId xmlns:p14="http://schemas.microsoft.com/office/powerpoint/2010/main" val="1475318936"/>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1024567" cy="1812132"/>
          </a:xfrm>
        </p:spPr>
        <p:txBody>
          <a:bodyPr/>
          <a:lstStyle/>
          <a:p>
            <a:pPr>
              <a:lnSpc>
                <a:spcPct val="120000"/>
              </a:lnSpc>
              <a:spcBef>
                <a:spcPts val="0"/>
              </a:spcBef>
            </a:pPr>
            <a:r>
              <a:rPr lang="en-GB" altLang="zh-CN" sz="4400" dirty="0" err="1">
                <a:latin typeface="微软雅黑"/>
                <a:ea typeface="微软雅黑"/>
              </a:rPr>
              <a:t>ESG及</a:t>
            </a:r>
            <a:r>
              <a:rPr lang="zh-CN" altLang="en-US" sz="4400" dirty="0">
                <a:latin typeface="微软雅黑"/>
                <a:ea typeface="微软雅黑"/>
              </a:rPr>
              <a:t>可持续发展报告分享</a:t>
            </a:r>
            <a:br>
              <a:rPr lang="en-GB" altLang="zh-CN" sz="4800" dirty="0">
                <a:latin typeface="微软雅黑" panose="020B0503020204020204" pitchFamily="34" charset="-122"/>
                <a:ea typeface="微软雅黑" panose="020B0503020204020204" pitchFamily="34" charset="-122"/>
              </a:rPr>
            </a:br>
            <a:r>
              <a:rPr lang="en-GB" altLang="zh-CN" sz="2400" dirty="0">
                <a:latin typeface="微软雅黑"/>
                <a:ea typeface="微软雅黑"/>
              </a:rPr>
              <a:t>ESG and sustainability reporting</a:t>
            </a:r>
            <a:endParaRPr lang="en-US" dirty="0">
              <a:latin typeface="微软雅黑"/>
              <a:ea typeface="微软雅黑"/>
            </a:endParaRP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7"/>
            <a:ext cx="11840086" cy="2957061"/>
          </a:xfrm>
        </p:spPr>
        <p:txBody>
          <a:bodyPr>
            <a:normAutofit/>
          </a:bodyPr>
          <a:lstStyle/>
          <a:p>
            <a:r>
              <a:rPr lang="zh-CN" altLang="en-US" sz="1800" dirty="0">
                <a:latin typeface="+mn-lt"/>
                <a:ea typeface="微软雅黑" panose="020B0503020204020204" pitchFamily="34" charset="-122"/>
              </a:rPr>
              <a:t>张赟 </a:t>
            </a:r>
            <a:r>
              <a:rPr lang="en-GB" altLang="zh-CN" sz="1800" dirty="0">
                <a:latin typeface="+mn-lt"/>
                <a:ea typeface="微软雅黑" panose="020B0503020204020204" pitchFamily="34" charset="-122"/>
              </a:rPr>
              <a:t>| </a:t>
            </a:r>
            <a:r>
              <a:rPr lang="zh-CN" altLang="en-US" sz="1800" dirty="0">
                <a:latin typeface="+mn-lt"/>
                <a:ea typeface="微软雅黑" panose="020B0503020204020204" pitchFamily="34" charset="-122"/>
              </a:rPr>
              <a:t>专家支持服务高级经理 </a:t>
            </a:r>
            <a:r>
              <a:rPr lang="en-GB" altLang="zh-CN" sz="1800" dirty="0">
                <a:latin typeface="+mn-lt"/>
                <a:ea typeface="微软雅黑" panose="020B0503020204020204" pitchFamily="34" charset="-122"/>
              </a:rPr>
              <a:t>| </a:t>
            </a:r>
            <a:r>
              <a:rPr lang="zh-CN" altLang="en-US" sz="1800" dirty="0">
                <a:latin typeface="+mn-lt"/>
                <a:ea typeface="微软雅黑" panose="020B0503020204020204" pitchFamily="34" charset="-122"/>
              </a:rPr>
              <a:t>中国办公室负责人 </a:t>
            </a:r>
            <a:r>
              <a:rPr lang="en-GB" altLang="zh-CN" sz="1800" dirty="0">
                <a:latin typeface="+mn-lt"/>
                <a:ea typeface="微软雅黑" panose="020B0503020204020204" pitchFamily="34" charset="-122"/>
              </a:rPr>
              <a:t>| </a:t>
            </a:r>
            <a:r>
              <a:rPr lang="zh-CN" altLang="en-US" sz="1800" dirty="0">
                <a:latin typeface="+mn-lt"/>
                <a:ea typeface="微软雅黑" panose="020B0503020204020204" pitchFamily="34" charset="-122"/>
              </a:rPr>
              <a:t>音和环保咨询（上海）有限公司</a:t>
            </a:r>
          </a:p>
          <a:p>
            <a:r>
              <a:rPr lang="en-GB" altLang="zh-CN" sz="1800" dirty="0">
                <a:latin typeface="+mn-lt"/>
              </a:rPr>
              <a:t>Ellen Zhang | Senior manager of expert support services | Head of China Office | </a:t>
            </a:r>
            <a:r>
              <a:rPr lang="en-GB" altLang="zh-CN" sz="1800" dirty="0" err="1">
                <a:latin typeface="+mn-lt"/>
              </a:rPr>
              <a:t>Enhesa</a:t>
            </a:r>
            <a:endParaRPr lang="en-GB" altLang="zh-CN" sz="1800" dirty="0">
              <a:latin typeface="+mn-lt"/>
            </a:endParaRPr>
          </a:p>
        </p:txBody>
      </p:sp>
      <p:sp>
        <p:nvSpPr>
          <p:cNvPr id="5" name="TextBox 4">
            <a:extLst>
              <a:ext uri="{FF2B5EF4-FFF2-40B4-BE49-F238E27FC236}">
                <a16:creationId xmlns:a16="http://schemas.microsoft.com/office/drawing/2014/main" id="{3F1DB9BA-7B0A-4389-AD4B-E82974331E8F}"/>
              </a:ext>
            </a:extLst>
          </p:cNvPr>
          <p:cNvSpPr txBox="1"/>
          <p:nvPr/>
        </p:nvSpPr>
        <p:spPr>
          <a:xfrm>
            <a:off x="504317" y="6128212"/>
            <a:ext cx="10663793" cy="430887"/>
          </a:xfrm>
          <a:prstGeom prst="rect">
            <a:avLst/>
          </a:prstGeom>
          <a:noFill/>
        </p:spPr>
        <p:txBody>
          <a:bodyPr wrap="square">
            <a:spAutoFit/>
          </a:bodyPr>
          <a:lstStyle/>
          <a:p>
            <a:r>
              <a:rPr lang="en-US" altLang="zh-CN" sz="1100" i="1">
                <a:solidFill>
                  <a:schemeClr val="bg1"/>
                </a:solidFill>
                <a:latin typeface="Calibri" panose="020F0502020204030204" pitchFamily="34" charset="0"/>
                <a:cs typeface="Calibri" panose="020F0502020204030204" pitchFamily="34" charset="0"/>
              </a:rPr>
              <a:t>Disclaimer: Compliance with local requirements is the responsibility of companies and their local business areas. </a:t>
            </a:r>
          </a:p>
          <a:p>
            <a:r>
              <a:rPr lang="en-US" altLang="zh-CN" sz="1100" i="1">
                <a:solidFill>
                  <a:schemeClr val="bg1"/>
                </a:solidFill>
                <a:latin typeface="Calibri" panose="020F0502020204030204" pitchFamily="34" charset="0"/>
                <a:cs typeface="Calibri" panose="020F0502020204030204" pitchFamily="34" charset="0"/>
              </a:rPr>
              <a:t>The information in these presentations is not intended to supersede, take the place of, or conflict with, local government requirements.</a:t>
            </a:r>
            <a:endParaRPr lang="zh-CN" altLang="en-US" sz="1100" i="1">
              <a:solidFill>
                <a:schemeClr val="bg1"/>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2F4CD0FD-A834-EA9C-CECF-50A2F5C80F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50300" y="-11000"/>
            <a:ext cx="3441700" cy="876300"/>
          </a:xfrm>
          <a:prstGeom prst="rect">
            <a:avLst/>
          </a:prstGeom>
        </p:spPr>
      </p:pic>
    </p:spTree>
    <p:extLst>
      <p:ext uri="{BB962C8B-B14F-4D97-AF65-F5344CB8AC3E}">
        <p14:creationId xmlns:p14="http://schemas.microsoft.com/office/powerpoint/2010/main" val="330604542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333505" cy="652463"/>
          </a:xfrm>
        </p:spPr>
        <p:txBody>
          <a:bodyPr/>
          <a:lstStyle/>
          <a:p>
            <a:r>
              <a:rPr lang="zh-CN" altLang="en-US">
                <a:latin typeface="微软雅黑" panose="020B0503020204020204" pitchFamily="34" charset="-122"/>
                <a:ea typeface="微软雅黑" panose="020B0503020204020204" pitchFamily="34" charset="-122"/>
              </a:rPr>
              <a:t>个人经历介绍 </a:t>
            </a:r>
            <a:r>
              <a:rPr lang="en-US" altLang="zh-CN" sz="2400">
                <a:latin typeface="Ubuntu" panose="020B0504030602030204" pitchFamily="34" charset="0"/>
              </a:rPr>
              <a:t>Speaker Bio </a:t>
            </a:r>
            <a:endParaRPr lang="en-GB" sz="2400">
              <a:latin typeface="Ubuntu" panose="020B0504030602030204" pitchFamily="34" charset="0"/>
            </a:endParaRPr>
          </a:p>
        </p:txBody>
      </p:sp>
      <p:sp>
        <p:nvSpPr>
          <p:cNvPr id="10" name="object 8">
            <a:extLst>
              <a:ext uri="{FF2B5EF4-FFF2-40B4-BE49-F238E27FC236}">
                <a16:creationId xmlns:a16="http://schemas.microsoft.com/office/drawing/2014/main" id="{137200BE-4799-5B6C-28A2-C0AC8F746BC4}"/>
              </a:ext>
            </a:extLst>
          </p:cNvPr>
          <p:cNvSpPr txBox="1"/>
          <p:nvPr/>
        </p:nvSpPr>
        <p:spPr>
          <a:xfrm>
            <a:off x="528929" y="1367129"/>
            <a:ext cx="6271895" cy="4407535"/>
          </a:xfrm>
          <a:prstGeom prst="rect">
            <a:avLst/>
          </a:prstGeom>
        </p:spPr>
        <p:txBody>
          <a:bodyPr vert="horz" wrap="square" lIns="0" tIns="109855" rIns="0" bIns="0" rtlCol="0">
            <a:spAutoFit/>
          </a:bodyPr>
          <a:lstStyle/>
          <a:p>
            <a:pPr marL="241300" indent="-228600">
              <a:lnSpc>
                <a:spcPct val="100000"/>
              </a:lnSpc>
              <a:spcBef>
                <a:spcPts val="865"/>
              </a:spcBef>
              <a:buClr>
                <a:srgbClr val="F8642D"/>
              </a:buClr>
              <a:buFont typeface="Wingdings"/>
              <a:buChar char=""/>
              <a:tabLst>
                <a:tab pos="241300" algn="l"/>
              </a:tabLst>
            </a:pPr>
            <a:r>
              <a:rPr sz="2000" err="1">
                <a:solidFill>
                  <a:srgbClr val="848484"/>
                </a:solidFill>
                <a:latin typeface="Microsoft YaHei"/>
                <a:cs typeface="Microsoft YaHei"/>
              </a:rPr>
              <a:t>姓名</a:t>
            </a:r>
            <a:r>
              <a:rPr sz="2000" spc="-5" err="1">
                <a:solidFill>
                  <a:srgbClr val="848484"/>
                </a:solidFill>
                <a:latin typeface="Microsoft YaHei"/>
                <a:cs typeface="Microsoft YaHei"/>
              </a:rPr>
              <a:t>：Ellen</a:t>
            </a:r>
            <a:r>
              <a:rPr sz="2000" spc="-10">
                <a:solidFill>
                  <a:srgbClr val="848484"/>
                </a:solidFill>
                <a:latin typeface="Microsoft YaHei"/>
                <a:cs typeface="Microsoft YaHei"/>
              </a:rPr>
              <a:t> </a:t>
            </a:r>
            <a:r>
              <a:rPr sz="2000">
                <a:solidFill>
                  <a:srgbClr val="848484"/>
                </a:solidFill>
                <a:latin typeface="Microsoft YaHei"/>
                <a:cs typeface="Microsoft YaHei"/>
              </a:rPr>
              <a:t>Zhang</a:t>
            </a:r>
            <a:r>
              <a:rPr sz="2000" spc="-30">
                <a:solidFill>
                  <a:srgbClr val="848484"/>
                </a:solidFill>
                <a:latin typeface="Microsoft YaHei"/>
                <a:cs typeface="Microsoft YaHei"/>
              </a:rPr>
              <a:t> </a:t>
            </a:r>
            <a:r>
              <a:rPr sz="2000" err="1">
                <a:solidFill>
                  <a:srgbClr val="848484"/>
                </a:solidFill>
                <a:latin typeface="Microsoft YaHei"/>
                <a:cs typeface="Microsoft YaHei"/>
              </a:rPr>
              <a:t>张赟</a:t>
            </a:r>
            <a:endParaRPr sz="2000">
              <a:latin typeface="Microsoft YaHei"/>
              <a:cs typeface="Microsoft YaHei"/>
            </a:endParaRPr>
          </a:p>
          <a:p>
            <a:pPr marL="241300" indent="-228600">
              <a:lnSpc>
                <a:spcPct val="100000"/>
              </a:lnSpc>
              <a:spcBef>
                <a:spcPts val="770"/>
              </a:spcBef>
              <a:buClr>
                <a:srgbClr val="F8642D"/>
              </a:buClr>
              <a:buFont typeface="Wingdings"/>
              <a:buChar char=""/>
              <a:tabLst>
                <a:tab pos="241300" algn="l"/>
              </a:tabLst>
            </a:pPr>
            <a:r>
              <a:rPr sz="2000" err="1">
                <a:solidFill>
                  <a:srgbClr val="848484"/>
                </a:solidFill>
                <a:latin typeface="Microsoft YaHei"/>
                <a:cs typeface="Microsoft YaHei"/>
              </a:rPr>
              <a:t>职位：专家支持服务高</a:t>
            </a:r>
            <a:r>
              <a:rPr sz="2000" spc="-15" err="1">
                <a:solidFill>
                  <a:srgbClr val="848484"/>
                </a:solidFill>
                <a:latin typeface="Microsoft YaHei"/>
                <a:cs typeface="Microsoft YaHei"/>
              </a:rPr>
              <a:t>级</a:t>
            </a:r>
            <a:r>
              <a:rPr sz="2000" err="1">
                <a:solidFill>
                  <a:srgbClr val="848484"/>
                </a:solidFill>
                <a:latin typeface="Microsoft YaHei"/>
                <a:cs typeface="Microsoft YaHei"/>
              </a:rPr>
              <a:t>经理</a:t>
            </a:r>
            <a:r>
              <a:rPr sz="2000" spc="-45">
                <a:solidFill>
                  <a:srgbClr val="848484"/>
                </a:solidFill>
                <a:latin typeface="Microsoft YaHei"/>
                <a:cs typeface="Microsoft YaHei"/>
              </a:rPr>
              <a:t> </a:t>
            </a:r>
            <a:r>
              <a:rPr sz="2000" spc="-5">
                <a:solidFill>
                  <a:srgbClr val="848484"/>
                </a:solidFill>
                <a:latin typeface="Microsoft YaHei"/>
                <a:cs typeface="Microsoft YaHei"/>
              </a:rPr>
              <a:t>//</a:t>
            </a:r>
            <a:r>
              <a:rPr sz="2000" spc="-20">
                <a:solidFill>
                  <a:srgbClr val="848484"/>
                </a:solidFill>
                <a:latin typeface="Microsoft YaHei"/>
                <a:cs typeface="Microsoft YaHei"/>
              </a:rPr>
              <a:t> </a:t>
            </a:r>
            <a:r>
              <a:rPr sz="2000" err="1">
                <a:solidFill>
                  <a:srgbClr val="848484"/>
                </a:solidFill>
                <a:latin typeface="Microsoft YaHei"/>
                <a:cs typeface="Microsoft YaHei"/>
              </a:rPr>
              <a:t>中国办公室负责人</a:t>
            </a:r>
            <a:endParaRPr sz="2000">
              <a:latin typeface="Microsoft YaHei"/>
              <a:cs typeface="Microsoft YaHei"/>
            </a:endParaRPr>
          </a:p>
          <a:p>
            <a:pPr marL="241300" indent="-228600">
              <a:lnSpc>
                <a:spcPct val="100000"/>
              </a:lnSpc>
              <a:spcBef>
                <a:spcPts val="755"/>
              </a:spcBef>
              <a:buClr>
                <a:srgbClr val="F8642D"/>
              </a:buClr>
              <a:buFont typeface="Wingdings"/>
              <a:buChar char=""/>
              <a:tabLst>
                <a:tab pos="241300" algn="l"/>
              </a:tabLst>
            </a:pPr>
            <a:r>
              <a:rPr sz="2000" err="1">
                <a:solidFill>
                  <a:srgbClr val="848484"/>
                </a:solidFill>
                <a:latin typeface="Microsoft YaHei"/>
                <a:cs typeface="Microsoft YaHei"/>
              </a:rPr>
              <a:t>公司：Enhesa</a:t>
            </a:r>
            <a:endParaRPr sz="2000">
              <a:latin typeface="Microsoft YaHei"/>
              <a:cs typeface="Microsoft YaHei"/>
            </a:endParaRPr>
          </a:p>
          <a:p>
            <a:pPr marL="241300" indent="-228600">
              <a:lnSpc>
                <a:spcPct val="100000"/>
              </a:lnSpc>
              <a:spcBef>
                <a:spcPts val="760"/>
              </a:spcBef>
              <a:buClr>
                <a:srgbClr val="F8642D"/>
              </a:buClr>
              <a:buFont typeface="Wingdings"/>
              <a:buChar char=""/>
              <a:tabLst>
                <a:tab pos="241300" algn="l"/>
              </a:tabLst>
            </a:pPr>
            <a:r>
              <a:rPr sz="2000" err="1">
                <a:solidFill>
                  <a:srgbClr val="848484"/>
                </a:solidFill>
                <a:latin typeface="Microsoft YaHei"/>
                <a:cs typeface="Microsoft YaHei"/>
              </a:rPr>
              <a:t>联系方式</a:t>
            </a:r>
            <a:r>
              <a:rPr sz="2000" spc="-25">
                <a:solidFill>
                  <a:srgbClr val="848484"/>
                </a:solidFill>
                <a:latin typeface="Microsoft YaHei"/>
                <a:cs typeface="Microsoft YaHei"/>
              </a:rPr>
              <a:t> </a:t>
            </a:r>
            <a:r>
              <a:rPr sz="2000" spc="-5">
                <a:solidFill>
                  <a:srgbClr val="848484"/>
                </a:solidFill>
                <a:latin typeface="Microsoft YaHei"/>
                <a:cs typeface="Microsoft YaHei"/>
              </a:rPr>
              <a:t>：</a:t>
            </a:r>
            <a:r>
              <a:rPr sz="2000" u="heavy" spc="-5">
                <a:solidFill>
                  <a:srgbClr val="F86423"/>
                </a:solidFill>
                <a:uFill>
                  <a:solidFill>
                    <a:srgbClr val="F86423"/>
                  </a:solidFill>
                </a:uFill>
                <a:latin typeface="Microsoft YaHei"/>
                <a:cs typeface="Microsoft YaHei"/>
                <a:hlinkClick r:id="rId2"/>
              </a:rPr>
              <a:t>ez@enhesa.com</a:t>
            </a:r>
            <a:r>
              <a:rPr sz="2000" spc="-5">
                <a:solidFill>
                  <a:srgbClr val="848484"/>
                </a:solidFill>
                <a:latin typeface="Microsoft YaHei"/>
                <a:cs typeface="Microsoft YaHei"/>
              </a:rPr>
              <a:t>;</a:t>
            </a:r>
            <a:r>
              <a:rPr sz="2000" spc="-10">
                <a:solidFill>
                  <a:srgbClr val="848484"/>
                </a:solidFill>
                <a:latin typeface="Microsoft YaHei"/>
                <a:cs typeface="Microsoft YaHei"/>
              </a:rPr>
              <a:t> </a:t>
            </a:r>
            <a:r>
              <a:rPr sz="2000">
                <a:solidFill>
                  <a:srgbClr val="848484"/>
                </a:solidFill>
                <a:latin typeface="Microsoft YaHei"/>
                <a:cs typeface="Microsoft YaHei"/>
              </a:rPr>
              <a:t>021-50721956</a:t>
            </a:r>
            <a:endParaRPr sz="2000">
              <a:latin typeface="Microsoft YaHei"/>
              <a:cs typeface="Microsoft YaHei"/>
            </a:endParaRPr>
          </a:p>
          <a:p>
            <a:pPr>
              <a:lnSpc>
                <a:spcPct val="100000"/>
              </a:lnSpc>
              <a:spcBef>
                <a:spcPts val="15"/>
              </a:spcBef>
              <a:buClr>
                <a:srgbClr val="F8642D"/>
              </a:buClr>
              <a:buFont typeface="Wingdings"/>
              <a:buChar char=""/>
            </a:pPr>
            <a:endParaRPr sz="2250">
              <a:latin typeface="Microsoft YaHei"/>
              <a:cs typeface="Microsoft YaHei"/>
            </a:endParaRPr>
          </a:p>
          <a:p>
            <a:pPr marL="241300" marR="5080" indent="-228600">
              <a:lnSpc>
                <a:spcPct val="89900"/>
              </a:lnSpc>
              <a:buClr>
                <a:srgbClr val="F8642D"/>
              </a:buClr>
              <a:buFont typeface="Wingdings"/>
              <a:buChar char=""/>
              <a:tabLst>
                <a:tab pos="241300" algn="l"/>
              </a:tabLst>
            </a:pPr>
            <a:r>
              <a:rPr sz="2000" err="1">
                <a:solidFill>
                  <a:srgbClr val="848484"/>
                </a:solidFill>
                <a:latin typeface="Microsoft YaHei"/>
                <a:cs typeface="Microsoft YaHei"/>
              </a:rPr>
              <a:t>介绍</a:t>
            </a:r>
            <a:r>
              <a:rPr sz="2000" spc="-5" err="1">
                <a:solidFill>
                  <a:srgbClr val="848484"/>
                </a:solidFill>
                <a:latin typeface="Microsoft YaHei"/>
                <a:cs typeface="Microsoft YaHei"/>
              </a:rPr>
              <a:t>：</a:t>
            </a:r>
            <a:r>
              <a:rPr sz="1800" spc="-5" err="1">
                <a:solidFill>
                  <a:srgbClr val="848484"/>
                </a:solidFill>
                <a:latin typeface="Arial"/>
                <a:cs typeface="Arial"/>
              </a:rPr>
              <a:t>Ellen</a:t>
            </a:r>
            <a:r>
              <a:rPr sz="1800" spc="-55">
                <a:solidFill>
                  <a:srgbClr val="848484"/>
                </a:solidFill>
                <a:latin typeface="Arial"/>
                <a:cs typeface="Arial"/>
              </a:rPr>
              <a:t> </a:t>
            </a:r>
            <a:r>
              <a:rPr sz="1800" err="1">
                <a:solidFill>
                  <a:srgbClr val="848484"/>
                </a:solidFill>
                <a:latin typeface="DengXian"/>
                <a:cs typeface="DengXian"/>
              </a:rPr>
              <a:t>是</a:t>
            </a:r>
            <a:r>
              <a:rPr sz="1800" spc="-5" err="1">
                <a:solidFill>
                  <a:srgbClr val="848484"/>
                </a:solidFill>
                <a:latin typeface="Arial"/>
                <a:cs typeface="Arial"/>
              </a:rPr>
              <a:t>Enhesa</a:t>
            </a:r>
            <a:r>
              <a:rPr sz="1800" err="1">
                <a:solidFill>
                  <a:srgbClr val="848484"/>
                </a:solidFill>
                <a:latin typeface="DengXian"/>
                <a:cs typeface="DengXian"/>
              </a:rPr>
              <a:t>专家支持服务高级经理。同时她负责</a:t>
            </a:r>
            <a:r>
              <a:rPr sz="1800">
                <a:solidFill>
                  <a:srgbClr val="848484"/>
                </a:solidFill>
                <a:latin typeface="DengXian"/>
                <a:cs typeface="DengXian"/>
              </a:rPr>
              <a:t> </a:t>
            </a:r>
            <a:r>
              <a:rPr sz="1800" spc="-5">
                <a:solidFill>
                  <a:srgbClr val="848484"/>
                </a:solidFill>
                <a:latin typeface="DengXian"/>
                <a:cs typeface="DengXian"/>
              </a:rPr>
              <a:t>总部设在上海公司的运营。</a:t>
            </a:r>
            <a:r>
              <a:rPr sz="1800" spc="-10">
                <a:solidFill>
                  <a:srgbClr val="848484"/>
                </a:solidFill>
                <a:latin typeface="Arial"/>
                <a:cs typeface="Arial"/>
              </a:rPr>
              <a:t>Ellen</a:t>
            </a:r>
            <a:r>
              <a:rPr sz="1800" spc="-5">
                <a:solidFill>
                  <a:srgbClr val="848484"/>
                </a:solidFill>
                <a:latin typeface="DengXian"/>
                <a:cs typeface="DengXian"/>
              </a:rPr>
              <a:t>拥有超</a:t>
            </a:r>
            <a:r>
              <a:rPr sz="1800">
                <a:solidFill>
                  <a:srgbClr val="848484"/>
                </a:solidFill>
                <a:latin typeface="DengXian"/>
                <a:cs typeface="DengXian"/>
              </a:rPr>
              <a:t>过</a:t>
            </a:r>
            <a:r>
              <a:rPr sz="1800" spc="-10">
                <a:solidFill>
                  <a:srgbClr val="848484"/>
                </a:solidFill>
                <a:latin typeface="Arial"/>
                <a:cs typeface="Arial"/>
              </a:rPr>
              <a:t>15</a:t>
            </a:r>
            <a:r>
              <a:rPr sz="1800" spc="-5">
                <a:solidFill>
                  <a:srgbClr val="848484"/>
                </a:solidFill>
                <a:latin typeface="DengXian"/>
                <a:cs typeface="DengXian"/>
              </a:rPr>
              <a:t>年的环境、健康 </a:t>
            </a:r>
            <a:r>
              <a:rPr sz="1800" err="1">
                <a:solidFill>
                  <a:srgbClr val="848484"/>
                </a:solidFill>
                <a:latin typeface="DengXian"/>
                <a:cs typeface="DengXian"/>
              </a:rPr>
              <a:t>和安全</a:t>
            </a:r>
            <a:r>
              <a:rPr sz="1800" spc="-5" err="1">
                <a:solidFill>
                  <a:srgbClr val="848484"/>
                </a:solidFill>
                <a:latin typeface="DengXian"/>
                <a:cs typeface="DengXian"/>
              </a:rPr>
              <a:t>（</a:t>
            </a:r>
            <a:r>
              <a:rPr sz="1800" spc="-5" err="1">
                <a:solidFill>
                  <a:srgbClr val="848484"/>
                </a:solidFill>
                <a:latin typeface="Arial"/>
                <a:cs typeface="Arial"/>
              </a:rPr>
              <a:t>EHS</a:t>
            </a:r>
            <a:r>
              <a:rPr sz="1800" spc="-5" err="1">
                <a:solidFill>
                  <a:srgbClr val="848484"/>
                </a:solidFill>
                <a:latin typeface="DengXian"/>
                <a:cs typeface="DengXian"/>
              </a:rPr>
              <a:t>）</a:t>
            </a:r>
            <a:r>
              <a:rPr sz="1800" err="1">
                <a:solidFill>
                  <a:srgbClr val="848484"/>
                </a:solidFill>
                <a:latin typeface="DengXian"/>
                <a:cs typeface="DengXian"/>
              </a:rPr>
              <a:t>法规咨询的丰富经验。她主要专长</a:t>
            </a:r>
            <a:r>
              <a:rPr sz="1800" spc="5" err="1">
                <a:solidFill>
                  <a:srgbClr val="848484"/>
                </a:solidFill>
                <a:latin typeface="DengXian"/>
                <a:cs typeface="DengXian"/>
              </a:rPr>
              <a:t>是</a:t>
            </a:r>
            <a:r>
              <a:rPr sz="1800" err="1">
                <a:solidFill>
                  <a:srgbClr val="848484"/>
                </a:solidFill>
                <a:latin typeface="DengXian"/>
                <a:cs typeface="DengXian"/>
              </a:rPr>
              <a:t>大中华</a:t>
            </a:r>
            <a:r>
              <a:rPr sz="1800">
                <a:solidFill>
                  <a:srgbClr val="848484"/>
                </a:solidFill>
                <a:latin typeface="DengXian"/>
                <a:cs typeface="DengXian"/>
              </a:rPr>
              <a:t> </a:t>
            </a:r>
            <a:r>
              <a:rPr sz="1800" err="1">
                <a:solidFill>
                  <a:srgbClr val="848484"/>
                </a:solidFill>
                <a:latin typeface="DengXian"/>
                <a:cs typeface="DengXian"/>
              </a:rPr>
              <a:t>区的</a:t>
            </a:r>
            <a:r>
              <a:rPr sz="1800" spc="-5" err="1">
                <a:solidFill>
                  <a:srgbClr val="848484"/>
                </a:solidFill>
                <a:latin typeface="Arial"/>
                <a:cs typeface="Arial"/>
              </a:rPr>
              <a:t>EHS</a:t>
            </a:r>
            <a:r>
              <a:rPr sz="1800" err="1">
                <a:solidFill>
                  <a:srgbClr val="848484"/>
                </a:solidFill>
                <a:latin typeface="DengXian"/>
                <a:cs typeface="DengXian"/>
              </a:rPr>
              <a:t>法律和政策研究以及跨国公司环境管理体系中相关</a:t>
            </a:r>
            <a:r>
              <a:rPr sz="1800">
                <a:solidFill>
                  <a:srgbClr val="848484"/>
                </a:solidFill>
                <a:latin typeface="DengXian"/>
                <a:cs typeface="DengXian"/>
              </a:rPr>
              <a:t> </a:t>
            </a:r>
            <a:r>
              <a:rPr sz="1800" err="1">
                <a:solidFill>
                  <a:srgbClr val="848484"/>
                </a:solidFill>
                <a:latin typeface="DengXian"/>
                <a:cs typeface="DengXian"/>
              </a:rPr>
              <a:t>合规要求。她和团队通过提供</a:t>
            </a:r>
            <a:r>
              <a:rPr sz="1800" spc="-5" err="1">
                <a:solidFill>
                  <a:srgbClr val="848484"/>
                </a:solidFill>
                <a:latin typeface="Arial"/>
                <a:cs typeface="Arial"/>
              </a:rPr>
              <a:t>EHS</a:t>
            </a:r>
            <a:r>
              <a:rPr sz="1800" err="1">
                <a:solidFill>
                  <a:srgbClr val="848484"/>
                </a:solidFill>
                <a:latin typeface="DengXian"/>
                <a:cs typeface="DengXian"/>
              </a:rPr>
              <a:t>法规适用性评价等服务来</a:t>
            </a:r>
            <a:r>
              <a:rPr sz="1800">
                <a:solidFill>
                  <a:srgbClr val="848484"/>
                </a:solidFill>
                <a:latin typeface="DengXian"/>
                <a:cs typeface="DengXian"/>
              </a:rPr>
              <a:t> </a:t>
            </a:r>
            <a:r>
              <a:rPr sz="1800" err="1">
                <a:solidFill>
                  <a:srgbClr val="848484"/>
                </a:solidFill>
                <a:latin typeface="DengXian"/>
                <a:cs typeface="DengXian"/>
              </a:rPr>
              <a:t>帮助跨国企业管理</a:t>
            </a:r>
            <a:r>
              <a:rPr sz="1800" spc="-5" err="1">
                <a:solidFill>
                  <a:srgbClr val="848484"/>
                </a:solidFill>
                <a:latin typeface="Arial"/>
                <a:cs typeface="Arial"/>
              </a:rPr>
              <a:t>EHS</a:t>
            </a:r>
            <a:r>
              <a:rPr sz="1800" err="1">
                <a:solidFill>
                  <a:srgbClr val="848484"/>
                </a:solidFill>
                <a:latin typeface="DengXian"/>
                <a:cs typeface="DengXian"/>
              </a:rPr>
              <a:t>持续合规，从而建立对其他相关义务</a:t>
            </a:r>
            <a:r>
              <a:rPr sz="1800">
                <a:solidFill>
                  <a:srgbClr val="848484"/>
                </a:solidFill>
                <a:latin typeface="DengXian"/>
                <a:cs typeface="DengXian"/>
              </a:rPr>
              <a:t> </a:t>
            </a:r>
            <a:r>
              <a:rPr sz="1800" spc="-5" err="1">
                <a:solidFill>
                  <a:srgbClr val="848484"/>
                </a:solidFill>
                <a:latin typeface="DengXian"/>
                <a:cs typeface="DengXian"/>
              </a:rPr>
              <a:t>的坚实基础如</a:t>
            </a:r>
            <a:r>
              <a:rPr sz="1800" err="1">
                <a:solidFill>
                  <a:srgbClr val="848484"/>
                </a:solidFill>
                <a:latin typeface="Arial"/>
                <a:cs typeface="Arial"/>
              </a:rPr>
              <a:t>ISO</a:t>
            </a:r>
            <a:r>
              <a:rPr sz="1800" spc="-5" err="1">
                <a:solidFill>
                  <a:srgbClr val="848484"/>
                </a:solidFill>
                <a:latin typeface="DengXian"/>
                <a:cs typeface="DengXian"/>
              </a:rPr>
              <a:t>认证，</a:t>
            </a:r>
            <a:r>
              <a:rPr sz="1800" spc="-5" err="1">
                <a:solidFill>
                  <a:srgbClr val="848484"/>
                </a:solidFill>
                <a:latin typeface="Arial"/>
                <a:cs typeface="Arial"/>
              </a:rPr>
              <a:t>ESG</a:t>
            </a:r>
            <a:r>
              <a:rPr sz="1800" spc="-5" err="1">
                <a:solidFill>
                  <a:srgbClr val="848484"/>
                </a:solidFill>
                <a:latin typeface="DengXian"/>
                <a:cs typeface="DengXian"/>
              </a:rPr>
              <a:t>及可持续发展报告等</a:t>
            </a:r>
            <a:r>
              <a:rPr sz="1800" err="1">
                <a:solidFill>
                  <a:srgbClr val="848484"/>
                </a:solidFill>
                <a:latin typeface="DengXian"/>
                <a:cs typeface="DengXian"/>
              </a:rPr>
              <a:t>。</a:t>
            </a:r>
            <a:r>
              <a:rPr sz="1800" spc="-5" err="1">
                <a:solidFill>
                  <a:srgbClr val="848484"/>
                </a:solidFill>
                <a:latin typeface="DengXian"/>
                <a:cs typeface="DengXian"/>
              </a:rPr>
              <a:t>她拥有</a:t>
            </a:r>
            <a:r>
              <a:rPr sz="1800" spc="-5">
                <a:solidFill>
                  <a:srgbClr val="848484"/>
                </a:solidFill>
                <a:latin typeface="DengXian"/>
                <a:cs typeface="DengXian"/>
              </a:rPr>
              <a:t> </a:t>
            </a:r>
            <a:r>
              <a:rPr sz="1800" err="1">
                <a:solidFill>
                  <a:srgbClr val="848484"/>
                </a:solidFill>
                <a:latin typeface="DengXian"/>
                <a:cs typeface="DengXian"/>
              </a:rPr>
              <a:t>比利时鲁汶大学的能源和环境法硕士学位及华东政</a:t>
            </a:r>
            <a:r>
              <a:rPr sz="1800" spc="5" err="1">
                <a:solidFill>
                  <a:srgbClr val="848484"/>
                </a:solidFill>
                <a:latin typeface="DengXian"/>
                <a:cs typeface="DengXian"/>
              </a:rPr>
              <a:t>法</a:t>
            </a:r>
            <a:r>
              <a:rPr sz="1800" err="1">
                <a:solidFill>
                  <a:srgbClr val="848484"/>
                </a:solidFill>
                <a:latin typeface="DengXian"/>
                <a:cs typeface="DengXian"/>
              </a:rPr>
              <a:t>大学的</a:t>
            </a:r>
            <a:r>
              <a:rPr sz="1800">
                <a:solidFill>
                  <a:srgbClr val="848484"/>
                </a:solidFill>
                <a:latin typeface="DengXian"/>
                <a:cs typeface="DengXian"/>
              </a:rPr>
              <a:t> </a:t>
            </a:r>
            <a:r>
              <a:rPr sz="1800" err="1">
                <a:solidFill>
                  <a:srgbClr val="848484"/>
                </a:solidFill>
                <a:latin typeface="DengXian"/>
                <a:cs typeface="DengXian"/>
              </a:rPr>
              <a:t>法学学士学位。具有中国律师执业资格</a:t>
            </a:r>
            <a:r>
              <a:rPr sz="1800">
                <a:solidFill>
                  <a:srgbClr val="848484"/>
                </a:solidFill>
                <a:latin typeface="DengXian"/>
                <a:cs typeface="DengXian"/>
              </a:rPr>
              <a:t>。</a:t>
            </a:r>
            <a:endParaRPr sz="1800">
              <a:latin typeface="DengXian"/>
              <a:cs typeface="DengXian"/>
            </a:endParaRPr>
          </a:p>
        </p:txBody>
      </p:sp>
      <p:sp>
        <p:nvSpPr>
          <p:cNvPr id="11" name="object 9">
            <a:extLst>
              <a:ext uri="{FF2B5EF4-FFF2-40B4-BE49-F238E27FC236}">
                <a16:creationId xmlns:a16="http://schemas.microsoft.com/office/drawing/2014/main" id="{7EA7BDD2-93B7-705D-6885-A6D4E8610EA0}"/>
              </a:ext>
            </a:extLst>
          </p:cNvPr>
          <p:cNvSpPr/>
          <p:nvPr/>
        </p:nvSpPr>
        <p:spPr>
          <a:xfrm>
            <a:off x="7484364" y="1472183"/>
            <a:ext cx="3014472" cy="3025140"/>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extLst>
      <p:ext uri="{BB962C8B-B14F-4D97-AF65-F5344CB8AC3E}">
        <p14:creationId xmlns:p14="http://schemas.microsoft.com/office/powerpoint/2010/main" val="2266820987"/>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9" y="1835445"/>
            <a:ext cx="10979151" cy="1087184"/>
          </a:xfrm>
        </p:spPr>
        <p:txBody>
          <a:bodyPr/>
          <a:lstStyle/>
          <a:p>
            <a:pPr marL="12700">
              <a:lnSpc>
                <a:spcPct val="100000"/>
              </a:lnSpc>
              <a:spcBef>
                <a:spcPts val="635"/>
              </a:spcBef>
            </a:pPr>
            <a:r>
              <a:rPr lang="zh-CN" altLang="en-US" sz="2400" b="1" spc="-5">
                <a:solidFill>
                  <a:schemeClr val="accent1"/>
                </a:solidFill>
                <a:latin typeface="Microsoft YaHei"/>
                <a:cs typeface="Microsoft YaHei"/>
              </a:rPr>
              <a:t>解锁</a:t>
            </a:r>
            <a:r>
              <a:rPr lang="en-US" altLang="zh-CN" sz="2400" b="1" spc="-15">
                <a:solidFill>
                  <a:schemeClr val="accent1"/>
                </a:solidFill>
                <a:latin typeface="Calibri"/>
                <a:cs typeface="Calibri"/>
              </a:rPr>
              <a:t>ESG</a:t>
            </a:r>
            <a:r>
              <a:rPr lang="zh-CN" altLang="en-US" sz="2400" b="1" spc="-5">
                <a:solidFill>
                  <a:schemeClr val="accent1"/>
                </a:solidFill>
                <a:latin typeface="Microsoft YaHei"/>
                <a:cs typeface="Microsoft YaHei"/>
              </a:rPr>
              <a:t>和可持续发展报告的关键点</a:t>
            </a:r>
            <a:endParaRPr lang="zh-CN" altLang="en-US" sz="2400">
              <a:solidFill>
                <a:schemeClr val="accent1"/>
              </a:solidFill>
              <a:latin typeface="Microsoft YaHei"/>
              <a:cs typeface="Microsoft YaHei"/>
            </a:endParaRPr>
          </a:p>
        </p:txBody>
      </p:sp>
      <p:sp>
        <p:nvSpPr>
          <p:cNvPr id="4" name="Text Placeholder 3">
            <a:extLst>
              <a:ext uri="{FF2B5EF4-FFF2-40B4-BE49-F238E27FC236}">
                <a16:creationId xmlns:a16="http://schemas.microsoft.com/office/drawing/2014/main" id="{B6CE52A2-C0BA-4F5F-B959-F1ED4951A323}"/>
              </a:ext>
            </a:extLst>
          </p:cNvPr>
          <p:cNvSpPr>
            <a:spLocks noGrp="1"/>
          </p:cNvSpPr>
          <p:nvPr>
            <p:ph type="body" sz="quarter" idx="11"/>
          </p:nvPr>
        </p:nvSpPr>
        <p:spPr>
          <a:xfrm>
            <a:off x="450849" y="3341857"/>
            <a:ext cx="9790431" cy="1087655"/>
          </a:xfrm>
        </p:spPr>
        <p:txBody>
          <a:bodyPr/>
          <a:lstStyle/>
          <a:p>
            <a:pPr marL="12700">
              <a:lnSpc>
                <a:spcPct val="100000"/>
              </a:lnSpc>
              <a:spcBef>
                <a:spcPts val="735"/>
              </a:spcBef>
            </a:pPr>
            <a:r>
              <a:rPr lang="zh-CN" altLang="en-US" sz="2400">
                <a:solidFill>
                  <a:schemeClr val="tx1">
                    <a:lumMod val="50000"/>
                    <a:lumOff val="50000"/>
                  </a:schemeClr>
                </a:solidFill>
                <a:latin typeface="Microsoft YaHei"/>
                <a:cs typeface="Microsoft YaHei"/>
              </a:rPr>
              <a:t>强制报告要求</a:t>
            </a: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4"/>
          </p:nvPr>
        </p:nvSpPr>
        <p:spPr>
          <a:xfrm>
            <a:off x="450849" y="2590225"/>
            <a:ext cx="10899638" cy="1084507"/>
          </a:xfrm>
        </p:spPr>
        <p:txBody>
          <a:bodyPr/>
          <a:lstStyle/>
          <a:p>
            <a:pPr marL="12700">
              <a:lnSpc>
                <a:spcPct val="100000"/>
              </a:lnSpc>
              <a:spcBef>
                <a:spcPts val="735"/>
              </a:spcBef>
            </a:pPr>
            <a:r>
              <a:rPr lang="zh-CN" altLang="en-US" sz="2400">
                <a:solidFill>
                  <a:schemeClr val="tx1">
                    <a:lumMod val="50000"/>
                    <a:lumOff val="50000"/>
                  </a:schemeClr>
                </a:solidFill>
                <a:latin typeface="Microsoft YaHei"/>
                <a:cs typeface="Microsoft YaHei"/>
              </a:rPr>
              <a:t>了解支持报告的自愿性</a:t>
            </a:r>
            <a:r>
              <a:rPr lang="zh-CN" altLang="en-US" sz="2400" spc="-15">
                <a:solidFill>
                  <a:schemeClr val="tx1">
                    <a:lumMod val="50000"/>
                    <a:lumOff val="50000"/>
                  </a:schemeClr>
                </a:solidFill>
                <a:latin typeface="Microsoft YaHei"/>
                <a:cs typeface="Microsoft YaHei"/>
              </a:rPr>
              <a:t>框</a:t>
            </a:r>
            <a:r>
              <a:rPr lang="zh-CN" altLang="en-US" sz="2400">
                <a:solidFill>
                  <a:schemeClr val="tx1">
                    <a:lumMod val="50000"/>
                    <a:lumOff val="50000"/>
                  </a:schemeClr>
                </a:solidFill>
                <a:latin typeface="Microsoft YaHei"/>
                <a:cs typeface="Microsoft YaHei"/>
              </a:rPr>
              <a:t>架及</a:t>
            </a:r>
            <a:r>
              <a:rPr lang="zh-CN" altLang="en-US" sz="2400" spc="-15">
                <a:solidFill>
                  <a:schemeClr val="tx1">
                    <a:lumMod val="50000"/>
                    <a:lumOff val="50000"/>
                  </a:schemeClr>
                </a:solidFill>
                <a:latin typeface="Microsoft YaHei"/>
                <a:cs typeface="Microsoft YaHei"/>
              </a:rPr>
              <a:t>导</a:t>
            </a:r>
            <a:r>
              <a:rPr lang="zh-CN" altLang="en-US" sz="2400">
                <a:solidFill>
                  <a:schemeClr val="tx1">
                    <a:lumMod val="50000"/>
                    <a:lumOff val="50000"/>
                  </a:schemeClr>
                </a:solidFill>
                <a:latin typeface="Microsoft YaHei"/>
                <a:cs typeface="Microsoft YaHei"/>
              </a:rPr>
              <a:t>则</a:t>
            </a:r>
          </a:p>
        </p:txBody>
      </p:sp>
      <p:sp>
        <p:nvSpPr>
          <p:cNvPr id="11" name="object 4">
            <a:extLst>
              <a:ext uri="{FF2B5EF4-FFF2-40B4-BE49-F238E27FC236}">
                <a16:creationId xmlns:a16="http://schemas.microsoft.com/office/drawing/2014/main" id="{4819F1F7-F4E2-33BE-1D16-357A4AC25F9B}"/>
              </a:ext>
            </a:extLst>
          </p:cNvPr>
          <p:cNvSpPr txBox="1">
            <a:spLocks noGrp="1"/>
          </p:cNvSpPr>
          <p:nvPr>
            <p:ph type="title"/>
          </p:nvPr>
        </p:nvSpPr>
        <p:spPr>
          <a:xfrm>
            <a:off x="450850" y="591015"/>
            <a:ext cx="10515600" cy="566181"/>
          </a:xfrm>
          <a:prstGeom prst="rect">
            <a:avLst/>
          </a:prstGeom>
        </p:spPr>
        <p:txBody>
          <a:bodyPr vert="horz" wrap="square" lIns="0" tIns="12065" rIns="0" bIns="0" rtlCol="0">
            <a:spAutoFit/>
          </a:bodyPr>
          <a:lstStyle/>
          <a:p>
            <a:r>
              <a:rPr lang="en-US" altLang="zh-CN" i="0" u="none" err="1">
                <a:solidFill>
                  <a:srgbClr val="F8652E"/>
                </a:solidFill>
                <a:latin typeface="微软雅黑" panose="020B0503020204020204" pitchFamily="34" charset="-122"/>
                <a:ea typeface="微软雅黑" panose="020B0503020204020204" pitchFamily="34" charset="-122"/>
              </a:rPr>
              <a:t>议程</a:t>
            </a:r>
            <a:r>
              <a:rPr lang="en-US" altLang="zh-CN" i="0" u="none">
                <a:solidFill>
                  <a:srgbClr val="F8652E"/>
                </a:solidFill>
                <a:ea typeface="Ubuntu Bold"/>
              </a:rPr>
              <a:t>  </a:t>
            </a:r>
            <a:r>
              <a:rPr lang="en-GB" sz="2400">
                <a:latin typeface="+mn-lt"/>
              </a:rPr>
              <a:t>Agenda</a:t>
            </a:r>
          </a:p>
        </p:txBody>
      </p:sp>
    </p:spTree>
    <p:extLst>
      <p:ext uri="{BB962C8B-B14F-4D97-AF65-F5344CB8AC3E}">
        <p14:creationId xmlns:p14="http://schemas.microsoft.com/office/powerpoint/2010/main" val="3913074603"/>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p:nvPr/>
        </p:nvSpPr>
        <p:spPr>
          <a:xfrm>
            <a:off x="1926335" y="2557272"/>
            <a:ext cx="3008376" cy="172821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p:nvPr/>
        </p:nvSpPr>
        <p:spPr>
          <a:xfrm>
            <a:off x="0" y="0"/>
            <a:ext cx="12191999" cy="6857997"/>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p:nvPr/>
        </p:nvSpPr>
        <p:spPr>
          <a:xfrm>
            <a:off x="1923288" y="2557272"/>
            <a:ext cx="3009900" cy="172821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txBox="1"/>
          <p:nvPr/>
        </p:nvSpPr>
        <p:spPr>
          <a:xfrm>
            <a:off x="6856476" y="490727"/>
            <a:ext cx="4516120" cy="2569845"/>
          </a:xfrm>
          <a:prstGeom prst="rect">
            <a:avLst/>
          </a:prstGeom>
          <a:solidFill>
            <a:srgbClr val="00AF50"/>
          </a:solidFill>
        </p:spPr>
        <p:txBody>
          <a:bodyPr vert="horz" wrap="square" lIns="0" tIns="34925" rIns="0" bIns="0" rtlCol="0">
            <a:spAutoFit/>
          </a:bodyPr>
          <a:lstStyle/>
          <a:p>
            <a:pPr marL="260985" marR="253365" algn="ctr">
              <a:lnSpc>
                <a:spcPct val="100000"/>
              </a:lnSpc>
              <a:spcBef>
                <a:spcPts val="275"/>
              </a:spcBef>
            </a:pPr>
            <a:r>
              <a:rPr sz="1800" b="0" spc="-5">
                <a:solidFill>
                  <a:srgbClr val="FFFFFF"/>
                </a:solidFill>
                <a:latin typeface="Calibri Light"/>
                <a:cs typeface="Calibri Light"/>
              </a:rPr>
              <a:t>Enhesa </a:t>
            </a:r>
            <a:r>
              <a:rPr sz="1800" b="0">
                <a:solidFill>
                  <a:srgbClr val="FFFFFF"/>
                </a:solidFill>
                <a:latin typeface="Calibri Light"/>
                <a:cs typeface="Calibri Light"/>
              </a:rPr>
              <a:t>is the leading </a:t>
            </a:r>
            <a:r>
              <a:rPr sz="1800" b="0" spc="-10">
                <a:solidFill>
                  <a:srgbClr val="FFFFFF"/>
                </a:solidFill>
                <a:latin typeface="Calibri Light"/>
                <a:cs typeface="Calibri Light"/>
              </a:rPr>
              <a:t>provider </a:t>
            </a:r>
            <a:r>
              <a:rPr sz="1800" b="0" spc="-5">
                <a:solidFill>
                  <a:srgbClr val="FFFFFF"/>
                </a:solidFill>
                <a:latin typeface="Calibri Light"/>
                <a:cs typeface="Calibri Light"/>
              </a:rPr>
              <a:t>of </a:t>
            </a:r>
            <a:r>
              <a:rPr sz="1800" b="0" spc="-10">
                <a:solidFill>
                  <a:srgbClr val="FFFFFF"/>
                </a:solidFill>
                <a:latin typeface="Calibri Light"/>
                <a:cs typeface="Calibri Light"/>
              </a:rPr>
              <a:t>regulatory  </a:t>
            </a:r>
            <a:r>
              <a:rPr sz="1800" b="0" spc="-15">
                <a:solidFill>
                  <a:srgbClr val="FFFFFF"/>
                </a:solidFill>
                <a:latin typeface="Calibri Light"/>
                <a:cs typeface="Calibri Light"/>
              </a:rPr>
              <a:t>content </a:t>
            </a:r>
            <a:r>
              <a:rPr sz="1800" b="0">
                <a:solidFill>
                  <a:srgbClr val="FFFFFF"/>
                </a:solidFill>
                <a:latin typeface="Calibri Light"/>
                <a:cs typeface="Calibri Light"/>
              </a:rPr>
              <a:t>and </a:t>
            </a:r>
            <a:r>
              <a:rPr sz="1800" b="0" spc="-5">
                <a:solidFill>
                  <a:srgbClr val="FFFFFF"/>
                </a:solidFill>
                <a:latin typeface="Calibri Light"/>
                <a:cs typeface="Calibri Light"/>
              </a:rPr>
              <a:t>sustainability </a:t>
            </a:r>
            <a:r>
              <a:rPr sz="1800" b="0" spc="-10">
                <a:solidFill>
                  <a:srgbClr val="FFFFFF"/>
                </a:solidFill>
                <a:latin typeface="Calibri Light"/>
                <a:cs typeface="Calibri Light"/>
              </a:rPr>
              <a:t>intelligence  worldwide.</a:t>
            </a:r>
            <a:endParaRPr sz="1800">
              <a:latin typeface="Calibri Light"/>
              <a:cs typeface="Calibri Light"/>
            </a:endParaRPr>
          </a:p>
          <a:p>
            <a:pPr marL="228600" marR="219710" algn="ctr">
              <a:lnSpc>
                <a:spcPct val="100000"/>
              </a:lnSpc>
            </a:pPr>
            <a:r>
              <a:rPr sz="1800" b="0">
                <a:solidFill>
                  <a:srgbClr val="FFFFFF"/>
                </a:solidFill>
                <a:latin typeface="Calibri Light"/>
                <a:cs typeface="Calibri Light"/>
              </a:rPr>
              <a:t>As a </a:t>
            </a:r>
            <a:r>
              <a:rPr sz="1800" b="0" spc="-10">
                <a:solidFill>
                  <a:srgbClr val="FFFFFF"/>
                </a:solidFill>
                <a:latin typeface="Calibri Light"/>
                <a:cs typeface="Calibri Light"/>
              </a:rPr>
              <a:t>trusted </a:t>
            </a:r>
            <a:r>
              <a:rPr sz="1800" b="0">
                <a:solidFill>
                  <a:srgbClr val="FFFFFF"/>
                </a:solidFill>
                <a:latin typeface="Calibri Light"/>
                <a:cs typeface="Calibri Light"/>
              </a:rPr>
              <a:t>partner </a:t>
            </a:r>
            <a:r>
              <a:rPr sz="1800" b="0" spc="-5">
                <a:solidFill>
                  <a:srgbClr val="FFFFFF"/>
                </a:solidFill>
                <a:latin typeface="Calibri Light"/>
                <a:cs typeface="Calibri Light"/>
              </a:rPr>
              <a:t>we </a:t>
            </a:r>
            <a:r>
              <a:rPr sz="1800" b="0" spc="-10">
                <a:solidFill>
                  <a:srgbClr val="FFFFFF"/>
                </a:solidFill>
                <a:latin typeface="Calibri Light"/>
                <a:cs typeface="Calibri Light"/>
              </a:rPr>
              <a:t>empower </a:t>
            </a:r>
            <a:r>
              <a:rPr sz="1800" b="0">
                <a:solidFill>
                  <a:srgbClr val="FFFFFF"/>
                </a:solidFill>
                <a:latin typeface="Calibri Light"/>
                <a:cs typeface="Calibri Light"/>
              </a:rPr>
              <a:t>the </a:t>
            </a:r>
            <a:r>
              <a:rPr sz="1800" b="0" spc="-5">
                <a:solidFill>
                  <a:srgbClr val="FFFFFF"/>
                </a:solidFill>
                <a:latin typeface="Calibri Light"/>
                <a:cs typeface="Calibri Light"/>
              </a:rPr>
              <a:t>global  </a:t>
            </a:r>
            <a:r>
              <a:rPr sz="1800" b="0">
                <a:solidFill>
                  <a:srgbClr val="FFFFFF"/>
                </a:solidFill>
                <a:latin typeface="Calibri Light"/>
                <a:cs typeface="Calibri Light"/>
              </a:rPr>
              <a:t>business </a:t>
            </a:r>
            <a:r>
              <a:rPr sz="1800" b="0" spc="-5">
                <a:solidFill>
                  <a:srgbClr val="FFFFFF"/>
                </a:solidFill>
                <a:latin typeface="Calibri Light"/>
                <a:cs typeface="Calibri Light"/>
              </a:rPr>
              <a:t>community </a:t>
            </a:r>
            <a:r>
              <a:rPr sz="1800" b="0">
                <a:solidFill>
                  <a:srgbClr val="FFFFFF"/>
                </a:solidFill>
                <a:latin typeface="Calibri Light"/>
                <a:cs typeface="Calibri Light"/>
              </a:rPr>
              <a:t>with the </a:t>
            </a:r>
            <a:r>
              <a:rPr sz="1800" b="0" spc="-5">
                <a:solidFill>
                  <a:srgbClr val="FFFFFF"/>
                </a:solidFill>
                <a:latin typeface="Calibri Light"/>
                <a:cs typeface="Calibri Light"/>
              </a:rPr>
              <a:t>insight </a:t>
            </a:r>
            <a:r>
              <a:rPr sz="1800" b="0" spc="-10">
                <a:solidFill>
                  <a:srgbClr val="FFFFFF"/>
                </a:solidFill>
                <a:latin typeface="Calibri Light"/>
                <a:cs typeface="Calibri Light"/>
              </a:rPr>
              <a:t>to </a:t>
            </a:r>
            <a:r>
              <a:rPr sz="1800" b="0" spc="-15">
                <a:solidFill>
                  <a:srgbClr val="FFFFFF"/>
                </a:solidFill>
                <a:latin typeface="Calibri Light"/>
                <a:cs typeface="Calibri Light"/>
              </a:rPr>
              <a:t>step  </a:t>
            </a:r>
            <a:r>
              <a:rPr sz="1800" b="0">
                <a:solidFill>
                  <a:srgbClr val="FFFFFF"/>
                </a:solidFill>
                <a:latin typeface="Calibri Light"/>
                <a:cs typeface="Calibri Light"/>
              </a:rPr>
              <a:t>up and </a:t>
            </a:r>
            <a:r>
              <a:rPr sz="1800" b="0" spc="-15">
                <a:solidFill>
                  <a:srgbClr val="FFFFFF"/>
                </a:solidFill>
                <a:latin typeface="Calibri Light"/>
                <a:cs typeface="Calibri Light"/>
              </a:rPr>
              <a:t>step forward </a:t>
            </a:r>
            <a:r>
              <a:rPr sz="1800" b="0" spc="-10">
                <a:solidFill>
                  <a:srgbClr val="FFFFFF"/>
                </a:solidFill>
                <a:latin typeface="Calibri Light"/>
                <a:cs typeface="Calibri Light"/>
              </a:rPr>
              <a:t>to </a:t>
            </a:r>
            <a:r>
              <a:rPr sz="1800" b="0" spc="-15">
                <a:solidFill>
                  <a:srgbClr val="FFFFFF"/>
                </a:solidFill>
                <a:latin typeface="Calibri Light"/>
                <a:cs typeface="Calibri Light"/>
              </a:rPr>
              <a:t>create </a:t>
            </a:r>
            <a:r>
              <a:rPr sz="1800" b="0">
                <a:solidFill>
                  <a:srgbClr val="FFFFFF"/>
                </a:solidFill>
                <a:latin typeface="Calibri Light"/>
                <a:cs typeface="Calibri Light"/>
              </a:rPr>
              <a:t>a </a:t>
            </a:r>
            <a:r>
              <a:rPr sz="1800" b="0" spc="-10">
                <a:solidFill>
                  <a:srgbClr val="FFFFFF"/>
                </a:solidFill>
                <a:latin typeface="Calibri Light"/>
                <a:cs typeface="Calibri Light"/>
              </a:rPr>
              <a:t>more  </a:t>
            </a:r>
            <a:r>
              <a:rPr sz="1800" b="0" spc="-5">
                <a:solidFill>
                  <a:srgbClr val="FFFFFF"/>
                </a:solidFill>
                <a:latin typeface="Calibri Light"/>
                <a:cs typeface="Calibri Light"/>
              </a:rPr>
              <a:t>sustainable </a:t>
            </a:r>
            <a:r>
              <a:rPr sz="1800" b="0" spc="-10">
                <a:solidFill>
                  <a:srgbClr val="FFFFFF"/>
                </a:solidFill>
                <a:latin typeface="Calibri Light"/>
                <a:cs typeface="Calibri Light"/>
              </a:rPr>
              <a:t>working world </a:t>
            </a:r>
            <a:r>
              <a:rPr sz="1800" b="0">
                <a:solidFill>
                  <a:srgbClr val="FFFFFF"/>
                </a:solidFill>
                <a:latin typeface="Calibri Light"/>
                <a:cs typeface="Calibri Light"/>
              </a:rPr>
              <a:t>– </a:t>
            </a:r>
            <a:r>
              <a:rPr sz="1800" b="0" spc="-5">
                <a:solidFill>
                  <a:srgbClr val="FFFFFF"/>
                </a:solidFill>
                <a:latin typeface="Calibri Light"/>
                <a:cs typeface="Calibri Light"/>
              </a:rPr>
              <a:t>positively  impacting our </a:t>
            </a:r>
            <a:r>
              <a:rPr sz="1800" b="0" spc="-10">
                <a:solidFill>
                  <a:srgbClr val="FFFFFF"/>
                </a:solidFill>
                <a:latin typeface="Calibri Light"/>
                <a:cs typeface="Calibri Light"/>
              </a:rPr>
              <a:t>environment, </a:t>
            </a:r>
            <a:r>
              <a:rPr sz="1800" b="0" spc="-5">
                <a:solidFill>
                  <a:srgbClr val="FFFFFF"/>
                </a:solidFill>
                <a:latin typeface="Calibri Light"/>
                <a:cs typeface="Calibri Light"/>
              </a:rPr>
              <a:t>our </a:t>
            </a:r>
            <a:r>
              <a:rPr sz="1800" b="0">
                <a:solidFill>
                  <a:srgbClr val="FFFFFF"/>
                </a:solidFill>
                <a:latin typeface="Calibri Light"/>
                <a:cs typeface="Calibri Light"/>
              </a:rPr>
              <a:t>health, </a:t>
            </a:r>
            <a:r>
              <a:rPr sz="1800" b="0" spc="-5">
                <a:solidFill>
                  <a:srgbClr val="FFFFFF"/>
                </a:solidFill>
                <a:latin typeface="Calibri Light"/>
                <a:cs typeface="Calibri Light"/>
              </a:rPr>
              <a:t>our  </a:t>
            </a:r>
            <a:r>
              <a:rPr sz="1800" b="0" spc="-15">
                <a:solidFill>
                  <a:srgbClr val="FFFFFF"/>
                </a:solidFill>
                <a:latin typeface="Calibri Light"/>
                <a:cs typeface="Calibri Light"/>
              </a:rPr>
              <a:t>safety </a:t>
            </a:r>
            <a:r>
              <a:rPr sz="1800" b="0">
                <a:solidFill>
                  <a:srgbClr val="FFFFFF"/>
                </a:solidFill>
                <a:latin typeface="Calibri Light"/>
                <a:cs typeface="Calibri Light"/>
              </a:rPr>
              <a:t>and </a:t>
            </a:r>
            <a:r>
              <a:rPr sz="1800" b="0" spc="-5">
                <a:solidFill>
                  <a:srgbClr val="FFFFFF"/>
                </a:solidFill>
                <a:latin typeface="Calibri Light"/>
                <a:cs typeface="Calibri Light"/>
              </a:rPr>
              <a:t>our</a:t>
            </a:r>
            <a:r>
              <a:rPr sz="1800" b="0" spc="10">
                <a:solidFill>
                  <a:srgbClr val="FFFFFF"/>
                </a:solidFill>
                <a:latin typeface="Calibri Light"/>
                <a:cs typeface="Calibri Light"/>
              </a:rPr>
              <a:t> </a:t>
            </a:r>
            <a:r>
              <a:rPr sz="1800" b="0" spc="-5">
                <a:solidFill>
                  <a:srgbClr val="FFFFFF"/>
                </a:solidFill>
                <a:latin typeface="Calibri Light"/>
                <a:cs typeface="Calibri Light"/>
              </a:rPr>
              <a:t>future.</a:t>
            </a:r>
            <a:endParaRPr sz="1800">
              <a:latin typeface="Calibri Light"/>
              <a:cs typeface="Calibri Light"/>
            </a:endParaRPr>
          </a:p>
        </p:txBody>
      </p:sp>
      <p:sp>
        <p:nvSpPr>
          <p:cNvPr id="7" name="object 7"/>
          <p:cNvSpPr/>
          <p:nvPr/>
        </p:nvSpPr>
        <p:spPr>
          <a:xfrm>
            <a:off x="1018032" y="6121906"/>
            <a:ext cx="1441704" cy="719326"/>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2744723" y="6121906"/>
            <a:ext cx="1371600" cy="719326"/>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p:nvPr/>
        </p:nvSpPr>
        <p:spPr>
          <a:xfrm>
            <a:off x="4567428" y="6121906"/>
            <a:ext cx="1179576" cy="719326"/>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10"/>
          <p:cNvSpPr txBox="1"/>
          <p:nvPr/>
        </p:nvSpPr>
        <p:spPr>
          <a:xfrm>
            <a:off x="6856476" y="3429000"/>
            <a:ext cx="4516120" cy="2569845"/>
          </a:xfrm>
          <a:prstGeom prst="rect">
            <a:avLst/>
          </a:prstGeom>
          <a:solidFill>
            <a:srgbClr val="00AF50"/>
          </a:solidFill>
        </p:spPr>
        <p:txBody>
          <a:bodyPr vert="horz" wrap="square" lIns="0" tIns="3175" rIns="0" bIns="0" rtlCol="0">
            <a:spAutoFit/>
          </a:bodyPr>
          <a:lstStyle/>
          <a:p>
            <a:pPr>
              <a:lnSpc>
                <a:spcPct val="100000"/>
              </a:lnSpc>
              <a:spcBef>
                <a:spcPts val="25"/>
              </a:spcBef>
            </a:pPr>
            <a:endParaRPr sz="2150">
              <a:latin typeface="Times New Roman"/>
              <a:cs typeface="Times New Roman"/>
            </a:endParaRPr>
          </a:p>
          <a:p>
            <a:pPr marL="438784" marR="431165" algn="ctr">
              <a:lnSpc>
                <a:spcPts val="2050"/>
              </a:lnSpc>
            </a:pPr>
            <a:r>
              <a:rPr sz="1800" spc="-5">
                <a:solidFill>
                  <a:srgbClr val="FFFFFF"/>
                </a:solidFill>
                <a:latin typeface="Calibri"/>
                <a:cs typeface="Calibri"/>
              </a:rPr>
              <a:t>Enh</a:t>
            </a:r>
            <a:r>
              <a:rPr sz="1800">
                <a:solidFill>
                  <a:srgbClr val="FFFFFF"/>
                </a:solidFill>
                <a:latin typeface="Calibri"/>
                <a:cs typeface="Calibri"/>
              </a:rPr>
              <a:t>e</a:t>
            </a:r>
            <a:r>
              <a:rPr sz="1800" spc="-5">
                <a:solidFill>
                  <a:srgbClr val="FFFFFF"/>
                </a:solidFill>
                <a:latin typeface="Calibri"/>
                <a:cs typeface="Calibri"/>
              </a:rPr>
              <a:t>s</a:t>
            </a:r>
            <a:r>
              <a:rPr sz="1800" spc="5">
                <a:solidFill>
                  <a:srgbClr val="FFFFFF"/>
                </a:solidFill>
                <a:latin typeface="Calibri"/>
                <a:cs typeface="Calibri"/>
              </a:rPr>
              <a:t>a</a:t>
            </a:r>
            <a:r>
              <a:rPr sz="1800">
                <a:solidFill>
                  <a:srgbClr val="FFFFFF"/>
                </a:solidFill>
                <a:latin typeface="DengXian"/>
                <a:cs typeface="DengXian"/>
              </a:rPr>
              <a:t>是全球法规内容和可持续发展 智能技术的领先供应商。</a:t>
            </a:r>
            <a:endParaRPr sz="1800">
              <a:latin typeface="DengXian"/>
              <a:cs typeface="DengXian"/>
            </a:endParaRPr>
          </a:p>
          <a:p>
            <a:pPr>
              <a:lnSpc>
                <a:spcPct val="100000"/>
              </a:lnSpc>
              <a:spcBef>
                <a:spcPts val="40"/>
              </a:spcBef>
            </a:pPr>
            <a:endParaRPr sz="1800">
              <a:latin typeface="DengXian"/>
              <a:cs typeface="DengXian"/>
            </a:endParaRPr>
          </a:p>
          <a:p>
            <a:pPr marL="112395" marR="104775" indent="1905" algn="ctr">
              <a:lnSpc>
                <a:spcPct val="95000"/>
              </a:lnSpc>
            </a:pPr>
            <a:r>
              <a:rPr sz="1800">
                <a:solidFill>
                  <a:srgbClr val="FFFFFF"/>
                </a:solidFill>
                <a:latin typeface="DengXian"/>
                <a:cs typeface="DengXian"/>
              </a:rPr>
              <a:t>作为值得信任的合作伙伴，我们赋</a:t>
            </a:r>
            <a:r>
              <a:rPr sz="1800" spc="5">
                <a:solidFill>
                  <a:srgbClr val="FFFFFF"/>
                </a:solidFill>
                <a:latin typeface="DengXian"/>
                <a:cs typeface="DengXian"/>
              </a:rPr>
              <a:t>予</a:t>
            </a:r>
            <a:r>
              <a:rPr sz="1800">
                <a:solidFill>
                  <a:srgbClr val="FFFFFF"/>
                </a:solidFill>
                <a:latin typeface="DengXian"/>
                <a:cs typeface="DengXian"/>
              </a:rPr>
              <a:t>跨国 </a:t>
            </a:r>
            <a:r>
              <a:rPr sz="1800" spc="-5">
                <a:solidFill>
                  <a:srgbClr val="FFFFFF"/>
                </a:solidFill>
                <a:latin typeface="DengXian"/>
                <a:cs typeface="DengXian"/>
              </a:rPr>
              <a:t>企业更大的洞察力，以推动并创造一个更 </a:t>
            </a:r>
            <a:r>
              <a:rPr sz="1800">
                <a:solidFill>
                  <a:srgbClr val="FFFFFF"/>
                </a:solidFill>
                <a:latin typeface="DengXian"/>
                <a:cs typeface="DengXian"/>
              </a:rPr>
              <a:t>可持续的工作环</a:t>
            </a:r>
            <a:r>
              <a:rPr sz="1800" spc="409">
                <a:solidFill>
                  <a:srgbClr val="FFFFFF"/>
                </a:solidFill>
                <a:latin typeface="DengXian"/>
                <a:cs typeface="DengXian"/>
              </a:rPr>
              <a:t>境</a:t>
            </a:r>
            <a:r>
              <a:rPr sz="1800">
                <a:solidFill>
                  <a:srgbClr val="FFFFFF"/>
                </a:solidFill>
                <a:latin typeface="Calibri"/>
                <a:cs typeface="Calibri"/>
              </a:rPr>
              <a:t>-</a:t>
            </a:r>
            <a:r>
              <a:rPr sz="1800" spc="-90">
                <a:solidFill>
                  <a:srgbClr val="FFFFFF"/>
                </a:solidFill>
                <a:latin typeface="Calibri"/>
                <a:cs typeface="Calibri"/>
              </a:rPr>
              <a:t> </a:t>
            </a:r>
            <a:r>
              <a:rPr sz="1800">
                <a:solidFill>
                  <a:srgbClr val="FFFFFF"/>
                </a:solidFill>
                <a:latin typeface="DengXian"/>
                <a:cs typeface="DengXian"/>
              </a:rPr>
              <a:t>对我们的环境，健康， 安全和未来产生积极影响。</a:t>
            </a:r>
            <a:endParaRPr sz="1800">
              <a:latin typeface="DengXian"/>
              <a:cs typeface="DengXian"/>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10770AA-F908-F84E-A605-EE52236B44DD}"/>
              </a:ext>
            </a:extLst>
          </p:cNvPr>
          <p:cNvSpPr>
            <a:spLocks noGrp="1"/>
          </p:cNvSpPr>
          <p:nvPr>
            <p:ph type="ctrTitle"/>
          </p:nvPr>
        </p:nvSpPr>
        <p:spPr/>
        <p:txBody>
          <a:bodyPr/>
          <a:lstStyle/>
          <a:p>
            <a:r>
              <a:rPr lang="en-US" sz="4800" spc="-40">
                <a:latin typeface="Ubuntu" panose="020B0504030602030204" pitchFamily="34" charset="0"/>
              </a:rPr>
              <a:t>ESG </a:t>
            </a:r>
            <a:r>
              <a:rPr lang="en-US" sz="4800" spc="-165">
                <a:latin typeface="Ubuntu" panose="020B0504030602030204" pitchFamily="34" charset="0"/>
              </a:rPr>
              <a:t>&amp;</a:t>
            </a:r>
            <a:r>
              <a:rPr lang="en-US" sz="4800" spc="-615">
                <a:latin typeface="Ubuntu" panose="020B0504030602030204" pitchFamily="34" charset="0"/>
              </a:rPr>
              <a:t> </a:t>
            </a:r>
            <a:r>
              <a:rPr lang="en-US" sz="4800" spc="-150">
                <a:latin typeface="Ubuntu" panose="020B0504030602030204" pitchFamily="34" charset="0"/>
              </a:rPr>
              <a:t>sustainability </a:t>
            </a:r>
            <a:r>
              <a:rPr lang="en-US" sz="4800" spc="-120">
                <a:latin typeface="Ubuntu" panose="020B0504030602030204" pitchFamily="34" charset="0"/>
              </a:rPr>
              <a:t>reporting: </a:t>
            </a:r>
            <a:br>
              <a:rPr lang="en-US" sz="4800" spc="-120">
                <a:latin typeface="Ubuntu" panose="020B0504030602030204" pitchFamily="34" charset="0"/>
              </a:rPr>
            </a:br>
            <a:r>
              <a:rPr lang="en-US" sz="4800" spc="-245">
                <a:latin typeface="Ubuntu" panose="020B0504030602030204" pitchFamily="34" charset="0"/>
              </a:rPr>
              <a:t>how </a:t>
            </a:r>
            <a:r>
              <a:rPr lang="en-US" sz="4800" spc="10">
                <a:latin typeface="Ubuntu" panose="020B0504030602030204" pitchFamily="34" charset="0"/>
              </a:rPr>
              <a:t>to </a:t>
            </a:r>
            <a:r>
              <a:rPr lang="en-US" sz="4800" spc="-45">
                <a:latin typeface="Ubuntu" panose="020B0504030602030204" pitchFamily="34" charset="0"/>
              </a:rPr>
              <a:t>get</a:t>
            </a:r>
            <a:r>
              <a:rPr lang="en-US" sz="4800" spc="-325">
                <a:latin typeface="Ubuntu" panose="020B0504030602030204" pitchFamily="34" charset="0"/>
              </a:rPr>
              <a:t> </a:t>
            </a:r>
            <a:r>
              <a:rPr lang="en-US" sz="4800" spc="-165">
                <a:latin typeface="Ubuntu" panose="020B0504030602030204" pitchFamily="34" charset="0"/>
              </a:rPr>
              <a:t>ahead</a:t>
            </a:r>
            <a:endParaRPr lang="en-GB" sz="4800">
              <a:latin typeface="Ubuntu" panose="020B0504030602030204" pitchFamily="34" charset="0"/>
            </a:endParaRPr>
          </a:p>
        </p:txBody>
      </p:sp>
      <p:sp>
        <p:nvSpPr>
          <p:cNvPr id="6" name="Subtitle 5">
            <a:extLst>
              <a:ext uri="{FF2B5EF4-FFF2-40B4-BE49-F238E27FC236}">
                <a16:creationId xmlns:a16="http://schemas.microsoft.com/office/drawing/2014/main" id="{1AAB3F30-813B-8C2C-F989-2D365E3175F0}"/>
              </a:ext>
            </a:extLst>
          </p:cNvPr>
          <p:cNvSpPr>
            <a:spLocks noGrp="1"/>
          </p:cNvSpPr>
          <p:nvPr>
            <p:ph type="subTitle" idx="1"/>
          </p:nvPr>
        </p:nvSpPr>
        <p:spPr>
          <a:xfrm>
            <a:off x="513959" y="3862468"/>
            <a:ext cx="10029825" cy="1395332"/>
          </a:xfrm>
        </p:spPr>
        <p:txBody>
          <a:bodyPr>
            <a:normAutofit/>
          </a:bodyPr>
          <a:lstStyle/>
          <a:p>
            <a:r>
              <a:rPr lang="en-US" altLang="zh-CN" sz="1800" b="1" spc="-40">
                <a:latin typeface="+mn-lt"/>
                <a:cs typeface="Lucida Sans"/>
              </a:rPr>
              <a:t>ESG</a:t>
            </a:r>
            <a:r>
              <a:rPr lang="zh-CN" altLang="en-US" sz="1800">
                <a:latin typeface="+mn-lt"/>
              </a:rPr>
              <a:t>及</a:t>
            </a:r>
            <a:r>
              <a:rPr lang="zh-CN" altLang="en-US" sz="1800" spc="-5">
                <a:latin typeface="+mn-lt"/>
              </a:rPr>
              <a:t>可持</a:t>
            </a:r>
            <a:r>
              <a:rPr lang="zh-CN" altLang="en-US" sz="1800">
                <a:latin typeface="+mn-lt"/>
              </a:rPr>
              <a:t>续</a:t>
            </a:r>
            <a:r>
              <a:rPr lang="zh-CN" altLang="en-US" sz="1800" spc="-5">
                <a:latin typeface="+mn-lt"/>
              </a:rPr>
              <a:t>发展</a:t>
            </a:r>
            <a:r>
              <a:rPr lang="zh-CN" altLang="en-US" sz="1800">
                <a:latin typeface="+mn-lt"/>
              </a:rPr>
              <a:t>报</a:t>
            </a:r>
            <a:r>
              <a:rPr lang="zh-CN" altLang="en-US" sz="1800" spc="-5">
                <a:latin typeface="+mn-lt"/>
              </a:rPr>
              <a:t>告： 如何获得先机</a:t>
            </a:r>
          </a:p>
          <a:p>
            <a:endParaRPr lang="en-GB" sz="1800">
              <a:latin typeface="+mn-lt"/>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4" name="object 4"/>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txBox="1">
            <a:spLocks noGrp="1"/>
          </p:cNvSpPr>
          <p:nvPr>
            <p:ph type="title"/>
          </p:nvPr>
        </p:nvSpPr>
        <p:spPr>
          <a:xfrm>
            <a:off x="5998029" y="1374864"/>
            <a:ext cx="4776777" cy="443070"/>
          </a:xfrm>
          <a:prstGeom prst="rect">
            <a:avLst/>
          </a:prstGeom>
        </p:spPr>
        <p:txBody>
          <a:bodyPr vert="horz" wrap="square" lIns="0" tIns="12065" rIns="0" bIns="0" rtlCol="0">
            <a:spAutoFit/>
          </a:bodyPr>
          <a:lstStyle/>
          <a:p>
            <a:pPr marL="12700">
              <a:lnSpc>
                <a:spcPct val="100000"/>
              </a:lnSpc>
              <a:spcBef>
                <a:spcPts val="95"/>
              </a:spcBef>
            </a:pPr>
            <a:r>
              <a:rPr sz="2800" b="0" u="none" spc="-5" err="1">
                <a:latin typeface="Microsoft YaHei"/>
                <a:cs typeface="Microsoft YaHei"/>
              </a:rPr>
              <a:t>近期变化</a:t>
            </a:r>
            <a:r>
              <a:rPr lang="en-GB" sz="2000" spc="-20">
                <a:latin typeface="Ubuntu" panose="020B0504030602030204" pitchFamily="34" charset="0"/>
              </a:rPr>
              <a:t>What</a:t>
            </a:r>
            <a:r>
              <a:rPr lang="en-GB" sz="2000" spc="-245">
                <a:latin typeface="Ubuntu" panose="020B0504030602030204" pitchFamily="34" charset="0"/>
              </a:rPr>
              <a:t> </a:t>
            </a:r>
            <a:r>
              <a:rPr lang="en-GB" sz="2000" spc="-175">
                <a:latin typeface="Ubuntu" panose="020B0504030602030204" pitchFamily="34" charset="0"/>
              </a:rPr>
              <a:t>has</a:t>
            </a:r>
            <a:r>
              <a:rPr lang="en-GB" sz="2000" spc="-225">
                <a:latin typeface="Ubuntu" panose="020B0504030602030204" pitchFamily="34" charset="0"/>
              </a:rPr>
              <a:t> </a:t>
            </a:r>
            <a:r>
              <a:rPr lang="en-GB" sz="2000" spc="-135">
                <a:latin typeface="Ubuntu" panose="020B0504030602030204" pitchFamily="34" charset="0"/>
              </a:rPr>
              <a:t>changed?</a:t>
            </a:r>
            <a:r>
              <a:rPr lang="en-GB" sz="2000" spc="-210">
                <a:latin typeface="Ubuntu" panose="020B0504030602030204" pitchFamily="34" charset="0"/>
              </a:rPr>
              <a:t> </a:t>
            </a:r>
            <a:endParaRPr sz="2800">
              <a:latin typeface="Ubuntu" panose="020B0504030602030204" pitchFamily="34" charset="0"/>
              <a:cs typeface="Microsoft YaHei"/>
            </a:endParaRPr>
          </a:p>
        </p:txBody>
      </p:sp>
      <p:sp>
        <p:nvSpPr>
          <p:cNvPr id="8" name="object 8"/>
          <p:cNvSpPr/>
          <p:nvPr/>
        </p:nvSpPr>
        <p:spPr>
          <a:xfrm>
            <a:off x="295148" y="1258619"/>
            <a:ext cx="5003292" cy="4991100"/>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txBox="1">
            <a:spLocks noGrp="1"/>
          </p:cNvSpPr>
          <p:nvPr>
            <p:ph type="body" idx="1"/>
          </p:nvPr>
        </p:nvSpPr>
        <p:spPr>
          <a:xfrm>
            <a:off x="528929" y="1934178"/>
            <a:ext cx="11263464" cy="4171014"/>
          </a:xfrm>
          <a:prstGeom prst="rect">
            <a:avLst/>
          </a:prstGeom>
        </p:spPr>
        <p:txBody>
          <a:bodyPr vert="horz" wrap="square" lIns="0" tIns="48895" rIns="0" bIns="0" rtlCol="0">
            <a:spAutoFit/>
          </a:bodyPr>
          <a:lstStyle/>
          <a:p>
            <a:pPr marL="5768975" indent="-285750">
              <a:lnSpc>
                <a:spcPct val="100000"/>
              </a:lnSpc>
              <a:spcBef>
                <a:spcPts val="385"/>
              </a:spcBef>
              <a:tabLst>
                <a:tab pos="5664200" algn="l"/>
              </a:tabLst>
            </a:pPr>
            <a:r>
              <a:rPr sz="1600" b="0">
                <a:solidFill>
                  <a:srgbClr val="848484"/>
                </a:solidFill>
                <a:cs typeface="Calibri Light"/>
              </a:rPr>
              <a:t>EHS </a:t>
            </a:r>
            <a:r>
              <a:rPr sz="1600" b="0" spc="-5">
                <a:solidFill>
                  <a:srgbClr val="848484"/>
                </a:solidFill>
                <a:cs typeface="Calibri Light"/>
              </a:rPr>
              <a:t>compliance </a:t>
            </a:r>
            <a:r>
              <a:rPr sz="1600" b="0" spc="-10">
                <a:solidFill>
                  <a:srgbClr val="848484"/>
                </a:solidFill>
                <a:cs typeface="Calibri Light"/>
              </a:rPr>
              <a:t>data:</a:t>
            </a:r>
            <a:r>
              <a:rPr sz="1600" b="0" spc="-15">
                <a:solidFill>
                  <a:srgbClr val="848484"/>
                </a:solidFill>
                <a:cs typeface="Calibri Light"/>
              </a:rPr>
              <a:t> </a:t>
            </a:r>
            <a:r>
              <a:rPr sz="1600" b="0" spc="-5">
                <a:solidFill>
                  <a:srgbClr val="848484"/>
                </a:solidFill>
                <a:cs typeface="Calibri Light"/>
              </a:rPr>
              <a:t>critical</a:t>
            </a:r>
            <a:endParaRPr sz="1600">
              <a:cs typeface="Calibri Light"/>
            </a:endParaRPr>
          </a:p>
          <a:p>
            <a:pPr marL="5768975" indent="-285750">
              <a:lnSpc>
                <a:spcPct val="100000"/>
              </a:lnSpc>
              <a:spcBef>
                <a:spcPts val="290"/>
              </a:spcBef>
              <a:tabLst>
                <a:tab pos="5664200" algn="l"/>
              </a:tabLst>
            </a:pPr>
            <a:r>
              <a:rPr sz="1600" b="0" spc="-15">
                <a:solidFill>
                  <a:srgbClr val="848484"/>
                </a:solidFill>
                <a:cs typeface="Calibri Light"/>
              </a:rPr>
              <a:t>Voluntary </a:t>
            </a:r>
            <a:r>
              <a:rPr sz="1600" b="0" spc="-10">
                <a:solidFill>
                  <a:srgbClr val="848484"/>
                </a:solidFill>
                <a:cs typeface="Calibri Light"/>
              </a:rPr>
              <a:t>frameworks </a:t>
            </a:r>
            <a:r>
              <a:rPr sz="1600" b="0">
                <a:solidFill>
                  <a:srgbClr val="848484"/>
                </a:solidFill>
                <a:cs typeface="Calibri Light"/>
              </a:rPr>
              <a:t>and </a:t>
            </a:r>
            <a:r>
              <a:rPr sz="1600" b="0" spc="-5">
                <a:solidFill>
                  <a:srgbClr val="848484"/>
                </a:solidFill>
                <a:cs typeface="Calibri Light"/>
              </a:rPr>
              <a:t>guidance:</a:t>
            </a:r>
            <a:r>
              <a:rPr sz="1600" b="0" spc="40">
                <a:solidFill>
                  <a:srgbClr val="848484"/>
                </a:solidFill>
                <a:cs typeface="Calibri Light"/>
              </a:rPr>
              <a:t> </a:t>
            </a:r>
            <a:r>
              <a:rPr sz="1600" b="0" spc="-15">
                <a:solidFill>
                  <a:srgbClr val="848484"/>
                </a:solidFill>
                <a:cs typeface="Calibri Light"/>
              </a:rPr>
              <a:t>converging</a:t>
            </a:r>
            <a:endParaRPr sz="1600">
              <a:cs typeface="Calibri Light"/>
            </a:endParaRPr>
          </a:p>
          <a:p>
            <a:pPr marL="5768975" indent="-285750">
              <a:lnSpc>
                <a:spcPct val="100000"/>
              </a:lnSpc>
              <a:spcBef>
                <a:spcPts val="290"/>
              </a:spcBef>
              <a:tabLst>
                <a:tab pos="5664200" algn="l"/>
              </a:tabLst>
            </a:pPr>
            <a:r>
              <a:rPr sz="1600" b="0" spc="-10">
                <a:solidFill>
                  <a:srgbClr val="848484"/>
                </a:solidFill>
                <a:cs typeface="Calibri Light"/>
              </a:rPr>
              <a:t>ESG </a:t>
            </a:r>
            <a:r>
              <a:rPr sz="1600" b="0">
                <a:solidFill>
                  <a:srgbClr val="848484"/>
                </a:solidFill>
                <a:cs typeface="Calibri Light"/>
              </a:rPr>
              <a:t>&amp; </a:t>
            </a:r>
            <a:r>
              <a:rPr sz="1600" b="0" spc="-5">
                <a:solidFill>
                  <a:srgbClr val="848484"/>
                </a:solidFill>
                <a:cs typeface="Calibri Light"/>
              </a:rPr>
              <a:t>sustainability reporting: mandatory </a:t>
            </a:r>
            <a:r>
              <a:rPr sz="1600" b="0" spc="-20">
                <a:solidFill>
                  <a:srgbClr val="848484"/>
                </a:solidFill>
                <a:cs typeface="Calibri Light"/>
              </a:rPr>
              <a:t>for </a:t>
            </a:r>
            <a:r>
              <a:rPr sz="1600" b="0" spc="-10">
                <a:solidFill>
                  <a:srgbClr val="848484"/>
                </a:solidFill>
                <a:cs typeface="Calibri Light"/>
              </a:rPr>
              <a:t>certain</a:t>
            </a:r>
            <a:r>
              <a:rPr sz="1600" b="0" spc="55">
                <a:solidFill>
                  <a:srgbClr val="848484"/>
                </a:solidFill>
                <a:cs typeface="Calibri Light"/>
              </a:rPr>
              <a:t> </a:t>
            </a:r>
            <a:r>
              <a:rPr sz="1600" b="0" spc="-5">
                <a:solidFill>
                  <a:srgbClr val="848484"/>
                </a:solidFill>
                <a:cs typeface="Calibri Light"/>
              </a:rPr>
              <a:t>industries</a:t>
            </a:r>
            <a:endParaRPr sz="1600">
              <a:cs typeface="Calibri Light"/>
            </a:endParaRPr>
          </a:p>
          <a:p>
            <a:pPr marL="5712460" indent="-229235">
              <a:lnSpc>
                <a:spcPct val="100000"/>
              </a:lnSpc>
              <a:spcBef>
                <a:spcPts val="825"/>
              </a:spcBef>
              <a:buClr>
                <a:srgbClr val="F8642D"/>
              </a:buClr>
              <a:buFont typeface="Wingdings"/>
              <a:buChar char=""/>
              <a:tabLst>
                <a:tab pos="5712460" algn="l"/>
                <a:tab pos="5713095" algn="l"/>
              </a:tabLst>
            </a:pPr>
            <a:r>
              <a:rPr sz="1600" b="0" spc="-10" err="1">
                <a:solidFill>
                  <a:srgbClr val="848484"/>
                </a:solidFill>
                <a:cs typeface="Calibri Light"/>
              </a:rPr>
              <a:t>EHS</a:t>
            </a:r>
            <a:r>
              <a:rPr sz="1600" b="0" spc="-5" err="1">
                <a:solidFill>
                  <a:srgbClr val="848484"/>
                </a:solidFill>
                <a:cs typeface="Microsoft YaHei"/>
              </a:rPr>
              <a:t>遵规数据：关键</a:t>
            </a:r>
            <a:endParaRPr sz="1600">
              <a:cs typeface="Microsoft YaHei"/>
            </a:endParaRPr>
          </a:p>
          <a:p>
            <a:pPr marL="5712460" indent="-229235">
              <a:lnSpc>
                <a:spcPct val="100000"/>
              </a:lnSpc>
              <a:spcBef>
                <a:spcPts val="815"/>
              </a:spcBef>
              <a:buClr>
                <a:srgbClr val="F8642D"/>
              </a:buClr>
              <a:buFont typeface="Wingdings"/>
              <a:buChar char=""/>
              <a:tabLst>
                <a:tab pos="5712460" algn="l"/>
                <a:tab pos="5713095" algn="l"/>
              </a:tabLst>
            </a:pPr>
            <a:r>
              <a:rPr sz="1600" b="0" spc="-5" err="1">
                <a:solidFill>
                  <a:srgbClr val="848484"/>
                </a:solidFill>
                <a:cs typeface="Microsoft YaHei"/>
              </a:rPr>
              <a:t>自愿性框架和指导意见：趋同</a:t>
            </a:r>
            <a:endParaRPr sz="1600">
              <a:cs typeface="Microsoft YaHei"/>
            </a:endParaRPr>
          </a:p>
          <a:p>
            <a:pPr marL="5712460" indent="-229235">
              <a:lnSpc>
                <a:spcPct val="100000"/>
              </a:lnSpc>
              <a:spcBef>
                <a:spcPts val="805"/>
              </a:spcBef>
              <a:buClr>
                <a:srgbClr val="F8642D"/>
              </a:buClr>
              <a:buFont typeface="Wingdings"/>
              <a:buChar char=""/>
              <a:tabLst>
                <a:tab pos="5712460" algn="l"/>
                <a:tab pos="5713095" algn="l"/>
              </a:tabLst>
            </a:pPr>
            <a:r>
              <a:rPr sz="1600" b="0" spc="-5" err="1">
                <a:solidFill>
                  <a:srgbClr val="848484"/>
                </a:solidFill>
                <a:cs typeface="Microsoft YaHei"/>
              </a:rPr>
              <a:t>环境</a:t>
            </a:r>
            <a:r>
              <a:rPr sz="1600" b="0" spc="-10" err="1">
                <a:solidFill>
                  <a:srgbClr val="848484"/>
                </a:solidFill>
                <a:cs typeface="Microsoft YaHei"/>
              </a:rPr>
              <a:t>，</a:t>
            </a:r>
            <a:r>
              <a:rPr sz="1600" b="0" spc="-10" err="1">
                <a:solidFill>
                  <a:srgbClr val="848484"/>
                </a:solidFill>
                <a:cs typeface="Calibri Light"/>
              </a:rPr>
              <a:t>ESG</a:t>
            </a:r>
            <a:r>
              <a:rPr sz="1600" b="0" spc="-5" err="1">
                <a:solidFill>
                  <a:srgbClr val="848484"/>
                </a:solidFill>
                <a:cs typeface="Microsoft YaHei"/>
              </a:rPr>
              <a:t>与可持续性报告：某</a:t>
            </a:r>
            <a:r>
              <a:rPr sz="1600" b="0" spc="5" err="1">
                <a:solidFill>
                  <a:srgbClr val="848484"/>
                </a:solidFill>
                <a:cs typeface="Microsoft YaHei"/>
              </a:rPr>
              <a:t>些</a:t>
            </a:r>
            <a:r>
              <a:rPr sz="1600" b="0" spc="-5" err="1">
                <a:solidFill>
                  <a:srgbClr val="848484"/>
                </a:solidFill>
                <a:cs typeface="Microsoft YaHei"/>
              </a:rPr>
              <a:t>行业</a:t>
            </a:r>
            <a:r>
              <a:rPr sz="1600" b="0" spc="5" err="1">
                <a:solidFill>
                  <a:srgbClr val="848484"/>
                </a:solidFill>
                <a:cs typeface="Microsoft YaHei"/>
              </a:rPr>
              <a:t>需</a:t>
            </a:r>
            <a:r>
              <a:rPr sz="1600" b="0" spc="-5" err="1">
                <a:solidFill>
                  <a:srgbClr val="848484"/>
                </a:solidFill>
                <a:cs typeface="Microsoft YaHei"/>
              </a:rPr>
              <a:t>要强</a:t>
            </a:r>
            <a:r>
              <a:rPr sz="1600" b="0" spc="5" err="1">
                <a:solidFill>
                  <a:srgbClr val="848484"/>
                </a:solidFill>
                <a:cs typeface="Microsoft YaHei"/>
              </a:rPr>
              <a:t>制</a:t>
            </a:r>
            <a:r>
              <a:rPr sz="1600" b="0" spc="-5" err="1">
                <a:solidFill>
                  <a:srgbClr val="848484"/>
                </a:solidFill>
                <a:cs typeface="Microsoft YaHei"/>
              </a:rPr>
              <a:t>执行</a:t>
            </a:r>
            <a:endParaRPr sz="1600">
              <a:cs typeface="Microsoft YaHei"/>
            </a:endParaRPr>
          </a:p>
          <a:p>
            <a:pPr marL="5386070" indent="0">
              <a:lnSpc>
                <a:spcPct val="100000"/>
              </a:lnSpc>
              <a:spcBef>
                <a:spcPts val="1360"/>
              </a:spcBef>
              <a:buNone/>
            </a:pPr>
            <a:r>
              <a:rPr sz="2800" b="0" spc="-10" err="1">
                <a:solidFill>
                  <a:srgbClr val="F8642D"/>
                </a:solidFill>
                <a:cs typeface="Microsoft YaHei"/>
              </a:rPr>
              <a:t>更重要的是</a:t>
            </a:r>
            <a:r>
              <a:rPr lang="en-GB" sz="2800" b="0" spc="-10">
                <a:solidFill>
                  <a:srgbClr val="F8642D"/>
                </a:solidFill>
                <a:cs typeface="Microsoft YaHei"/>
              </a:rPr>
              <a:t> </a:t>
            </a:r>
            <a:r>
              <a:rPr lang="en-GB" sz="2000" spc="-15">
                <a:solidFill>
                  <a:srgbClr val="F8642D"/>
                </a:solidFill>
              </a:rPr>
              <a:t>What</a:t>
            </a:r>
            <a:r>
              <a:rPr lang="en-GB" sz="2000" spc="-235">
                <a:solidFill>
                  <a:srgbClr val="F8642D"/>
                </a:solidFill>
              </a:rPr>
              <a:t> </a:t>
            </a:r>
            <a:r>
              <a:rPr lang="en-GB" sz="2000" spc="-130">
                <a:solidFill>
                  <a:srgbClr val="F8642D"/>
                </a:solidFill>
              </a:rPr>
              <a:t>more</a:t>
            </a:r>
            <a:r>
              <a:rPr lang="en-GB" sz="2000" spc="-200">
                <a:solidFill>
                  <a:srgbClr val="F8642D"/>
                </a:solidFill>
              </a:rPr>
              <a:t> </a:t>
            </a:r>
            <a:endParaRPr sz="2800">
              <a:cs typeface="Microsoft YaHei"/>
            </a:endParaRPr>
          </a:p>
          <a:p>
            <a:pPr marL="5680075" indent="-285750">
              <a:lnSpc>
                <a:spcPct val="100000"/>
              </a:lnSpc>
              <a:spcBef>
                <a:spcPts val="1390"/>
              </a:spcBef>
              <a:tabLst>
                <a:tab pos="5575300" algn="l"/>
              </a:tabLst>
            </a:pPr>
            <a:r>
              <a:rPr sz="1600" b="0" spc="-10">
                <a:solidFill>
                  <a:srgbClr val="848484"/>
                </a:solidFill>
                <a:cs typeface="Calibri Light"/>
              </a:rPr>
              <a:t>COP26</a:t>
            </a:r>
            <a:r>
              <a:rPr sz="1600" b="0" spc="15">
                <a:solidFill>
                  <a:srgbClr val="848484"/>
                </a:solidFill>
                <a:cs typeface="Calibri Light"/>
              </a:rPr>
              <a:t> </a:t>
            </a:r>
            <a:r>
              <a:rPr sz="1600" b="0" spc="-5">
                <a:solidFill>
                  <a:srgbClr val="848484"/>
                </a:solidFill>
                <a:cs typeface="Microsoft YaHei"/>
              </a:rPr>
              <a:t>联合国气候变化公约第</a:t>
            </a:r>
            <a:r>
              <a:rPr sz="1600" b="0" spc="-5">
                <a:solidFill>
                  <a:srgbClr val="848484"/>
                </a:solidFill>
                <a:cs typeface="Calibri Light"/>
              </a:rPr>
              <a:t>26</a:t>
            </a:r>
            <a:r>
              <a:rPr sz="1600" b="0" spc="-5">
                <a:solidFill>
                  <a:srgbClr val="848484"/>
                </a:solidFill>
                <a:cs typeface="Microsoft YaHei"/>
              </a:rPr>
              <a:t>次缔</a:t>
            </a:r>
            <a:r>
              <a:rPr sz="1600" b="0" spc="5">
                <a:solidFill>
                  <a:srgbClr val="848484"/>
                </a:solidFill>
                <a:cs typeface="Microsoft YaHei"/>
              </a:rPr>
              <a:t>约</a:t>
            </a:r>
            <a:r>
              <a:rPr sz="1600" b="0" spc="-5">
                <a:solidFill>
                  <a:srgbClr val="848484"/>
                </a:solidFill>
                <a:cs typeface="Microsoft YaHei"/>
              </a:rPr>
              <a:t>方大会</a:t>
            </a:r>
            <a:endParaRPr sz="1600">
              <a:cs typeface="Microsoft YaHei"/>
            </a:endParaRPr>
          </a:p>
          <a:p>
            <a:pPr marL="5680075" indent="-285750">
              <a:lnSpc>
                <a:spcPct val="100000"/>
              </a:lnSpc>
              <a:spcBef>
                <a:spcPts val="300"/>
              </a:spcBef>
              <a:tabLst>
                <a:tab pos="5575300" algn="l"/>
              </a:tabLst>
            </a:pPr>
            <a:r>
              <a:rPr sz="1600" b="0" spc="-10">
                <a:solidFill>
                  <a:srgbClr val="848484"/>
                </a:solidFill>
                <a:cs typeface="Calibri Light"/>
              </a:rPr>
              <a:t>ISSB</a:t>
            </a:r>
            <a:r>
              <a:rPr sz="1600" b="0" spc="10">
                <a:solidFill>
                  <a:srgbClr val="848484"/>
                </a:solidFill>
                <a:cs typeface="Calibri Light"/>
              </a:rPr>
              <a:t> </a:t>
            </a:r>
            <a:r>
              <a:rPr sz="1600" b="0" spc="-5" err="1">
                <a:solidFill>
                  <a:srgbClr val="848484"/>
                </a:solidFill>
                <a:cs typeface="Microsoft YaHei"/>
              </a:rPr>
              <a:t>国际可持续发展准则理事会</a:t>
            </a:r>
            <a:endParaRPr sz="1600">
              <a:cs typeface="Microsoft YaHei"/>
            </a:endParaRPr>
          </a:p>
          <a:p>
            <a:pPr marL="5680075" indent="-285750">
              <a:lnSpc>
                <a:spcPct val="100000"/>
              </a:lnSpc>
              <a:spcBef>
                <a:spcPts val="315"/>
              </a:spcBef>
              <a:tabLst>
                <a:tab pos="5575300" algn="l"/>
              </a:tabLst>
            </a:pPr>
            <a:r>
              <a:rPr sz="1600" b="0" spc="-10">
                <a:solidFill>
                  <a:srgbClr val="848484"/>
                </a:solidFill>
                <a:cs typeface="Calibri Light"/>
              </a:rPr>
              <a:t>European</a:t>
            </a:r>
            <a:r>
              <a:rPr sz="1600" b="0" spc="25">
                <a:solidFill>
                  <a:srgbClr val="848484"/>
                </a:solidFill>
                <a:cs typeface="Calibri Light"/>
              </a:rPr>
              <a:t> </a:t>
            </a:r>
            <a:r>
              <a:rPr sz="1600" b="0" spc="-10">
                <a:solidFill>
                  <a:srgbClr val="848484"/>
                </a:solidFill>
                <a:cs typeface="Calibri Light"/>
              </a:rPr>
              <a:t>Directive:</a:t>
            </a:r>
            <a:r>
              <a:rPr sz="1600" b="0" spc="-15">
                <a:solidFill>
                  <a:srgbClr val="848484"/>
                </a:solidFill>
                <a:cs typeface="Calibri Light"/>
              </a:rPr>
              <a:t> </a:t>
            </a:r>
            <a:r>
              <a:rPr sz="1600" b="0" spc="-10">
                <a:solidFill>
                  <a:srgbClr val="848484"/>
                </a:solidFill>
                <a:cs typeface="Calibri Light"/>
              </a:rPr>
              <a:t>CSRD</a:t>
            </a:r>
            <a:r>
              <a:rPr sz="1600" b="0" spc="25">
                <a:solidFill>
                  <a:srgbClr val="848484"/>
                </a:solidFill>
                <a:cs typeface="Calibri Light"/>
              </a:rPr>
              <a:t> </a:t>
            </a:r>
            <a:r>
              <a:rPr sz="1600" b="0" spc="-5" err="1">
                <a:solidFill>
                  <a:srgbClr val="848484"/>
                </a:solidFill>
                <a:cs typeface="Microsoft YaHei"/>
              </a:rPr>
              <a:t>公司可持续发展报告指令</a:t>
            </a:r>
            <a:endParaRPr sz="1600">
              <a:cs typeface="Microsoft YaHei"/>
            </a:endParaRPr>
          </a:p>
          <a:p>
            <a:pPr marL="5680075" indent="-285750">
              <a:lnSpc>
                <a:spcPct val="100000"/>
              </a:lnSpc>
              <a:spcBef>
                <a:spcPts val="310"/>
              </a:spcBef>
              <a:tabLst>
                <a:tab pos="5575300" algn="l"/>
              </a:tabLst>
            </a:pPr>
            <a:r>
              <a:rPr sz="1600" b="0" spc="-5">
                <a:solidFill>
                  <a:srgbClr val="848484"/>
                </a:solidFill>
                <a:cs typeface="Calibri Light"/>
              </a:rPr>
              <a:t>US </a:t>
            </a:r>
            <a:r>
              <a:rPr sz="1600" b="0" spc="-15">
                <a:solidFill>
                  <a:srgbClr val="848484"/>
                </a:solidFill>
                <a:cs typeface="Calibri Light"/>
              </a:rPr>
              <a:t>SEC</a:t>
            </a:r>
            <a:r>
              <a:rPr sz="1600" b="0" spc="15">
                <a:solidFill>
                  <a:srgbClr val="848484"/>
                </a:solidFill>
                <a:cs typeface="Calibri Light"/>
              </a:rPr>
              <a:t> </a:t>
            </a:r>
            <a:r>
              <a:rPr sz="1600" b="0" spc="-10">
                <a:solidFill>
                  <a:srgbClr val="848484"/>
                </a:solidFill>
                <a:cs typeface="Calibri Light"/>
              </a:rPr>
              <a:t>proposal:</a:t>
            </a:r>
            <a:r>
              <a:rPr sz="1600" b="0" spc="55">
                <a:solidFill>
                  <a:srgbClr val="848484"/>
                </a:solidFill>
                <a:cs typeface="Calibri Light"/>
              </a:rPr>
              <a:t> </a:t>
            </a:r>
            <a:r>
              <a:rPr sz="1600" b="0" spc="-10">
                <a:solidFill>
                  <a:srgbClr val="848484"/>
                </a:solidFill>
                <a:cs typeface="Calibri Light"/>
              </a:rPr>
              <a:t>Climate</a:t>
            </a:r>
            <a:r>
              <a:rPr sz="1600" b="0" spc="-5">
                <a:solidFill>
                  <a:srgbClr val="848484"/>
                </a:solidFill>
                <a:cs typeface="Calibri Light"/>
              </a:rPr>
              <a:t> </a:t>
            </a:r>
            <a:r>
              <a:rPr sz="1600" b="0" spc="-10">
                <a:solidFill>
                  <a:srgbClr val="848484"/>
                </a:solidFill>
                <a:cs typeface="Calibri Light"/>
              </a:rPr>
              <a:t>Disclosure</a:t>
            </a:r>
            <a:r>
              <a:rPr sz="1600" b="0" spc="45">
                <a:solidFill>
                  <a:srgbClr val="848484"/>
                </a:solidFill>
                <a:cs typeface="Calibri Light"/>
              </a:rPr>
              <a:t> </a:t>
            </a:r>
            <a:r>
              <a:rPr sz="1600" b="0" spc="-5" err="1">
                <a:solidFill>
                  <a:srgbClr val="848484"/>
                </a:solidFill>
                <a:cs typeface="Microsoft YaHei"/>
              </a:rPr>
              <a:t>气候披露</a:t>
            </a:r>
            <a:endParaRPr sz="1600">
              <a:cs typeface="Microsoft YaHei"/>
            </a:endParaRPr>
          </a:p>
        </p:txBody>
      </p:sp>
      <p:sp>
        <p:nvSpPr>
          <p:cNvPr id="10" name="object 2">
            <a:extLst>
              <a:ext uri="{FF2B5EF4-FFF2-40B4-BE49-F238E27FC236}">
                <a16:creationId xmlns:a16="http://schemas.microsoft.com/office/drawing/2014/main" id="{5B9DCE83-91A4-BE29-2610-E81E5B8CD4A9}"/>
              </a:ext>
            </a:extLst>
          </p:cNvPr>
          <p:cNvSpPr/>
          <p:nvPr/>
        </p:nvSpPr>
        <p:spPr>
          <a:xfrm>
            <a:off x="27585" y="6321446"/>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1999" cy="6857997"/>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p:nvPr/>
        </p:nvSpPr>
        <p:spPr>
          <a:xfrm>
            <a:off x="1927860" y="2561844"/>
            <a:ext cx="3008376" cy="172821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p:nvPr/>
        </p:nvSpPr>
        <p:spPr>
          <a:xfrm>
            <a:off x="6288023" y="2068067"/>
            <a:ext cx="5575300" cy="2620010"/>
          </a:xfrm>
          <a:custGeom>
            <a:avLst/>
            <a:gdLst/>
            <a:ahLst/>
            <a:cxnLst/>
            <a:rect l="l" t="t" r="r" b="b"/>
            <a:pathLst>
              <a:path w="5575300" h="2620010">
                <a:moveTo>
                  <a:pt x="0" y="2619755"/>
                </a:moveTo>
                <a:lnTo>
                  <a:pt x="5574791" y="2619755"/>
                </a:lnTo>
                <a:lnTo>
                  <a:pt x="5574791" y="0"/>
                </a:lnTo>
                <a:lnTo>
                  <a:pt x="0" y="0"/>
                </a:lnTo>
                <a:lnTo>
                  <a:pt x="0" y="2619755"/>
                </a:lnTo>
                <a:close/>
              </a:path>
            </a:pathLst>
          </a:custGeom>
          <a:solidFill>
            <a:srgbClr val="354A54">
              <a:alpha val="25097"/>
            </a:srgbClr>
          </a:solidFill>
        </p:spPr>
        <p:txBody>
          <a:bodyPr wrap="square" lIns="0" tIns="0" rIns="0" bIns="0" rtlCol="0"/>
          <a:lstStyle/>
          <a:p>
            <a:endParaRPr/>
          </a:p>
        </p:txBody>
      </p:sp>
      <p:sp>
        <p:nvSpPr>
          <p:cNvPr id="5" name="object 5"/>
          <p:cNvSpPr txBox="1"/>
          <p:nvPr/>
        </p:nvSpPr>
        <p:spPr>
          <a:xfrm>
            <a:off x="6367398" y="2176018"/>
            <a:ext cx="4125595" cy="2419252"/>
          </a:xfrm>
          <a:prstGeom prst="rect">
            <a:avLst/>
          </a:prstGeom>
        </p:spPr>
        <p:txBody>
          <a:bodyPr vert="horz" wrap="square" lIns="0" tIns="13335" rIns="0" bIns="0" rtlCol="0">
            <a:spAutoFit/>
          </a:bodyPr>
          <a:lstStyle/>
          <a:p>
            <a:pPr marL="12700" marR="5080">
              <a:lnSpc>
                <a:spcPct val="100000"/>
              </a:lnSpc>
              <a:spcBef>
                <a:spcPts val="105"/>
              </a:spcBef>
            </a:pPr>
            <a:r>
              <a:rPr sz="2600" b="1" spc="-60">
                <a:solidFill>
                  <a:srgbClr val="F86423"/>
                </a:solidFill>
                <a:latin typeface="Lucida Sans"/>
                <a:cs typeface="Lucida Sans"/>
              </a:rPr>
              <a:t>Voluntary </a:t>
            </a:r>
            <a:r>
              <a:rPr sz="2600" b="1" spc="-85">
                <a:solidFill>
                  <a:srgbClr val="F86423"/>
                </a:solidFill>
                <a:latin typeface="Lucida Sans"/>
                <a:cs typeface="Lucida Sans"/>
              </a:rPr>
              <a:t>reporting  </a:t>
            </a:r>
            <a:r>
              <a:rPr sz="2600" b="1" spc="-120">
                <a:solidFill>
                  <a:srgbClr val="FFFFFF"/>
                </a:solidFill>
                <a:latin typeface="Lucida Sans"/>
                <a:cs typeface="Lucida Sans"/>
              </a:rPr>
              <a:t>Frameworks </a:t>
            </a:r>
            <a:r>
              <a:rPr sz="2600" b="1" spc="-105">
                <a:solidFill>
                  <a:srgbClr val="FFFFFF"/>
                </a:solidFill>
                <a:latin typeface="Lucida Sans"/>
                <a:cs typeface="Lucida Sans"/>
              </a:rPr>
              <a:t>&amp; guidance:</a:t>
            </a:r>
            <a:r>
              <a:rPr sz="2600" b="1" spc="-490">
                <a:solidFill>
                  <a:srgbClr val="FFFFFF"/>
                </a:solidFill>
                <a:latin typeface="Lucida Sans"/>
                <a:cs typeface="Lucida Sans"/>
              </a:rPr>
              <a:t> </a:t>
            </a:r>
            <a:endParaRPr lang="en-GB" sz="2600" b="1" spc="-490">
              <a:solidFill>
                <a:srgbClr val="FFFFFF"/>
              </a:solidFill>
              <a:latin typeface="Lucida Sans"/>
              <a:cs typeface="Lucida Sans"/>
            </a:endParaRPr>
          </a:p>
          <a:p>
            <a:pPr marL="12700" marR="5080">
              <a:lnSpc>
                <a:spcPct val="100000"/>
              </a:lnSpc>
              <a:spcBef>
                <a:spcPts val="105"/>
              </a:spcBef>
            </a:pPr>
            <a:r>
              <a:rPr sz="2600" b="1" spc="-185">
                <a:solidFill>
                  <a:srgbClr val="FFFFFF"/>
                </a:solidFill>
                <a:latin typeface="Lucida Sans"/>
                <a:cs typeface="Lucida Sans"/>
              </a:rPr>
              <a:t>4  </a:t>
            </a:r>
            <a:r>
              <a:rPr sz="2600" b="1" spc="-114">
                <a:solidFill>
                  <a:srgbClr val="FFFFFF"/>
                </a:solidFill>
                <a:latin typeface="Lucida Sans"/>
                <a:cs typeface="Lucida Sans"/>
              </a:rPr>
              <a:t>frameworks</a:t>
            </a:r>
            <a:endParaRPr sz="2600">
              <a:latin typeface="Lucida Sans"/>
              <a:cs typeface="Lucida Sans"/>
            </a:endParaRPr>
          </a:p>
          <a:p>
            <a:pPr>
              <a:lnSpc>
                <a:spcPct val="100000"/>
              </a:lnSpc>
              <a:spcBef>
                <a:spcPts val="45"/>
              </a:spcBef>
            </a:pPr>
            <a:endParaRPr sz="2550">
              <a:latin typeface="Lucida Sans"/>
              <a:cs typeface="Lucida Sans"/>
            </a:endParaRPr>
          </a:p>
          <a:p>
            <a:pPr marL="12700">
              <a:lnSpc>
                <a:spcPct val="100000"/>
              </a:lnSpc>
            </a:pPr>
            <a:r>
              <a:rPr sz="2600" b="1" err="1">
                <a:solidFill>
                  <a:srgbClr val="FFFFFF"/>
                </a:solidFill>
                <a:latin typeface="Microsoft YaHei"/>
                <a:cs typeface="Microsoft YaHei"/>
              </a:rPr>
              <a:t>自愿性报告框架及导则</a:t>
            </a:r>
            <a:endParaRPr sz="2600">
              <a:latin typeface="Microsoft YaHei"/>
              <a:cs typeface="Microsoft YaHei"/>
            </a:endParaRPr>
          </a:p>
          <a:p>
            <a:pPr marL="12700">
              <a:lnSpc>
                <a:spcPct val="100000"/>
              </a:lnSpc>
            </a:pPr>
            <a:r>
              <a:rPr sz="2600" b="1" spc="-190">
                <a:solidFill>
                  <a:srgbClr val="FFFFFF"/>
                </a:solidFill>
                <a:latin typeface="Lucida Sans"/>
                <a:cs typeface="Lucida Sans"/>
              </a:rPr>
              <a:t>4</a:t>
            </a:r>
            <a:r>
              <a:rPr sz="2600" b="1">
                <a:solidFill>
                  <a:srgbClr val="FFFFFF"/>
                </a:solidFill>
                <a:latin typeface="Microsoft YaHei"/>
                <a:cs typeface="Microsoft YaHei"/>
              </a:rPr>
              <a:t>个框架</a:t>
            </a:r>
            <a:endParaRPr sz="2600">
              <a:latin typeface="Microsoft YaHei"/>
              <a:cs typeface="Microsoft YaHei"/>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4" name="object 4"/>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p:nvPr/>
        </p:nvSpPr>
        <p:spPr>
          <a:xfrm>
            <a:off x="33528" y="1374647"/>
            <a:ext cx="3119120" cy="1587500"/>
          </a:xfrm>
          <a:custGeom>
            <a:avLst/>
            <a:gdLst/>
            <a:ahLst/>
            <a:cxnLst/>
            <a:rect l="l" t="t" r="r" b="b"/>
            <a:pathLst>
              <a:path w="3119120" h="1587500">
                <a:moveTo>
                  <a:pt x="1408557" y="0"/>
                </a:moveTo>
                <a:lnTo>
                  <a:pt x="0" y="0"/>
                </a:lnTo>
                <a:lnTo>
                  <a:pt x="0" y="1242060"/>
                </a:lnTo>
                <a:lnTo>
                  <a:pt x="1408557" y="1242060"/>
                </a:lnTo>
                <a:lnTo>
                  <a:pt x="1460076" y="1243166"/>
                </a:lnTo>
                <a:lnTo>
                  <a:pt x="1511022" y="1246456"/>
                </a:lnTo>
                <a:lnTo>
                  <a:pt x="1561351" y="1251882"/>
                </a:lnTo>
                <a:lnTo>
                  <a:pt x="1611018" y="1259400"/>
                </a:lnTo>
                <a:lnTo>
                  <a:pt x="1659979" y="1268965"/>
                </a:lnTo>
                <a:lnTo>
                  <a:pt x="1708189" y="1280529"/>
                </a:lnTo>
                <a:lnTo>
                  <a:pt x="1755604" y="1294049"/>
                </a:lnTo>
                <a:lnTo>
                  <a:pt x="1802180" y="1309477"/>
                </a:lnTo>
                <a:lnTo>
                  <a:pt x="1847871" y="1326770"/>
                </a:lnTo>
                <a:lnTo>
                  <a:pt x="1892633" y="1345880"/>
                </a:lnTo>
                <a:lnTo>
                  <a:pt x="1936423" y="1366762"/>
                </a:lnTo>
                <a:lnTo>
                  <a:pt x="1979195" y="1389371"/>
                </a:lnTo>
                <a:lnTo>
                  <a:pt x="2020905" y="1413662"/>
                </a:lnTo>
                <a:lnTo>
                  <a:pt x="2061508" y="1439588"/>
                </a:lnTo>
                <a:lnTo>
                  <a:pt x="2100961" y="1467103"/>
                </a:lnTo>
                <a:lnTo>
                  <a:pt x="2137824" y="1495040"/>
                </a:lnTo>
                <a:lnTo>
                  <a:pt x="2173652" y="1524476"/>
                </a:lnTo>
                <a:lnTo>
                  <a:pt x="2208313" y="1555293"/>
                </a:lnTo>
                <a:lnTo>
                  <a:pt x="2241677" y="1587373"/>
                </a:lnTo>
                <a:lnTo>
                  <a:pt x="3118993" y="709294"/>
                </a:lnTo>
                <a:lnTo>
                  <a:pt x="3080148" y="671239"/>
                </a:lnTo>
                <a:lnTo>
                  <a:pt x="3040475" y="634056"/>
                </a:lnTo>
                <a:lnTo>
                  <a:pt x="2999984" y="597780"/>
                </a:lnTo>
                <a:lnTo>
                  <a:pt x="2958687" y="562444"/>
                </a:lnTo>
                <a:lnTo>
                  <a:pt x="2916594" y="528081"/>
                </a:lnTo>
                <a:lnTo>
                  <a:pt x="2873717" y="494724"/>
                </a:lnTo>
                <a:lnTo>
                  <a:pt x="2830068" y="462406"/>
                </a:lnTo>
                <a:lnTo>
                  <a:pt x="2789908" y="433759"/>
                </a:lnTo>
                <a:lnTo>
                  <a:pt x="2749142" y="405912"/>
                </a:lnTo>
                <a:lnTo>
                  <a:pt x="2707781" y="378880"/>
                </a:lnTo>
                <a:lnTo>
                  <a:pt x="2665836" y="352673"/>
                </a:lnTo>
                <a:lnTo>
                  <a:pt x="2623320" y="327304"/>
                </a:lnTo>
                <a:lnTo>
                  <a:pt x="2580244" y="302784"/>
                </a:lnTo>
                <a:lnTo>
                  <a:pt x="2536620" y="279125"/>
                </a:lnTo>
                <a:lnTo>
                  <a:pt x="2492458" y="256339"/>
                </a:lnTo>
                <a:lnTo>
                  <a:pt x="2447772" y="234439"/>
                </a:lnTo>
                <a:lnTo>
                  <a:pt x="2402571" y="213435"/>
                </a:lnTo>
                <a:lnTo>
                  <a:pt x="2356869" y="193340"/>
                </a:lnTo>
                <a:lnTo>
                  <a:pt x="2310676" y="174165"/>
                </a:lnTo>
                <a:lnTo>
                  <a:pt x="2264004" y="155923"/>
                </a:lnTo>
                <a:lnTo>
                  <a:pt x="2216865" y="138626"/>
                </a:lnTo>
                <a:lnTo>
                  <a:pt x="2169271" y="122285"/>
                </a:lnTo>
                <a:lnTo>
                  <a:pt x="2121232" y="106912"/>
                </a:lnTo>
                <a:lnTo>
                  <a:pt x="2072761" y="92519"/>
                </a:lnTo>
                <a:lnTo>
                  <a:pt x="2023868" y="79117"/>
                </a:lnTo>
                <a:lnTo>
                  <a:pt x="1974567" y="66720"/>
                </a:lnTo>
                <a:lnTo>
                  <a:pt x="1924868" y="55339"/>
                </a:lnTo>
                <a:lnTo>
                  <a:pt x="1874783" y="44985"/>
                </a:lnTo>
                <a:lnTo>
                  <a:pt x="1824323" y="35670"/>
                </a:lnTo>
                <a:lnTo>
                  <a:pt x="1773501" y="27407"/>
                </a:lnTo>
                <a:lnTo>
                  <a:pt x="1722327" y="20207"/>
                </a:lnTo>
                <a:lnTo>
                  <a:pt x="1670813" y="14082"/>
                </a:lnTo>
                <a:lnTo>
                  <a:pt x="1618972" y="9044"/>
                </a:lnTo>
                <a:lnTo>
                  <a:pt x="1566814" y="5105"/>
                </a:lnTo>
                <a:lnTo>
                  <a:pt x="1514351" y="2276"/>
                </a:lnTo>
                <a:lnTo>
                  <a:pt x="1461594" y="571"/>
                </a:lnTo>
                <a:lnTo>
                  <a:pt x="1408557" y="0"/>
                </a:lnTo>
                <a:close/>
              </a:path>
            </a:pathLst>
          </a:custGeom>
          <a:solidFill>
            <a:srgbClr val="F86423"/>
          </a:solidFill>
        </p:spPr>
        <p:txBody>
          <a:bodyPr wrap="square" lIns="0" tIns="0" rIns="0" bIns="0" rtlCol="0"/>
          <a:lstStyle/>
          <a:p>
            <a:endParaRPr/>
          </a:p>
        </p:txBody>
      </p:sp>
      <p:sp>
        <p:nvSpPr>
          <p:cNvPr id="7" name="object 7"/>
          <p:cNvSpPr/>
          <p:nvPr/>
        </p:nvSpPr>
        <p:spPr>
          <a:xfrm>
            <a:off x="33528" y="4626864"/>
            <a:ext cx="3119120" cy="1587500"/>
          </a:xfrm>
          <a:custGeom>
            <a:avLst/>
            <a:gdLst/>
            <a:ahLst/>
            <a:cxnLst/>
            <a:rect l="l" t="t" r="r" b="b"/>
            <a:pathLst>
              <a:path w="3119120" h="1587500">
                <a:moveTo>
                  <a:pt x="2241677" y="0"/>
                </a:moveTo>
                <a:lnTo>
                  <a:pt x="2208313" y="32347"/>
                </a:lnTo>
                <a:lnTo>
                  <a:pt x="2173652" y="63134"/>
                </a:lnTo>
                <a:lnTo>
                  <a:pt x="2137824" y="92422"/>
                </a:lnTo>
                <a:lnTo>
                  <a:pt x="2100961" y="120268"/>
                </a:lnTo>
                <a:lnTo>
                  <a:pt x="2061508" y="147784"/>
                </a:lnTo>
                <a:lnTo>
                  <a:pt x="2020905" y="173710"/>
                </a:lnTo>
                <a:lnTo>
                  <a:pt x="1979195" y="198001"/>
                </a:lnTo>
                <a:lnTo>
                  <a:pt x="1936423" y="220610"/>
                </a:lnTo>
                <a:lnTo>
                  <a:pt x="1892633" y="241492"/>
                </a:lnTo>
                <a:lnTo>
                  <a:pt x="1847871" y="260602"/>
                </a:lnTo>
                <a:lnTo>
                  <a:pt x="1802180" y="277895"/>
                </a:lnTo>
                <a:lnTo>
                  <a:pt x="1755604" y="293323"/>
                </a:lnTo>
                <a:lnTo>
                  <a:pt x="1708189" y="306843"/>
                </a:lnTo>
                <a:lnTo>
                  <a:pt x="1659979" y="318407"/>
                </a:lnTo>
                <a:lnTo>
                  <a:pt x="1611018" y="327972"/>
                </a:lnTo>
                <a:lnTo>
                  <a:pt x="1561351" y="335490"/>
                </a:lnTo>
                <a:lnTo>
                  <a:pt x="1511022" y="340916"/>
                </a:lnTo>
                <a:lnTo>
                  <a:pt x="1460076" y="344206"/>
                </a:lnTo>
                <a:lnTo>
                  <a:pt x="1408557" y="345313"/>
                </a:lnTo>
                <a:lnTo>
                  <a:pt x="0" y="345313"/>
                </a:lnTo>
                <a:lnTo>
                  <a:pt x="0" y="1587385"/>
                </a:lnTo>
                <a:lnTo>
                  <a:pt x="1408557" y="1587385"/>
                </a:lnTo>
                <a:lnTo>
                  <a:pt x="1461594" y="1586816"/>
                </a:lnTo>
                <a:lnTo>
                  <a:pt x="1514351" y="1585116"/>
                </a:lnTo>
                <a:lnTo>
                  <a:pt x="1566814" y="1582296"/>
                </a:lnTo>
                <a:lnTo>
                  <a:pt x="1618972" y="1578369"/>
                </a:lnTo>
                <a:lnTo>
                  <a:pt x="1670813" y="1573345"/>
                </a:lnTo>
                <a:lnTo>
                  <a:pt x="1722327" y="1567238"/>
                </a:lnTo>
                <a:lnTo>
                  <a:pt x="1773501" y="1560057"/>
                </a:lnTo>
                <a:lnTo>
                  <a:pt x="1824323" y="1551815"/>
                </a:lnTo>
                <a:lnTo>
                  <a:pt x="1874783" y="1542524"/>
                </a:lnTo>
                <a:lnTo>
                  <a:pt x="1924868" y="1532195"/>
                </a:lnTo>
                <a:lnTo>
                  <a:pt x="1974567" y="1520839"/>
                </a:lnTo>
                <a:lnTo>
                  <a:pt x="2023868" y="1508469"/>
                </a:lnTo>
                <a:lnTo>
                  <a:pt x="2072761" y="1495096"/>
                </a:lnTo>
                <a:lnTo>
                  <a:pt x="2121232" y="1480732"/>
                </a:lnTo>
                <a:lnTo>
                  <a:pt x="2169271" y="1465387"/>
                </a:lnTo>
                <a:lnTo>
                  <a:pt x="2216865" y="1449075"/>
                </a:lnTo>
                <a:lnTo>
                  <a:pt x="2264004" y="1431806"/>
                </a:lnTo>
                <a:lnTo>
                  <a:pt x="2310676" y="1413593"/>
                </a:lnTo>
                <a:lnTo>
                  <a:pt x="2356869" y="1394446"/>
                </a:lnTo>
                <a:lnTo>
                  <a:pt x="2402571" y="1374377"/>
                </a:lnTo>
                <a:lnTo>
                  <a:pt x="2447772" y="1353399"/>
                </a:lnTo>
                <a:lnTo>
                  <a:pt x="2492458" y="1331522"/>
                </a:lnTo>
                <a:lnTo>
                  <a:pt x="2536620" y="1308758"/>
                </a:lnTo>
                <a:lnTo>
                  <a:pt x="2580244" y="1285120"/>
                </a:lnTo>
                <a:lnTo>
                  <a:pt x="2623320" y="1260617"/>
                </a:lnTo>
                <a:lnTo>
                  <a:pt x="2665836" y="1235264"/>
                </a:lnTo>
                <a:lnTo>
                  <a:pt x="2707781" y="1209069"/>
                </a:lnTo>
                <a:lnTo>
                  <a:pt x="2749142" y="1182047"/>
                </a:lnTo>
                <a:lnTo>
                  <a:pt x="2789908" y="1154207"/>
                </a:lnTo>
                <a:lnTo>
                  <a:pt x="2830068" y="1125562"/>
                </a:lnTo>
                <a:lnTo>
                  <a:pt x="2868303" y="1097139"/>
                </a:lnTo>
                <a:lnTo>
                  <a:pt x="2905948" y="1067971"/>
                </a:lnTo>
                <a:lnTo>
                  <a:pt x="2942995" y="1038071"/>
                </a:lnTo>
                <a:lnTo>
                  <a:pt x="2979435" y="1007454"/>
                </a:lnTo>
                <a:lnTo>
                  <a:pt x="3015263" y="976132"/>
                </a:lnTo>
                <a:lnTo>
                  <a:pt x="3050470" y="944120"/>
                </a:lnTo>
                <a:lnTo>
                  <a:pt x="3085049" y="911431"/>
                </a:lnTo>
                <a:lnTo>
                  <a:pt x="3118993" y="878078"/>
                </a:lnTo>
                <a:lnTo>
                  <a:pt x="2241677" y="0"/>
                </a:lnTo>
                <a:close/>
              </a:path>
            </a:pathLst>
          </a:custGeom>
          <a:solidFill>
            <a:srgbClr val="4D200F"/>
          </a:solidFill>
        </p:spPr>
        <p:txBody>
          <a:bodyPr wrap="square" lIns="0" tIns="0" rIns="0" bIns="0" rtlCol="0"/>
          <a:lstStyle/>
          <a:p>
            <a:endParaRPr/>
          </a:p>
        </p:txBody>
      </p:sp>
      <p:sp>
        <p:nvSpPr>
          <p:cNvPr id="8" name="object 8"/>
          <p:cNvSpPr/>
          <p:nvPr/>
        </p:nvSpPr>
        <p:spPr>
          <a:xfrm>
            <a:off x="2275332" y="3794759"/>
            <a:ext cx="1586230" cy="1711325"/>
          </a:xfrm>
          <a:custGeom>
            <a:avLst/>
            <a:gdLst/>
            <a:ahLst/>
            <a:cxnLst/>
            <a:rect l="l" t="t" r="r" b="b"/>
            <a:pathLst>
              <a:path w="1586229" h="1711325">
                <a:moveTo>
                  <a:pt x="1585848" y="0"/>
                </a:moveTo>
                <a:lnTo>
                  <a:pt x="345059" y="0"/>
                </a:lnTo>
                <a:lnTo>
                  <a:pt x="343810" y="54167"/>
                </a:lnTo>
                <a:lnTo>
                  <a:pt x="340109" y="107683"/>
                </a:lnTo>
                <a:lnTo>
                  <a:pt x="334022" y="160519"/>
                </a:lnTo>
                <a:lnTo>
                  <a:pt x="325615" y="212647"/>
                </a:lnTo>
                <a:lnTo>
                  <a:pt x="314956" y="264037"/>
                </a:lnTo>
                <a:lnTo>
                  <a:pt x="302111" y="314661"/>
                </a:lnTo>
                <a:lnTo>
                  <a:pt x="287147" y="364489"/>
                </a:lnTo>
                <a:lnTo>
                  <a:pt x="270468" y="412786"/>
                </a:lnTo>
                <a:lnTo>
                  <a:pt x="251718" y="460102"/>
                </a:lnTo>
                <a:lnTo>
                  <a:pt x="230957" y="506386"/>
                </a:lnTo>
                <a:lnTo>
                  <a:pt x="208249" y="551582"/>
                </a:lnTo>
                <a:lnTo>
                  <a:pt x="183656" y="595637"/>
                </a:lnTo>
                <a:lnTo>
                  <a:pt x="157240" y="638497"/>
                </a:lnTo>
                <a:lnTo>
                  <a:pt x="129063" y="680109"/>
                </a:lnTo>
                <a:lnTo>
                  <a:pt x="99188" y="720418"/>
                </a:lnTo>
                <a:lnTo>
                  <a:pt x="67678" y="759371"/>
                </a:lnTo>
                <a:lnTo>
                  <a:pt x="34594" y="796914"/>
                </a:lnTo>
                <a:lnTo>
                  <a:pt x="0" y="832992"/>
                </a:lnTo>
                <a:lnTo>
                  <a:pt x="877697" y="1710816"/>
                </a:lnTo>
                <a:lnTo>
                  <a:pt x="912115" y="1675682"/>
                </a:lnTo>
                <a:lnTo>
                  <a:pt x="945821" y="1639860"/>
                </a:lnTo>
                <a:lnTo>
                  <a:pt x="978804" y="1603361"/>
                </a:lnTo>
                <a:lnTo>
                  <a:pt x="1011051" y="1566197"/>
                </a:lnTo>
                <a:lnTo>
                  <a:pt x="1042550" y="1528379"/>
                </a:lnTo>
                <a:lnTo>
                  <a:pt x="1073289" y="1489916"/>
                </a:lnTo>
                <a:lnTo>
                  <a:pt x="1103258" y="1450822"/>
                </a:lnTo>
                <a:lnTo>
                  <a:pt x="1132442" y="1411106"/>
                </a:lnTo>
                <a:lnTo>
                  <a:pt x="1160832" y="1370779"/>
                </a:lnTo>
                <a:lnTo>
                  <a:pt x="1188414" y="1329853"/>
                </a:lnTo>
                <a:lnTo>
                  <a:pt x="1215177" y="1288339"/>
                </a:lnTo>
                <a:lnTo>
                  <a:pt x="1241110" y="1246247"/>
                </a:lnTo>
                <a:lnTo>
                  <a:pt x="1266199" y="1203589"/>
                </a:lnTo>
                <a:lnTo>
                  <a:pt x="1290434" y="1160375"/>
                </a:lnTo>
                <a:lnTo>
                  <a:pt x="1313802" y="1116618"/>
                </a:lnTo>
                <a:lnTo>
                  <a:pt x="1336292" y="1072327"/>
                </a:lnTo>
                <a:lnTo>
                  <a:pt x="1357891" y="1027513"/>
                </a:lnTo>
                <a:lnTo>
                  <a:pt x="1378588" y="982189"/>
                </a:lnTo>
                <a:lnTo>
                  <a:pt x="1398370" y="936364"/>
                </a:lnTo>
                <a:lnTo>
                  <a:pt x="1417226" y="890050"/>
                </a:lnTo>
                <a:lnTo>
                  <a:pt x="1435145" y="843258"/>
                </a:lnTo>
                <a:lnTo>
                  <a:pt x="1452113" y="795999"/>
                </a:lnTo>
                <a:lnTo>
                  <a:pt x="1468120" y="748283"/>
                </a:lnTo>
                <a:lnTo>
                  <a:pt x="1482962" y="700843"/>
                </a:lnTo>
                <a:lnTo>
                  <a:pt x="1496849" y="653015"/>
                </a:lnTo>
                <a:lnTo>
                  <a:pt x="1509770" y="604808"/>
                </a:lnTo>
                <a:lnTo>
                  <a:pt x="1521717" y="556232"/>
                </a:lnTo>
                <a:lnTo>
                  <a:pt x="1532678" y="507294"/>
                </a:lnTo>
                <a:lnTo>
                  <a:pt x="1542643" y="458004"/>
                </a:lnTo>
                <a:lnTo>
                  <a:pt x="1551603" y="408371"/>
                </a:lnTo>
                <a:lnTo>
                  <a:pt x="1559546" y="358403"/>
                </a:lnTo>
                <a:lnTo>
                  <a:pt x="1566463" y="308110"/>
                </a:lnTo>
                <a:lnTo>
                  <a:pt x="1572344" y="257499"/>
                </a:lnTo>
                <a:lnTo>
                  <a:pt x="1577179" y="206580"/>
                </a:lnTo>
                <a:lnTo>
                  <a:pt x="1580956" y="155362"/>
                </a:lnTo>
                <a:lnTo>
                  <a:pt x="1583667" y="103853"/>
                </a:lnTo>
                <a:lnTo>
                  <a:pt x="1585302" y="52063"/>
                </a:lnTo>
                <a:lnTo>
                  <a:pt x="1585848" y="0"/>
                </a:lnTo>
                <a:close/>
              </a:path>
            </a:pathLst>
          </a:custGeom>
          <a:solidFill>
            <a:srgbClr val="AA1D11"/>
          </a:solidFill>
        </p:spPr>
        <p:txBody>
          <a:bodyPr wrap="square" lIns="0" tIns="0" rIns="0" bIns="0" rtlCol="0"/>
          <a:lstStyle/>
          <a:p>
            <a:endParaRPr/>
          </a:p>
        </p:txBody>
      </p:sp>
      <p:sp>
        <p:nvSpPr>
          <p:cNvPr id="9" name="object 9"/>
          <p:cNvSpPr/>
          <p:nvPr/>
        </p:nvSpPr>
        <p:spPr>
          <a:xfrm>
            <a:off x="2275332" y="2083307"/>
            <a:ext cx="1586230" cy="1711325"/>
          </a:xfrm>
          <a:custGeom>
            <a:avLst/>
            <a:gdLst/>
            <a:ahLst/>
            <a:cxnLst/>
            <a:rect l="l" t="t" r="r" b="b"/>
            <a:pathLst>
              <a:path w="1586229" h="1711325">
                <a:moveTo>
                  <a:pt x="877697" y="0"/>
                </a:moveTo>
                <a:lnTo>
                  <a:pt x="0" y="877824"/>
                </a:lnTo>
                <a:lnTo>
                  <a:pt x="34594" y="914046"/>
                </a:lnTo>
                <a:lnTo>
                  <a:pt x="67678" y="951681"/>
                </a:lnTo>
                <a:lnTo>
                  <a:pt x="99188" y="990686"/>
                </a:lnTo>
                <a:lnTo>
                  <a:pt x="129063" y="1031019"/>
                </a:lnTo>
                <a:lnTo>
                  <a:pt x="157240" y="1072636"/>
                </a:lnTo>
                <a:lnTo>
                  <a:pt x="183656" y="1115497"/>
                </a:lnTo>
                <a:lnTo>
                  <a:pt x="208249" y="1159558"/>
                </a:lnTo>
                <a:lnTo>
                  <a:pt x="230957" y="1204778"/>
                </a:lnTo>
                <a:lnTo>
                  <a:pt x="251718" y="1251113"/>
                </a:lnTo>
                <a:lnTo>
                  <a:pt x="270468" y="1298522"/>
                </a:lnTo>
                <a:lnTo>
                  <a:pt x="287147" y="1346962"/>
                </a:lnTo>
                <a:lnTo>
                  <a:pt x="302111" y="1396555"/>
                </a:lnTo>
                <a:lnTo>
                  <a:pt x="314956" y="1447010"/>
                </a:lnTo>
                <a:lnTo>
                  <a:pt x="325615" y="1498287"/>
                </a:lnTo>
                <a:lnTo>
                  <a:pt x="334022" y="1550347"/>
                </a:lnTo>
                <a:lnTo>
                  <a:pt x="340109" y="1603148"/>
                </a:lnTo>
                <a:lnTo>
                  <a:pt x="343810" y="1656651"/>
                </a:lnTo>
                <a:lnTo>
                  <a:pt x="345059" y="1710816"/>
                </a:lnTo>
                <a:lnTo>
                  <a:pt x="1585848" y="1710816"/>
                </a:lnTo>
                <a:lnTo>
                  <a:pt x="1585302" y="1658753"/>
                </a:lnTo>
                <a:lnTo>
                  <a:pt x="1583667" y="1606963"/>
                </a:lnTo>
                <a:lnTo>
                  <a:pt x="1580956" y="1555454"/>
                </a:lnTo>
                <a:lnTo>
                  <a:pt x="1577179" y="1504236"/>
                </a:lnTo>
                <a:lnTo>
                  <a:pt x="1572344" y="1453317"/>
                </a:lnTo>
                <a:lnTo>
                  <a:pt x="1566463" y="1402706"/>
                </a:lnTo>
                <a:lnTo>
                  <a:pt x="1559546" y="1352413"/>
                </a:lnTo>
                <a:lnTo>
                  <a:pt x="1551603" y="1302445"/>
                </a:lnTo>
                <a:lnTo>
                  <a:pt x="1542643" y="1252812"/>
                </a:lnTo>
                <a:lnTo>
                  <a:pt x="1532678" y="1203522"/>
                </a:lnTo>
                <a:lnTo>
                  <a:pt x="1521717" y="1154584"/>
                </a:lnTo>
                <a:lnTo>
                  <a:pt x="1509770" y="1106008"/>
                </a:lnTo>
                <a:lnTo>
                  <a:pt x="1496849" y="1057801"/>
                </a:lnTo>
                <a:lnTo>
                  <a:pt x="1482962" y="1009973"/>
                </a:lnTo>
                <a:lnTo>
                  <a:pt x="1468120" y="962532"/>
                </a:lnTo>
                <a:lnTo>
                  <a:pt x="1452113" y="914893"/>
                </a:lnTo>
                <a:lnTo>
                  <a:pt x="1435145" y="867696"/>
                </a:lnTo>
                <a:lnTo>
                  <a:pt x="1417226" y="820954"/>
                </a:lnTo>
                <a:lnTo>
                  <a:pt x="1398370" y="774678"/>
                </a:lnTo>
                <a:lnTo>
                  <a:pt x="1378588" y="728881"/>
                </a:lnTo>
                <a:lnTo>
                  <a:pt x="1357891" y="683574"/>
                </a:lnTo>
                <a:lnTo>
                  <a:pt x="1336292" y="638770"/>
                </a:lnTo>
                <a:lnTo>
                  <a:pt x="1313802" y="594480"/>
                </a:lnTo>
                <a:lnTo>
                  <a:pt x="1290434" y="550717"/>
                </a:lnTo>
                <a:lnTo>
                  <a:pt x="1266199" y="507492"/>
                </a:lnTo>
                <a:lnTo>
                  <a:pt x="1241110" y="464817"/>
                </a:lnTo>
                <a:lnTo>
                  <a:pt x="1215177" y="422705"/>
                </a:lnTo>
                <a:lnTo>
                  <a:pt x="1188414" y="381167"/>
                </a:lnTo>
                <a:lnTo>
                  <a:pt x="1160832" y="340215"/>
                </a:lnTo>
                <a:lnTo>
                  <a:pt x="1132442" y="299861"/>
                </a:lnTo>
                <a:lnTo>
                  <a:pt x="1103258" y="260117"/>
                </a:lnTo>
                <a:lnTo>
                  <a:pt x="1073289" y="220995"/>
                </a:lnTo>
                <a:lnTo>
                  <a:pt x="1042550" y="182508"/>
                </a:lnTo>
                <a:lnTo>
                  <a:pt x="1011051" y="144666"/>
                </a:lnTo>
                <a:lnTo>
                  <a:pt x="978804" y="107483"/>
                </a:lnTo>
                <a:lnTo>
                  <a:pt x="945821" y="70969"/>
                </a:lnTo>
                <a:lnTo>
                  <a:pt x="912115" y="35137"/>
                </a:lnTo>
                <a:lnTo>
                  <a:pt x="877697" y="0"/>
                </a:lnTo>
                <a:close/>
              </a:path>
            </a:pathLst>
          </a:custGeom>
          <a:solidFill>
            <a:srgbClr val="AA1D11"/>
          </a:solidFill>
        </p:spPr>
        <p:txBody>
          <a:bodyPr wrap="square" lIns="0" tIns="0" rIns="0" bIns="0" rtlCol="0"/>
          <a:lstStyle/>
          <a:p>
            <a:endParaRPr/>
          </a:p>
        </p:txBody>
      </p:sp>
      <p:sp>
        <p:nvSpPr>
          <p:cNvPr id="10" name="object 10"/>
          <p:cNvSpPr/>
          <p:nvPr/>
        </p:nvSpPr>
        <p:spPr>
          <a:xfrm>
            <a:off x="3793235" y="3898074"/>
            <a:ext cx="120014" cy="0"/>
          </a:xfrm>
          <a:custGeom>
            <a:avLst/>
            <a:gdLst/>
            <a:ahLst/>
            <a:cxnLst/>
            <a:rect l="l" t="t" r="r" b="b"/>
            <a:pathLst>
              <a:path w="120014">
                <a:moveTo>
                  <a:pt x="0" y="0"/>
                </a:moveTo>
                <a:lnTo>
                  <a:pt x="119634" y="0"/>
                </a:lnTo>
              </a:path>
            </a:pathLst>
          </a:custGeom>
          <a:ln w="17652">
            <a:solidFill>
              <a:srgbClr val="AA1D11"/>
            </a:solidFill>
          </a:ln>
        </p:spPr>
        <p:txBody>
          <a:bodyPr wrap="square" lIns="0" tIns="0" rIns="0" bIns="0" rtlCol="0"/>
          <a:lstStyle/>
          <a:p>
            <a:endParaRPr/>
          </a:p>
        </p:txBody>
      </p:sp>
      <p:sp>
        <p:nvSpPr>
          <p:cNvPr id="11" name="object 11"/>
          <p:cNvSpPr/>
          <p:nvPr/>
        </p:nvSpPr>
        <p:spPr>
          <a:xfrm>
            <a:off x="4032630" y="3898074"/>
            <a:ext cx="120650" cy="0"/>
          </a:xfrm>
          <a:custGeom>
            <a:avLst/>
            <a:gdLst/>
            <a:ahLst/>
            <a:cxnLst/>
            <a:rect l="l" t="t" r="r" b="b"/>
            <a:pathLst>
              <a:path w="120650">
                <a:moveTo>
                  <a:pt x="0" y="0"/>
                </a:moveTo>
                <a:lnTo>
                  <a:pt x="120650" y="0"/>
                </a:lnTo>
              </a:path>
            </a:pathLst>
          </a:custGeom>
          <a:ln w="17652">
            <a:solidFill>
              <a:srgbClr val="AA1D11"/>
            </a:solidFill>
          </a:ln>
        </p:spPr>
        <p:txBody>
          <a:bodyPr wrap="square" lIns="0" tIns="0" rIns="0" bIns="0" rtlCol="0"/>
          <a:lstStyle/>
          <a:p>
            <a:endParaRPr/>
          </a:p>
        </p:txBody>
      </p:sp>
      <p:sp>
        <p:nvSpPr>
          <p:cNvPr id="12" name="object 12"/>
          <p:cNvSpPr/>
          <p:nvPr/>
        </p:nvSpPr>
        <p:spPr>
          <a:xfrm>
            <a:off x="4272915" y="3898074"/>
            <a:ext cx="120014" cy="0"/>
          </a:xfrm>
          <a:custGeom>
            <a:avLst/>
            <a:gdLst/>
            <a:ahLst/>
            <a:cxnLst/>
            <a:rect l="l" t="t" r="r" b="b"/>
            <a:pathLst>
              <a:path w="120014">
                <a:moveTo>
                  <a:pt x="0" y="0"/>
                </a:moveTo>
                <a:lnTo>
                  <a:pt x="119634" y="0"/>
                </a:lnTo>
              </a:path>
            </a:pathLst>
          </a:custGeom>
          <a:ln w="17652">
            <a:solidFill>
              <a:srgbClr val="AA1D11"/>
            </a:solidFill>
          </a:ln>
        </p:spPr>
        <p:txBody>
          <a:bodyPr wrap="square" lIns="0" tIns="0" rIns="0" bIns="0" rtlCol="0"/>
          <a:lstStyle/>
          <a:p>
            <a:endParaRPr/>
          </a:p>
        </p:txBody>
      </p:sp>
      <p:sp>
        <p:nvSpPr>
          <p:cNvPr id="13" name="object 13"/>
          <p:cNvSpPr/>
          <p:nvPr/>
        </p:nvSpPr>
        <p:spPr>
          <a:xfrm>
            <a:off x="4513198" y="3898074"/>
            <a:ext cx="120014" cy="0"/>
          </a:xfrm>
          <a:custGeom>
            <a:avLst/>
            <a:gdLst/>
            <a:ahLst/>
            <a:cxnLst/>
            <a:rect l="l" t="t" r="r" b="b"/>
            <a:pathLst>
              <a:path w="120014">
                <a:moveTo>
                  <a:pt x="0" y="0"/>
                </a:moveTo>
                <a:lnTo>
                  <a:pt x="119761" y="0"/>
                </a:lnTo>
              </a:path>
            </a:pathLst>
          </a:custGeom>
          <a:ln w="17652">
            <a:solidFill>
              <a:srgbClr val="AA1D11"/>
            </a:solidFill>
          </a:ln>
        </p:spPr>
        <p:txBody>
          <a:bodyPr wrap="square" lIns="0" tIns="0" rIns="0" bIns="0" rtlCol="0"/>
          <a:lstStyle/>
          <a:p>
            <a:endParaRPr/>
          </a:p>
        </p:txBody>
      </p:sp>
      <p:sp>
        <p:nvSpPr>
          <p:cNvPr id="14" name="object 14"/>
          <p:cNvSpPr/>
          <p:nvPr/>
        </p:nvSpPr>
        <p:spPr>
          <a:xfrm>
            <a:off x="4752468" y="3902674"/>
            <a:ext cx="120650" cy="0"/>
          </a:xfrm>
          <a:custGeom>
            <a:avLst/>
            <a:gdLst/>
            <a:ahLst/>
            <a:cxnLst/>
            <a:rect l="l" t="t" r="r" b="b"/>
            <a:pathLst>
              <a:path w="120650">
                <a:moveTo>
                  <a:pt x="0" y="0"/>
                </a:moveTo>
                <a:lnTo>
                  <a:pt x="120650" y="0"/>
                </a:lnTo>
              </a:path>
            </a:pathLst>
          </a:custGeom>
          <a:ln w="17652">
            <a:solidFill>
              <a:srgbClr val="AA1D11"/>
            </a:solidFill>
          </a:ln>
        </p:spPr>
        <p:txBody>
          <a:bodyPr wrap="square" lIns="0" tIns="0" rIns="0" bIns="0" rtlCol="0"/>
          <a:lstStyle/>
          <a:p>
            <a:endParaRPr/>
          </a:p>
        </p:txBody>
      </p:sp>
      <p:sp>
        <p:nvSpPr>
          <p:cNvPr id="15" name="object 15"/>
          <p:cNvSpPr/>
          <p:nvPr/>
        </p:nvSpPr>
        <p:spPr>
          <a:xfrm>
            <a:off x="4992752" y="3902674"/>
            <a:ext cx="120014" cy="0"/>
          </a:xfrm>
          <a:custGeom>
            <a:avLst/>
            <a:gdLst/>
            <a:ahLst/>
            <a:cxnLst/>
            <a:rect l="l" t="t" r="r" b="b"/>
            <a:pathLst>
              <a:path w="120015">
                <a:moveTo>
                  <a:pt x="0" y="0"/>
                </a:moveTo>
                <a:lnTo>
                  <a:pt x="119634" y="0"/>
                </a:lnTo>
              </a:path>
            </a:pathLst>
          </a:custGeom>
          <a:ln w="17652">
            <a:solidFill>
              <a:srgbClr val="AA1D11"/>
            </a:solidFill>
          </a:ln>
        </p:spPr>
        <p:txBody>
          <a:bodyPr wrap="square" lIns="0" tIns="0" rIns="0" bIns="0" rtlCol="0"/>
          <a:lstStyle/>
          <a:p>
            <a:endParaRPr/>
          </a:p>
        </p:txBody>
      </p:sp>
      <p:sp>
        <p:nvSpPr>
          <p:cNvPr id="16" name="object 16"/>
          <p:cNvSpPr/>
          <p:nvPr/>
        </p:nvSpPr>
        <p:spPr>
          <a:xfrm>
            <a:off x="5232148" y="3902674"/>
            <a:ext cx="120650" cy="0"/>
          </a:xfrm>
          <a:custGeom>
            <a:avLst/>
            <a:gdLst/>
            <a:ahLst/>
            <a:cxnLst/>
            <a:rect l="l" t="t" r="r" b="b"/>
            <a:pathLst>
              <a:path w="120650">
                <a:moveTo>
                  <a:pt x="0" y="0"/>
                </a:moveTo>
                <a:lnTo>
                  <a:pt x="120650" y="0"/>
                </a:lnTo>
              </a:path>
            </a:pathLst>
          </a:custGeom>
          <a:ln w="17652">
            <a:solidFill>
              <a:srgbClr val="AA1D11"/>
            </a:solidFill>
          </a:ln>
        </p:spPr>
        <p:txBody>
          <a:bodyPr wrap="square" lIns="0" tIns="0" rIns="0" bIns="0" rtlCol="0"/>
          <a:lstStyle/>
          <a:p>
            <a:endParaRPr/>
          </a:p>
        </p:txBody>
      </p:sp>
      <p:sp>
        <p:nvSpPr>
          <p:cNvPr id="17" name="object 17"/>
          <p:cNvSpPr/>
          <p:nvPr/>
        </p:nvSpPr>
        <p:spPr>
          <a:xfrm>
            <a:off x="5472431" y="3902674"/>
            <a:ext cx="120014" cy="0"/>
          </a:xfrm>
          <a:custGeom>
            <a:avLst/>
            <a:gdLst/>
            <a:ahLst/>
            <a:cxnLst/>
            <a:rect l="l" t="t" r="r" b="b"/>
            <a:pathLst>
              <a:path w="120015">
                <a:moveTo>
                  <a:pt x="0" y="0"/>
                </a:moveTo>
                <a:lnTo>
                  <a:pt x="119634" y="0"/>
                </a:lnTo>
              </a:path>
            </a:pathLst>
          </a:custGeom>
          <a:ln w="17652">
            <a:solidFill>
              <a:srgbClr val="AA1D11"/>
            </a:solidFill>
          </a:ln>
        </p:spPr>
        <p:txBody>
          <a:bodyPr wrap="square" lIns="0" tIns="0" rIns="0" bIns="0" rtlCol="0"/>
          <a:lstStyle/>
          <a:p>
            <a:endParaRPr/>
          </a:p>
        </p:txBody>
      </p:sp>
      <p:sp>
        <p:nvSpPr>
          <p:cNvPr id="18" name="object 18"/>
          <p:cNvSpPr/>
          <p:nvPr/>
        </p:nvSpPr>
        <p:spPr>
          <a:xfrm>
            <a:off x="2857500" y="1799526"/>
            <a:ext cx="2734945" cy="0"/>
          </a:xfrm>
          <a:custGeom>
            <a:avLst/>
            <a:gdLst/>
            <a:ahLst/>
            <a:cxnLst/>
            <a:rect l="l" t="t" r="r" b="b"/>
            <a:pathLst>
              <a:path w="2734945">
                <a:moveTo>
                  <a:pt x="0" y="0"/>
                </a:moveTo>
                <a:lnTo>
                  <a:pt x="2734945" y="0"/>
                </a:lnTo>
              </a:path>
            </a:pathLst>
          </a:custGeom>
          <a:ln w="17652">
            <a:solidFill>
              <a:srgbClr val="F86423"/>
            </a:solidFill>
            <a:prstDash val="sysDash"/>
          </a:ln>
        </p:spPr>
        <p:txBody>
          <a:bodyPr wrap="square" lIns="0" tIns="0" rIns="0" bIns="0" rtlCol="0"/>
          <a:lstStyle/>
          <a:p>
            <a:endParaRPr/>
          </a:p>
        </p:txBody>
      </p:sp>
      <p:sp>
        <p:nvSpPr>
          <p:cNvPr id="19" name="object 19"/>
          <p:cNvSpPr/>
          <p:nvPr/>
        </p:nvSpPr>
        <p:spPr>
          <a:xfrm>
            <a:off x="4509896" y="5192458"/>
            <a:ext cx="89535" cy="0"/>
          </a:xfrm>
          <a:custGeom>
            <a:avLst/>
            <a:gdLst/>
            <a:ahLst/>
            <a:cxnLst/>
            <a:rect l="l" t="t" r="r" b="b"/>
            <a:pathLst>
              <a:path w="89535">
                <a:moveTo>
                  <a:pt x="0" y="0"/>
                </a:moveTo>
                <a:lnTo>
                  <a:pt x="89407" y="0"/>
                </a:lnTo>
              </a:path>
            </a:pathLst>
          </a:custGeom>
          <a:ln w="18668">
            <a:solidFill>
              <a:srgbClr val="4D200F"/>
            </a:solidFill>
          </a:ln>
        </p:spPr>
        <p:txBody>
          <a:bodyPr wrap="square" lIns="0" tIns="0" rIns="0" bIns="0" rtlCol="0"/>
          <a:lstStyle/>
          <a:p>
            <a:endParaRPr/>
          </a:p>
        </p:txBody>
      </p:sp>
      <p:sp>
        <p:nvSpPr>
          <p:cNvPr id="20" name="object 20"/>
          <p:cNvSpPr/>
          <p:nvPr/>
        </p:nvSpPr>
        <p:spPr>
          <a:xfrm>
            <a:off x="4688713" y="5192458"/>
            <a:ext cx="90170" cy="0"/>
          </a:xfrm>
          <a:custGeom>
            <a:avLst/>
            <a:gdLst/>
            <a:ahLst/>
            <a:cxnLst/>
            <a:rect l="l" t="t" r="r" b="b"/>
            <a:pathLst>
              <a:path w="90170">
                <a:moveTo>
                  <a:pt x="0" y="0"/>
                </a:moveTo>
                <a:lnTo>
                  <a:pt x="90042" y="0"/>
                </a:lnTo>
              </a:path>
            </a:pathLst>
          </a:custGeom>
          <a:ln w="18668">
            <a:solidFill>
              <a:srgbClr val="4D200F"/>
            </a:solidFill>
          </a:ln>
        </p:spPr>
        <p:txBody>
          <a:bodyPr wrap="square" lIns="0" tIns="0" rIns="0" bIns="0" rtlCol="0"/>
          <a:lstStyle/>
          <a:p>
            <a:endParaRPr/>
          </a:p>
        </p:txBody>
      </p:sp>
      <p:sp>
        <p:nvSpPr>
          <p:cNvPr id="21" name="object 21"/>
          <p:cNvSpPr/>
          <p:nvPr/>
        </p:nvSpPr>
        <p:spPr>
          <a:xfrm>
            <a:off x="4868164" y="5192458"/>
            <a:ext cx="89535" cy="0"/>
          </a:xfrm>
          <a:custGeom>
            <a:avLst/>
            <a:gdLst/>
            <a:ahLst/>
            <a:cxnLst/>
            <a:rect l="l" t="t" r="r" b="b"/>
            <a:pathLst>
              <a:path w="89535">
                <a:moveTo>
                  <a:pt x="0" y="0"/>
                </a:moveTo>
                <a:lnTo>
                  <a:pt x="89281" y="0"/>
                </a:lnTo>
              </a:path>
            </a:pathLst>
          </a:custGeom>
          <a:ln w="18668">
            <a:solidFill>
              <a:srgbClr val="4D200F"/>
            </a:solidFill>
          </a:ln>
        </p:spPr>
        <p:txBody>
          <a:bodyPr wrap="square" lIns="0" tIns="0" rIns="0" bIns="0" rtlCol="0"/>
          <a:lstStyle/>
          <a:p>
            <a:endParaRPr/>
          </a:p>
        </p:txBody>
      </p:sp>
      <p:sp>
        <p:nvSpPr>
          <p:cNvPr id="22" name="object 22"/>
          <p:cNvSpPr/>
          <p:nvPr/>
        </p:nvSpPr>
        <p:spPr>
          <a:xfrm>
            <a:off x="5047615" y="5192458"/>
            <a:ext cx="89535" cy="0"/>
          </a:xfrm>
          <a:custGeom>
            <a:avLst/>
            <a:gdLst/>
            <a:ahLst/>
            <a:cxnLst/>
            <a:rect l="l" t="t" r="r" b="b"/>
            <a:pathLst>
              <a:path w="89535">
                <a:moveTo>
                  <a:pt x="0" y="0"/>
                </a:moveTo>
                <a:lnTo>
                  <a:pt x="89281" y="0"/>
                </a:lnTo>
              </a:path>
            </a:pathLst>
          </a:custGeom>
          <a:ln w="18668">
            <a:solidFill>
              <a:srgbClr val="4D200F"/>
            </a:solidFill>
          </a:ln>
        </p:spPr>
        <p:txBody>
          <a:bodyPr wrap="square" lIns="0" tIns="0" rIns="0" bIns="0" rtlCol="0"/>
          <a:lstStyle/>
          <a:p>
            <a:endParaRPr/>
          </a:p>
        </p:txBody>
      </p:sp>
      <p:sp>
        <p:nvSpPr>
          <p:cNvPr id="23" name="object 23"/>
          <p:cNvSpPr/>
          <p:nvPr/>
        </p:nvSpPr>
        <p:spPr>
          <a:xfrm>
            <a:off x="5226303" y="5192458"/>
            <a:ext cx="90170" cy="0"/>
          </a:xfrm>
          <a:custGeom>
            <a:avLst/>
            <a:gdLst/>
            <a:ahLst/>
            <a:cxnLst/>
            <a:rect l="l" t="t" r="r" b="b"/>
            <a:pathLst>
              <a:path w="90170">
                <a:moveTo>
                  <a:pt x="0" y="0"/>
                </a:moveTo>
                <a:lnTo>
                  <a:pt x="90043" y="0"/>
                </a:lnTo>
              </a:path>
            </a:pathLst>
          </a:custGeom>
          <a:ln w="18668">
            <a:solidFill>
              <a:srgbClr val="4D200F"/>
            </a:solidFill>
          </a:ln>
        </p:spPr>
        <p:txBody>
          <a:bodyPr wrap="square" lIns="0" tIns="0" rIns="0" bIns="0" rtlCol="0"/>
          <a:lstStyle/>
          <a:p>
            <a:endParaRPr/>
          </a:p>
        </p:txBody>
      </p:sp>
      <p:sp>
        <p:nvSpPr>
          <p:cNvPr id="24" name="object 24"/>
          <p:cNvSpPr/>
          <p:nvPr/>
        </p:nvSpPr>
        <p:spPr>
          <a:xfrm>
            <a:off x="5405754" y="5192458"/>
            <a:ext cx="89535" cy="0"/>
          </a:xfrm>
          <a:custGeom>
            <a:avLst/>
            <a:gdLst/>
            <a:ahLst/>
            <a:cxnLst/>
            <a:rect l="l" t="t" r="r" b="b"/>
            <a:pathLst>
              <a:path w="89535">
                <a:moveTo>
                  <a:pt x="0" y="0"/>
                </a:moveTo>
                <a:lnTo>
                  <a:pt x="89408" y="0"/>
                </a:lnTo>
              </a:path>
            </a:pathLst>
          </a:custGeom>
          <a:ln w="18668">
            <a:solidFill>
              <a:srgbClr val="4D200F"/>
            </a:solidFill>
          </a:ln>
        </p:spPr>
        <p:txBody>
          <a:bodyPr wrap="square" lIns="0" tIns="0" rIns="0" bIns="0" rtlCol="0"/>
          <a:lstStyle/>
          <a:p>
            <a:endParaRPr/>
          </a:p>
        </p:txBody>
      </p:sp>
      <p:sp>
        <p:nvSpPr>
          <p:cNvPr id="25" name="object 25"/>
          <p:cNvSpPr/>
          <p:nvPr/>
        </p:nvSpPr>
        <p:spPr>
          <a:xfrm>
            <a:off x="5585205" y="5192458"/>
            <a:ext cx="89535" cy="0"/>
          </a:xfrm>
          <a:custGeom>
            <a:avLst/>
            <a:gdLst/>
            <a:ahLst/>
            <a:cxnLst/>
            <a:rect l="l" t="t" r="r" b="b"/>
            <a:pathLst>
              <a:path w="89535">
                <a:moveTo>
                  <a:pt x="0" y="0"/>
                </a:moveTo>
                <a:lnTo>
                  <a:pt x="89408" y="0"/>
                </a:lnTo>
              </a:path>
            </a:pathLst>
          </a:custGeom>
          <a:ln w="18668">
            <a:solidFill>
              <a:srgbClr val="4D200F"/>
            </a:solidFill>
          </a:ln>
        </p:spPr>
        <p:txBody>
          <a:bodyPr wrap="square" lIns="0" tIns="0" rIns="0" bIns="0" rtlCol="0"/>
          <a:lstStyle/>
          <a:p>
            <a:endParaRPr/>
          </a:p>
        </p:txBody>
      </p:sp>
      <p:sp>
        <p:nvSpPr>
          <p:cNvPr id="26" name="object 26"/>
          <p:cNvSpPr/>
          <p:nvPr/>
        </p:nvSpPr>
        <p:spPr>
          <a:xfrm>
            <a:off x="5764021" y="5192458"/>
            <a:ext cx="90170" cy="0"/>
          </a:xfrm>
          <a:custGeom>
            <a:avLst/>
            <a:gdLst/>
            <a:ahLst/>
            <a:cxnLst/>
            <a:rect l="l" t="t" r="r" b="b"/>
            <a:pathLst>
              <a:path w="90170">
                <a:moveTo>
                  <a:pt x="0" y="0"/>
                </a:moveTo>
                <a:lnTo>
                  <a:pt x="90042" y="0"/>
                </a:lnTo>
              </a:path>
            </a:pathLst>
          </a:custGeom>
          <a:ln w="18668">
            <a:solidFill>
              <a:srgbClr val="4D200F"/>
            </a:solidFill>
          </a:ln>
        </p:spPr>
        <p:txBody>
          <a:bodyPr wrap="square" lIns="0" tIns="0" rIns="0" bIns="0" rtlCol="0"/>
          <a:lstStyle/>
          <a:p>
            <a:endParaRPr/>
          </a:p>
        </p:txBody>
      </p:sp>
      <p:sp>
        <p:nvSpPr>
          <p:cNvPr id="27" name="object 27"/>
          <p:cNvSpPr/>
          <p:nvPr/>
        </p:nvSpPr>
        <p:spPr>
          <a:xfrm>
            <a:off x="5943472" y="5192458"/>
            <a:ext cx="89535" cy="0"/>
          </a:xfrm>
          <a:custGeom>
            <a:avLst/>
            <a:gdLst/>
            <a:ahLst/>
            <a:cxnLst/>
            <a:rect l="l" t="t" r="r" b="b"/>
            <a:pathLst>
              <a:path w="89535">
                <a:moveTo>
                  <a:pt x="0" y="0"/>
                </a:moveTo>
                <a:lnTo>
                  <a:pt x="89280" y="0"/>
                </a:lnTo>
              </a:path>
            </a:pathLst>
          </a:custGeom>
          <a:ln w="18668">
            <a:solidFill>
              <a:srgbClr val="4D200F"/>
            </a:solidFill>
          </a:ln>
        </p:spPr>
        <p:txBody>
          <a:bodyPr wrap="square" lIns="0" tIns="0" rIns="0" bIns="0" rtlCol="0"/>
          <a:lstStyle/>
          <a:p>
            <a:endParaRPr/>
          </a:p>
        </p:txBody>
      </p:sp>
      <p:sp>
        <p:nvSpPr>
          <p:cNvPr id="28" name="object 28"/>
          <p:cNvSpPr/>
          <p:nvPr/>
        </p:nvSpPr>
        <p:spPr>
          <a:xfrm>
            <a:off x="4419091" y="5201158"/>
            <a:ext cx="22860" cy="76835"/>
          </a:xfrm>
          <a:custGeom>
            <a:avLst/>
            <a:gdLst/>
            <a:ahLst/>
            <a:cxnLst/>
            <a:rect l="l" t="t" r="r" b="b"/>
            <a:pathLst>
              <a:path w="22860" h="76835">
                <a:moveTo>
                  <a:pt x="22733" y="0"/>
                </a:moveTo>
                <a:lnTo>
                  <a:pt x="0" y="0"/>
                </a:lnTo>
                <a:lnTo>
                  <a:pt x="0" y="76454"/>
                </a:lnTo>
                <a:lnTo>
                  <a:pt x="22733" y="76454"/>
                </a:lnTo>
                <a:lnTo>
                  <a:pt x="22733" y="0"/>
                </a:lnTo>
                <a:close/>
              </a:path>
            </a:pathLst>
          </a:custGeom>
          <a:solidFill>
            <a:srgbClr val="4D200F"/>
          </a:solidFill>
        </p:spPr>
        <p:txBody>
          <a:bodyPr wrap="square" lIns="0" tIns="0" rIns="0" bIns="0" rtlCol="0"/>
          <a:lstStyle/>
          <a:p>
            <a:endParaRPr/>
          </a:p>
        </p:txBody>
      </p:sp>
      <p:sp>
        <p:nvSpPr>
          <p:cNvPr id="29" name="object 29"/>
          <p:cNvSpPr/>
          <p:nvPr/>
        </p:nvSpPr>
        <p:spPr>
          <a:xfrm>
            <a:off x="4419091" y="5353303"/>
            <a:ext cx="22860" cy="76200"/>
          </a:xfrm>
          <a:custGeom>
            <a:avLst/>
            <a:gdLst/>
            <a:ahLst/>
            <a:cxnLst/>
            <a:rect l="l" t="t" r="r" b="b"/>
            <a:pathLst>
              <a:path w="22860" h="76200">
                <a:moveTo>
                  <a:pt x="22733" y="0"/>
                </a:moveTo>
                <a:lnTo>
                  <a:pt x="0" y="0"/>
                </a:lnTo>
                <a:lnTo>
                  <a:pt x="0" y="75819"/>
                </a:lnTo>
                <a:lnTo>
                  <a:pt x="22733" y="75819"/>
                </a:lnTo>
                <a:lnTo>
                  <a:pt x="22733" y="0"/>
                </a:lnTo>
                <a:close/>
              </a:path>
            </a:pathLst>
          </a:custGeom>
          <a:solidFill>
            <a:srgbClr val="4D200F"/>
          </a:solidFill>
        </p:spPr>
        <p:txBody>
          <a:bodyPr wrap="square" lIns="0" tIns="0" rIns="0" bIns="0" rtlCol="0"/>
          <a:lstStyle/>
          <a:p>
            <a:endParaRPr/>
          </a:p>
        </p:txBody>
      </p:sp>
      <p:sp>
        <p:nvSpPr>
          <p:cNvPr id="30" name="object 30"/>
          <p:cNvSpPr/>
          <p:nvPr/>
        </p:nvSpPr>
        <p:spPr>
          <a:xfrm>
            <a:off x="4419091" y="5504941"/>
            <a:ext cx="22860" cy="76835"/>
          </a:xfrm>
          <a:custGeom>
            <a:avLst/>
            <a:gdLst/>
            <a:ahLst/>
            <a:cxnLst/>
            <a:rect l="l" t="t" r="r" b="b"/>
            <a:pathLst>
              <a:path w="22860" h="76835">
                <a:moveTo>
                  <a:pt x="22733" y="0"/>
                </a:moveTo>
                <a:lnTo>
                  <a:pt x="0" y="0"/>
                </a:lnTo>
                <a:lnTo>
                  <a:pt x="0" y="76454"/>
                </a:lnTo>
                <a:lnTo>
                  <a:pt x="22733" y="76454"/>
                </a:lnTo>
                <a:lnTo>
                  <a:pt x="22733" y="0"/>
                </a:lnTo>
                <a:close/>
              </a:path>
            </a:pathLst>
          </a:custGeom>
          <a:solidFill>
            <a:srgbClr val="4D200F"/>
          </a:solidFill>
        </p:spPr>
        <p:txBody>
          <a:bodyPr wrap="square" lIns="0" tIns="0" rIns="0" bIns="0" rtlCol="0"/>
          <a:lstStyle/>
          <a:p>
            <a:endParaRPr/>
          </a:p>
        </p:txBody>
      </p:sp>
      <p:sp>
        <p:nvSpPr>
          <p:cNvPr id="31" name="object 31"/>
          <p:cNvSpPr/>
          <p:nvPr/>
        </p:nvSpPr>
        <p:spPr>
          <a:xfrm>
            <a:off x="2628900" y="5724868"/>
            <a:ext cx="90170" cy="0"/>
          </a:xfrm>
          <a:custGeom>
            <a:avLst/>
            <a:gdLst/>
            <a:ahLst/>
            <a:cxnLst/>
            <a:rect l="l" t="t" r="r" b="b"/>
            <a:pathLst>
              <a:path w="90169">
                <a:moveTo>
                  <a:pt x="0" y="0"/>
                </a:moveTo>
                <a:lnTo>
                  <a:pt x="90043" y="0"/>
                </a:lnTo>
              </a:path>
            </a:pathLst>
          </a:custGeom>
          <a:ln w="18643">
            <a:solidFill>
              <a:srgbClr val="4D200F"/>
            </a:solidFill>
          </a:ln>
        </p:spPr>
        <p:txBody>
          <a:bodyPr wrap="square" lIns="0" tIns="0" rIns="0" bIns="0" rtlCol="0"/>
          <a:lstStyle/>
          <a:p>
            <a:endParaRPr/>
          </a:p>
        </p:txBody>
      </p:sp>
      <p:sp>
        <p:nvSpPr>
          <p:cNvPr id="32" name="object 32"/>
          <p:cNvSpPr/>
          <p:nvPr/>
        </p:nvSpPr>
        <p:spPr>
          <a:xfrm>
            <a:off x="2808351" y="5724868"/>
            <a:ext cx="89535" cy="0"/>
          </a:xfrm>
          <a:custGeom>
            <a:avLst/>
            <a:gdLst/>
            <a:ahLst/>
            <a:cxnLst/>
            <a:rect l="l" t="t" r="r" b="b"/>
            <a:pathLst>
              <a:path w="89535">
                <a:moveTo>
                  <a:pt x="0" y="0"/>
                </a:moveTo>
                <a:lnTo>
                  <a:pt x="89407" y="0"/>
                </a:lnTo>
              </a:path>
            </a:pathLst>
          </a:custGeom>
          <a:ln w="18643">
            <a:solidFill>
              <a:srgbClr val="4D200F"/>
            </a:solidFill>
          </a:ln>
        </p:spPr>
        <p:txBody>
          <a:bodyPr wrap="square" lIns="0" tIns="0" rIns="0" bIns="0" rtlCol="0"/>
          <a:lstStyle/>
          <a:p>
            <a:endParaRPr/>
          </a:p>
        </p:txBody>
      </p:sp>
      <p:sp>
        <p:nvSpPr>
          <p:cNvPr id="33" name="object 33"/>
          <p:cNvSpPr/>
          <p:nvPr/>
        </p:nvSpPr>
        <p:spPr>
          <a:xfrm>
            <a:off x="2987801" y="5724868"/>
            <a:ext cx="89535" cy="0"/>
          </a:xfrm>
          <a:custGeom>
            <a:avLst/>
            <a:gdLst/>
            <a:ahLst/>
            <a:cxnLst/>
            <a:rect l="l" t="t" r="r" b="b"/>
            <a:pathLst>
              <a:path w="89535">
                <a:moveTo>
                  <a:pt x="0" y="0"/>
                </a:moveTo>
                <a:lnTo>
                  <a:pt x="89408" y="0"/>
                </a:lnTo>
              </a:path>
            </a:pathLst>
          </a:custGeom>
          <a:ln w="18643">
            <a:solidFill>
              <a:srgbClr val="4D200F"/>
            </a:solidFill>
          </a:ln>
        </p:spPr>
        <p:txBody>
          <a:bodyPr wrap="square" lIns="0" tIns="0" rIns="0" bIns="0" rtlCol="0"/>
          <a:lstStyle/>
          <a:p>
            <a:endParaRPr/>
          </a:p>
        </p:txBody>
      </p:sp>
      <p:sp>
        <p:nvSpPr>
          <p:cNvPr id="34" name="object 34"/>
          <p:cNvSpPr/>
          <p:nvPr/>
        </p:nvSpPr>
        <p:spPr>
          <a:xfrm>
            <a:off x="4421251" y="5725159"/>
            <a:ext cx="20955" cy="8890"/>
          </a:xfrm>
          <a:custGeom>
            <a:avLst/>
            <a:gdLst/>
            <a:ahLst/>
            <a:cxnLst/>
            <a:rect l="l" t="t" r="r" b="b"/>
            <a:pathLst>
              <a:path w="20954" h="8889">
                <a:moveTo>
                  <a:pt x="0" y="8889"/>
                </a:moveTo>
                <a:lnTo>
                  <a:pt x="20574" y="8889"/>
                </a:lnTo>
                <a:lnTo>
                  <a:pt x="20574" y="0"/>
                </a:lnTo>
                <a:lnTo>
                  <a:pt x="0" y="0"/>
                </a:lnTo>
                <a:lnTo>
                  <a:pt x="0" y="8889"/>
                </a:lnTo>
                <a:close/>
              </a:path>
            </a:pathLst>
          </a:custGeom>
          <a:solidFill>
            <a:srgbClr val="4D200F"/>
          </a:solidFill>
        </p:spPr>
        <p:txBody>
          <a:bodyPr wrap="square" lIns="0" tIns="0" rIns="0" bIns="0" rtlCol="0"/>
          <a:lstStyle/>
          <a:p>
            <a:endParaRPr/>
          </a:p>
        </p:txBody>
      </p:sp>
      <p:sp>
        <p:nvSpPr>
          <p:cNvPr id="35" name="object 35"/>
          <p:cNvSpPr/>
          <p:nvPr/>
        </p:nvSpPr>
        <p:spPr>
          <a:xfrm>
            <a:off x="4419091" y="5656579"/>
            <a:ext cx="22860" cy="68580"/>
          </a:xfrm>
          <a:custGeom>
            <a:avLst/>
            <a:gdLst/>
            <a:ahLst/>
            <a:cxnLst/>
            <a:rect l="l" t="t" r="r" b="b"/>
            <a:pathLst>
              <a:path w="22860" h="68579">
                <a:moveTo>
                  <a:pt x="0" y="68580"/>
                </a:moveTo>
                <a:lnTo>
                  <a:pt x="22733" y="68580"/>
                </a:lnTo>
                <a:lnTo>
                  <a:pt x="22733" y="0"/>
                </a:lnTo>
                <a:lnTo>
                  <a:pt x="0" y="0"/>
                </a:lnTo>
                <a:lnTo>
                  <a:pt x="0" y="68580"/>
                </a:lnTo>
                <a:close/>
              </a:path>
            </a:pathLst>
          </a:custGeom>
          <a:solidFill>
            <a:srgbClr val="4D200F"/>
          </a:solidFill>
        </p:spPr>
        <p:txBody>
          <a:bodyPr wrap="square" lIns="0" tIns="0" rIns="0" bIns="0" rtlCol="0"/>
          <a:lstStyle/>
          <a:p>
            <a:endParaRPr/>
          </a:p>
        </p:txBody>
      </p:sp>
      <p:sp>
        <p:nvSpPr>
          <p:cNvPr id="37" name="object 37"/>
          <p:cNvSpPr txBox="1"/>
          <p:nvPr/>
        </p:nvSpPr>
        <p:spPr>
          <a:xfrm>
            <a:off x="5944869" y="1139613"/>
            <a:ext cx="5985873" cy="2299989"/>
          </a:xfrm>
          <a:prstGeom prst="rect">
            <a:avLst/>
          </a:prstGeom>
        </p:spPr>
        <p:txBody>
          <a:bodyPr vert="horz" wrap="square" lIns="0" tIns="151130" rIns="0" bIns="0" rtlCol="0">
            <a:spAutoFit/>
          </a:bodyPr>
          <a:lstStyle/>
          <a:p>
            <a:pPr marL="57785">
              <a:lnSpc>
                <a:spcPct val="100000"/>
              </a:lnSpc>
              <a:spcBef>
                <a:spcPts val="1190"/>
              </a:spcBef>
            </a:pPr>
            <a:r>
              <a:rPr sz="2400" b="0" spc="-20">
                <a:solidFill>
                  <a:srgbClr val="F86423"/>
                </a:solidFill>
                <a:cs typeface="Calibri Light"/>
              </a:rPr>
              <a:t>Voluntary</a:t>
            </a:r>
            <a:r>
              <a:rPr sz="2400" b="0" spc="-10">
                <a:solidFill>
                  <a:srgbClr val="F86423"/>
                </a:solidFill>
                <a:cs typeface="Calibri Light"/>
              </a:rPr>
              <a:t> </a:t>
            </a:r>
            <a:r>
              <a:rPr sz="2400" err="1">
                <a:solidFill>
                  <a:srgbClr val="F86423"/>
                </a:solidFill>
                <a:cs typeface="Microsoft YaHei"/>
              </a:rPr>
              <a:t>自愿性</a:t>
            </a:r>
            <a:endParaRPr sz="2400">
              <a:cs typeface="Microsoft YaHei"/>
            </a:endParaRPr>
          </a:p>
          <a:p>
            <a:pPr marL="184785" indent="-172720">
              <a:lnSpc>
                <a:spcPct val="100000"/>
              </a:lnSpc>
              <a:spcBef>
                <a:spcPts val="815"/>
              </a:spcBef>
              <a:buClr>
                <a:srgbClr val="F86423"/>
              </a:buClr>
              <a:buFont typeface="Arial"/>
              <a:buChar char="•"/>
              <a:tabLst>
                <a:tab pos="185420" algn="l"/>
              </a:tabLst>
            </a:pPr>
            <a:r>
              <a:rPr sz="1600" b="0" spc="-5">
                <a:solidFill>
                  <a:srgbClr val="848484"/>
                </a:solidFill>
                <a:cs typeface="Calibri Light"/>
              </a:rPr>
              <a:t>ISSB</a:t>
            </a:r>
            <a:r>
              <a:rPr sz="1600" b="0" spc="-15">
                <a:solidFill>
                  <a:srgbClr val="848484"/>
                </a:solidFill>
                <a:cs typeface="Calibri Light"/>
              </a:rPr>
              <a:t> </a:t>
            </a:r>
            <a:r>
              <a:rPr sz="1600" err="1">
                <a:solidFill>
                  <a:srgbClr val="848484"/>
                </a:solidFill>
                <a:cs typeface="Microsoft YaHei"/>
              </a:rPr>
              <a:t>国际可持续发展准则理事会</a:t>
            </a:r>
            <a:endParaRPr sz="1600">
              <a:solidFill>
                <a:srgbClr val="848484"/>
              </a:solidFill>
              <a:cs typeface="Microsoft YaHei"/>
            </a:endParaRPr>
          </a:p>
          <a:p>
            <a:pPr marL="12700" marR="5080" indent="156845">
              <a:lnSpc>
                <a:spcPct val="118500"/>
              </a:lnSpc>
              <a:spcBef>
                <a:spcPts val="465"/>
              </a:spcBef>
            </a:pPr>
            <a:r>
              <a:rPr sz="1600" b="0" spc="-40">
                <a:solidFill>
                  <a:srgbClr val="848484"/>
                </a:solidFill>
                <a:cs typeface="Calibri Light"/>
              </a:rPr>
              <a:t>(VRF,</a:t>
            </a:r>
            <a:r>
              <a:rPr sz="1600" b="0" spc="-10">
                <a:solidFill>
                  <a:srgbClr val="848484"/>
                </a:solidFill>
                <a:cs typeface="Calibri Light"/>
              </a:rPr>
              <a:t> SASB,</a:t>
            </a:r>
            <a:r>
              <a:rPr sz="1600" b="0" spc="-15">
                <a:solidFill>
                  <a:srgbClr val="848484"/>
                </a:solidFill>
                <a:cs typeface="Calibri Light"/>
              </a:rPr>
              <a:t> </a:t>
            </a:r>
            <a:r>
              <a:rPr sz="1600" b="0" spc="-5">
                <a:solidFill>
                  <a:srgbClr val="848484"/>
                </a:solidFill>
                <a:cs typeface="Calibri Light"/>
              </a:rPr>
              <a:t>CDSB)</a:t>
            </a:r>
            <a:r>
              <a:rPr sz="1600" b="0" spc="-10">
                <a:solidFill>
                  <a:srgbClr val="848484"/>
                </a:solidFill>
                <a:cs typeface="Calibri Light"/>
              </a:rPr>
              <a:t> </a:t>
            </a:r>
            <a:r>
              <a:rPr sz="1600" err="1">
                <a:solidFill>
                  <a:srgbClr val="848484"/>
                </a:solidFill>
                <a:cs typeface="Microsoft YaHei"/>
              </a:rPr>
              <a:t>价值报告基金会</a:t>
            </a:r>
            <a:r>
              <a:rPr sz="1600">
                <a:solidFill>
                  <a:srgbClr val="848484"/>
                </a:solidFill>
                <a:cs typeface="Microsoft YaHei"/>
              </a:rPr>
              <a:t>，</a:t>
            </a:r>
            <a:r>
              <a:rPr sz="1600" spc="-70">
                <a:solidFill>
                  <a:srgbClr val="848484"/>
                </a:solidFill>
                <a:cs typeface="Microsoft YaHei"/>
              </a:rPr>
              <a:t> </a:t>
            </a:r>
            <a:r>
              <a:rPr sz="1600" err="1">
                <a:solidFill>
                  <a:srgbClr val="848484"/>
                </a:solidFill>
                <a:cs typeface="Microsoft YaHei"/>
              </a:rPr>
              <a:t>气候披露标</a:t>
            </a:r>
            <a:r>
              <a:rPr sz="1600">
                <a:solidFill>
                  <a:srgbClr val="848484"/>
                </a:solidFill>
                <a:cs typeface="Microsoft YaHei"/>
              </a:rPr>
              <a:t> </a:t>
            </a:r>
            <a:r>
              <a:rPr sz="1600" err="1">
                <a:solidFill>
                  <a:srgbClr val="848484"/>
                </a:solidFill>
                <a:cs typeface="Microsoft YaHei"/>
              </a:rPr>
              <a:t>准委员会</a:t>
            </a:r>
            <a:endParaRPr sz="1600">
              <a:solidFill>
                <a:srgbClr val="848484"/>
              </a:solidFill>
              <a:cs typeface="Microsoft YaHei"/>
            </a:endParaRPr>
          </a:p>
          <a:p>
            <a:pPr marL="184785" indent="-172720">
              <a:lnSpc>
                <a:spcPct val="100000"/>
              </a:lnSpc>
              <a:spcBef>
                <a:spcPts val="805"/>
              </a:spcBef>
              <a:buClr>
                <a:srgbClr val="F86423"/>
              </a:buClr>
              <a:buFont typeface="Arial"/>
              <a:buChar char="•"/>
              <a:tabLst>
                <a:tab pos="185420" algn="l"/>
              </a:tabLst>
            </a:pPr>
            <a:r>
              <a:rPr sz="1600" b="0" spc="-10">
                <a:solidFill>
                  <a:srgbClr val="848484"/>
                </a:solidFill>
                <a:cs typeface="Calibri Light"/>
              </a:rPr>
              <a:t>TCFD </a:t>
            </a:r>
            <a:r>
              <a:rPr sz="1600" err="1">
                <a:solidFill>
                  <a:srgbClr val="848484"/>
                </a:solidFill>
                <a:cs typeface="Microsoft YaHei"/>
              </a:rPr>
              <a:t>气候相关财务信息披露</a:t>
            </a:r>
            <a:r>
              <a:rPr sz="1600" spc="-15" err="1">
                <a:solidFill>
                  <a:srgbClr val="848484"/>
                </a:solidFill>
                <a:cs typeface="Microsoft YaHei"/>
              </a:rPr>
              <a:t>工</a:t>
            </a:r>
            <a:r>
              <a:rPr sz="1600" err="1">
                <a:solidFill>
                  <a:srgbClr val="848484"/>
                </a:solidFill>
                <a:cs typeface="Microsoft YaHei"/>
              </a:rPr>
              <a:t>作组</a:t>
            </a:r>
            <a:endParaRPr sz="1600">
              <a:solidFill>
                <a:srgbClr val="848484"/>
              </a:solidFill>
              <a:cs typeface="Microsoft YaHei"/>
            </a:endParaRPr>
          </a:p>
          <a:p>
            <a:pPr marL="184785" indent="-172720">
              <a:lnSpc>
                <a:spcPct val="100000"/>
              </a:lnSpc>
              <a:spcBef>
                <a:spcPts val="865"/>
              </a:spcBef>
              <a:buClr>
                <a:srgbClr val="F86423"/>
              </a:buClr>
              <a:buFont typeface="Arial"/>
              <a:buChar char="•"/>
              <a:tabLst>
                <a:tab pos="185420" algn="l"/>
              </a:tabLst>
            </a:pPr>
            <a:r>
              <a:rPr sz="1600" b="0" spc="-5">
                <a:solidFill>
                  <a:srgbClr val="848484"/>
                </a:solidFill>
                <a:cs typeface="Calibri Light"/>
              </a:rPr>
              <a:t>GRI</a:t>
            </a:r>
            <a:r>
              <a:rPr sz="1600" b="0">
                <a:solidFill>
                  <a:srgbClr val="848484"/>
                </a:solidFill>
                <a:cs typeface="Calibri Light"/>
              </a:rPr>
              <a:t> </a:t>
            </a:r>
            <a:r>
              <a:rPr sz="1600" err="1">
                <a:solidFill>
                  <a:srgbClr val="848484"/>
                </a:solidFill>
                <a:cs typeface="Microsoft YaHei"/>
              </a:rPr>
              <a:t>全球报告倡议组织</a:t>
            </a:r>
            <a:endParaRPr lang="en-GB" sz="1600">
              <a:solidFill>
                <a:srgbClr val="848484"/>
              </a:solidFill>
              <a:cs typeface="Microsoft YaHei"/>
            </a:endParaRPr>
          </a:p>
          <a:p>
            <a:pPr marL="184785" indent="-172720">
              <a:lnSpc>
                <a:spcPct val="100000"/>
              </a:lnSpc>
              <a:spcBef>
                <a:spcPts val="865"/>
              </a:spcBef>
              <a:buClr>
                <a:srgbClr val="F86423"/>
              </a:buClr>
              <a:buFont typeface="Arial"/>
              <a:buChar char="•"/>
              <a:tabLst>
                <a:tab pos="185420" algn="l"/>
              </a:tabLst>
            </a:pPr>
            <a:r>
              <a:rPr lang="en-US" altLang="zh-CN" sz="1600">
                <a:solidFill>
                  <a:srgbClr val="848484"/>
                </a:solidFill>
                <a:cs typeface="Microsoft YaHei"/>
              </a:rPr>
              <a:t>SBTi </a:t>
            </a:r>
            <a:r>
              <a:rPr lang="zh-CN" altLang="en-US" sz="1600">
                <a:solidFill>
                  <a:srgbClr val="848484"/>
                </a:solidFill>
                <a:cs typeface="Microsoft YaHei"/>
              </a:rPr>
              <a:t>科学碳目标倡议</a:t>
            </a:r>
            <a:endParaRPr sz="1600">
              <a:solidFill>
                <a:srgbClr val="848484"/>
              </a:solidFill>
              <a:cs typeface="Microsoft YaHei"/>
            </a:endParaRPr>
          </a:p>
        </p:txBody>
      </p:sp>
      <p:sp>
        <p:nvSpPr>
          <p:cNvPr id="39" name="object 39"/>
          <p:cNvSpPr txBox="1"/>
          <p:nvPr/>
        </p:nvSpPr>
        <p:spPr>
          <a:xfrm>
            <a:off x="6025060" y="3484176"/>
            <a:ext cx="5905682" cy="1800493"/>
          </a:xfrm>
          <a:prstGeom prst="rect">
            <a:avLst/>
          </a:prstGeom>
        </p:spPr>
        <p:txBody>
          <a:bodyPr vert="horz" wrap="square" lIns="0" tIns="12700" rIns="0" bIns="0" rtlCol="0">
            <a:spAutoFit/>
          </a:bodyPr>
          <a:lstStyle/>
          <a:p>
            <a:pPr marL="12700">
              <a:lnSpc>
                <a:spcPct val="100000"/>
              </a:lnSpc>
              <a:spcBef>
                <a:spcPts val="100"/>
              </a:spcBef>
              <a:tabLst>
                <a:tab pos="1985010" algn="l"/>
              </a:tabLst>
            </a:pPr>
            <a:r>
              <a:rPr sz="2400" b="0" spc="-20">
                <a:solidFill>
                  <a:schemeClr val="tx2"/>
                </a:solidFill>
                <a:cs typeface="Calibri Light"/>
              </a:rPr>
              <a:t>P</a:t>
            </a:r>
            <a:r>
              <a:rPr sz="2400" b="0" spc="-40">
                <a:solidFill>
                  <a:schemeClr val="tx2"/>
                </a:solidFill>
                <a:cs typeface="Calibri Light"/>
              </a:rPr>
              <a:t>r</a:t>
            </a:r>
            <a:r>
              <a:rPr sz="2400" b="0">
                <a:solidFill>
                  <a:schemeClr val="tx2"/>
                </a:solidFill>
                <a:cs typeface="Calibri Light"/>
              </a:rPr>
              <a:t>e</a:t>
            </a:r>
            <a:r>
              <a:rPr sz="2400" b="0" spc="-5">
                <a:solidFill>
                  <a:schemeClr val="tx2"/>
                </a:solidFill>
                <a:cs typeface="Calibri Light"/>
              </a:rPr>
              <a:t>-</a:t>
            </a:r>
            <a:r>
              <a:rPr sz="2400" b="0">
                <a:solidFill>
                  <a:schemeClr val="tx2"/>
                </a:solidFill>
                <a:cs typeface="Calibri Light"/>
              </a:rPr>
              <a:t>mand</a:t>
            </a:r>
            <a:r>
              <a:rPr sz="2400" b="0" spc="-35">
                <a:solidFill>
                  <a:schemeClr val="tx2"/>
                </a:solidFill>
                <a:cs typeface="Calibri Light"/>
              </a:rPr>
              <a:t>a</a:t>
            </a:r>
            <a:r>
              <a:rPr sz="2400" b="0" spc="-25">
                <a:solidFill>
                  <a:schemeClr val="tx2"/>
                </a:solidFill>
                <a:cs typeface="Calibri Light"/>
              </a:rPr>
              <a:t>t</a:t>
            </a:r>
            <a:r>
              <a:rPr sz="2400" b="0" spc="-5">
                <a:solidFill>
                  <a:schemeClr val="tx2"/>
                </a:solidFill>
                <a:cs typeface="Calibri Light"/>
              </a:rPr>
              <a:t>o</a:t>
            </a:r>
            <a:r>
              <a:rPr sz="2400" b="0" spc="5">
                <a:solidFill>
                  <a:schemeClr val="tx2"/>
                </a:solidFill>
                <a:cs typeface="Calibri Light"/>
              </a:rPr>
              <a:t>r</a:t>
            </a:r>
            <a:r>
              <a:rPr sz="2400" b="0">
                <a:solidFill>
                  <a:schemeClr val="tx2"/>
                </a:solidFill>
                <a:cs typeface="Calibri Light"/>
              </a:rPr>
              <a:t>y</a:t>
            </a:r>
            <a:r>
              <a:rPr lang="en-GB" sz="2400" b="0">
                <a:solidFill>
                  <a:schemeClr val="tx2"/>
                </a:solidFill>
                <a:cs typeface="Calibri Light"/>
              </a:rPr>
              <a:t> </a:t>
            </a:r>
            <a:r>
              <a:rPr sz="2400" err="1">
                <a:solidFill>
                  <a:schemeClr val="tx2"/>
                </a:solidFill>
                <a:cs typeface="Microsoft YaHei"/>
              </a:rPr>
              <a:t>预强制</a:t>
            </a:r>
            <a:endParaRPr lang="en-GB" sz="2400">
              <a:solidFill>
                <a:schemeClr val="tx2"/>
              </a:solidFill>
              <a:cs typeface="Microsoft YaHei"/>
            </a:endParaRPr>
          </a:p>
          <a:p>
            <a:pPr marL="355600" indent="-342900">
              <a:lnSpc>
                <a:spcPct val="100000"/>
              </a:lnSpc>
              <a:spcBef>
                <a:spcPts val="100"/>
              </a:spcBef>
              <a:buFont typeface="Arial" panose="020B0604020202020204" pitchFamily="34" charset="0"/>
              <a:buChar char="•"/>
              <a:tabLst>
                <a:tab pos="1985010" algn="l"/>
              </a:tabLst>
            </a:pPr>
            <a:r>
              <a:rPr lang="en-US" altLang="zh-CN" sz="1600">
                <a:solidFill>
                  <a:srgbClr val="848484"/>
                </a:solidFill>
                <a:cs typeface="Microsoft YaHei"/>
              </a:rPr>
              <a:t>SEC </a:t>
            </a:r>
            <a:r>
              <a:rPr lang="zh-CN" altLang="en-US" sz="1600">
                <a:solidFill>
                  <a:srgbClr val="848484"/>
                </a:solidFill>
                <a:cs typeface="Microsoft YaHei"/>
              </a:rPr>
              <a:t>美国证券交易委员会</a:t>
            </a:r>
          </a:p>
          <a:p>
            <a:pPr marL="355600" indent="-342900">
              <a:lnSpc>
                <a:spcPct val="100000"/>
              </a:lnSpc>
              <a:spcBef>
                <a:spcPts val="100"/>
              </a:spcBef>
              <a:buFont typeface="Arial" panose="020B0604020202020204" pitchFamily="34" charset="0"/>
              <a:buChar char="•"/>
              <a:tabLst>
                <a:tab pos="1985010" algn="l"/>
              </a:tabLst>
            </a:pPr>
            <a:r>
              <a:rPr lang="en-US" altLang="zh-CN" sz="1600">
                <a:solidFill>
                  <a:srgbClr val="848484"/>
                </a:solidFill>
                <a:cs typeface="Microsoft YaHei"/>
              </a:rPr>
              <a:t>CSRD </a:t>
            </a:r>
            <a:r>
              <a:rPr lang="zh-CN" altLang="en-US" sz="1600">
                <a:solidFill>
                  <a:srgbClr val="848484"/>
                </a:solidFill>
                <a:cs typeface="Microsoft YaHei"/>
              </a:rPr>
              <a:t>公司可持续发展报告指令</a:t>
            </a:r>
          </a:p>
          <a:p>
            <a:pPr marL="355600" indent="-342900">
              <a:lnSpc>
                <a:spcPct val="100000"/>
              </a:lnSpc>
              <a:spcBef>
                <a:spcPts val="100"/>
              </a:spcBef>
              <a:buFont typeface="Arial" panose="020B0604020202020204" pitchFamily="34" charset="0"/>
              <a:buChar char="•"/>
              <a:tabLst>
                <a:tab pos="1985010" algn="l"/>
              </a:tabLst>
            </a:pPr>
            <a:r>
              <a:rPr lang="zh-CN" altLang="en-US" sz="1600">
                <a:solidFill>
                  <a:srgbClr val="848484"/>
                </a:solidFill>
                <a:cs typeface="Microsoft YaHei"/>
              </a:rPr>
              <a:t>* </a:t>
            </a:r>
            <a:r>
              <a:rPr lang="en-US" altLang="zh-CN" sz="1600">
                <a:solidFill>
                  <a:srgbClr val="848484"/>
                </a:solidFill>
                <a:cs typeface="Microsoft YaHei"/>
              </a:rPr>
              <a:t>EFRAG </a:t>
            </a:r>
            <a:r>
              <a:rPr lang="zh-CN" altLang="en-US" sz="1600">
                <a:solidFill>
                  <a:srgbClr val="848484"/>
                </a:solidFill>
                <a:cs typeface="Microsoft YaHei"/>
              </a:rPr>
              <a:t>欧洲财务报告咨询小组</a:t>
            </a:r>
          </a:p>
          <a:p>
            <a:pPr marL="12700">
              <a:lnSpc>
                <a:spcPct val="100000"/>
              </a:lnSpc>
              <a:spcBef>
                <a:spcPts val="100"/>
              </a:spcBef>
              <a:tabLst>
                <a:tab pos="1985010" algn="l"/>
              </a:tabLst>
            </a:pPr>
            <a:r>
              <a:rPr lang="zh-CN" altLang="en-US" sz="1600">
                <a:solidFill>
                  <a:srgbClr val="848484"/>
                </a:solidFill>
                <a:cs typeface="Microsoft YaHei"/>
              </a:rPr>
              <a:t>      * </a:t>
            </a:r>
            <a:r>
              <a:rPr lang="en-US" altLang="zh-CN" sz="1600">
                <a:solidFill>
                  <a:srgbClr val="848484"/>
                </a:solidFill>
                <a:cs typeface="Microsoft YaHei"/>
              </a:rPr>
              <a:t>IPFS</a:t>
            </a:r>
          </a:p>
          <a:p>
            <a:pPr marL="355600" indent="-342900">
              <a:lnSpc>
                <a:spcPct val="100000"/>
              </a:lnSpc>
              <a:spcBef>
                <a:spcPts val="100"/>
              </a:spcBef>
              <a:buFont typeface="Arial" panose="020B0604020202020204" pitchFamily="34" charset="0"/>
              <a:buChar char="•"/>
              <a:tabLst>
                <a:tab pos="1985010" algn="l"/>
              </a:tabLst>
            </a:pPr>
            <a:endParaRPr lang="en-GB" sz="2400">
              <a:solidFill>
                <a:srgbClr val="848484"/>
              </a:solidFill>
              <a:cs typeface="Microsoft YaHei"/>
            </a:endParaRPr>
          </a:p>
        </p:txBody>
      </p:sp>
      <p:sp>
        <p:nvSpPr>
          <p:cNvPr id="40" name="object 40"/>
          <p:cNvSpPr txBox="1"/>
          <p:nvPr/>
        </p:nvSpPr>
        <p:spPr>
          <a:xfrm>
            <a:off x="6106647" y="5013672"/>
            <a:ext cx="4697730" cy="1136208"/>
          </a:xfrm>
          <a:prstGeom prst="rect">
            <a:avLst/>
          </a:prstGeom>
        </p:spPr>
        <p:txBody>
          <a:bodyPr vert="horz" wrap="square" lIns="0" tIns="12700" rIns="0" bIns="0" rtlCol="0">
            <a:spAutoFit/>
          </a:bodyPr>
          <a:lstStyle/>
          <a:p>
            <a:pPr marL="109220">
              <a:lnSpc>
                <a:spcPts val="2810"/>
              </a:lnSpc>
            </a:pPr>
            <a:r>
              <a:rPr lang="en-GB" sz="2400" b="0" spc="-10">
                <a:solidFill>
                  <a:schemeClr val="accent5">
                    <a:lumMod val="25000"/>
                  </a:schemeClr>
                </a:solidFill>
                <a:cs typeface="Calibri Light"/>
              </a:rPr>
              <a:t>Mandatory</a:t>
            </a:r>
            <a:r>
              <a:rPr lang="en-GB" sz="2400" b="0" spc="-20">
                <a:solidFill>
                  <a:schemeClr val="accent5">
                    <a:lumMod val="25000"/>
                  </a:schemeClr>
                </a:solidFill>
                <a:cs typeface="Calibri Light"/>
              </a:rPr>
              <a:t> </a:t>
            </a:r>
            <a:r>
              <a:rPr lang="zh-CN" altLang="en-US" sz="2400">
                <a:solidFill>
                  <a:schemeClr val="accent5">
                    <a:lumMod val="25000"/>
                  </a:schemeClr>
                </a:solidFill>
                <a:cs typeface="Microsoft YaHei"/>
              </a:rPr>
              <a:t>强制性</a:t>
            </a:r>
          </a:p>
          <a:p>
            <a:pPr marL="184785" indent="-172720">
              <a:lnSpc>
                <a:spcPct val="100000"/>
              </a:lnSpc>
              <a:spcBef>
                <a:spcPts val="25"/>
              </a:spcBef>
              <a:buClr>
                <a:srgbClr val="4D200F"/>
              </a:buClr>
              <a:buFont typeface="Arial"/>
              <a:buChar char="•"/>
              <a:tabLst>
                <a:tab pos="185420" algn="l"/>
              </a:tabLst>
            </a:pPr>
            <a:r>
              <a:rPr sz="1600" b="0">
                <a:solidFill>
                  <a:srgbClr val="848484"/>
                </a:solidFill>
                <a:cs typeface="Calibri Light"/>
              </a:rPr>
              <a:t>Jurisdictions</a:t>
            </a:r>
            <a:r>
              <a:rPr sz="1600" b="0" spc="10">
                <a:solidFill>
                  <a:srgbClr val="848484"/>
                </a:solidFill>
                <a:cs typeface="Calibri Light"/>
              </a:rPr>
              <a:t> </a:t>
            </a:r>
            <a:r>
              <a:rPr sz="1600" err="1">
                <a:solidFill>
                  <a:srgbClr val="848484"/>
                </a:solidFill>
                <a:cs typeface="Microsoft YaHei"/>
              </a:rPr>
              <a:t>不同地区要求</a:t>
            </a:r>
            <a:endParaRPr sz="1600">
              <a:solidFill>
                <a:srgbClr val="848484"/>
              </a:solidFill>
              <a:cs typeface="Microsoft YaHei"/>
            </a:endParaRPr>
          </a:p>
          <a:p>
            <a:pPr marL="184785" indent="-172720">
              <a:lnSpc>
                <a:spcPct val="100000"/>
              </a:lnSpc>
              <a:spcBef>
                <a:spcPts val="75"/>
              </a:spcBef>
              <a:buClr>
                <a:srgbClr val="4D200F"/>
              </a:buClr>
              <a:buFont typeface="Arial"/>
              <a:buChar char="•"/>
              <a:tabLst>
                <a:tab pos="185420" algn="l"/>
              </a:tabLst>
            </a:pPr>
            <a:r>
              <a:rPr sz="1600" b="0" spc="-10">
                <a:solidFill>
                  <a:srgbClr val="848484"/>
                </a:solidFill>
                <a:cs typeface="Calibri Light"/>
              </a:rPr>
              <a:t>Stock</a:t>
            </a:r>
            <a:r>
              <a:rPr sz="1600" b="0" spc="-20">
                <a:solidFill>
                  <a:srgbClr val="848484"/>
                </a:solidFill>
                <a:cs typeface="Calibri Light"/>
              </a:rPr>
              <a:t> </a:t>
            </a:r>
            <a:r>
              <a:rPr sz="1600" b="0" spc="-10">
                <a:solidFill>
                  <a:srgbClr val="848484"/>
                </a:solidFill>
                <a:cs typeface="Calibri Light"/>
              </a:rPr>
              <a:t>Exchanges</a:t>
            </a:r>
            <a:r>
              <a:rPr sz="1600" b="0" spc="5">
                <a:solidFill>
                  <a:srgbClr val="848484"/>
                </a:solidFill>
                <a:cs typeface="Calibri Light"/>
              </a:rPr>
              <a:t> </a:t>
            </a:r>
            <a:r>
              <a:rPr sz="1600" err="1">
                <a:solidFill>
                  <a:srgbClr val="848484"/>
                </a:solidFill>
                <a:cs typeface="Microsoft YaHei"/>
              </a:rPr>
              <a:t>证券交易市场</a:t>
            </a:r>
            <a:endParaRPr sz="1600">
              <a:solidFill>
                <a:srgbClr val="848484"/>
              </a:solidFill>
              <a:cs typeface="Microsoft YaHei"/>
            </a:endParaRPr>
          </a:p>
          <a:p>
            <a:pPr marL="184785" indent="-172720">
              <a:lnSpc>
                <a:spcPct val="100000"/>
              </a:lnSpc>
              <a:spcBef>
                <a:spcPts val="70"/>
              </a:spcBef>
              <a:buClr>
                <a:srgbClr val="4D200F"/>
              </a:buClr>
              <a:buFont typeface="Arial"/>
              <a:buChar char="•"/>
              <a:tabLst>
                <a:tab pos="185420" algn="l"/>
              </a:tabLst>
            </a:pPr>
            <a:r>
              <a:rPr sz="1600" b="0">
                <a:solidFill>
                  <a:srgbClr val="848484"/>
                </a:solidFill>
                <a:cs typeface="Calibri Light"/>
              </a:rPr>
              <a:t>EU</a:t>
            </a:r>
            <a:r>
              <a:rPr sz="1600" b="0" spc="-5">
                <a:solidFill>
                  <a:srgbClr val="848484"/>
                </a:solidFill>
                <a:cs typeface="Calibri Light"/>
              </a:rPr>
              <a:t> </a:t>
            </a:r>
            <a:r>
              <a:rPr sz="1600" b="0" spc="-35">
                <a:solidFill>
                  <a:srgbClr val="848484"/>
                </a:solidFill>
                <a:cs typeface="Calibri Light"/>
              </a:rPr>
              <a:t>Taxonomy</a:t>
            </a:r>
            <a:r>
              <a:rPr sz="1600" b="0" spc="-5">
                <a:solidFill>
                  <a:srgbClr val="848484"/>
                </a:solidFill>
                <a:cs typeface="Calibri Light"/>
              </a:rPr>
              <a:t> </a:t>
            </a:r>
            <a:r>
              <a:rPr sz="1600" err="1">
                <a:solidFill>
                  <a:srgbClr val="848484"/>
                </a:solidFill>
                <a:cs typeface="Microsoft YaHei"/>
              </a:rPr>
              <a:t>欧盟分类法</a:t>
            </a:r>
            <a:endParaRPr sz="1600">
              <a:solidFill>
                <a:srgbClr val="848484"/>
              </a:solidFill>
              <a:cs typeface="Microsoft YaHei"/>
            </a:endParaRPr>
          </a:p>
        </p:txBody>
      </p:sp>
      <p:sp>
        <p:nvSpPr>
          <p:cNvPr id="41" name="object 41"/>
          <p:cNvSpPr txBox="1"/>
          <p:nvPr/>
        </p:nvSpPr>
        <p:spPr>
          <a:xfrm>
            <a:off x="1417700" y="1694434"/>
            <a:ext cx="205104" cy="598170"/>
          </a:xfrm>
          <a:prstGeom prst="rect">
            <a:avLst/>
          </a:prstGeom>
        </p:spPr>
        <p:txBody>
          <a:bodyPr vert="horz" wrap="square" lIns="0" tIns="13335" rIns="0" bIns="0" rtlCol="0">
            <a:spAutoFit/>
          </a:bodyPr>
          <a:lstStyle/>
          <a:p>
            <a:pPr marL="12700">
              <a:lnSpc>
                <a:spcPct val="100000"/>
              </a:lnSpc>
              <a:spcBef>
                <a:spcPts val="105"/>
              </a:spcBef>
            </a:pPr>
            <a:r>
              <a:rPr sz="3750" b="1" spc="-675">
                <a:solidFill>
                  <a:srgbClr val="FFFFFF"/>
                </a:solidFill>
                <a:latin typeface="Arial"/>
                <a:cs typeface="Arial"/>
              </a:rPr>
              <a:t>1</a:t>
            </a:r>
            <a:endParaRPr sz="3750">
              <a:latin typeface="Arial"/>
              <a:cs typeface="Arial"/>
            </a:endParaRPr>
          </a:p>
        </p:txBody>
      </p:sp>
      <p:sp>
        <p:nvSpPr>
          <p:cNvPr id="42" name="object 42"/>
          <p:cNvSpPr txBox="1"/>
          <p:nvPr/>
        </p:nvSpPr>
        <p:spPr>
          <a:xfrm>
            <a:off x="3003930" y="3508375"/>
            <a:ext cx="297815" cy="598170"/>
          </a:xfrm>
          <a:prstGeom prst="rect">
            <a:avLst/>
          </a:prstGeom>
        </p:spPr>
        <p:txBody>
          <a:bodyPr vert="horz" wrap="square" lIns="0" tIns="13335" rIns="0" bIns="0" rtlCol="0">
            <a:spAutoFit/>
          </a:bodyPr>
          <a:lstStyle/>
          <a:p>
            <a:pPr marL="12700">
              <a:lnSpc>
                <a:spcPct val="100000"/>
              </a:lnSpc>
              <a:spcBef>
                <a:spcPts val="105"/>
              </a:spcBef>
            </a:pPr>
            <a:r>
              <a:rPr sz="3750" b="1" spc="55">
                <a:solidFill>
                  <a:srgbClr val="FFFFFF"/>
                </a:solidFill>
                <a:latin typeface="Arial"/>
                <a:cs typeface="Arial"/>
              </a:rPr>
              <a:t>2</a:t>
            </a:r>
            <a:endParaRPr sz="3750">
              <a:latin typeface="Arial"/>
              <a:cs typeface="Arial"/>
            </a:endParaRPr>
          </a:p>
        </p:txBody>
      </p:sp>
      <p:sp>
        <p:nvSpPr>
          <p:cNvPr id="43" name="object 43"/>
          <p:cNvSpPr txBox="1"/>
          <p:nvPr/>
        </p:nvSpPr>
        <p:spPr>
          <a:xfrm>
            <a:off x="1362836" y="5225288"/>
            <a:ext cx="314325" cy="598170"/>
          </a:xfrm>
          <a:prstGeom prst="rect">
            <a:avLst/>
          </a:prstGeom>
        </p:spPr>
        <p:txBody>
          <a:bodyPr vert="horz" wrap="square" lIns="0" tIns="13335" rIns="0" bIns="0" rtlCol="0">
            <a:spAutoFit/>
          </a:bodyPr>
          <a:lstStyle/>
          <a:p>
            <a:pPr marL="12700">
              <a:lnSpc>
                <a:spcPct val="100000"/>
              </a:lnSpc>
              <a:spcBef>
                <a:spcPts val="105"/>
              </a:spcBef>
            </a:pPr>
            <a:r>
              <a:rPr sz="3750" b="1" spc="185">
                <a:solidFill>
                  <a:srgbClr val="FFFFFF"/>
                </a:solidFill>
                <a:latin typeface="Arial"/>
                <a:cs typeface="Arial"/>
              </a:rPr>
              <a:t>3</a:t>
            </a:r>
            <a:endParaRPr sz="3750">
              <a:latin typeface="Arial"/>
              <a:cs typeface="Arial"/>
            </a:endParaRPr>
          </a:p>
        </p:txBody>
      </p:sp>
      <p:sp>
        <p:nvSpPr>
          <p:cNvPr id="44" name="object 44"/>
          <p:cNvSpPr txBox="1"/>
          <p:nvPr/>
        </p:nvSpPr>
        <p:spPr>
          <a:xfrm>
            <a:off x="3153791" y="5225288"/>
            <a:ext cx="1306195" cy="598170"/>
          </a:xfrm>
          <a:prstGeom prst="rect">
            <a:avLst/>
          </a:prstGeom>
        </p:spPr>
        <p:txBody>
          <a:bodyPr vert="horz" wrap="square" lIns="0" tIns="0" rIns="0" bIns="0" rtlCol="0">
            <a:spAutoFit/>
          </a:bodyPr>
          <a:lstStyle/>
          <a:p>
            <a:pPr>
              <a:lnSpc>
                <a:spcPct val="100000"/>
              </a:lnSpc>
            </a:pPr>
            <a:endParaRPr sz="3350">
              <a:latin typeface="Times New Roman"/>
              <a:cs typeface="Times New Roman"/>
            </a:endParaRPr>
          </a:p>
          <a:p>
            <a:pPr marL="12700">
              <a:lnSpc>
                <a:spcPct val="100000"/>
              </a:lnSpc>
            </a:pPr>
            <a:r>
              <a:rPr sz="3750" u="heavy">
                <a:solidFill>
                  <a:srgbClr val="FFFFFF"/>
                </a:solidFill>
                <a:uFill>
                  <a:solidFill>
                    <a:srgbClr val="4D200F"/>
                  </a:solidFill>
                </a:uFill>
                <a:latin typeface="Times New Roman"/>
                <a:cs typeface="Times New Roman"/>
              </a:rPr>
              <a:t> </a:t>
            </a:r>
            <a:r>
              <a:rPr sz="3750" u="heavy" spc="-254">
                <a:solidFill>
                  <a:srgbClr val="FFFFFF"/>
                </a:solidFill>
                <a:uFill>
                  <a:solidFill>
                    <a:srgbClr val="4D200F"/>
                  </a:solidFill>
                </a:uFill>
                <a:latin typeface="Times New Roman"/>
                <a:cs typeface="Times New Roman"/>
              </a:rPr>
              <a:t> </a:t>
            </a:r>
            <a:r>
              <a:rPr sz="3750" spc="254">
                <a:solidFill>
                  <a:srgbClr val="FFFFFF"/>
                </a:solidFill>
                <a:latin typeface="Times New Roman"/>
                <a:cs typeface="Times New Roman"/>
              </a:rPr>
              <a:t> </a:t>
            </a:r>
            <a:r>
              <a:rPr sz="3750" u="heavy">
                <a:solidFill>
                  <a:srgbClr val="FFFFFF"/>
                </a:solidFill>
                <a:uFill>
                  <a:solidFill>
                    <a:srgbClr val="4D200F"/>
                  </a:solidFill>
                </a:uFill>
                <a:latin typeface="Times New Roman"/>
                <a:cs typeface="Times New Roman"/>
              </a:rPr>
              <a:t> </a:t>
            </a:r>
            <a:r>
              <a:rPr sz="3750" u="heavy" spc="-254">
                <a:solidFill>
                  <a:srgbClr val="FFFFFF"/>
                </a:solidFill>
                <a:uFill>
                  <a:solidFill>
                    <a:srgbClr val="4D200F"/>
                  </a:solidFill>
                </a:uFill>
                <a:latin typeface="Times New Roman"/>
                <a:cs typeface="Times New Roman"/>
              </a:rPr>
              <a:t> </a:t>
            </a:r>
            <a:r>
              <a:rPr sz="3750" spc="265">
                <a:solidFill>
                  <a:srgbClr val="FFFFFF"/>
                </a:solidFill>
                <a:latin typeface="Times New Roman"/>
                <a:cs typeface="Times New Roman"/>
              </a:rPr>
              <a:t> </a:t>
            </a:r>
            <a:r>
              <a:rPr sz="3750" u="heavy">
                <a:solidFill>
                  <a:srgbClr val="FFFFFF"/>
                </a:solidFill>
                <a:uFill>
                  <a:solidFill>
                    <a:srgbClr val="4D200F"/>
                  </a:solidFill>
                </a:uFill>
                <a:latin typeface="Times New Roman"/>
                <a:cs typeface="Times New Roman"/>
              </a:rPr>
              <a:t> </a:t>
            </a:r>
            <a:r>
              <a:rPr sz="3750" u="heavy" spc="-260">
                <a:solidFill>
                  <a:srgbClr val="FFFFFF"/>
                </a:solidFill>
                <a:uFill>
                  <a:solidFill>
                    <a:srgbClr val="4D200F"/>
                  </a:solidFill>
                </a:uFill>
                <a:latin typeface="Times New Roman"/>
                <a:cs typeface="Times New Roman"/>
              </a:rPr>
              <a:t> </a:t>
            </a:r>
            <a:r>
              <a:rPr sz="3750" spc="260">
                <a:solidFill>
                  <a:srgbClr val="FFFFFF"/>
                </a:solidFill>
                <a:latin typeface="Times New Roman"/>
                <a:cs typeface="Times New Roman"/>
              </a:rPr>
              <a:t> </a:t>
            </a:r>
            <a:r>
              <a:rPr sz="3750" u="heavy">
                <a:solidFill>
                  <a:srgbClr val="FFFFFF"/>
                </a:solidFill>
                <a:uFill>
                  <a:solidFill>
                    <a:srgbClr val="4D200F"/>
                  </a:solidFill>
                </a:uFill>
                <a:latin typeface="Times New Roman"/>
                <a:cs typeface="Times New Roman"/>
              </a:rPr>
              <a:t> </a:t>
            </a:r>
            <a:r>
              <a:rPr sz="3750" u="heavy" spc="-260">
                <a:solidFill>
                  <a:srgbClr val="FFFFFF"/>
                </a:solidFill>
                <a:uFill>
                  <a:solidFill>
                    <a:srgbClr val="4D200F"/>
                  </a:solidFill>
                </a:uFill>
                <a:latin typeface="Times New Roman"/>
                <a:cs typeface="Times New Roman"/>
              </a:rPr>
              <a:t> </a:t>
            </a:r>
            <a:endParaRPr sz="3750">
              <a:latin typeface="Times New Roman"/>
              <a:cs typeface="Times New Roman"/>
            </a:endParaRPr>
          </a:p>
        </p:txBody>
      </p:sp>
      <p:sp>
        <p:nvSpPr>
          <p:cNvPr id="45" name="object 45"/>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b="0" u="none" spc="-10" err="1">
                <a:solidFill>
                  <a:schemeClr val="accent1"/>
                </a:solidFill>
                <a:cs typeface="Microsoft YaHei"/>
              </a:rPr>
              <a:t>企业</a:t>
            </a:r>
            <a:r>
              <a:rPr b="0" u="none" spc="-5" err="1">
                <a:solidFill>
                  <a:schemeClr val="accent1"/>
                </a:solidFill>
                <a:cs typeface="Franklin Gothic Medium Cond"/>
              </a:rPr>
              <a:t>ESG</a:t>
            </a:r>
            <a:r>
              <a:rPr b="0" u="none" spc="-35">
                <a:solidFill>
                  <a:schemeClr val="accent1"/>
                </a:solidFill>
                <a:cs typeface="Franklin Gothic Medium Cond"/>
              </a:rPr>
              <a:t> </a:t>
            </a:r>
            <a:r>
              <a:rPr b="0" u="none" spc="-10" err="1">
                <a:solidFill>
                  <a:schemeClr val="accent1"/>
                </a:solidFill>
                <a:cs typeface="Microsoft YaHei"/>
              </a:rPr>
              <a:t>及可持续报告</a:t>
            </a:r>
            <a:endParaRPr b="0" u="none" spc="-10">
              <a:solidFill>
                <a:schemeClr val="accent1"/>
              </a:solidFill>
              <a:cs typeface="Microsoft YaHei"/>
            </a:endParaRP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4" name="object 4"/>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txBox="1">
            <a:spLocks noGrp="1"/>
          </p:cNvSpPr>
          <p:nvPr>
            <p:ph type="title"/>
          </p:nvPr>
        </p:nvSpPr>
        <p:spPr>
          <a:xfrm>
            <a:off x="528929" y="499880"/>
            <a:ext cx="6870700" cy="629018"/>
          </a:xfrm>
          <a:prstGeom prst="rect">
            <a:avLst/>
          </a:prstGeom>
        </p:spPr>
        <p:txBody>
          <a:bodyPr vert="horz" wrap="square" lIns="0" tIns="13335" rIns="0" bIns="0" rtlCol="0">
            <a:spAutoFit/>
          </a:bodyPr>
          <a:lstStyle/>
          <a:p>
            <a:pPr marL="12700">
              <a:lnSpc>
                <a:spcPct val="100000"/>
              </a:lnSpc>
              <a:spcBef>
                <a:spcPts val="105"/>
              </a:spcBef>
            </a:pPr>
            <a:r>
              <a:rPr b="0" u="none" err="1">
                <a:latin typeface="Microsoft YaHei"/>
                <a:cs typeface="Microsoft YaHei"/>
              </a:rPr>
              <a:t>自愿性报告导则</a:t>
            </a:r>
            <a:r>
              <a:rPr lang="en-GB" sz="3200" b="0" u="none">
                <a:latin typeface="Microsoft YaHei"/>
                <a:cs typeface="Microsoft YaHei"/>
              </a:rPr>
              <a:t> </a:t>
            </a:r>
            <a:r>
              <a:rPr lang="en-GB" sz="2400" spc="-80">
                <a:latin typeface="Ubuntu" panose="020B0504030602030204" pitchFamily="34" charset="0"/>
              </a:rPr>
              <a:t>Voluntary</a:t>
            </a:r>
            <a:r>
              <a:rPr lang="en-GB" sz="2400" spc="-250">
                <a:latin typeface="Ubuntu" panose="020B0504030602030204" pitchFamily="34" charset="0"/>
              </a:rPr>
              <a:t> </a:t>
            </a:r>
            <a:r>
              <a:rPr lang="en-GB" sz="2400" spc="-105">
                <a:latin typeface="Ubuntu" panose="020B0504030602030204" pitchFamily="34" charset="0"/>
              </a:rPr>
              <a:t>reporting</a:t>
            </a:r>
            <a:r>
              <a:rPr lang="en-GB" sz="2400" spc="-270">
                <a:latin typeface="Ubuntu" panose="020B0504030602030204" pitchFamily="34" charset="0"/>
              </a:rPr>
              <a:t> </a:t>
            </a:r>
            <a:endParaRPr sz="3200">
              <a:latin typeface="Ubuntu" panose="020B0504030602030204" pitchFamily="34" charset="0"/>
              <a:cs typeface="Microsoft YaHei"/>
            </a:endParaRPr>
          </a:p>
        </p:txBody>
      </p:sp>
      <p:sp>
        <p:nvSpPr>
          <p:cNvPr id="8" name="object 8"/>
          <p:cNvSpPr/>
          <p:nvPr/>
        </p:nvSpPr>
        <p:spPr>
          <a:xfrm>
            <a:off x="8202118" y="1249680"/>
            <a:ext cx="1539338" cy="1524000"/>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p:nvPr/>
        </p:nvSpPr>
        <p:spPr>
          <a:xfrm>
            <a:off x="9643871" y="2804160"/>
            <a:ext cx="928116" cy="932688"/>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10"/>
          <p:cNvSpPr/>
          <p:nvPr/>
        </p:nvSpPr>
        <p:spPr>
          <a:xfrm>
            <a:off x="7121652" y="2682239"/>
            <a:ext cx="1825625" cy="1450721"/>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7316723" y="2877311"/>
            <a:ext cx="1255776" cy="880871"/>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2" name="object 12"/>
          <p:cNvSpPr/>
          <p:nvPr/>
        </p:nvSpPr>
        <p:spPr>
          <a:xfrm>
            <a:off x="9561576" y="3877055"/>
            <a:ext cx="1258824" cy="1001268"/>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3" name="object 13"/>
          <p:cNvSpPr/>
          <p:nvPr/>
        </p:nvSpPr>
        <p:spPr>
          <a:xfrm>
            <a:off x="7121652" y="3717035"/>
            <a:ext cx="2255520" cy="1450720"/>
          </a:xfrm>
          <a:prstGeom prst="rect">
            <a:avLst/>
          </a:prstGeom>
          <a:blipFill>
            <a:blip r:embed="rId8" cstate="print"/>
            <a:stretch>
              <a:fillRect/>
            </a:stretch>
          </a:blipFill>
        </p:spPr>
        <p:txBody>
          <a:bodyPr wrap="square" lIns="0" tIns="0" rIns="0" bIns="0" rtlCol="0"/>
          <a:lstStyle/>
          <a:p>
            <a:endParaRPr/>
          </a:p>
        </p:txBody>
      </p:sp>
      <p:sp>
        <p:nvSpPr>
          <p:cNvPr id="14" name="object 14"/>
          <p:cNvSpPr/>
          <p:nvPr/>
        </p:nvSpPr>
        <p:spPr>
          <a:xfrm>
            <a:off x="7316723" y="3912108"/>
            <a:ext cx="1685544" cy="880871"/>
          </a:xfrm>
          <a:prstGeom prst="rect">
            <a:avLst/>
          </a:prstGeom>
          <a:blipFill>
            <a:blip r:embed="rId9"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5" name="object 15"/>
          <p:cNvSpPr/>
          <p:nvPr/>
        </p:nvSpPr>
        <p:spPr>
          <a:xfrm>
            <a:off x="4789932" y="3075432"/>
            <a:ext cx="1392936" cy="1394459"/>
          </a:xfrm>
          <a:prstGeom prst="rect">
            <a:avLst/>
          </a:prstGeom>
          <a:blipFill>
            <a:blip r:embed="rId10" cstate="print"/>
            <a:stretch>
              <a:fillRect/>
            </a:stretch>
          </a:blipFill>
        </p:spPr>
        <p:txBody>
          <a:bodyPr wrap="square" lIns="0" tIns="0" rIns="0" bIns="0" rtlCol="0"/>
          <a:lstStyle/>
          <a:p>
            <a:endParaRPr/>
          </a:p>
        </p:txBody>
      </p:sp>
      <p:sp>
        <p:nvSpPr>
          <p:cNvPr id="16" name="object 16"/>
          <p:cNvSpPr/>
          <p:nvPr/>
        </p:nvSpPr>
        <p:spPr>
          <a:xfrm>
            <a:off x="1212919" y="1563492"/>
            <a:ext cx="3529953" cy="2077347"/>
          </a:xfrm>
          <a:prstGeom prst="rect">
            <a:avLst/>
          </a:prstGeom>
          <a:blipFill>
            <a:blip r:embed="rId11" cstate="print"/>
            <a:stretch>
              <a:fillRect/>
            </a:stretch>
          </a:blipFill>
        </p:spPr>
        <p:txBody>
          <a:bodyPr wrap="square" lIns="0" tIns="0" rIns="0" bIns="0" rtlCol="0"/>
          <a:lstStyle/>
          <a:p>
            <a:endParaRPr/>
          </a:p>
        </p:txBody>
      </p:sp>
      <p:sp>
        <p:nvSpPr>
          <p:cNvPr id="17" name="object 17"/>
          <p:cNvSpPr/>
          <p:nvPr/>
        </p:nvSpPr>
        <p:spPr>
          <a:xfrm>
            <a:off x="1371600" y="1722120"/>
            <a:ext cx="3032760" cy="1580388"/>
          </a:xfrm>
          <a:prstGeom prst="rect">
            <a:avLst/>
          </a:prstGeom>
          <a:blipFill>
            <a:blip r:embed="rId12" cstate="print"/>
            <a:stretch>
              <a:fillRect/>
            </a:stretch>
          </a:blipFill>
        </p:spPr>
        <p:txBody>
          <a:bodyPr wrap="square" lIns="0" tIns="0" rIns="0" bIns="0" rtlCol="0"/>
          <a:lstStyle/>
          <a:p>
            <a:endParaRPr/>
          </a:p>
        </p:txBody>
      </p:sp>
      <p:sp>
        <p:nvSpPr>
          <p:cNvPr id="18" name="object 18"/>
          <p:cNvSpPr/>
          <p:nvPr/>
        </p:nvSpPr>
        <p:spPr>
          <a:xfrm>
            <a:off x="1212778" y="3760747"/>
            <a:ext cx="3480069" cy="2204697"/>
          </a:xfrm>
          <a:prstGeom prst="rect">
            <a:avLst/>
          </a:prstGeom>
          <a:blipFill>
            <a:blip r:embed="rId13" cstate="print"/>
            <a:stretch>
              <a:fillRect/>
            </a:stretch>
          </a:blipFill>
        </p:spPr>
        <p:txBody>
          <a:bodyPr wrap="square" lIns="0" tIns="0" rIns="0" bIns="0" rtlCol="0"/>
          <a:lstStyle/>
          <a:p>
            <a:endParaRPr/>
          </a:p>
        </p:txBody>
      </p:sp>
      <p:sp>
        <p:nvSpPr>
          <p:cNvPr id="19" name="object 19"/>
          <p:cNvSpPr/>
          <p:nvPr/>
        </p:nvSpPr>
        <p:spPr>
          <a:xfrm>
            <a:off x="1371600" y="3919728"/>
            <a:ext cx="2982468" cy="1706880"/>
          </a:xfrm>
          <a:prstGeom prst="rect">
            <a:avLst/>
          </a:prstGeom>
          <a:blipFill>
            <a:blip r:embed="rId14" cstate="print"/>
            <a:stretch>
              <a:fillRect/>
            </a:stretch>
          </a:blipFill>
        </p:spPr>
        <p:txBody>
          <a:bodyPr wrap="square" lIns="0" tIns="0" rIns="0" bIns="0" rtlCol="0"/>
          <a:lstStyle/>
          <a:p>
            <a:endParaRPr/>
          </a:p>
        </p:txBody>
      </p:sp>
      <p:sp>
        <p:nvSpPr>
          <p:cNvPr id="20" name="object 20"/>
          <p:cNvSpPr/>
          <p:nvPr/>
        </p:nvSpPr>
        <p:spPr>
          <a:xfrm>
            <a:off x="7146035" y="5546326"/>
            <a:ext cx="4528446" cy="469306"/>
          </a:xfrm>
          <a:prstGeom prst="rect">
            <a:avLst/>
          </a:prstGeom>
          <a:blipFill>
            <a:blip r:embed="rId1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1" name="object 21"/>
          <p:cNvSpPr/>
          <p:nvPr/>
        </p:nvSpPr>
        <p:spPr>
          <a:xfrm>
            <a:off x="6377940" y="1286255"/>
            <a:ext cx="0" cy="4879975"/>
          </a:xfrm>
          <a:custGeom>
            <a:avLst/>
            <a:gdLst/>
            <a:ahLst/>
            <a:cxnLst/>
            <a:rect l="l" t="t" r="r" b="b"/>
            <a:pathLst>
              <a:path h="4879975">
                <a:moveTo>
                  <a:pt x="0" y="0"/>
                </a:moveTo>
                <a:lnTo>
                  <a:pt x="0" y="4879975"/>
                </a:lnTo>
              </a:path>
            </a:pathLst>
          </a:custGeom>
          <a:ln w="9525">
            <a:solidFill>
              <a:srgbClr val="AA1D11"/>
            </a:solidFill>
          </a:ln>
        </p:spPr>
        <p:txBody>
          <a:bodyPr wrap="square" lIns="0" tIns="0" rIns="0" bIns="0" rtlCol="0"/>
          <a:lstStyle/>
          <a:p>
            <a:endParaRP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048743" y="6348984"/>
            <a:ext cx="143510" cy="0"/>
          </a:xfrm>
          <a:custGeom>
            <a:avLst/>
            <a:gdLst/>
            <a:ahLst/>
            <a:cxnLst/>
            <a:rect l="l" t="t" r="r" b="b"/>
            <a:pathLst>
              <a:path w="143509">
                <a:moveTo>
                  <a:pt x="0" y="0"/>
                </a:moveTo>
                <a:lnTo>
                  <a:pt x="143255" y="0"/>
                </a:lnTo>
              </a:path>
            </a:pathLst>
          </a:custGeom>
          <a:ln w="3175">
            <a:solidFill>
              <a:srgbClr val="A6A6A6"/>
            </a:solidFill>
          </a:ln>
        </p:spPr>
        <p:txBody>
          <a:bodyPr wrap="square" lIns="0" tIns="0" rIns="0" bIns="0" rtlCol="0"/>
          <a:lstStyle/>
          <a:p>
            <a:endParaRPr/>
          </a:p>
        </p:txBody>
      </p:sp>
      <p:sp>
        <p:nvSpPr>
          <p:cNvPr id="3" name="object 3"/>
          <p:cNvSpPr/>
          <p:nvPr/>
        </p:nvSpPr>
        <p:spPr>
          <a:xfrm>
            <a:off x="0" y="6348984"/>
            <a:ext cx="1306195" cy="0"/>
          </a:xfrm>
          <a:custGeom>
            <a:avLst/>
            <a:gdLst/>
            <a:ahLst/>
            <a:cxnLst/>
            <a:rect l="l" t="t" r="r" b="b"/>
            <a:pathLst>
              <a:path w="1306195">
                <a:moveTo>
                  <a:pt x="0" y="0"/>
                </a:moveTo>
                <a:lnTo>
                  <a:pt x="1306068" y="0"/>
                </a:lnTo>
              </a:path>
            </a:pathLst>
          </a:custGeom>
          <a:ln w="3175">
            <a:solidFill>
              <a:srgbClr val="A6A6A6"/>
            </a:solidFill>
          </a:ln>
        </p:spPr>
        <p:txBody>
          <a:bodyPr wrap="square" lIns="0" tIns="0" rIns="0" bIns="0" rtlCol="0"/>
          <a:lstStyle/>
          <a:p>
            <a:endParaRPr/>
          </a:p>
        </p:txBody>
      </p:sp>
      <p:sp>
        <p:nvSpPr>
          <p:cNvPr id="5" name="object 5"/>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p:nvPr/>
        </p:nvSpPr>
        <p:spPr>
          <a:xfrm>
            <a:off x="4503420" y="1447800"/>
            <a:ext cx="1775460" cy="2471928"/>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10"/>
          <p:cNvSpPr/>
          <p:nvPr/>
        </p:nvSpPr>
        <p:spPr>
          <a:xfrm>
            <a:off x="1585230" y="2465832"/>
            <a:ext cx="2364707" cy="2340864"/>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5821679" y="2378964"/>
            <a:ext cx="1691639" cy="2378964"/>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2" name="object 12"/>
          <p:cNvSpPr/>
          <p:nvPr/>
        </p:nvSpPr>
        <p:spPr>
          <a:xfrm>
            <a:off x="7094219" y="3140964"/>
            <a:ext cx="1638300" cy="2292096"/>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3" name="object 13"/>
          <p:cNvSpPr/>
          <p:nvPr/>
        </p:nvSpPr>
        <p:spPr>
          <a:xfrm>
            <a:off x="8497823" y="3919728"/>
            <a:ext cx="1638300" cy="2275332"/>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4" name="Title 13">
            <a:extLst>
              <a:ext uri="{FF2B5EF4-FFF2-40B4-BE49-F238E27FC236}">
                <a16:creationId xmlns:a16="http://schemas.microsoft.com/office/drawing/2014/main" id="{695D8FD7-8856-D984-C421-3F455E9D5B65}"/>
              </a:ext>
            </a:extLst>
          </p:cNvPr>
          <p:cNvSpPr>
            <a:spLocks noGrp="1"/>
          </p:cNvSpPr>
          <p:nvPr>
            <p:ph type="title"/>
          </p:nvPr>
        </p:nvSpPr>
        <p:spPr>
          <a:xfrm>
            <a:off x="450000" y="495299"/>
            <a:ext cx="11670880" cy="652463"/>
          </a:xfrm>
        </p:spPr>
        <p:txBody>
          <a:bodyPr/>
          <a:lstStyle/>
          <a:p>
            <a:r>
              <a:rPr lang="zh-CN" altLang="en-US">
                <a:latin typeface="Microsoft YaHei"/>
              </a:rPr>
              <a:t>国际可持续发展准则理事会 </a:t>
            </a:r>
            <a:r>
              <a:rPr lang="en-GB" sz="2000" spc="40">
                <a:latin typeface="Ubuntu" panose="020B0504030602030204" pitchFamily="34" charset="0"/>
              </a:rPr>
              <a:t>ISSB</a:t>
            </a:r>
            <a:r>
              <a:rPr lang="en-GB" sz="2000" spc="-280">
                <a:latin typeface="Ubuntu" panose="020B0504030602030204" pitchFamily="34" charset="0"/>
              </a:rPr>
              <a:t> </a:t>
            </a:r>
            <a:r>
              <a:rPr lang="en-GB" sz="2000" spc="125">
                <a:latin typeface="Ubuntu" panose="020B0504030602030204" pitchFamily="34" charset="0"/>
              </a:rPr>
              <a:t>-</a:t>
            </a:r>
            <a:r>
              <a:rPr lang="en-GB" sz="2000" spc="-254">
                <a:latin typeface="Ubuntu" panose="020B0504030602030204" pitchFamily="34" charset="0"/>
              </a:rPr>
              <a:t> </a:t>
            </a:r>
            <a:r>
              <a:rPr lang="en-GB" sz="2000" spc="-80">
                <a:latin typeface="Ubuntu" panose="020B0504030602030204" pitchFamily="34" charset="0"/>
              </a:rPr>
              <a:t>TRWG</a:t>
            </a:r>
            <a:r>
              <a:rPr lang="en-GB" sz="2000" spc="-254">
                <a:latin typeface="Ubuntu" panose="020B0504030602030204" pitchFamily="34" charset="0"/>
              </a:rPr>
              <a:t> </a:t>
            </a:r>
            <a:r>
              <a:rPr lang="en-GB" sz="2000" spc="-65">
                <a:latin typeface="Ubuntu" panose="020B0504030602030204" pitchFamily="34" charset="0"/>
              </a:rPr>
              <a:t>Protocols</a:t>
            </a:r>
            <a:r>
              <a:rPr lang="en-GB" sz="2000" spc="-295">
                <a:latin typeface="Ubuntu" panose="020B0504030602030204" pitchFamily="34" charset="0"/>
              </a:rPr>
              <a:t> </a:t>
            </a:r>
            <a:r>
              <a:rPr lang="en-GB" sz="2000" spc="-5">
                <a:latin typeface="Ubuntu" panose="020B0504030602030204" pitchFamily="34" charset="0"/>
              </a:rPr>
              <a:t>:</a:t>
            </a:r>
            <a:r>
              <a:rPr lang="en-GB" sz="2000" spc="-254">
                <a:latin typeface="Ubuntu" panose="020B0504030602030204" pitchFamily="34" charset="0"/>
              </a:rPr>
              <a:t> </a:t>
            </a:r>
            <a:r>
              <a:rPr lang="en-GB" sz="2000" spc="-160">
                <a:latin typeface="Ubuntu" panose="020B0504030602030204" pitchFamily="34" charset="0"/>
              </a:rPr>
              <a:t>Roadmap</a:t>
            </a:r>
            <a:r>
              <a:rPr lang="en-GB" sz="2000" spc="-254">
                <a:latin typeface="Ubuntu" panose="020B0504030602030204" pitchFamily="34" charset="0"/>
              </a:rPr>
              <a:t> </a:t>
            </a:r>
            <a:r>
              <a:rPr lang="en-GB" sz="2000" spc="10">
                <a:latin typeface="Ubuntu" panose="020B0504030602030204" pitchFamily="34" charset="0"/>
              </a:rPr>
              <a:t>to</a:t>
            </a:r>
            <a:r>
              <a:rPr lang="en-GB" sz="2000" spc="-275">
                <a:latin typeface="Ubuntu" panose="020B0504030602030204" pitchFamily="34" charset="0"/>
              </a:rPr>
              <a:t> </a:t>
            </a:r>
            <a:r>
              <a:rPr lang="en-GB" sz="2000" spc="-100">
                <a:latin typeface="Ubuntu" panose="020B0504030602030204" pitchFamily="34" charset="0"/>
              </a:rPr>
              <a:t>Reporting</a:t>
            </a:r>
            <a:endParaRPr lang="en-GB" sz="2800">
              <a:latin typeface="Ubuntu" panose="020B0504030602030204" pitchFamily="34" charset="0"/>
            </a:endParaRP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4" name="object 4"/>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p:nvPr/>
        </p:nvSpPr>
        <p:spPr>
          <a:xfrm>
            <a:off x="615695" y="1658111"/>
            <a:ext cx="4386071" cy="4351020"/>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txBox="1">
            <a:spLocks noGrp="1"/>
          </p:cNvSpPr>
          <p:nvPr>
            <p:ph type="title"/>
          </p:nvPr>
        </p:nvSpPr>
        <p:spPr>
          <a:xfrm>
            <a:off x="528929" y="504190"/>
            <a:ext cx="1331595" cy="635000"/>
          </a:xfrm>
          <a:prstGeom prst="rect">
            <a:avLst/>
          </a:prstGeom>
        </p:spPr>
        <p:txBody>
          <a:bodyPr vert="horz" wrap="square" lIns="0" tIns="12065" rIns="0" bIns="0" rtlCol="0">
            <a:spAutoFit/>
          </a:bodyPr>
          <a:lstStyle/>
          <a:p>
            <a:pPr marL="12700">
              <a:lnSpc>
                <a:spcPct val="100000"/>
              </a:lnSpc>
              <a:spcBef>
                <a:spcPts val="95"/>
              </a:spcBef>
            </a:pPr>
            <a:r>
              <a:rPr u="none" spc="-200"/>
              <a:t>TCFD</a:t>
            </a:r>
          </a:p>
        </p:txBody>
      </p:sp>
      <p:sp>
        <p:nvSpPr>
          <p:cNvPr id="9" name="object 9"/>
          <p:cNvSpPr/>
          <p:nvPr/>
        </p:nvSpPr>
        <p:spPr>
          <a:xfrm>
            <a:off x="5615940" y="201168"/>
            <a:ext cx="6448044" cy="4759452"/>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10"/>
          <p:cNvSpPr/>
          <p:nvPr/>
        </p:nvSpPr>
        <p:spPr>
          <a:xfrm>
            <a:off x="5425440" y="2311907"/>
            <a:ext cx="5045964" cy="3697224"/>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1" name="object 11"/>
          <p:cNvSpPr/>
          <p:nvPr/>
        </p:nvSpPr>
        <p:spPr>
          <a:xfrm>
            <a:off x="10650328" y="5408237"/>
            <a:ext cx="1156767" cy="522679"/>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048743" y="6348984"/>
            <a:ext cx="143510" cy="0"/>
          </a:xfrm>
          <a:custGeom>
            <a:avLst/>
            <a:gdLst/>
            <a:ahLst/>
            <a:cxnLst/>
            <a:rect l="l" t="t" r="r" b="b"/>
            <a:pathLst>
              <a:path w="143509">
                <a:moveTo>
                  <a:pt x="0" y="0"/>
                </a:moveTo>
                <a:lnTo>
                  <a:pt x="143255" y="0"/>
                </a:lnTo>
              </a:path>
            </a:pathLst>
          </a:custGeom>
          <a:ln w="3175">
            <a:solidFill>
              <a:srgbClr val="A6A6A6"/>
            </a:solidFill>
          </a:ln>
        </p:spPr>
        <p:txBody>
          <a:bodyPr wrap="square" lIns="0" tIns="0" rIns="0" bIns="0" rtlCol="0"/>
          <a:lstStyle/>
          <a:p>
            <a:endParaRPr/>
          </a:p>
        </p:txBody>
      </p:sp>
      <p:sp>
        <p:nvSpPr>
          <p:cNvPr id="3" name="object 3"/>
          <p:cNvSpPr/>
          <p:nvPr/>
        </p:nvSpPr>
        <p:spPr>
          <a:xfrm>
            <a:off x="0" y="6348984"/>
            <a:ext cx="1306195" cy="0"/>
          </a:xfrm>
          <a:custGeom>
            <a:avLst/>
            <a:gdLst/>
            <a:ahLst/>
            <a:cxnLst/>
            <a:rect l="l" t="t" r="r" b="b"/>
            <a:pathLst>
              <a:path w="1306195">
                <a:moveTo>
                  <a:pt x="0" y="0"/>
                </a:moveTo>
                <a:lnTo>
                  <a:pt x="1306068" y="0"/>
                </a:lnTo>
              </a:path>
            </a:pathLst>
          </a:custGeom>
          <a:ln w="3175">
            <a:solidFill>
              <a:srgbClr val="A6A6A6"/>
            </a:solidFill>
          </a:ln>
        </p:spPr>
        <p:txBody>
          <a:bodyPr wrap="square" lIns="0" tIns="0" rIns="0" bIns="0" rtlCol="0"/>
          <a:lstStyle/>
          <a:p>
            <a:endParaRPr/>
          </a:p>
        </p:txBody>
      </p:sp>
      <p:sp>
        <p:nvSpPr>
          <p:cNvPr id="6" name="object 6"/>
          <p:cNvSpPr txBox="1">
            <a:spLocks noGrp="1"/>
          </p:cNvSpPr>
          <p:nvPr>
            <p:ph type="title"/>
          </p:nvPr>
        </p:nvSpPr>
        <p:spPr>
          <a:xfrm>
            <a:off x="624941" y="435940"/>
            <a:ext cx="8152130" cy="635000"/>
          </a:xfrm>
          <a:prstGeom prst="rect">
            <a:avLst/>
          </a:prstGeom>
        </p:spPr>
        <p:txBody>
          <a:bodyPr vert="horz" wrap="square" lIns="0" tIns="12065" rIns="0" bIns="0" rtlCol="0">
            <a:spAutoFit/>
          </a:bodyPr>
          <a:lstStyle/>
          <a:p>
            <a:pPr marL="12700">
              <a:lnSpc>
                <a:spcPct val="100000"/>
              </a:lnSpc>
              <a:spcBef>
                <a:spcPts val="95"/>
              </a:spcBef>
            </a:pPr>
            <a:r>
              <a:rPr u="none" spc="-114"/>
              <a:t>GRI</a:t>
            </a:r>
            <a:r>
              <a:rPr u="none" spc="-335"/>
              <a:t> </a:t>
            </a:r>
            <a:r>
              <a:rPr u="none" spc="-229"/>
              <a:t>2021:</a:t>
            </a:r>
            <a:r>
              <a:rPr u="none" spc="-300"/>
              <a:t> </a:t>
            </a:r>
            <a:r>
              <a:rPr lang="en-US" altLang="zh-CN" u="none" spc="-65"/>
              <a:t>r</a:t>
            </a:r>
            <a:r>
              <a:rPr u="none" spc="-65"/>
              <a:t>ecent</a:t>
            </a:r>
            <a:r>
              <a:rPr u="none" spc="-320"/>
              <a:t> </a:t>
            </a:r>
            <a:r>
              <a:rPr u="none" spc="-155"/>
              <a:t>updates</a:t>
            </a:r>
            <a:r>
              <a:rPr u="none" spc="-320"/>
              <a:t> </a:t>
            </a:r>
            <a:r>
              <a:rPr sz="3600" b="0" u="none" err="1">
                <a:latin typeface="Microsoft YaHei"/>
                <a:cs typeface="Microsoft YaHei"/>
              </a:rPr>
              <a:t>近期更新</a:t>
            </a:r>
            <a:endParaRPr sz="3600">
              <a:latin typeface="Microsoft YaHei"/>
              <a:cs typeface="Microsoft YaHei"/>
            </a:endParaRPr>
          </a:p>
        </p:txBody>
      </p:sp>
      <p:sp>
        <p:nvSpPr>
          <p:cNvPr id="7" name="object 7"/>
          <p:cNvSpPr/>
          <p:nvPr/>
        </p:nvSpPr>
        <p:spPr>
          <a:xfrm>
            <a:off x="1066800" y="1664207"/>
            <a:ext cx="1818132" cy="257556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1053083" y="2598420"/>
            <a:ext cx="1908048" cy="273405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txBox="1"/>
          <p:nvPr/>
        </p:nvSpPr>
        <p:spPr>
          <a:xfrm>
            <a:off x="516229" y="5463032"/>
            <a:ext cx="2441575" cy="566822"/>
          </a:xfrm>
          <a:prstGeom prst="rect">
            <a:avLst/>
          </a:prstGeom>
        </p:spPr>
        <p:txBody>
          <a:bodyPr vert="horz" wrap="square" lIns="0" tIns="12700" rIns="0" bIns="0" rtlCol="0">
            <a:spAutoFit/>
          </a:bodyPr>
          <a:lstStyle/>
          <a:p>
            <a:pPr marL="323215">
              <a:lnSpc>
                <a:spcPct val="100000"/>
              </a:lnSpc>
              <a:spcBef>
                <a:spcPts val="100"/>
              </a:spcBef>
            </a:pPr>
            <a:r>
              <a:rPr sz="1800" b="0" spc="-20">
                <a:solidFill>
                  <a:srgbClr val="848484"/>
                </a:solidFill>
                <a:latin typeface="Calibri Light"/>
                <a:cs typeface="Calibri Light"/>
              </a:rPr>
              <a:t>Effective </a:t>
            </a:r>
            <a:r>
              <a:rPr sz="1800" b="0" spc="-5">
                <a:solidFill>
                  <a:srgbClr val="848484"/>
                </a:solidFill>
                <a:latin typeface="Calibri Light"/>
                <a:cs typeface="Calibri Light"/>
              </a:rPr>
              <a:t>1</a:t>
            </a:r>
            <a:r>
              <a:rPr sz="1800" b="0" spc="-7" baseline="25462">
                <a:solidFill>
                  <a:srgbClr val="848484"/>
                </a:solidFill>
                <a:latin typeface="Calibri Light"/>
                <a:cs typeface="Calibri Light"/>
              </a:rPr>
              <a:t>st </a:t>
            </a:r>
            <a:r>
              <a:rPr sz="1800" b="0">
                <a:solidFill>
                  <a:srgbClr val="848484"/>
                </a:solidFill>
                <a:latin typeface="Calibri Light"/>
                <a:cs typeface="Calibri Light"/>
              </a:rPr>
              <a:t>Jan</a:t>
            </a:r>
            <a:r>
              <a:rPr sz="1800" b="0" spc="-170">
                <a:solidFill>
                  <a:srgbClr val="848484"/>
                </a:solidFill>
                <a:latin typeface="Calibri Light"/>
                <a:cs typeface="Calibri Light"/>
              </a:rPr>
              <a:t> </a:t>
            </a:r>
            <a:r>
              <a:rPr sz="1800" b="0">
                <a:solidFill>
                  <a:srgbClr val="848484"/>
                </a:solidFill>
                <a:latin typeface="Calibri Light"/>
                <a:cs typeface="Calibri Light"/>
              </a:rPr>
              <a:t>2023</a:t>
            </a:r>
            <a:endParaRPr sz="1800">
              <a:solidFill>
                <a:srgbClr val="848484"/>
              </a:solidFill>
              <a:latin typeface="Calibri Light"/>
              <a:cs typeface="Calibri Light"/>
            </a:endParaRPr>
          </a:p>
          <a:p>
            <a:pPr marL="323215">
              <a:lnSpc>
                <a:spcPct val="100000"/>
              </a:lnSpc>
              <a:spcBef>
                <a:spcPts val="10"/>
              </a:spcBef>
            </a:pPr>
            <a:r>
              <a:rPr sz="1800" b="0" spc="-5">
                <a:solidFill>
                  <a:srgbClr val="848484"/>
                </a:solidFill>
                <a:latin typeface="Calibri Light"/>
                <a:cs typeface="Calibri Light"/>
              </a:rPr>
              <a:t>2023</a:t>
            </a:r>
            <a:r>
              <a:rPr sz="1800" spc="-5">
                <a:solidFill>
                  <a:srgbClr val="848484"/>
                </a:solidFill>
                <a:latin typeface="Microsoft YaHei"/>
                <a:cs typeface="Microsoft YaHei"/>
              </a:rPr>
              <a:t>年</a:t>
            </a:r>
            <a:r>
              <a:rPr sz="1800" b="0">
                <a:solidFill>
                  <a:srgbClr val="848484"/>
                </a:solidFill>
                <a:latin typeface="Calibri Light"/>
                <a:cs typeface="Calibri Light"/>
              </a:rPr>
              <a:t>1</a:t>
            </a:r>
            <a:r>
              <a:rPr sz="1800" spc="-5">
                <a:solidFill>
                  <a:srgbClr val="848484"/>
                </a:solidFill>
                <a:latin typeface="Microsoft YaHei"/>
                <a:cs typeface="Microsoft YaHei"/>
              </a:rPr>
              <a:t>月</a:t>
            </a:r>
            <a:r>
              <a:rPr sz="1800" b="0" spc="-5">
                <a:solidFill>
                  <a:srgbClr val="848484"/>
                </a:solidFill>
                <a:latin typeface="Calibri Light"/>
                <a:cs typeface="Calibri Light"/>
              </a:rPr>
              <a:t>1</a:t>
            </a:r>
            <a:r>
              <a:rPr sz="1800" spc="-5">
                <a:solidFill>
                  <a:srgbClr val="848484"/>
                </a:solidFill>
                <a:latin typeface="Microsoft YaHei"/>
                <a:cs typeface="Microsoft YaHei"/>
              </a:rPr>
              <a:t>日起生效</a:t>
            </a:r>
            <a:endParaRPr sz="1800">
              <a:solidFill>
                <a:srgbClr val="848484"/>
              </a:solidFill>
              <a:latin typeface="Microsoft YaHei"/>
              <a:cs typeface="Microsoft YaHei"/>
            </a:endParaRPr>
          </a:p>
        </p:txBody>
      </p:sp>
      <p:sp>
        <p:nvSpPr>
          <p:cNvPr id="10" name="object 10"/>
          <p:cNvSpPr/>
          <p:nvPr/>
        </p:nvSpPr>
        <p:spPr>
          <a:xfrm>
            <a:off x="9012935" y="1501139"/>
            <a:ext cx="2970276" cy="3837432"/>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1" name="object 11"/>
          <p:cNvSpPr/>
          <p:nvPr/>
        </p:nvSpPr>
        <p:spPr>
          <a:xfrm>
            <a:off x="2961132" y="1751076"/>
            <a:ext cx="5183169" cy="4102554"/>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2" name="object 12"/>
          <p:cNvSpPr/>
          <p:nvPr/>
        </p:nvSpPr>
        <p:spPr>
          <a:xfrm>
            <a:off x="8240268" y="3889247"/>
            <a:ext cx="3858768" cy="2001012"/>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165860"/>
            <a:ext cx="12192000" cy="0"/>
          </a:xfrm>
          <a:custGeom>
            <a:avLst/>
            <a:gdLst/>
            <a:ahLst/>
            <a:cxnLst/>
            <a:rect l="l" t="t" r="r" b="b"/>
            <a:pathLst>
              <a:path w="12192000">
                <a:moveTo>
                  <a:pt x="0" y="0"/>
                </a:moveTo>
                <a:lnTo>
                  <a:pt x="12191999" y="0"/>
                </a:lnTo>
              </a:path>
            </a:pathLst>
          </a:custGeom>
          <a:ln w="3175">
            <a:solidFill>
              <a:srgbClr val="A6A6A6"/>
            </a:solidFill>
          </a:ln>
        </p:spPr>
        <p:txBody>
          <a:bodyPr wrap="square" lIns="0" tIns="0" rIns="0" bIns="0" rtlCol="0"/>
          <a:lstStyle/>
          <a:p>
            <a:endParaRPr/>
          </a:p>
        </p:txBody>
      </p:sp>
      <p:sp>
        <p:nvSpPr>
          <p:cNvPr id="3" name="object 3"/>
          <p:cNvSpPr/>
          <p:nvPr/>
        </p:nvSpPr>
        <p:spPr>
          <a:xfrm>
            <a:off x="12048743" y="6348984"/>
            <a:ext cx="143510" cy="0"/>
          </a:xfrm>
          <a:custGeom>
            <a:avLst/>
            <a:gdLst/>
            <a:ahLst/>
            <a:cxnLst/>
            <a:rect l="l" t="t" r="r" b="b"/>
            <a:pathLst>
              <a:path w="143509">
                <a:moveTo>
                  <a:pt x="0" y="0"/>
                </a:moveTo>
                <a:lnTo>
                  <a:pt x="143255" y="0"/>
                </a:lnTo>
              </a:path>
            </a:pathLst>
          </a:custGeom>
          <a:ln w="3175">
            <a:solidFill>
              <a:srgbClr val="A6A6A6"/>
            </a:solidFill>
          </a:ln>
        </p:spPr>
        <p:txBody>
          <a:bodyPr wrap="square" lIns="0" tIns="0" rIns="0" bIns="0" rtlCol="0"/>
          <a:lstStyle/>
          <a:p>
            <a:endParaRPr/>
          </a:p>
        </p:txBody>
      </p:sp>
      <p:sp>
        <p:nvSpPr>
          <p:cNvPr id="4" name="object 4"/>
          <p:cNvSpPr/>
          <p:nvPr/>
        </p:nvSpPr>
        <p:spPr>
          <a:xfrm>
            <a:off x="0" y="6348984"/>
            <a:ext cx="1306195" cy="0"/>
          </a:xfrm>
          <a:custGeom>
            <a:avLst/>
            <a:gdLst/>
            <a:ahLst/>
            <a:cxnLst/>
            <a:rect l="l" t="t" r="r" b="b"/>
            <a:pathLst>
              <a:path w="1306195">
                <a:moveTo>
                  <a:pt x="0" y="0"/>
                </a:moveTo>
                <a:lnTo>
                  <a:pt x="1306068" y="0"/>
                </a:lnTo>
              </a:path>
            </a:pathLst>
          </a:custGeom>
          <a:ln w="3175">
            <a:solidFill>
              <a:srgbClr val="A6A6A6"/>
            </a:solidFill>
          </a:ln>
        </p:spPr>
        <p:txBody>
          <a:bodyPr wrap="square" lIns="0" tIns="0" rIns="0" bIns="0" rtlCol="0"/>
          <a:lstStyle/>
          <a:p>
            <a:endParaRPr/>
          </a:p>
        </p:txBody>
      </p:sp>
      <p:sp>
        <p:nvSpPr>
          <p:cNvPr id="6" name="object 6"/>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txBox="1">
            <a:spLocks noGrp="1"/>
          </p:cNvSpPr>
          <p:nvPr>
            <p:ph type="title"/>
          </p:nvPr>
        </p:nvSpPr>
        <p:spPr>
          <a:xfrm>
            <a:off x="528929" y="504190"/>
            <a:ext cx="1120140" cy="635000"/>
          </a:xfrm>
          <a:prstGeom prst="rect">
            <a:avLst/>
          </a:prstGeom>
        </p:spPr>
        <p:txBody>
          <a:bodyPr vert="horz" wrap="square" lIns="0" tIns="12065" rIns="0" bIns="0" rtlCol="0">
            <a:spAutoFit/>
          </a:bodyPr>
          <a:lstStyle/>
          <a:p>
            <a:pPr marL="12700">
              <a:lnSpc>
                <a:spcPct val="100000"/>
              </a:lnSpc>
              <a:spcBef>
                <a:spcPts val="95"/>
              </a:spcBef>
            </a:pPr>
            <a:r>
              <a:rPr u="none" spc="-65"/>
              <a:t>SBTi</a:t>
            </a:r>
          </a:p>
        </p:txBody>
      </p:sp>
      <p:sp>
        <p:nvSpPr>
          <p:cNvPr id="9" name="object 9"/>
          <p:cNvSpPr/>
          <p:nvPr/>
        </p:nvSpPr>
        <p:spPr>
          <a:xfrm>
            <a:off x="7748016" y="626363"/>
            <a:ext cx="1950720" cy="1115567"/>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10"/>
          <p:cNvSpPr/>
          <p:nvPr/>
        </p:nvSpPr>
        <p:spPr>
          <a:xfrm>
            <a:off x="626363" y="1761744"/>
            <a:ext cx="5882640" cy="4200144"/>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1" name="object 11"/>
          <p:cNvSpPr/>
          <p:nvPr/>
        </p:nvSpPr>
        <p:spPr>
          <a:xfrm>
            <a:off x="7265198" y="2180107"/>
            <a:ext cx="3739995" cy="629650"/>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2" name="object 12"/>
          <p:cNvSpPr/>
          <p:nvPr/>
        </p:nvSpPr>
        <p:spPr>
          <a:xfrm>
            <a:off x="4600955" y="742187"/>
            <a:ext cx="2651759" cy="885443"/>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3" name="object 13"/>
          <p:cNvSpPr/>
          <p:nvPr/>
        </p:nvSpPr>
        <p:spPr>
          <a:xfrm>
            <a:off x="7210043" y="3610230"/>
            <a:ext cx="3881203" cy="1917600"/>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p:nvPr/>
        </p:nvSpPr>
        <p:spPr>
          <a:xfrm>
            <a:off x="1926335" y="2557272"/>
            <a:ext cx="3008376" cy="172821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p:nvPr/>
        </p:nvSpPr>
        <p:spPr>
          <a:xfrm>
            <a:off x="0" y="0"/>
            <a:ext cx="12191999" cy="6857997"/>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p:nvPr/>
        </p:nvSpPr>
        <p:spPr>
          <a:xfrm>
            <a:off x="1926335" y="2557272"/>
            <a:ext cx="3008376" cy="172821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txBox="1">
            <a:spLocks noGrp="1"/>
          </p:cNvSpPr>
          <p:nvPr>
            <p:ph type="title"/>
          </p:nvPr>
        </p:nvSpPr>
        <p:spPr>
          <a:xfrm>
            <a:off x="6367398" y="2147061"/>
            <a:ext cx="3578225" cy="2448560"/>
          </a:xfrm>
          <a:prstGeom prst="rect">
            <a:avLst/>
          </a:prstGeom>
        </p:spPr>
        <p:txBody>
          <a:bodyPr vert="horz" wrap="square" lIns="0" tIns="17145" rIns="0" bIns="0" rtlCol="0">
            <a:spAutoFit/>
          </a:bodyPr>
          <a:lstStyle/>
          <a:p>
            <a:pPr marL="12700" marR="5080">
              <a:lnSpc>
                <a:spcPct val="99200"/>
              </a:lnSpc>
              <a:spcBef>
                <a:spcPts val="135"/>
              </a:spcBef>
            </a:pPr>
            <a:r>
              <a:rPr u="none" spc="-105">
                <a:solidFill>
                  <a:srgbClr val="FFFFFF"/>
                </a:solidFill>
              </a:rPr>
              <a:t>Voluntary  </a:t>
            </a:r>
            <a:r>
              <a:rPr u="none" spc="-185">
                <a:solidFill>
                  <a:srgbClr val="FFFFFF"/>
                </a:solidFill>
              </a:rPr>
              <a:t>frameworks  </a:t>
            </a:r>
            <a:r>
              <a:rPr u="none" spc="-145">
                <a:solidFill>
                  <a:srgbClr val="FFFFFF"/>
                </a:solidFill>
              </a:rPr>
              <a:t>convergence  </a:t>
            </a:r>
            <a:r>
              <a:rPr b="0" u="none" spc="-10">
                <a:solidFill>
                  <a:srgbClr val="FFFFFF"/>
                </a:solidFill>
                <a:latin typeface="Microsoft YaHei"/>
                <a:cs typeface="Microsoft YaHei"/>
              </a:rPr>
              <a:t>自愿性框架趋同</a:t>
            </a: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165860"/>
            <a:ext cx="12192000" cy="0"/>
          </a:xfrm>
          <a:custGeom>
            <a:avLst/>
            <a:gdLst/>
            <a:ahLst/>
            <a:cxnLst/>
            <a:rect l="l" t="t" r="r" b="b"/>
            <a:pathLst>
              <a:path w="12192000">
                <a:moveTo>
                  <a:pt x="0" y="0"/>
                </a:moveTo>
                <a:lnTo>
                  <a:pt x="12191999" y="0"/>
                </a:lnTo>
              </a:path>
            </a:pathLst>
          </a:custGeom>
          <a:ln w="3175">
            <a:solidFill>
              <a:srgbClr val="A6A6A6"/>
            </a:solidFill>
          </a:ln>
        </p:spPr>
        <p:txBody>
          <a:bodyPr wrap="square" lIns="0" tIns="0" rIns="0" bIns="0" rtlCol="0"/>
          <a:lstStyle/>
          <a:p>
            <a:endParaRPr/>
          </a:p>
        </p:txBody>
      </p:sp>
      <p:sp>
        <p:nvSpPr>
          <p:cNvPr id="3" name="object 3"/>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5" name="object 5"/>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txBox="1">
            <a:spLocks noGrp="1"/>
          </p:cNvSpPr>
          <p:nvPr>
            <p:ph type="title"/>
          </p:nvPr>
        </p:nvSpPr>
        <p:spPr>
          <a:xfrm>
            <a:off x="349402" y="361010"/>
            <a:ext cx="4338320" cy="627736"/>
          </a:xfrm>
          <a:prstGeom prst="rect">
            <a:avLst/>
          </a:prstGeom>
        </p:spPr>
        <p:txBody>
          <a:bodyPr vert="horz" wrap="square" lIns="0" tIns="12065" rIns="0" bIns="0" rtlCol="0">
            <a:spAutoFit/>
          </a:bodyPr>
          <a:lstStyle/>
          <a:p>
            <a:pPr marL="12700">
              <a:lnSpc>
                <a:spcPct val="100000"/>
              </a:lnSpc>
              <a:spcBef>
                <a:spcPts val="95"/>
              </a:spcBef>
            </a:pPr>
            <a:r>
              <a:rPr b="0" u="none" spc="-5" err="1">
                <a:latin typeface="Microsoft YaHei"/>
                <a:cs typeface="Microsoft YaHei"/>
              </a:rPr>
              <a:t>趋同</a:t>
            </a:r>
            <a:r>
              <a:rPr lang="en-GB" b="0" u="none" spc="-5">
                <a:latin typeface="Microsoft YaHei"/>
                <a:cs typeface="Microsoft YaHei"/>
              </a:rPr>
              <a:t> </a:t>
            </a:r>
            <a:r>
              <a:rPr lang="en-GB" sz="2400" spc="-155">
                <a:latin typeface="Ubuntu" panose="020B0504030602030204" pitchFamily="34" charset="0"/>
              </a:rPr>
              <a:t>Convergence</a:t>
            </a:r>
            <a:r>
              <a:rPr lang="en-GB" sz="2400" spc="-360">
                <a:latin typeface="Ubuntu" panose="020B0504030602030204" pitchFamily="34" charset="0"/>
              </a:rPr>
              <a:t> </a:t>
            </a:r>
            <a:endParaRPr b="0" u="none" spc="-5">
              <a:latin typeface="Ubuntu" panose="020B0504030602030204" pitchFamily="34" charset="0"/>
              <a:cs typeface="Microsoft YaHei"/>
            </a:endParaRPr>
          </a:p>
        </p:txBody>
      </p:sp>
      <p:sp>
        <p:nvSpPr>
          <p:cNvPr id="8" name="object 8"/>
          <p:cNvSpPr/>
          <p:nvPr/>
        </p:nvSpPr>
        <p:spPr>
          <a:xfrm>
            <a:off x="6022847" y="1086611"/>
            <a:ext cx="3459479" cy="2615184"/>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6217920" y="1281683"/>
            <a:ext cx="2889504" cy="2045208"/>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10"/>
          <p:cNvSpPr/>
          <p:nvPr/>
        </p:nvSpPr>
        <p:spPr>
          <a:xfrm>
            <a:off x="76200" y="1159763"/>
            <a:ext cx="6195060" cy="4378452"/>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271272" y="1354836"/>
            <a:ext cx="5625084" cy="3808476"/>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3" name="object 13"/>
          <p:cNvSpPr/>
          <p:nvPr/>
        </p:nvSpPr>
        <p:spPr>
          <a:xfrm>
            <a:off x="7611829" y="3285680"/>
            <a:ext cx="4357116" cy="3041904"/>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4" name="object 14"/>
          <p:cNvSpPr/>
          <p:nvPr/>
        </p:nvSpPr>
        <p:spPr>
          <a:xfrm>
            <a:off x="6019800" y="4521708"/>
            <a:ext cx="3087624" cy="1685544"/>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5" name="object 15"/>
          <p:cNvSpPr/>
          <p:nvPr/>
        </p:nvSpPr>
        <p:spPr>
          <a:xfrm>
            <a:off x="271272" y="5224271"/>
            <a:ext cx="5625084" cy="963167"/>
          </a:xfrm>
          <a:prstGeom prst="rect">
            <a:avLst/>
          </a:prstGeom>
          <a:blipFill>
            <a:blip r:embed="rId9"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6" name="object 16"/>
          <p:cNvSpPr/>
          <p:nvPr/>
        </p:nvSpPr>
        <p:spPr>
          <a:xfrm>
            <a:off x="9098280" y="1333500"/>
            <a:ext cx="3093720" cy="2056002"/>
          </a:xfrm>
          <a:prstGeom prst="rect">
            <a:avLst/>
          </a:prstGeom>
          <a:blipFill>
            <a:blip r:embed="rId10" cstate="print"/>
            <a:stretch>
              <a:fillRect/>
            </a:stretch>
          </a:blipFill>
        </p:spPr>
        <p:txBody>
          <a:bodyPr wrap="square" lIns="0" tIns="0" rIns="0" bIns="0" rtlCol="0"/>
          <a:lstStyle/>
          <a:p>
            <a:endParaRPr/>
          </a:p>
        </p:txBody>
      </p:sp>
      <p:sp>
        <p:nvSpPr>
          <p:cNvPr id="17" name="object 17"/>
          <p:cNvSpPr/>
          <p:nvPr/>
        </p:nvSpPr>
        <p:spPr>
          <a:xfrm>
            <a:off x="9293352" y="1528572"/>
            <a:ext cx="2627376" cy="1485900"/>
          </a:xfrm>
          <a:prstGeom prst="rect">
            <a:avLst/>
          </a:prstGeom>
          <a:blipFill>
            <a:blip r:embed="rId11"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4" name="object 4"/>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txBox="1"/>
          <p:nvPr/>
        </p:nvSpPr>
        <p:spPr>
          <a:xfrm>
            <a:off x="6096000" y="2553382"/>
            <a:ext cx="5536692" cy="1931939"/>
          </a:xfrm>
          <a:prstGeom prst="rect">
            <a:avLst/>
          </a:prstGeom>
        </p:spPr>
        <p:txBody>
          <a:bodyPr vert="horz" wrap="square" lIns="0" tIns="33655" rIns="0" bIns="0" numCol="2" rtlCol="0">
            <a:spAutoFit/>
          </a:bodyPr>
          <a:lstStyle/>
          <a:p>
            <a:pPr marL="321945" indent="-309880">
              <a:lnSpc>
                <a:spcPct val="100000"/>
              </a:lnSpc>
              <a:spcBef>
                <a:spcPts val="265"/>
              </a:spcBef>
              <a:buChar char="-"/>
              <a:tabLst>
                <a:tab pos="321945" algn="l"/>
                <a:tab pos="322580" algn="l"/>
              </a:tabLst>
            </a:pPr>
            <a:r>
              <a:rPr sz="2000" b="0" spc="-10">
                <a:solidFill>
                  <a:srgbClr val="848484"/>
                </a:solidFill>
                <a:latin typeface="+mj-ea"/>
                <a:ea typeface="+mj-ea"/>
                <a:cs typeface="Calibri Light"/>
              </a:rPr>
              <a:t>Consistency</a:t>
            </a:r>
            <a:endParaRPr sz="2000">
              <a:latin typeface="+mj-ea"/>
              <a:ea typeface="+mj-ea"/>
              <a:cs typeface="Calibri Light"/>
            </a:endParaRPr>
          </a:p>
          <a:p>
            <a:pPr marL="321945" indent="-309880">
              <a:lnSpc>
                <a:spcPct val="100000"/>
              </a:lnSpc>
              <a:spcBef>
                <a:spcPts val="170"/>
              </a:spcBef>
              <a:buChar char="-"/>
              <a:tabLst>
                <a:tab pos="321945" algn="l"/>
                <a:tab pos="322580" algn="l"/>
              </a:tabLst>
            </a:pPr>
            <a:r>
              <a:rPr sz="2000" b="0" spc="-10">
                <a:solidFill>
                  <a:srgbClr val="848484"/>
                </a:solidFill>
                <a:latin typeface="+mj-ea"/>
                <a:ea typeface="+mj-ea"/>
                <a:cs typeface="Calibri Light"/>
              </a:rPr>
              <a:t>Comparability</a:t>
            </a:r>
            <a:endParaRPr sz="2000">
              <a:latin typeface="+mj-ea"/>
              <a:ea typeface="+mj-ea"/>
              <a:cs typeface="Calibri Light"/>
            </a:endParaRPr>
          </a:p>
          <a:p>
            <a:pPr marL="321945" indent="-309880">
              <a:lnSpc>
                <a:spcPct val="100000"/>
              </a:lnSpc>
              <a:spcBef>
                <a:spcPts val="170"/>
              </a:spcBef>
              <a:buChar char="-"/>
              <a:tabLst>
                <a:tab pos="321945" algn="l"/>
                <a:tab pos="322580" algn="l"/>
              </a:tabLst>
            </a:pPr>
            <a:r>
              <a:rPr sz="2000" b="0" spc="-15">
                <a:solidFill>
                  <a:srgbClr val="848484"/>
                </a:solidFill>
                <a:latin typeface="+mj-ea"/>
                <a:ea typeface="+mj-ea"/>
                <a:cs typeface="Calibri Light"/>
              </a:rPr>
              <a:t>Reliability</a:t>
            </a:r>
            <a:endParaRPr sz="2000">
              <a:latin typeface="+mj-ea"/>
              <a:ea typeface="+mj-ea"/>
              <a:cs typeface="Calibri Light"/>
            </a:endParaRPr>
          </a:p>
          <a:p>
            <a:pPr>
              <a:lnSpc>
                <a:spcPct val="100000"/>
              </a:lnSpc>
              <a:spcBef>
                <a:spcPts val="35"/>
              </a:spcBef>
              <a:buClr>
                <a:srgbClr val="848484"/>
              </a:buClr>
              <a:buFont typeface="Calibri Light"/>
              <a:buChar char="-"/>
            </a:pPr>
            <a:endParaRPr lang="en-GB" sz="2800">
              <a:latin typeface="+mj-ea"/>
              <a:ea typeface="+mj-ea"/>
              <a:cs typeface="Calibri Light"/>
            </a:endParaRPr>
          </a:p>
          <a:p>
            <a:pPr>
              <a:lnSpc>
                <a:spcPct val="100000"/>
              </a:lnSpc>
              <a:spcBef>
                <a:spcPts val="35"/>
              </a:spcBef>
              <a:buClr>
                <a:srgbClr val="848484"/>
              </a:buClr>
            </a:pPr>
            <a:endParaRPr sz="2800">
              <a:latin typeface="+mj-ea"/>
              <a:ea typeface="+mj-ea"/>
              <a:cs typeface="Calibri Light"/>
            </a:endParaRPr>
          </a:p>
          <a:p>
            <a:pPr marL="241300" indent="-228600">
              <a:lnSpc>
                <a:spcPct val="100000"/>
              </a:lnSpc>
              <a:buFont typeface="Calibri Light"/>
              <a:buChar char="-"/>
              <a:tabLst>
                <a:tab pos="241300" algn="l"/>
              </a:tabLst>
            </a:pPr>
            <a:r>
              <a:rPr sz="2400" spc="-5" err="1">
                <a:solidFill>
                  <a:srgbClr val="848484"/>
                </a:solidFill>
                <a:latin typeface="+mj-ea"/>
                <a:ea typeface="+mj-ea"/>
                <a:cs typeface="Microsoft YaHei"/>
              </a:rPr>
              <a:t>一致性</a:t>
            </a:r>
            <a:endParaRPr sz="2400">
              <a:latin typeface="+mj-ea"/>
              <a:ea typeface="+mj-ea"/>
              <a:cs typeface="Microsoft YaHei"/>
            </a:endParaRPr>
          </a:p>
          <a:p>
            <a:pPr marL="241300" indent="-228600">
              <a:lnSpc>
                <a:spcPct val="100000"/>
              </a:lnSpc>
              <a:spcBef>
                <a:spcPts val="165"/>
              </a:spcBef>
              <a:buFont typeface="Calibri Light"/>
              <a:buChar char="-"/>
              <a:tabLst>
                <a:tab pos="241300" algn="l"/>
              </a:tabLst>
            </a:pPr>
            <a:r>
              <a:rPr sz="2400" spc="-10" err="1">
                <a:solidFill>
                  <a:srgbClr val="848484"/>
                </a:solidFill>
                <a:latin typeface="+mj-ea"/>
                <a:ea typeface="+mj-ea"/>
                <a:cs typeface="Microsoft YaHei"/>
              </a:rPr>
              <a:t>可比性</a:t>
            </a:r>
            <a:endParaRPr sz="2400">
              <a:latin typeface="+mj-ea"/>
              <a:ea typeface="+mj-ea"/>
              <a:cs typeface="Microsoft YaHei"/>
            </a:endParaRPr>
          </a:p>
          <a:p>
            <a:pPr marL="241300" indent="-228600">
              <a:lnSpc>
                <a:spcPct val="100000"/>
              </a:lnSpc>
              <a:spcBef>
                <a:spcPts val="170"/>
              </a:spcBef>
              <a:buFont typeface="Calibri Light"/>
              <a:buChar char="-"/>
              <a:tabLst>
                <a:tab pos="241300" algn="l"/>
              </a:tabLst>
            </a:pPr>
            <a:r>
              <a:rPr sz="2400" spc="-5" err="1">
                <a:solidFill>
                  <a:srgbClr val="848484"/>
                </a:solidFill>
                <a:latin typeface="+mj-ea"/>
                <a:ea typeface="+mj-ea"/>
                <a:cs typeface="Microsoft YaHei"/>
              </a:rPr>
              <a:t>真实性</a:t>
            </a:r>
            <a:endParaRPr sz="2400">
              <a:latin typeface="+mj-ea"/>
              <a:ea typeface="+mj-ea"/>
              <a:cs typeface="Microsoft YaHei"/>
            </a:endParaRPr>
          </a:p>
        </p:txBody>
      </p:sp>
      <p:sp>
        <p:nvSpPr>
          <p:cNvPr id="7" name="object 7"/>
          <p:cNvSpPr txBox="1">
            <a:spLocks noGrp="1"/>
          </p:cNvSpPr>
          <p:nvPr>
            <p:ph type="title"/>
          </p:nvPr>
        </p:nvSpPr>
        <p:spPr>
          <a:xfrm>
            <a:off x="6096000" y="1316045"/>
            <a:ext cx="4338320" cy="627736"/>
          </a:xfrm>
          <a:prstGeom prst="rect">
            <a:avLst/>
          </a:prstGeom>
        </p:spPr>
        <p:txBody>
          <a:bodyPr vert="horz" wrap="square" lIns="0" tIns="12065" rIns="0" bIns="0" rtlCol="0">
            <a:spAutoFit/>
          </a:bodyPr>
          <a:lstStyle/>
          <a:p>
            <a:pPr marL="12700">
              <a:lnSpc>
                <a:spcPct val="100000"/>
              </a:lnSpc>
              <a:spcBef>
                <a:spcPts val="95"/>
              </a:spcBef>
            </a:pPr>
            <a:r>
              <a:rPr b="0" u="none" spc="-5" err="1">
                <a:latin typeface="Microsoft YaHei"/>
                <a:cs typeface="Microsoft YaHei"/>
              </a:rPr>
              <a:t>趋同</a:t>
            </a:r>
            <a:r>
              <a:rPr lang="en-GB" b="0" u="none" spc="-5">
                <a:latin typeface="Microsoft YaHei"/>
                <a:cs typeface="Microsoft YaHei"/>
              </a:rPr>
              <a:t> </a:t>
            </a:r>
            <a:r>
              <a:rPr lang="en-GB" sz="2400" spc="-155">
                <a:latin typeface="Ubuntu" panose="020B0504030602030204" pitchFamily="34" charset="0"/>
              </a:rPr>
              <a:t>Convergence</a:t>
            </a:r>
            <a:r>
              <a:rPr lang="en-GB" sz="2400" spc="-360">
                <a:latin typeface="Ubuntu" panose="020B0504030602030204" pitchFamily="34" charset="0"/>
              </a:rPr>
              <a:t> </a:t>
            </a:r>
            <a:endParaRPr sz="2400" b="0" u="none" spc="-5">
              <a:latin typeface="Ubuntu" panose="020B0504030602030204" pitchFamily="34" charset="0"/>
              <a:cs typeface="Microsoft YaHei"/>
            </a:endParaRPr>
          </a:p>
        </p:txBody>
      </p:sp>
      <p:sp>
        <p:nvSpPr>
          <p:cNvPr id="8" name="object 8"/>
          <p:cNvSpPr/>
          <p:nvPr/>
        </p:nvSpPr>
        <p:spPr>
          <a:xfrm>
            <a:off x="559308" y="748283"/>
            <a:ext cx="5003292" cy="4991100"/>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68832" y="736095"/>
            <a:ext cx="6076598" cy="796436"/>
          </a:xfrm>
          <a:prstGeom prst="rect">
            <a:avLst/>
          </a:prstGeom>
        </p:spPr>
        <p:txBody>
          <a:bodyPr vert="horz" wrap="square" lIns="0" tIns="60325" rIns="0" bIns="0" rtlCol="0">
            <a:spAutoFit/>
          </a:bodyPr>
          <a:lstStyle/>
          <a:p>
            <a:pPr marL="12700" marR="5080">
              <a:lnSpc>
                <a:spcPts val="3030"/>
              </a:lnSpc>
              <a:spcBef>
                <a:spcPts val="475"/>
              </a:spcBef>
            </a:pPr>
            <a:r>
              <a:rPr sz="2400" u="none" spc="-75">
                <a:solidFill>
                  <a:srgbClr val="E9D7CA"/>
                </a:solidFill>
                <a:latin typeface="Ubuntu" panose="020B0504030602030204" pitchFamily="34" charset="0"/>
              </a:rPr>
              <a:t>Voluntary </a:t>
            </a:r>
            <a:r>
              <a:rPr sz="2400" u="none" spc="-130">
                <a:solidFill>
                  <a:srgbClr val="E9D7CA"/>
                </a:solidFill>
                <a:latin typeface="Ubuntu" panose="020B0504030602030204" pitchFamily="34" charset="0"/>
              </a:rPr>
              <a:t>frameworks</a:t>
            </a:r>
            <a:r>
              <a:rPr sz="2400" u="none" spc="-265">
                <a:solidFill>
                  <a:srgbClr val="E9D7CA"/>
                </a:solidFill>
                <a:latin typeface="Ubuntu" panose="020B0504030602030204" pitchFamily="34" charset="0"/>
              </a:rPr>
              <a:t> </a:t>
            </a:r>
            <a:r>
              <a:rPr sz="2400" u="none" spc="-155">
                <a:solidFill>
                  <a:srgbClr val="E9D7CA"/>
                </a:solidFill>
                <a:latin typeface="Ubuntu" panose="020B0504030602030204" pitchFamily="34" charset="0"/>
              </a:rPr>
              <a:t>and  </a:t>
            </a:r>
            <a:r>
              <a:rPr sz="2400" u="none" spc="-120">
                <a:solidFill>
                  <a:srgbClr val="E9D7CA"/>
                </a:solidFill>
                <a:latin typeface="Ubuntu" panose="020B0504030602030204" pitchFamily="34" charset="0"/>
              </a:rPr>
              <a:t>guidance:</a:t>
            </a:r>
            <a:endParaRPr sz="2400">
              <a:latin typeface="Ubuntu" panose="020B0504030602030204" pitchFamily="34" charset="0"/>
            </a:endParaRPr>
          </a:p>
          <a:p>
            <a:pPr marL="12700">
              <a:lnSpc>
                <a:spcPts val="2975"/>
              </a:lnSpc>
            </a:pPr>
            <a:r>
              <a:rPr sz="2400" u="none" spc="-20">
                <a:latin typeface="Ubuntu" panose="020B0504030602030204" pitchFamily="34" charset="0"/>
              </a:rPr>
              <a:t>What </a:t>
            </a:r>
            <a:r>
              <a:rPr sz="2400" u="none" spc="5">
                <a:latin typeface="Ubuntu" panose="020B0504030602030204" pitchFamily="34" charset="0"/>
              </a:rPr>
              <a:t>to</a:t>
            </a:r>
            <a:r>
              <a:rPr sz="2400" u="none" spc="-615">
                <a:latin typeface="Ubuntu" panose="020B0504030602030204" pitchFamily="34" charset="0"/>
              </a:rPr>
              <a:t> </a:t>
            </a:r>
            <a:r>
              <a:rPr sz="2400" u="none" spc="-85">
                <a:latin typeface="Ubuntu" panose="020B0504030602030204" pitchFamily="34" charset="0"/>
              </a:rPr>
              <a:t>keep </a:t>
            </a:r>
            <a:r>
              <a:rPr sz="2400" u="none" spc="-150">
                <a:latin typeface="Ubuntu" panose="020B0504030602030204" pitchFamily="34" charset="0"/>
              </a:rPr>
              <a:t>in </a:t>
            </a:r>
            <a:r>
              <a:rPr sz="2400" u="none" spc="-195">
                <a:latin typeface="Ubuntu" panose="020B0504030602030204" pitchFamily="34" charset="0"/>
              </a:rPr>
              <a:t>mind</a:t>
            </a:r>
            <a:endParaRPr sz="2400">
              <a:latin typeface="Ubuntu" panose="020B0504030602030204" pitchFamily="34" charset="0"/>
            </a:endParaRPr>
          </a:p>
        </p:txBody>
      </p:sp>
      <p:sp>
        <p:nvSpPr>
          <p:cNvPr id="3" name="object 3"/>
          <p:cNvSpPr txBox="1"/>
          <p:nvPr/>
        </p:nvSpPr>
        <p:spPr>
          <a:xfrm>
            <a:off x="668832" y="1665808"/>
            <a:ext cx="6575248" cy="3838871"/>
          </a:xfrm>
          <a:prstGeom prst="rect">
            <a:avLst/>
          </a:prstGeom>
        </p:spPr>
        <p:txBody>
          <a:bodyPr vert="horz" wrap="square" lIns="0" tIns="60325" rIns="0" bIns="0" rtlCol="0">
            <a:spAutoFit/>
          </a:bodyPr>
          <a:lstStyle/>
          <a:p>
            <a:pPr marL="12700" marR="1202690">
              <a:lnSpc>
                <a:spcPts val="3030"/>
              </a:lnSpc>
              <a:spcBef>
                <a:spcPts val="475"/>
              </a:spcBef>
            </a:pPr>
            <a:r>
              <a:rPr sz="2800" spc="-5" err="1">
                <a:solidFill>
                  <a:srgbClr val="E9D7CA"/>
                </a:solidFill>
                <a:latin typeface="Microsoft YaHei"/>
                <a:cs typeface="Microsoft YaHei"/>
              </a:rPr>
              <a:t>关于自愿性框架和导则</a:t>
            </a:r>
            <a:r>
              <a:rPr sz="2800" spc="-5">
                <a:solidFill>
                  <a:srgbClr val="E9D7CA"/>
                </a:solidFill>
                <a:latin typeface="Microsoft YaHei"/>
                <a:cs typeface="Microsoft YaHei"/>
              </a:rPr>
              <a:t> </a:t>
            </a:r>
            <a:endParaRPr lang="en-GB" sz="2800" spc="-5">
              <a:solidFill>
                <a:srgbClr val="E9D7CA"/>
              </a:solidFill>
              <a:latin typeface="Microsoft YaHei"/>
              <a:cs typeface="Microsoft YaHei"/>
            </a:endParaRPr>
          </a:p>
          <a:p>
            <a:pPr marL="12700" marR="1202690">
              <a:lnSpc>
                <a:spcPts val="3030"/>
              </a:lnSpc>
              <a:spcBef>
                <a:spcPts val="475"/>
              </a:spcBef>
            </a:pPr>
            <a:r>
              <a:rPr sz="2800" spc="-5" err="1">
                <a:solidFill>
                  <a:srgbClr val="F8642D"/>
                </a:solidFill>
                <a:latin typeface="Microsoft YaHei"/>
                <a:cs typeface="Microsoft YaHei"/>
              </a:rPr>
              <a:t>我们需要牢记</a:t>
            </a:r>
            <a:r>
              <a:rPr sz="2800" spc="-5">
                <a:solidFill>
                  <a:srgbClr val="F8642D"/>
                </a:solidFill>
                <a:latin typeface="Microsoft YaHei"/>
                <a:cs typeface="Microsoft YaHei"/>
              </a:rPr>
              <a:t>：</a:t>
            </a:r>
            <a:endParaRPr sz="2800">
              <a:latin typeface="Microsoft YaHei"/>
              <a:cs typeface="Microsoft YaHei"/>
            </a:endParaRPr>
          </a:p>
          <a:p>
            <a:pPr>
              <a:lnSpc>
                <a:spcPct val="100000"/>
              </a:lnSpc>
              <a:spcBef>
                <a:spcPts val="40"/>
              </a:spcBef>
            </a:pPr>
            <a:endParaRPr sz="1900">
              <a:latin typeface="Microsoft YaHei"/>
              <a:cs typeface="Microsoft YaHei"/>
            </a:endParaRPr>
          </a:p>
          <a:p>
            <a:pPr marL="1982470" indent="-342900">
              <a:lnSpc>
                <a:spcPts val="2840"/>
              </a:lnSpc>
              <a:buFont typeface="Wingdings" panose="05000000000000000000" pitchFamily="2" charset="2"/>
              <a:buChar char="§"/>
              <a:tabLst>
                <a:tab pos="1869439" algn="l"/>
              </a:tabLst>
            </a:pPr>
            <a:r>
              <a:rPr sz="2400" b="0" spc="-10">
                <a:solidFill>
                  <a:srgbClr val="848484"/>
                </a:solidFill>
                <a:cs typeface="Calibri Light"/>
              </a:rPr>
              <a:t>already</a:t>
            </a:r>
            <a:r>
              <a:rPr sz="2400" b="0" spc="-95">
                <a:solidFill>
                  <a:srgbClr val="848484"/>
                </a:solidFill>
                <a:cs typeface="Calibri Light"/>
              </a:rPr>
              <a:t> </a:t>
            </a:r>
            <a:r>
              <a:rPr sz="2400" b="0" spc="-5">
                <a:solidFill>
                  <a:srgbClr val="848484"/>
                </a:solidFill>
                <a:cs typeface="Calibri Light"/>
              </a:rPr>
              <a:t>embedded</a:t>
            </a:r>
            <a:endParaRPr sz="2400">
              <a:cs typeface="Calibri Light"/>
            </a:endParaRPr>
          </a:p>
          <a:p>
            <a:pPr marL="1982470" indent="-342900">
              <a:lnSpc>
                <a:spcPts val="2800"/>
              </a:lnSpc>
              <a:buFont typeface="Wingdings" panose="05000000000000000000" pitchFamily="2" charset="2"/>
              <a:buChar char="§"/>
              <a:tabLst>
                <a:tab pos="1869439" algn="l"/>
              </a:tabLst>
            </a:pPr>
            <a:r>
              <a:rPr sz="2400" b="0">
                <a:solidFill>
                  <a:srgbClr val="848484"/>
                </a:solidFill>
                <a:cs typeface="Calibri Light"/>
              </a:rPr>
              <a:t>further</a:t>
            </a:r>
            <a:r>
              <a:rPr sz="2400" b="0" spc="-95">
                <a:solidFill>
                  <a:srgbClr val="848484"/>
                </a:solidFill>
                <a:cs typeface="Calibri Light"/>
              </a:rPr>
              <a:t> </a:t>
            </a:r>
            <a:r>
              <a:rPr sz="2400" b="0" spc="-15">
                <a:solidFill>
                  <a:srgbClr val="848484"/>
                </a:solidFill>
                <a:cs typeface="Calibri Light"/>
              </a:rPr>
              <a:t>converging</a:t>
            </a:r>
            <a:endParaRPr sz="2400">
              <a:cs typeface="Calibri Light"/>
            </a:endParaRPr>
          </a:p>
          <a:p>
            <a:pPr marL="1982470" indent="-342900">
              <a:lnSpc>
                <a:spcPts val="2810"/>
              </a:lnSpc>
              <a:buFont typeface="Wingdings" panose="05000000000000000000" pitchFamily="2" charset="2"/>
              <a:buChar char="§"/>
              <a:tabLst>
                <a:tab pos="1869439" algn="l"/>
              </a:tabLst>
            </a:pPr>
            <a:r>
              <a:rPr sz="2400" err="1">
                <a:solidFill>
                  <a:srgbClr val="848484"/>
                </a:solidFill>
                <a:cs typeface="Microsoft YaHei"/>
              </a:rPr>
              <a:t>已经被融入</a:t>
            </a:r>
            <a:endParaRPr sz="2400">
              <a:cs typeface="Microsoft YaHei"/>
            </a:endParaRPr>
          </a:p>
          <a:p>
            <a:pPr marL="1982470" indent="-342900">
              <a:lnSpc>
                <a:spcPts val="2845"/>
              </a:lnSpc>
              <a:buFont typeface="Wingdings" panose="05000000000000000000" pitchFamily="2" charset="2"/>
              <a:buChar char="§"/>
              <a:tabLst>
                <a:tab pos="1869439" algn="l"/>
              </a:tabLst>
            </a:pPr>
            <a:r>
              <a:rPr sz="2400" err="1">
                <a:solidFill>
                  <a:srgbClr val="848484"/>
                </a:solidFill>
                <a:cs typeface="Microsoft YaHei"/>
              </a:rPr>
              <a:t>会进一步</a:t>
            </a:r>
            <a:endParaRPr sz="2400">
              <a:cs typeface="Microsoft YaHei"/>
            </a:endParaRPr>
          </a:p>
          <a:p>
            <a:pPr>
              <a:lnSpc>
                <a:spcPct val="100000"/>
              </a:lnSpc>
              <a:spcBef>
                <a:spcPts val="50"/>
              </a:spcBef>
            </a:pPr>
            <a:endParaRPr sz="1650">
              <a:cs typeface="Microsoft YaHei"/>
            </a:endParaRPr>
          </a:p>
          <a:p>
            <a:pPr marL="1983105" marR="39370" lvl="1" indent="-342900">
              <a:lnSpc>
                <a:spcPts val="2300"/>
              </a:lnSpc>
              <a:buClr>
                <a:srgbClr val="E9D7CA"/>
              </a:buClr>
              <a:buFont typeface="Wingdings" panose="05000000000000000000" pitchFamily="2" charset="2"/>
              <a:buChar char="§"/>
              <a:tabLst>
                <a:tab pos="1411605" algn="l"/>
                <a:tab pos="1412240" algn="l"/>
              </a:tabLst>
            </a:pPr>
            <a:r>
              <a:rPr sz="2400" b="0" spc="-5">
                <a:solidFill>
                  <a:srgbClr val="848484"/>
                </a:solidFill>
                <a:cs typeface="Calibri Light"/>
              </a:rPr>
              <a:t>Be </a:t>
            </a:r>
            <a:r>
              <a:rPr sz="2400" b="0" spc="-15">
                <a:solidFill>
                  <a:srgbClr val="848484"/>
                </a:solidFill>
                <a:cs typeface="Calibri Light"/>
              </a:rPr>
              <a:t>ready </a:t>
            </a:r>
            <a:r>
              <a:rPr sz="2400" b="0" spc="-25">
                <a:solidFill>
                  <a:srgbClr val="848484"/>
                </a:solidFill>
                <a:cs typeface="Calibri Light"/>
              </a:rPr>
              <a:t>for </a:t>
            </a:r>
            <a:r>
              <a:rPr sz="2400" b="0" spc="-10">
                <a:solidFill>
                  <a:srgbClr val="848484"/>
                </a:solidFill>
                <a:cs typeface="Calibri Light"/>
              </a:rPr>
              <a:t>mandatory  </a:t>
            </a:r>
            <a:r>
              <a:rPr sz="2400" b="0" spc="-5">
                <a:solidFill>
                  <a:srgbClr val="848484"/>
                </a:solidFill>
                <a:cs typeface="Calibri Light"/>
              </a:rPr>
              <a:t>reporting, </a:t>
            </a:r>
            <a:r>
              <a:rPr sz="2400" b="0">
                <a:solidFill>
                  <a:srgbClr val="848484"/>
                </a:solidFill>
                <a:cs typeface="Calibri Light"/>
              </a:rPr>
              <a:t>when </a:t>
            </a:r>
            <a:r>
              <a:rPr sz="2400" b="0" spc="-5">
                <a:solidFill>
                  <a:srgbClr val="848484"/>
                </a:solidFill>
                <a:cs typeface="Calibri Light"/>
              </a:rPr>
              <a:t>it</a:t>
            </a:r>
            <a:r>
              <a:rPr sz="2400" b="0" spc="-95">
                <a:solidFill>
                  <a:srgbClr val="848484"/>
                </a:solidFill>
                <a:cs typeface="Calibri Light"/>
              </a:rPr>
              <a:t> </a:t>
            </a:r>
            <a:r>
              <a:rPr sz="2400" b="0" spc="-5">
                <a:solidFill>
                  <a:srgbClr val="848484"/>
                </a:solidFill>
                <a:cs typeface="Calibri Light"/>
              </a:rPr>
              <a:t>happens</a:t>
            </a:r>
            <a:endParaRPr sz="2400">
              <a:cs typeface="Calibri Light"/>
            </a:endParaRPr>
          </a:p>
          <a:p>
            <a:pPr marL="1982470" lvl="1" indent="-342900">
              <a:lnSpc>
                <a:spcPts val="2835"/>
              </a:lnSpc>
              <a:buClr>
                <a:srgbClr val="E9D7CA"/>
              </a:buClr>
              <a:buFont typeface="Wingdings" panose="05000000000000000000" pitchFamily="2" charset="2"/>
              <a:buChar char="§"/>
              <a:tabLst>
                <a:tab pos="1411605" algn="l"/>
                <a:tab pos="1412240" algn="l"/>
              </a:tabLst>
            </a:pPr>
            <a:r>
              <a:rPr sz="2400" err="1">
                <a:solidFill>
                  <a:srgbClr val="848484"/>
                </a:solidFill>
                <a:cs typeface="Microsoft YaHei"/>
              </a:rPr>
              <a:t>时刻为强制性报告做准备</a:t>
            </a:r>
            <a:endParaRPr sz="2400">
              <a:cs typeface="Microsoft YaHei"/>
            </a:endParaRPr>
          </a:p>
        </p:txBody>
      </p:sp>
      <p:sp>
        <p:nvSpPr>
          <p:cNvPr id="4" name="object 4"/>
          <p:cNvSpPr/>
          <p:nvPr/>
        </p:nvSpPr>
        <p:spPr>
          <a:xfrm>
            <a:off x="6745430" y="1135065"/>
            <a:ext cx="5003292" cy="500380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0" y="6858000"/>
                </a:moveTo>
                <a:lnTo>
                  <a:pt x="12192000" y="6858000"/>
                </a:lnTo>
                <a:lnTo>
                  <a:pt x="12192000" y="0"/>
                </a:lnTo>
                <a:lnTo>
                  <a:pt x="0" y="0"/>
                </a:lnTo>
                <a:lnTo>
                  <a:pt x="0" y="6858000"/>
                </a:lnTo>
                <a:close/>
              </a:path>
            </a:pathLst>
          </a:custGeom>
          <a:solidFill>
            <a:srgbClr val="AA1D11"/>
          </a:solidFill>
        </p:spPr>
        <p:txBody>
          <a:bodyPr wrap="square" lIns="0" tIns="0" rIns="0" bIns="0" rtlCol="0"/>
          <a:lstStyle/>
          <a:p>
            <a:endParaRPr>
              <a:solidFill>
                <a:schemeClr val="bg1"/>
              </a:solidFill>
            </a:endParaRPr>
          </a:p>
        </p:txBody>
      </p:sp>
      <p:sp>
        <p:nvSpPr>
          <p:cNvPr id="3" name="object 3"/>
          <p:cNvSpPr/>
          <p:nvPr/>
        </p:nvSpPr>
        <p:spPr>
          <a:xfrm>
            <a:off x="1395983" y="6368796"/>
            <a:ext cx="10483596" cy="199644"/>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p:nvPr/>
        </p:nvSpPr>
        <p:spPr>
          <a:xfrm>
            <a:off x="335279" y="382524"/>
            <a:ext cx="1152144" cy="76809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p:nvPr/>
        </p:nvSpPr>
        <p:spPr>
          <a:xfrm>
            <a:off x="11087100" y="382524"/>
            <a:ext cx="769620" cy="1152143"/>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txBox="1"/>
          <p:nvPr/>
        </p:nvSpPr>
        <p:spPr>
          <a:xfrm>
            <a:off x="1549146" y="6367373"/>
            <a:ext cx="554990" cy="186690"/>
          </a:xfrm>
          <a:prstGeom prst="rect">
            <a:avLst/>
          </a:prstGeom>
        </p:spPr>
        <p:txBody>
          <a:bodyPr vert="horz" wrap="square" lIns="0" tIns="13335" rIns="0" bIns="0" rtlCol="0">
            <a:spAutoFit/>
          </a:bodyPr>
          <a:lstStyle/>
          <a:p>
            <a:pPr marL="12700">
              <a:lnSpc>
                <a:spcPct val="100000"/>
              </a:lnSpc>
              <a:spcBef>
                <a:spcPts val="105"/>
              </a:spcBef>
            </a:pPr>
            <a:r>
              <a:rPr sz="1050" b="0" spc="5">
                <a:solidFill>
                  <a:srgbClr val="FFFFFF"/>
                </a:solidFill>
                <a:latin typeface="Calibri Light"/>
                <a:cs typeface="Calibri Light"/>
              </a:rPr>
              <a:t>©</a:t>
            </a:r>
            <a:r>
              <a:rPr sz="1050" b="0" spc="-60">
                <a:solidFill>
                  <a:srgbClr val="FFFFFF"/>
                </a:solidFill>
                <a:latin typeface="Calibri Light"/>
                <a:cs typeface="Calibri Light"/>
              </a:rPr>
              <a:t> </a:t>
            </a:r>
            <a:r>
              <a:rPr sz="1050" b="0">
                <a:solidFill>
                  <a:srgbClr val="FFFFFF"/>
                </a:solidFill>
                <a:latin typeface="Calibri Light"/>
                <a:cs typeface="Calibri Light"/>
              </a:rPr>
              <a:t>Enhesa</a:t>
            </a:r>
            <a:endParaRPr sz="1050">
              <a:latin typeface="Calibri Light"/>
              <a:cs typeface="Calibri Light"/>
            </a:endParaRPr>
          </a:p>
        </p:txBody>
      </p:sp>
      <p:sp>
        <p:nvSpPr>
          <p:cNvPr id="7" name="object 7"/>
          <p:cNvSpPr/>
          <p:nvPr/>
        </p:nvSpPr>
        <p:spPr>
          <a:xfrm>
            <a:off x="214884" y="6109715"/>
            <a:ext cx="1007363" cy="579120"/>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txBox="1"/>
          <p:nvPr/>
        </p:nvSpPr>
        <p:spPr>
          <a:xfrm>
            <a:off x="10998200" y="6366459"/>
            <a:ext cx="162560" cy="186690"/>
          </a:xfrm>
          <a:prstGeom prst="rect">
            <a:avLst/>
          </a:prstGeom>
        </p:spPr>
        <p:txBody>
          <a:bodyPr vert="horz" wrap="square" lIns="0" tIns="13335" rIns="0" bIns="0" rtlCol="0">
            <a:spAutoFit/>
          </a:bodyPr>
          <a:lstStyle/>
          <a:p>
            <a:pPr marL="12700">
              <a:lnSpc>
                <a:spcPct val="100000"/>
              </a:lnSpc>
              <a:spcBef>
                <a:spcPts val="105"/>
              </a:spcBef>
            </a:pPr>
            <a:r>
              <a:rPr sz="1050">
                <a:solidFill>
                  <a:srgbClr val="FFFFFF"/>
                </a:solidFill>
                <a:latin typeface="Calibri"/>
                <a:cs typeface="Calibri"/>
              </a:rPr>
              <a:t>19</a:t>
            </a:r>
            <a:endParaRPr sz="1050">
              <a:latin typeface="Calibri"/>
              <a:cs typeface="Calibri"/>
            </a:endParaRPr>
          </a:p>
        </p:txBody>
      </p:sp>
      <p:sp>
        <p:nvSpPr>
          <p:cNvPr id="9" name="object 9"/>
          <p:cNvSpPr txBox="1">
            <a:spLocks noGrp="1"/>
          </p:cNvSpPr>
          <p:nvPr>
            <p:ph type="title"/>
          </p:nvPr>
        </p:nvSpPr>
        <p:spPr>
          <a:xfrm>
            <a:off x="4544695" y="2089226"/>
            <a:ext cx="3173730" cy="848994"/>
          </a:xfrm>
          <a:prstGeom prst="rect">
            <a:avLst/>
          </a:prstGeom>
        </p:spPr>
        <p:txBody>
          <a:bodyPr vert="horz" wrap="square" lIns="0" tIns="12700" rIns="0" bIns="0" rtlCol="0">
            <a:spAutoFit/>
          </a:bodyPr>
          <a:lstStyle/>
          <a:p>
            <a:pPr marL="12700">
              <a:lnSpc>
                <a:spcPct val="100000"/>
              </a:lnSpc>
              <a:spcBef>
                <a:spcPts val="100"/>
              </a:spcBef>
            </a:pPr>
            <a:r>
              <a:rPr sz="5400" u="none" spc="-25">
                <a:solidFill>
                  <a:srgbClr val="FFFFFF"/>
                </a:solidFill>
              </a:rPr>
              <a:t>Poll</a:t>
            </a:r>
            <a:r>
              <a:rPr sz="5400" u="none" spc="-515">
                <a:solidFill>
                  <a:srgbClr val="FFFFFF"/>
                </a:solidFill>
              </a:rPr>
              <a:t> </a:t>
            </a:r>
            <a:r>
              <a:rPr sz="5400" u="none" spc="-75">
                <a:solidFill>
                  <a:srgbClr val="FFFFFF"/>
                </a:solidFill>
              </a:rPr>
              <a:t>time!</a:t>
            </a:r>
            <a:endParaRPr sz="5400"/>
          </a:p>
        </p:txBody>
      </p:sp>
      <p:sp>
        <p:nvSpPr>
          <p:cNvPr id="10" name="object 10"/>
          <p:cNvSpPr txBox="1">
            <a:spLocks noGrp="1"/>
          </p:cNvSpPr>
          <p:nvPr>
            <p:ph type="body" idx="1"/>
          </p:nvPr>
        </p:nvSpPr>
        <p:spPr>
          <a:xfrm>
            <a:off x="464268" y="1830834"/>
            <a:ext cx="11263464" cy="2920927"/>
          </a:xfrm>
          <a:prstGeom prst="rect">
            <a:avLst/>
          </a:prstGeom>
        </p:spPr>
        <p:txBody>
          <a:bodyPr vert="horz" wrap="square" lIns="0" tIns="1109598" rIns="0" bIns="0" rtlCol="0">
            <a:spAutoFit/>
          </a:bodyPr>
          <a:lstStyle/>
          <a:p>
            <a:pPr marL="72390" algn="ctr">
              <a:lnSpc>
                <a:spcPts val="4740"/>
              </a:lnSpc>
              <a:spcBef>
                <a:spcPts val="95"/>
              </a:spcBef>
            </a:pPr>
            <a:r>
              <a:rPr spc="-105">
                <a:solidFill>
                  <a:schemeClr val="bg1"/>
                </a:solidFill>
              </a:rPr>
              <a:t>Voluntary </a:t>
            </a:r>
            <a:r>
              <a:rPr spc="-195">
                <a:solidFill>
                  <a:schemeClr val="bg1"/>
                </a:solidFill>
              </a:rPr>
              <a:t>standards/frameworks</a:t>
            </a:r>
            <a:r>
              <a:rPr spc="-555">
                <a:solidFill>
                  <a:schemeClr val="bg1"/>
                </a:solidFill>
              </a:rPr>
              <a:t> </a:t>
            </a:r>
            <a:r>
              <a:rPr spc="-175">
                <a:solidFill>
                  <a:schemeClr val="bg1"/>
                </a:solidFill>
              </a:rPr>
              <a:t>?</a:t>
            </a:r>
          </a:p>
          <a:p>
            <a:pPr marL="72390" algn="ctr">
              <a:lnSpc>
                <a:spcPts val="4740"/>
              </a:lnSpc>
            </a:pPr>
            <a:r>
              <a:rPr b="0" spc="-10" err="1">
                <a:solidFill>
                  <a:schemeClr val="bg1"/>
                </a:solidFill>
                <a:latin typeface="Microsoft YaHei"/>
                <a:cs typeface="Microsoft YaHei"/>
              </a:rPr>
              <a:t>投票时间</a:t>
            </a:r>
            <a:r>
              <a:rPr b="0" spc="-10">
                <a:solidFill>
                  <a:schemeClr val="bg1"/>
                </a:solidFill>
                <a:latin typeface="Microsoft YaHei"/>
                <a:cs typeface="Microsoft YaHei"/>
              </a:rPr>
              <a:t>！</a:t>
            </a:r>
          </a:p>
          <a:p>
            <a:pPr marL="74295" algn="ctr">
              <a:lnSpc>
                <a:spcPct val="100000"/>
              </a:lnSpc>
            </a:pPr>
            <a:r>
              <a:rPr b="0" spc="-5" err="1">
                <a:solidFill>
                  <a:schemeClr val="bg1"/>
                </a:solidFill>
                <a:latin typeface="Microsoft YaHei"/>
                <a:cs typeface="Microsoft YaHei"/>
              </a:rPr>
              <a:t>自愿性标准、框架</a:t>
            </a:r>
            <a:r>
              <a:rPr b="0" spc="-5">
                <a:solidFill>
                  <a:schemeClr val="bg1"/>
                </a:solidFill>
                <a:latin typeface="Microsoft YaHei"/>
                <a:cs typeface="Microsoft YaHei"/>
              </a:rPr>
              <a:t>？</a:t>
            </a: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1999" cy="6857997"/>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p:nvPr/>
        </p:nvSpPr>
        <p:spPr>
          <a:xfrm>
            <a:off x="1926335" y="2557272"/>
            <a:ext cx="3008376" cy="172821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txBox="1"/>
          <p:nvPr/>
        </p:nvSpPr>
        <p:spPr>
          <a:xfrm>
            <a:off x="6367398" y="1901697"/>
            <a:ext cx="3206750" cy="2935605"/>
          </a:xfrm>
          <a:prstGeom prst="rect">
            <a:avLst/>
          </a:prstGeom>
        </p:spPr>
        <p:txBody>
          <a:bodyPr vert="horz" wrap="square" lIns="0" tIns="17780" rIns="0" bIns="0" rtlCol="0">
            <a:spAutoFit/>
          </a:bodyPr>
          <a:lstStyle/>
          <a:p>
            <a:pPr marL="12700" marR="5080">
              <a:lnSpc>
                <a:spcPct val="99300"/>
              </a:lnSpc>
              <a:spcBef>
                <a:spcPts val="140"/>
              </a:spcBef>
            </a:pPr>
            <a:r>
              <a:rPr sz="4800" b="1" spc="-145">
                <a:solidFill>
                  <a:schemeClr val="bg1"/>
                </a:solidFill>
                <a:latin typeface="Lucida Sans"/>
                <a:cs typeface="Lucida Sans"/>
              </a:rPr>
              <a:t>Mandato</a:t>
            </a:r>
            <a:r>
              <a:rPr sz="4800" b="1" spc="-100">
                <a:solidFill>
                  <a:schemeClr val="bg1"/>
                </a:solidFill>
                <a:latin typeface="Lucida Sans"/>
                <a:cs typeface="Lucida Sans"/>
              </a:rPr>
              <a:t>r</a:t>
            </a:r>
            <a:r>
              <a:rPr sz="4800" b="1" spc="-125">
                <a:solidFill>
                  <a:schemeClr val="bg1"/>
                </a:solidFill>
                <a:latin typeface="Lucida Sans"/>
                <a:cs typeface="Lucida Sans"/>
              </a:rPr>
              <a:t>y  </a:t>
            </a:r>
            <a:r>
              <a:rPr sz="4800" b="1" spc="-120">
                <a:solidFill>
                  <a:schemeClr val="bg1"/>
                </a:solidFill>
                <a:latin typeface="Lucida Sans"/>
                <a:cs typeface="Lucida Sans"/>
              </a:rPr>
              <a:t>corporate  </a:t>
            </a:r>
            <a:r>
              <a:rPr sz="4800" b="1" spc="-155">
                <a:solidFill>
                  <a:schemeClr val="bg1"/>
                </a:solidFill>
                <a:latin typeface="Lucida Sans"/>
                <a:cs typeface="Lucida Sans"/>
              </a:rPr>
              <a:t>reporting  </a:t>
            </a:r>
            <a:r>
              <a:rPr sz="4800" err="1">
                <a:solidFill>
                  <a:schemeClr val="bg1"/>
                </a:solidFill>
                <a:latin typeface="Microsoft YaHei"/>
                <a:cs typeface="Microsoft YaHei"/>
              </a:rPr>
              <a:t>强制</a:t>
            </a:r>
            <a:r>
              <a:rPr sz="4800" spc="-5" err="1">
                <a:solidFill>
                  <a:schemeClr val="bg1"/>
                </a:solidFill>
                <a:latin typeface="Microsoft YaHei"/>
                <a:cs typeface="Microsoft YaHei"/>
              </a:rPr>
              <a:t>性</a:t>
            </a:r>
            <a:r>
              <a:rPr sz="4800" err="1">
                <a:solidFill>
                  <a:schemeClr val="bg1"/>
                </a:solidFill>
                <a:latin typeface="Microsoft YaHei"/>
                <a:cs typeface="Microsoft YaHei"/>
              </a:rPr>
              <a:t>报告</a:t>
            </a:r>
            <a:endParaRPr sz="4800">
              <a:solidFill>
                <a:schemeClr val="bg1"/>
              </a:solidFill>
              <a:latin typeface="Microsoft YaHei"/>
              <a:cs typeface="Microsoft YaHei"/>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50000" y="1637538"/>
            <a:ext cx="5759240" cy="2824491"/>
          </a:xfrm>
          <a:prstGeom prst="rect">
            <a:avLst/>
          </a:prstGeom>
        </p:spPr>
        <p:txBody>
          <a:bodyPr vert="horz" wrap="square" lIns="0" tIns="53975" rIns="0" bIns="0" rtlCol="0">
            <a:spAutoFit/>
          </a:bodyPr>
          <a:lstStyle/>
          <a:p>
            <a:pPr marL="298450" marR="225425" indent="-285750">
              <a:lnSpc>
                <a:spcPts val="2590"/>
              </a:lnSpc>
              <a:spcBef>
                <a:spcPts val="425"/>
              </a:spcBef>
              <a:buClr>
                <a:srgbClr val="F86423"/>
              </a:buClr>
              <a:buFont typeface="Wingdings" panose="05000000000000000000" pitchFamily="2" charset="2"/>
              <a:buChar char="§"/>
              <a:tabLst>
                <a:tab pos="241300" algn="l"/>
              </a:tabLst>
            </a:pPr>
            <a:r>
              <a:rPr b="0" spc="-5">
                <a:solidFill>
                  <a:schemeClr val="tx1">
                    <a:lumMod val="50000"/>
                    <a:lumOff val="50000"/>
                  </a:schemeClr>
                </a:solidFill>
                <a:cs typeface="Calibri Light"/>
              </a:rPr>
              <a:t>Countries </a:t>
            </a:r>
            <a:r>
              <a:rPr b="0">
                <a:solidFill>
                  <a:schemeClr val="tx1">
                    <a:lumMod val="50000"/>
                    <a:lumOff val="50000"/>
                  </a:schemeClr>
                </a:solidFill>
                <a:cs typeface="Calibri Light"/>
              </a:rPr>
              <a:t>with </a:t>
            </a:r>
            <a:r>
              <a:rPr b="0" spc="-10">
                <a:solidFill>
                  <a:schemeClr val="tx1">
                    <a:lumMod val="50000"/>
                    <a:lumOff val="50000"/>
                  </a:schemeClr>
                </a:solidFill>
                <a:cs typeface="Calibri Light"/>
              </a:rPr>
              <a:t>mandatory</a:t>
            </a:r>
            <a:r>
              <a:rPr b="0" spc="-85">
                <a:solidFill>
                  <a:schemeClr val="tx1">
                    <a:lumMod val="50000"/>
                    <a:lumOff val="50000"/>
                  </a:schemeClr>
                </a:solidFill>
                <a:cs typeface="Calibri Light"/>
              </a:rPr>
              <a:t> </a:t>
            </a:r>
            <a:r>
              <a:rPr b="0" spc="-10">
                <a:solidFill>
                  <a:schemeClr val="tx1">
                    <a:lumMod val="50000"/>
                    <a:lumOff val="50000"/>
                  </a:schemeClr>
                </a:solidFill>
                <a:cs typeface="Calibri Light"/>
              </a:rPr>
              <a:t>ESG  </a:t>
            </a:r>
            <a:r>
              <a:rPr b="0">
                <a:solidFill>
                  <a:schemeClr val="tx1">
                    <a:lumMod val="50000"/>
                    <a:lumOff val="50000"/>
                  </a:schemeClr>
                </a:solidFill>
                <a:cs typeface="Calibri Light"/>
              </a:rPr>
              <a:t>and </a:t>
            </a:r>
            <a:r>
              <a:rPr b="0" spc="-10">
                <a:solidFill>
                  <a:schemeClr val="tx1">
                    <a:lumMod val="50000"/>
                    <a:lumOff val="50000"/>
                  </a:schemeClr>
                </a:solidFill>
                <a:cs typeface="Calibri Light"/>
              </a:rPr>
              <a:t>what </a:t>
            </a:r>
            <a:r>
              <a:rPr b="0">
                <a:solidFill>
                  <a:schemeClr val="tx1">
                    <a:lumMod val="50000"/>
                    <a:lumOff val="50000"/>
                  </a:schemeClr>
                </a:solidFill>
                <a:cs typeface="Calibri Light"/>
              </a:rPr>
              <a:t>is</a:t>
            </a:r>
            <a:r>
              <a:rPr b="0" spc="-45">
                <a:solidFill>
                  <a:schemeClr val="tx1">
                    <a:lumMod val="50000"/>
                    <a:lumOff val="50000"/>
                  </a:schemeClr>
                </a:solidFill>
                <a:cs typeface="Calibri Light"/>
              </a:rPr>
              <a:t> </a:t>
            </a:r>
            <a:r>
              <a:rPr b="0" spc="-5">
                <a:solidFill>
                  <a:schemeClr val="tx1">
                    <a:lumMod val="50000"/>
                    <a:lumOff val="50000"/>
                  </a:schemeClr>
                </a:solidFill>
                <a:cs typeface="Calibri Light"/>
              </a:rPr>
              <a:t>changing</a:t>
            </a:r>
            <a:endParaRPr>
              <a:solidFill>
                <a:schemeClr val="tx1">
                  <a:lumMod val="50000"/>
                  <a:lumOff val="50000"/>
                </a:schemeClr>
              </a:solidFill>
              <a:cs typeface="Calibri Light"/>
            </a:endParaRPr>
          </a:p>
          <a:p>
            <a:pPr marL="12700" indent="271463">
              <a:lnSpc>
                <a:spcPts val="2280"/>
              </a:lnSpc>
              <a:spcBef>
                <a:spcPts val="760"/>
              </a:spcBef>
              <a:buClr>
                <a:srgbClr val="F86423"/>
              </a:buClr>
              <a:tabLst>
                <a:tab pos="241300" algn="l"/>
              </a:tabLst>
            </a:pPr>
            <a:r>
              <a:rPr err="1">
                <a:solidFill>
                  <a:schemeClr val="tx1">
                    <a:lumMod val="50000"/>
                    <a:lumOff val="50000"/>
                  </a:schemeClr>
                </a:solidFill>
                <a:cs typeface="Microsoft YaHei"/>
              </a:rPr>
              <a:t>有强制性</a:t>
            </a:r>
            <a:r>
              <a:rPr b="0" spc="-10" err="1">
                <a:solidFill>
                  <a:schemeClr val="tx1">
                    <a:lumMod val="50000"/>
                    <a:lumOff val="50000"/>
                  </a:schemeClr>
                </a:solidFill>
                <a:cs typeface="Calibri Light"/>
              </a:rPr>
              <a:t>ESG</a:t>
            </a:r>
            <a:r>
              <a:rPr spc="5" err="1">
                <a:solidFill>
                  <a:schemeClr val="tx1">
                    <a:lumMod val="50000"/>
                    <a:lumOff val="50000"/>
                  </a:schemeClr>
                </a:solidFill>
                <a:cs typeface="Microsoft YaHei"/>
              </a:rPr>
              <a:t>报告</a:t>
            </a:r>
            <a:r>
              <a:rPr spc="-20" err="1">
                <a:solidFill>
                  <a:schemeClr val="tx1">
                    <a:lumMod val="50000"/>
                    <a:lumOff val="50000"/>
                  </a:schemeClr>
                </a:solidFill>
                <a:cs typeface="Microsoft YaHei"/>
              </a:rPr>
              <a:t>要</a:t>
            </a:r>
            <a:r>
              <a:rPr spc="5" err="1">
                <a:solidFill>
                  <a:schemeClr val="tx1">
                    <a:lumMod val="50000"/>
                    <a:lumOff val="50000"/>
                  </a:schemeClr>
                </a:solidFill>
                <a:cs typeface="Microsoft YaHei"/>
              </a:rPr>
              <a:t>求的</a:t>
            </a:r>
            <a:r>
              <a:rPr spc="-20" err="1">
                <a:solidFill>
                  <a:schemeClr val="tx1">
                    <a:lumMod val="50000"/>
                    <a:lumOff val="50000"/>
                  </a:schemeClr>
                </a:solidFill>
                <a:cs typeface="Microsoft YaHei"/>
              </a:rPr>
              <a:t>国</a:t>
            </a:r>
            <a:r>
              <a:rPr spc="5" err="1">
                <a:solidFill>
                  <a:schemeClr val="tx1">
                    <a:lumMod val="50000"/>
                    <a:lumOff val="50000"/>
                  </a:schemeClr>
                </a:solidFill>
                <a:cs typeface="Microsoft YaHei"/>
              </a:rPr>
              <a:t>家及</a:t>
            </a:r>
            <a:r>
              <a:rPr spc="-20" err="1">
                <a:solidFill>
                  <a:schemeClr val="tx1">
                    <a:lumMod val="50000"/>
                    <a:lumOff val="50000"/>
                  </a:schemeClr>
                </a:solidFill>
                <a:cs typeface="Microsoft YaHei"/>
              </a:rPr>
              <a:t>近</a:t>
            </a:r>
            <a:r>
              <a:rPr spc="5" err="1">
                <a:solidFill>
                  <a:schemeClr val="tx1">
                    <a:lumMod val="50000"/>
                    <a:lumOff val="50000"/>
                  </a:schemeClr>
                </a:solidFill>
                <a:cs typeface="Microsoft YaHei"/>
              </a:rPr>
              <a:t>期</a:t>
            </a:r>
            <a:r>
              <a:rPr err="1">
                <a:solidFill>
                  <a:schemeClr val="tx1">
                    <a:lumMod val="50000"/>
                    <a:lumOff val="50000"/>
                  </a:schemeClr>
                </a:solidFill>
                <a:cs typeface="Microsoft YaHei"/>
              </a:rPr>
              <a:t>的变化</a:t>
            </a:r>
            <a:endParaRPr lang="en-GB">
              <a:solidFill>
                <a:schemeClr val="tx1">
                  <a:lumMod val="50000"/>
                  <a:lumOff val="50000"/>
                </a:schemeClr>
              </a:solidFill>
              <a:cs typeface="Microsoft YaHei"/>
            </a:endParaRPr>
          </a:p>
          <a:p>
            <a:pPr marL="298450" indent="-285750">
              <a:lnSpc>
                <a:spcPts val="2280"/>
              </a:lnSpc>
              <a:spcBef>
                <a:spcPts val="760"/>
              </a:spcBef>
              <a:buClr>
                <a:srgbClr val="F86423"/>
              </a:buClr>
              <a:buFont typeface="Wingdings" panose="05000000000000000000" pitchFamily="2" charset="2"/>
              <a:buChar char="§"/>
              <a:tabLst>
                <a:tab pos="241300" algn="l"/>
              </a:tabLst>
            </a:pPr>
            <a:endParaRPr lang="en-GB">
              <a:solidFill>
                <a:schemeClr val="tx1">
                  <a:lumMod val="50000"/>
                  <a:lumOff val="50000"/>
                </a:schemeClr>
              </a:solidFill>
              <a:cs typeface="Microsoft YaHei"/>
            </a:endParaRPr>
          </a:p>
          <a:p>
            <a:pPr marL="299085" marR="788670" indent="-287020">
              <a:lnSpc>
                <a:spcPts val="1939"/>
              </a:lnSpc>
              <a:spcBef>
                <a:spcPts val="345"/>
              </a:spcBef>
              <a:buClr>
                <a:srgbClr val="F86423"/>
              </a:buClr>
              <a:buFont typeface="Wingdings" panose="05000000000000000000" pitchFamily="2" charset="2"/>
              <a:buChar char="§"/>
              <a:tabLst>
                <a:tab pos="299085" algn="l"/>
                <a:tab pos="299720" algn="l"/>
              </a:tabLst>
            </a:pPr>
            <a:r>
              <a:rPr lang="en-GB" b="0" spc="-10">
                <a:solidFill>
                  <a:schemeClr val="tx1">
                    <a:lumMod val="50000"/>
                    <a:lumOff val="50000"/>
                  </a:schemeClr>
                </a:solidFill>
                <a:cs typeface="Calibri Light"/>
              </a:rPr>
              <a:t>Pioneers: Malaysia, </a:t>
            </a:r>
            <a:r>
              <a:rPr lang="en-GB" b="0" spc="-5">
                <a:solidFill>
                  <a:schemeClr val="tx1">
                    <a:lumMod val="50000"/>
                    <a:lumOff val="50000"/>
                  </a:schemeClr>
                </a:solidFill>
                <a:cs typeface="Calibri Light"/>
              </a:rPr>
              <a:t>India, Netherlands,  </a:t>
            </a:r>
            <a:r>
              <a:rPr lang="en-GB" b="0" spc="-30">
                <a:solidFill>
                  <a:schemeClr val="tx1">
                    <a:lumMod val="50000"/>
                    <a:lumOff val="50000"/>
                  </a:schemeClr>
                </a:solidFill>
                <a:cs typeface="Calibri Light"/>
              </a:rPr>
              <a:t>Norway,</a:t>
            </a:r>
            <a:r>
              <a:rPr lang="en-GB" b="0" spc="-5">
                <a:solidFill>
                  <a:schemeClr val="tx1">
                    <a:lumMod val="50000"/>
                    <a:lumOff val="50000"/>
                  </a:schemeClr>
                </a:solidFill>
                <a:cs typeface="Calibri Light"/>
              </a:rPr>
              <a:t> France</a:t>
            </a:r>
            <a:endParaRPr lang="en-GB">
              <a:solidFill>
                <a:schemeClr val="tx1">
                  <a:lumMod val="50000"/>
                  <a:lumOff val="50000"/>
                </a:schemeClr>
              </a:solidFill>
              <a:cs typeface="Calibri Light"/>
            </a:endParaRPr>
          </a:p>
          <a:p>
            <a:pPr marL="12700" marR="5080" indent="271463">
              <a:lnSpc>
                <a:spcPts val="1910"/>
              </a:lnSpc>
              <a:spcBef>
                <a:spcPts val="1080"/>
              </a:spcBef>
              <a:buClr>
                <a:srgbClr val="F86423"/>
              </a:buClr>
              <a:tabLst>
                <a:tab pos="299085" algn="l"/>
                <a:tab pos="299720" algn="l"/>
              </a:tabLst>
            </a:pPr>
            <a:r>
              <a:rPr lang="zh-CN" altLang="en-US">
                <a:solidFill>
                  <a:schemeClr val="tx1">
                    <a:lumMod val="50000"/>
                    <a:lumOff val="50000"/>
                  </a:schemeClr>
                </a:solidFill>
                <a:cs typeface="Microsoft YaHei"/>
              </a:rPr>
              <a:t>领先国家：马来西亚，印度，荷兰，挪威， 法国</a:t>
            </a:r>
          </a:p>
          <a:p>
            <a:pPr marL="298450" indent="-285750">
              <a:lnSpc>
                <a:spcPts val="2280"/>
              </a:lnSpc>
              <a:spcBef>
                <a:spcPts val="760"/>
              </a:spcBef>
              <a:buClr>
                <a:srgbClr val="F86423"/>
              </a:buClr>
              <a:buFont typeface="Wingdings" panose="05000000000000000000" pitchFamily="2" charset="2"/>
              <a:buChar char="§"/>
              <a:tabLst>
                <a:tab pos="241300" algn="l"/>
              </a:tabLst>
            </a:pPr>
            <a:endParaRPr>
              <a:solidFill>
                <a:schemeClr val="tx1">
                  <a:lumMod val="50000"/>
                  <a:lumOff val="50000"/>
                </a:schemeClr>
              </a:solidFill>
              <a:cs typeface="Microsoft YaHei"/>
            </a:endParaRPr>
          </a:p>
        </p:txBody>
      </p:sp>
      <p:sp>
        <p:nvSpPr>
          <p:cNvPr id="4" name="object 4"/>
          <p:cNvSpPr txBox="1">
            <a:spLocks noGrp="1"/>
          </p:cNvSpPr>
          <p:nvPr>
            <p:ph type="title"/>
          </p:nvPr>
        </p:nvSpPr>
        <p:spPr>
          <a:xfrm>
            <a:off x="450000" y="510419"/>
            <a:ext cx="11518480" cy="622222"/>
          </a:xfrm>
          <a:prstGeom prst="rect">
            <a:avLst/>
          </a:prstGeom>
        </p:spPr>
        <p:txBody>
          <a:bodyPr vert="horz" wrap="square" lIns="0" tIns="73660" rIns="0" bIns="0" rtlCol="0">
            <a:spAutoFit/>
          </a:bodyPr>
          <a:lstStyle/>
          <a:p>
            <a:pPr marL="12700" marR="5080">
              <a:lnSpc>
                <a:spcPct val="88900"/>
              </a:lnSpc>
              <a:spcBef>
                <a:spcPts val="580"/>
              </a:spcBef>
            </a:pPr>
            <a:r>
              <a:rPr b="0" u="none" err="1">
                <a:solidFill>
                  <a:srgbClr val="F86423"/>
                </a:solidFill>
                <a:latin typeface="Microsoft YaHei"/>
                <a:cs typeface="Microsoft YaHei"/>
              </a:rPr>
              <a:t>强制性报告</a:t>
            </a:r>
            <a:r>
              <a:rPr b="0" u="none" spc="-240">
                <a:solidFill>
                  <a:srgbClr val="F86423"/>
                </a:solidFill>
                <a:latin typeface="Microsoft YaHei"/>
                <a:cs typeface="Microsoft YaHei"/>
              </a:rPr>
              <a:t> </a:t>
            </a:r>
            <a:r>
              <a:rPr u="none">
                <a:solidFill>
                  <a:srgbClr val="F86423"/>
                </a:solidFill>
              </a:rPr>
              <a:t>–</a:t>
            </a:r>
            <a:r>
              <a:rPr u="none" spc="-310">
                <a:solidFill>
                  <a:srgbClr val="F86423"/>
                </a:solidFill>
              </a:rPr>
              <a:t> </a:t>
            </a:r>
            <a:r>
              <a:rPr b="0" u="none" spc="-5" err="1">
                <a:solidFill>
                  <a:srgbClr val="F86423"/>
                </a:solidFill>
                <a:latin typeface="Microsoft YaHei"/>
                <a:cs typeface="Microsoft YaHei"/>
              </a:rPr>
              <a:t>趋于详细</a:t>
            </a:r>
            <a:r>
              <a:rPr lang="en-GB" b="0" u="none" spc="-5">
                <a:solidFill>
                  <a:srgbClr val="F86423"/>
                </a:solidFill>
                <a:latin typeface="Microsoft YaHei"/>
                <a:cs typeface="Microsoft YaHei"/>
              </a:rPr>
              <a:t> </a:t>
            </a:r>
            <a:r>
              <a:rPr lang="en-US" sz="2400" spc="-110">
                <a:latin typeface="Ubuntu" panose="020B0504030602030204" pitchFamily="34" charset="0"/>
              </a:rPr>
              <a:t>Mandatory</a:t>
            </a:r>
            <a:r>
              <a:rPr lang="en-US" sz="2400" spc="-345">
                <a:latin typeface="Ubuntu" panose="020B0504030602030204" pitchFamily="34" charset="0"/>
              </a:rPr>
              <a:t> </a:t>
            </a:r>
            <a:r>
              <a:rPr lang="en-US" sz="2400" spc="-105">
                <a:latin typeface="Ubuntu" panose="020B0504030602030204" pitchFamily="34" charset="0"/>
              </a:rPr>
              <a:t>reporting:  </a:t>
            </a:r>
            <a:r>
              <a:rPr lang="en-US" sz="2400" spc="-175">
                <a:solidFill>
                  <a:srgbClr val="F86423"/>
                </a:solidFill>
                <a:latin typeface="Ubuntu" panose="020B0504030602030204" pitchFamily="34" charset="0"/>
              </a:rPr>
              <a:t>Going </a:t>
            </a:r>
            <a:r>
              <a:rPr lang="en-US" sz="2400" spc="-160">
                <a:solidFill>
                  <a:srgbClr val="F86423"/>
                </a:solidFill>
                <a:latin typeface="Ubuntu" panose="020B0504030602030204" pitchFamily="34" charset="0"/>
              </a:rPr>
              <a:t>more </a:t>
            </a:r>
            <a:r>
              <a:rPr lang="en-US" sz="2400" spc="-125">
                <a:solidFill>
                  <a:srgbClr val="F86423"/>
                </a:solidFill>
                <a:latin typeface="Ubuntu" panose="020B0504030602030204" pitchFamily="34" charset="0"/>
              </a:rPr>
              <a:t>specific </a:t>
            </a:r>
            <a:endParaRPr sz="2400">
              <a:latin typeface="Ubuntu" panose="020B0504030602030204" pitchFamily="34" charset="0"/>
              <a:cs typeface="Microsoft YaHei"/>
            </a:endParaRPr>
          </a:p>
        </p:txBody>
      </p:sp>
      <p:sp>
        <p:nvSpPr>
          <p:cNvPr id="5" name="object 5"/>
          <p:cNvSpPr txBox="1"/>
          <p:nvPr/>
        </p:nvSpPr>
        <p:spPr>
          <a:xfrm>
            <a:off x="6092920" y="1637538"/>
            <a:ext cx="5440093" cy="2750112"/>
          </a:xfrm>
          <a:prstGeom prst="rect">
            <a:avLst/>
          </a:prstGeom>
        </p:spPr>
        <p:txBody>
          <a:bodyPr vert="horz" wrap="square" lIns="0" tIns="43815" rIns="0" bIns="0" rtlCol="0">
            <a:spAutoFit/>
          </a:bodyPr>
          <a:lstStyle/>
          <a:p>
            <a:pPr marL="355600" marR="700405" indent="-342900">
              <a:lnSpc>
                <a:spcPts val="1939"/>
              </a:lnSpc>
              <a:spcBef>
                <a:spcPts val="345"/>
              </a:spcBef>
              <a:buClr>
                <a:srgbClr val="F86423"/>
              </a:buClr>
              <a:buFont typeface="Wingdings" panose="05000000000000000000" pitchFamily="2" charset="2"/>
              <a:buChar char="§"/>
              <a:tabLst>
                <a:tab pos="354965" algn="l"/>
                <a:tab pos="355600" algn="l"/>
              </a:tabLst>
            </a:pPr>
            <a:r>
              <a:rPr b="0" spc="-10">
                <a:solidFill>
                  <a:schemeClr val="tx1">
                    <a:lumMod val="50000"/>
                    <a:lumOff val="50000"/>
                  </a:schemeClr>
                </a:solidFill>
                <a:cs typeface="Calibri Light"/>
              </a:rPr>
              <a:t>Reporting standards </a:t>
            </a:r>
            <a:r>
              <a:rPr b="0" spc="-5">
                <a:solidFill>
                  <a:schemeClr val="tx1">
                    <a:lumMod val="50000"/>
                    <a:lumOff val="50000"/>
                  </a:schemeClr>
                </a:solidFill>
                <a:cs typeface="Calibri Light"/>
              </a:rPr>
              <a:t>GRI, </a:t>
            </a:r>
            <a:r>
              <a:rPr b="0" spc="-10">
                <a:solidFill>
                  <a:schemeClr val="tx1">
                    <a:lumMod val="50000"/>
                    <a:lumOff val="50000"/>
                  </a:schemeClr>
                </a:solidFill>
                <a:cs typeface="Calibri Light"/>
              </a:rPr>
              <a:t>SASB, </a:t>
            </a:r>
            <a:r>
              <a:rPr b="0" spc="-5">
                <a:solidFill>
                  <a:schemeClr val="tx1">
                    <a:lumMod val="50000"/>
                    <a:lumOff val="50000"/>
                  </a:schemeClr>
                </a:solidFill>
                <a:cs typeface="Calibri Light"/>
              </a:rPr>
              <a:t>or </a:t>
            </a:r>
            <a:r>
              <a:rPr b="0" spc="-10">
                <a:solidFill>
                  <a:schemeClr val="tx1">
                    <a:lumMod val="50000"/>
                    <a:lumOff val="50000"/>
                  </a:schemeClr>
                </a:solidFill>
                <a:cs typeface="Calibri Light"/>
              </a:rPr>
              <a:t>TCFD </a:t>
            </a:r>
            <a:r>
              <a:rPr b="0" spc="-5">
                <a:solidFill>
                  <a:schemeClr val="tx1">
                    <a:lumMod val="50000"/>
                    <a:lumOff val="50000"/>
                  </a:schemeClr>
                </a:solidFill>
                <a:cs typeface="Calibri Light"/>
              </a:rPr>
              <a:t>or </a:t>
            </a:r>
            <a:r>
              <a:rPr b="0">
                <a:solidFill>
                  <a:schemeClr val="tx1">
                    <a:lumMod val="50000"/>
                    <a:lumOff val="50000"/>
                  </a:schemeClr>
                </a:solidFill>
                <a:cs typeface="Calibri Light"/>
              </a:rPr>
              <a:t>used in  </a:t>
            </a:r>
            <a:r>
              <a:rPr b="0" spc="-5">
                <a:solidFill>
                  <a:schemeClr val="tx1">
                    <a:lumMod val="50000"/>
                    <a:lumOff val="50000"/>
                  </a:schemeClr>
                </a:solidFill>
                <a:cs typeface="Calibri Light"/>
              </a:rPr>
              <a:t>conjunction</a:t>
            </a:r>
            <a:endParaRPr>
              <a:solidFill>
                <a:schemeClr val="tx1">
                  <a:lumMod val="50000"/>
                  <a:lumOff val="50000"/>
                </a:schemeClr>
              </a:solidFill>
              <a:cs typeface="Calibri Light"/>
            </a:endParaRPr>
          </a:p>
          <a:p>
            <a:pPr marL="12700" indent="333375">
              <a:lnSpc>
                <a:spcPts val="1825"/>
              </a:lnSpc>
              <a:buClr>
                <a:srgbClr val="F86423"/>
              </a:buClr>
              <a:tabLst>
                <a:tab pos="354965" algn="l"/>
                <a:tab pos="355600" algn="l"/>
              </a:tabLst>
            </a:pPr>
            <a:r>
              <a:rPr err="1">
                <a:solidFill>
                  <a:schemeClr val="tx1">
                    <a:lumMod val="50000"/>
                    <a:lumOff val="50000"/>
                  </a:schemeClr>
                </a:solidFill>
                <a:cs typeface="Microsoft YaHei"/>
              </a:rPr>
              <a:t>报告标准</a:t>
            </a:r>
            <a:r>
              <a:rPr spc="-5" err="1">
                <a:solidFill>
                  <a:schemeClr val="tx1">
                    <a:lumMod val="50000"/>
                    <a:lumOff val="50000"/>
                  </a:schemeClr>
                </a:solidFill>
                <a:cs typeface="Microsoft YaHei"/>
              </a:rPr>
              <a:t>：</a:t>
            </a:r>
            <a:r>
              <a:rPr b="0" spc="-5" err="1">
                <a:solidFill>
                  <a:schemeClr val="tx1">
                    <a:lumMod val="50000"/>
                    <a:lumOff val="50000"/>
                  </a:schemeClr>
                </a:solidFill>
                <a:cs typeface="Calibri Light"/>
              </a:rPr>
              <a:t>GRI</a:t>
            </a:r>
            <a:r>
              <a:rPr b="0" spc="-5">
                <a:solidFill>
                  <a:schemeClr val="tx1">
                    <a:lumMod val="50000"/>
                    <a:lumOff val="50000"/>
                  </a:schemeClr>
                </a:solidFill>
                <a:cs typeface="Calibri Light"/>
              </a:rPr>
              <a:t>,</a:t>
            </a:r>
            <a:r>
              <a:rPr b="0" spc="-15">
                <a:solidFill>
                  <a:schemeClr val="tx1">
                    <a:lumMod val="50000"/>
                    <a:lumOff val="50000"/>
                  </a:schemeClr>
                </a:solidFill>
                <a:cs typeface="Calibri Light"/>
              </a:rPr>
              <a:t> </a:t>
            </a:r>
            <a:r>
              <a:rPr b="0" spc="-10">
                <a:solidFill>
                  <a:schemeClr val="tx1">
                    <a:lumMod val="50000"/>
                    <a:lumOff val="50000"/>
                  </a:schemeClr>
                </a:solidFill>
                <a:cs typeface="Calibri Light"/>
              </a:rPr>
              <a:t>SASB, </a:t>
            </a:r>
            <a:r>
              <a:rPr b="0" spc="-15" err="1">
                <a:solidFill>
                  <a:schemeClr val="tx1">
                    <a:lumMod val="50000"/>
                    <a:lumOff val="50000"/>
                  </a:schemeClr>
                </a:solidFill>
                <a:cs typeface="Calibri Light"/>
              </a:rPr>
              <a:t>TCFD</a:t>
            </a:r>
            <a:r>
              <a:rPr err="1">
                <a:solidFill>
                  <a:schemeClr val="tx1">
                    <a:lumMod val="50000"/>
                    <a:lumOff val="50000"/>
                  </a:schemeClr>
                </a:solidFill>
                <a:cs typeface="Microsoft YaHei"/>
              </a:rPr>
              <a:t>或综合使用</a:t>
            </a:r>
            <a:endParaRPr lang="en-GB">
              <a:solidFill>
                <a:schemeClr val="tx1">
                  <a:lumMod val="50000"/>
                  <a:lumOff val="50000"/>
                </a:schemeClr>
              </a:solidFill>
              <a:cs typeface="Microsoft YaHei"/>
            </a:endParaRPr>
          </a:p>
          <a:p>
            <a:pPr marL="12700">
              <a:lnSpc>
                <a:spcPts val="1825"/>
              </a:lnSpc>
              <a:buClr>
                <a:srgbClr val="F86423"/>
              </a:buClr>
              <a:tabLst>
                <a:tab pos="354965" algn="l"/>
                <a:tab pos="355600" algn="l"/>
              </a:tabLst>
            </a:pPr>
            <a:endParaRPr>
              <a:solidFill>
                <a:schemeClr val="tx1">
                  <a:lumMod val="50000"/>
                  <a:lumOff val="50000"/>
                </a:schemeClr>
              </a:solidFill>
              <a:cs typeface="Microsoft YaHei"/>
            </a:endParaRPr>
          </a:p>
          <a:p>
            <a:pPr marL="715010" indent="-342900">
              <a:lnSpc>
                <a:spcPts val="1945"/>
              </a:lnSpc>
              <a:buFont typeface="Wingdings" panose="05000000000000000000" pitchFamily="2" charset="2"/>
              <a:buChar char="§"/>
            </a:pPr>
            <a:r>
              <a:rPr sz="1600" err="1">
                <a:solidFill>
                  <a:schemeClr val="tx1">
                    <a:lumMod val="50000"/>
                    <a:lumOff val="50000"/>
                  </a:schemeClr>
                </a:solidFill>
                <a:cs typeface="Microsoft YaHei"/>
              </a:rPr>
              <a:t>哥伦比亚</a:t>
            </a:r>
            <a:r>
              <a:rPr sz="1600" spc="-130">
                <a:solidFill>
                  <a:schemeClr val="tx1">
                    <a:lumMod val="50000"/>
                    <a:lumOff val="50000"/>
                  </a:schemeClr>
                </a:solidFill>
                <a:cs typeface="Microsoft YaHei"/>
              </a:rPr>
              <a:t> </a:t>
            </a:r>
            <a:r>
              <a:rPr sz="1600" b="0" spc="-5">
                <a:solidFill>
                  <a:schemeClr val="tx1">
                    <a:lumMod val="50000"/>
                    <a:lumOff val="50000"/>
                  </a:schemeClr>
                </a:solidFill>
                <a:cs typeface="Calibri Light"/>
              </a:rPr>
              <a:t>(SASB</a:t>
            </a:r>
            <a:r>
              <a:rPr sz="1600" b="0">
                <a:solidFill>
                  <a:schemeClr val="tx1">
                    <a:lumMod val="50000"/>
                    <a:lumOff val="50000"/>
                  </a:schemeClr>
                </a:solidFill>
                <a:cs typeface="Calibri Light"/>
              </a:rPr>
              <a:t> and</a:t>
            </a:r>
            <a:r>
              <a:rPr sz="1600" b="0" spc="-5">
                <a:solidFill>
                  <a:schemeClr val="tx1">
                    <a:lumMod val="50000"/>
                    <a:lumOff val="50000"/>
                  </a:schemeClr>
                </a:solidFill>
                <a:cs typeface="Calibri Light"/>
              </a:rPr>
              <a:t> </a:t>
            </a:r>
            <a:r>
              <a:rPr sz="1600" b="0" spc="-10">
                <a:solidFill>
                  <a:schemeClr val="tx1">
                    <a:lumMod val="50000"/>
                    <a:lumOff val="50000"/>
                  </a:schemeClr>
                </a:solidFill>
                <a:cs typeface="Calibri Light"/>
              </a:rPr>
              <a:t>TCFD)</a:t>
            </a:r>
            <a:r>
              <a:rPr sz="1600" b="0" spc="-5">
                <a:solidFill>
                  <a:schemeClr val="tx1">
                    <a:lumMod val="50000"/>
                    <a:lumOff val="50000"/>
                  </a:schemeClr>
                </a:solidFill>
                <a:cs typeface="Calibri Light"/>
              </a:rPr>
              <a:t> </a:t>
            </a:r>
            <a:r>
              <a:rPr sz="1600" b="0">
                <a:solidFill>
                  <a:schemeClr val="tx1">
                    <a:lumMod val="50000"/>
                    <a:lumOff val="50000"/>
                  </a:schemeClr>
                </a:solidFill>
                <a:cs typeface="Calibri Light"/>
              </a:rPr>
              <a:t>and </a:t>
            </a:r>
            <a:r>
              <a:rPr sz="1600" err="1">
                <a:solidFill>
                  <a:schemeClr val="tx1">
                    <a:lumMod val="50000"/>
                    <a:lumOff val="50000"/>
                  </a:schemeClr>
                </a:solidFill>
                <a:cs typeface="Microsoft YaHei"/>
              </a:rPr>
              <a:t>智利</a:t>
            </a:r>
            <a:r>
              <a:rPr sz="1600" spc="-114">
                <a:solidFill>
                  <a:schemeClr val="tx1">
                    <a:lumMod val="50000"/>
                    <a:lumOff val="50000"/>
                  </a:schemeClr>
                </a:solidFill>
                <a:cs typeface="Microsoft YaHei"/>
              </a:rPr>
              <a:t> </a:t>
            </a:r>
            <a:r>
              <a:rPr sz="1600" b="0" spc="-5">
                <a:solidFill>
                  <a:schemeClr val="tx1">
                    <a:lumMod val="50000"/>
                    <a:lumOff val="50000"/>
                  </a:schemeClr>
                </a:solidFill>
                <a:cs typeface="Calibri Light"/>
              </a:rPr>
              <a:t>(SASB)</a:t>
            </a:r>
            <a:endParaRPr sz="1600">
              <a:solidFill>
                <a:schemeClr val="tx1">
                  <a:lumMod val="50000"/>
                  <a:lumOff val="50000"/>
                </a:schemeClr>
              </a:solidFill>
              <a:cs typeface="Calibri Light"/>
            </a:endParaRPr>
          </a:p>
          <a:p>
            <a:pPr marL="715010" indent="-342900">
              <a:lnSpc>
                <a:spcPts val="1939"/>
              </a:lnSpc>
              <a:buFont typeface="Wingdings" panose="05000000000000000000" pitchFamily="2" charset="2"/>
              <a:buChar char="§"/>
            </a:pPr>
            <a:r>
              <a:rPr sz="1600" spc="-5" err="1">
                <a:solidFill>
                  <a:schemeClr val="tx1">
                    <a:lumMod val="50000"/>
                    <a:lumOff val="50000"/>
                  </a:schemeClr>
                </a:solidFill>
                <a:cs typeface="Microsoft YaHei"/>
              </a:rPr>
              <a:t>印</a:t>
            </a:r>
            <a:r>
              <a:rPr sz="1600" err="1">
                <a:solidFill>
                  <a:schemeClr val="tx1">
                    <a:lumMod val="50000"/>
                    <a:lumOff val="50000"/>
                  </a:schemeClr>
                </a:solidFill>
                <a:cs typeface="Microsoft YaHei"/>
              </a:rPr>
              <a:t>度</a:t>
            </a:r>
            <a:r>
              <a:rPr sz="1600" spc="-130">
                <a:solidFill>
                  <a:schemeClr val="tx1">
                    <a:lumMod val="50000"/>
                    <a:lumOff val="50000"/>
                  </a:schemeClr>
                </a:solidFill>
                <a:cs typeface="Microsoft YaHei"/>
              </a:rPr>
              <a:t> </a:t>
            </a:r>
            <a:r>
              <a:rPr sz="1600" b="0" spc="-10">
                <a:solidFill>
                  <a:schemeClr val="tx1">
                    <a:lumMod val="50000"/>
                    <a:lumOff val="50000"/>
                  </a:schemeClr>
                </a:solidFill>
                <a:cs typeface="Calibri Light"/>
              </a:rPr>
              <a:t>(renamed</a:t>
            </a:r>
            <a:r>
              <a:rPr sz="1600" b="0">
                <a:solidFill>
                  <a:schemeClr val="tx1">
                    <a:lumMod val="50000"/>
                    <a:lumOff val="50000"/>
                  </a:schemeClr>
                </a:solidFill>
                <a:cs typeface="Calibri Light"/>
              </a:rPr>
              <a:t> </a:t>
            </a:r>
            <a:r>
              <a:rPr sz="1600" b="0" spc="-5">
                <a:solidFill>
                  <a:schemeClr val="tx1">
                    <a:lumMod val="50000"/>
                    <a:lumOff val="50000"/>
                  </a:schemeClr>
                </a:solidFill>
                <a:cs typeface="Calibri Light"/>
              </a:rPr>
              <a:t>the</a:t>
            </a:r>
            <a:r>
              <a:rPr sz="1600" b="0" spc="5">
                <a:solidFill>
                  <a:schemeClr val="tx1">
                    <a:lumMod val="50000"/>
                    <a:lumOff val="50000"/>
                  </a:schemeClr>
                </a:solidFill>
                <a:cs typeface="Calibri Light"/>
              </a:rPr>
              <a:t> </a:t>
            </a:r>
            <a:r>
              <a:rPr sz="1600" b="0" spc="-10">
                <a:solidFill>
                  <a:schemeClr val="tx1">
                    <a:lumMod val="50000"/>
                    <a:lumOff val="50000"/>
                  </a:schemeClr>
                </a:solidFill>
                <a:cs typeface="Calibri Light"/>
              </a:rPr>
              <a:t>report</a:t>
            </a:r>
            <a:r>
              <a:rPr sz="1600" b="0" spc="5">
                <a:solidFill>
                  <a:schemeClr val="tx1">
                    <a:lumMod val="50000"/>
                    <a:lumOff val="50000"/>
                  </a:schemeClr>
                </a:solidFill>
                <a:cs typeface="Calibri Light"/>
              </a:rPr>
              <a:t> </a:t>
            </a:r>
            <a:r>
              <a:rPr sz="1600" b="0">
                <a:solidFill>
                  <a:schemeClr val="tx1">
                    <a:lumMod val="50000"/>
                    <a:lumOff val="50000"/>
                  </a:schemeClr>
                </a:solidFill>
                <a:cs typeface="Calibri Light"/>
              </a:rPr>
              <a:t>and</a:t>
            </a:r>
            <a:r>
              <a:rPr sz="1600" b="0" spc="15">
                <a:solidFill>
                  <a:schemeClr val="tx1">
                    <a:lumMod val="50000"/>
                    <a:lumOff val="50000"/>
                  </a:schemeClr>
                </a:solidFill>
                <a:cs typeface="Calibri Light"/>
              </a:rPr>
              <a:t> </a:t>
            </a:r>
            <a:r>
              <a:rPr sz="1600" b="0" spc="-5">
                <a:solidFill>
                  <a:schemeClr val="tx1">
                    <a:lumMod val="50000"/>
                    <a:lumOff val="50000"/>
                  </a:schemeClr>
                </a:solidFill>
                <a:cs typeface="Calibri Light"/>
              </a:rPr>
              <a:t>mentioned</a:t>
            </a:r>
            <a:r>
              <a:rPr sz="1600" b="0">
                <a:solidFill>
                  <a:schemeClr val="tx1">
                    <a:lumMod val="50000"/>
                    <a:lumOff val="50000"/>
                  </a:schemeClr>
                </a:solidFill>
                <a:cs typeface="Calibri Light"/>
              </a:rPr>
              <a:t> </a:t>
            </a:r>
            <a:r>
              <a:rPr sz="1600" b="0" spc="-5">
                <a:solidFill>
                  <a:schemeClr val="tx1">
                    <a:lumMod val="50000"/>
                    <a:lumOff val="50000"/>
                  </a:schemeClr>
                </a:solidFill>
                <a:cs typeface="Calibri Light"/>
              </a:rPr>
              <a:t>the</a:t>
            </a:r>
            <a:r>
              <a:rPr sz="1600" b="0" spc="5">
                <a:solidFill>
                  <a:schemeClr val="tx1">
                    <a:lumMod val="50000"/>
                    <a:lumOff val="50000"/>
                  </a:schemeClr>
                </a:solidFill>
                <a:cs typeface="Calibri Light"/>
              </a:rPr>
              <a:t> </a:t>
            </a:r>
            <a:r>
              <a:rPr sz="1600" b="0" spc="-5">
                <a:solidFill>
                  <a:schemeClr val="tx1">
                    <a:lumMod val="50000"/>
                    <a:lumOff val="50000"/>
                  </a:schemeClr>
                </a:solidFill>
                <a:cs typeface="Calibri Light"/>
              </a:rPr>
              <a:t>use</a:t>
            </a:r>
            <a:r>
              <a:rPr sz="1600" b="0" spc="10">
                <a:solidFill>
                  <a:schemeClr val="tx1">
                    <a:lumMod val="50000"/>
                    <a:lumOff val="50000"/>
                  </a:schemeClr>
                </a:solidFill>
                <a:cs typeface="Calibri Light"/>
              </a:rPr>
              <a:t> </a:t>
            </a:r>
            <a:r>
              <a:rPr sz="1600" b="0" spc="-5">
                <a:solidFill>
                  <a:schemeClr val="tx1">
                    <a:lumMod val="50000"/>
                    <a:lumOff val="50000"/>
                  </a:schemeClr>
                </a:solidFill>
                <a:cs typeface="Calibri Light"/>
              </a:rPr>
              <a:t>of GRI,</a:t>
            </a:r>
            <a:endParaRPr sz="1600">
              <a:solidFill>
                <a:schemeClr val="tx1">
                  <a:lumMod val="50000"/>
                  <a:lumOff val="50000"/>
                </a:schemeClr>
              </a:solidFill>
              <a:cs typeface="Calibri Light"/>
            </a:endParaRPr>
          </a:p>
          <a:p>
            <a:pPr marL="715010" marR="1661160" indent="-342900">
              <a:lnSpc>
                <a:spcPts val="1960"/>
              </a:lnSpc>
              <a:spcBef>
                <a:spcPts val="120"/>
              </a:spcBef>
              <a:buFont typeface="Wingdings" panose="05000000000000000000" pitchFamily="2" charset="2"/>
              <a:buChar char="§"/>
            </a:pPr>
            <a:r>
              <a:rPr sz="1600" b="0" spc="-20">
                <a:solidFill>
                  <a:schemeClr val="tx1">
                    <a:lumMod val="50000"/>
                    <a:lumOff val="50000"/>
                  </a:schemeClr>
                </a:solidFill>
                <a:cs typeface="Calibri Light"/>
              </a:rPr>
              <a:t>TCFD, </a:t>
            </a:r>
            <a:r>
              <a:rPr sz="1600" b="0" spc="-10">
                <a:solidFill>
                  <a:schemeClr val="tx1">
                    <a:lumMod val="50000"/>
                    <a:lumOff val="50000"/>
                  </a:schemeClr>
                </a:solidFill>
                <a:cs typeface="Calibri Light"/>
              </a:rPr>
              <a:t>SASB, </a:t>
            </a:r>
            <a:r>
              <a:rPr sz="1600" b="0" spc="-5">
                <a:solidFill>
                  <a:schemeClr val="tx1">
                    <a:lumMod val="50000"/>
                    <a:lumOff val="50000"/>
                  </a:schemeClr>
                </a:solidFill>
                <a:cs typeface="Calibri Light"/>
              </a:rPr>
              <a:t>or </a:t>
            </a:r>
            <a:r>
              <a:rPr sz="1600" b="0" spc="-15">
                <a:solidFill>
                  <a:schemeClr val="tx1">
                    <a:lumMod val="50000"/>
                    <a:lumOff val="50000"/>
                  </a:schemeClr>
                </a:solidFill>
                <a:cs typeface="Calibri Light"/>
              </a:rPr>
              <a:t>Integrated </a:t>
            </a:r>
            <a:r>
              <a:rPr sz="1600" b="0" spc="-10">
                <a:solidFill>
                  <a:schemeClr val="tx1">
                    <a:lumMod val="50000"/>
                    <a:lumOff val="50000"/>
                  </a:schemeClr>
                </a:solidFill>
                <a:cs typeface="Calibri Light"/>
              </a:rPr>
              <a:t>reporting)  </a:t>
            </a:r>
            <a:r>
              <a:rPr sz="1600" b="0" spc="-5">
                <a:solidFill>
                  <a:schemeClr val="tx1">
                    <a:lumMod val="50000"/>
                    <a:lumOff val="50000"/>
                  </a:schemeClr>
                </a:solidFill>
                <a:cs typeface="Calibri Light"/>
              </a:rPr>
              <a:t>GRI,</a:t>
            </a:r>
            <a:r>
              <a:rPr sz="1600" b="0" spc="-15">
                <a:solidFill>
                  <a:schemeClr val="tx1">
                    <a:lumMod val="50000"/>
                    <a:lumOff val="50000"/>
                  </a:schemeClr>
                </a:solidFill>
                <a:cs typeface="Calibri Light"/>
              </a:rPr>
              <a:t> </a:t>
            </a:r>
            <a:r>
              <a:rPr sz="1600" b="0" spc="-20">
                <a:solidFill>
                  <a:schemeClr val="tx1">
                    <a:lumMod val="50000"/>
                    <a:lumOff val="50000"/>
                  </a:schemeClr>
                </a:solidFill>
                <a:cs typeface="Calibri Light"/>
              </a:rPr>
              <a:t>TCFD,</a:t>
            </a:r>
            <a:r>
              <a:rPr sz="1600" b="0" spc="-15">
                <a:solidFill>
                  <a:schemeClr val="tx1">
                    <a:lumMod val="50000"/>
                    <a:lumOff val="50000"/>
                  </a:schemeClr>
                </a:solidFill>
                <a:cs typeface="Calibri Light"/>
              </a:rPr>
              <a:t> </a:t>
            </a:r>
            <a:r>
              <a:rPr sz="1600" b="0" spc="-5">
                <a:solidFill>
                  <a:schemeClr val="tx1">
                    <a:lumMod val="50000"/>
                    <a:lumOff val="50000"/>
                  </a:schemeClr>
                </a:solidFill>
                <a:cs typeface="Calibri Light"/>
              </a:rPr>
              <a:t>SASB</a:t>
            </a:r>
            <a:r>
              <a:rPr lang="en-GB" sz="1600" b="0">
                <a:solidFill>
                  <a:schemeClr val="tx1">
                    <a:lumMod val="50000"/>
                    <a:lumOff val="50000"/>
                  </a:schemeClr>
                </a:solidFill>
                <a:cs typeface="Calibri Light"/>
              </a:rPr>
              <a:t> </a:t>
            </a:r>
            <a:r>
              <a:rPr sz="1600" err="1">
                <a:solidFill>
                  <a:schemeClr val="tx1">
                    <a:lumMod val="50000"/>
                    <a:lumOff val="50000"/>
                  </a:schemeClr>
                </a:solidFill>
                <a:cs typeface="Microsoft YaHei"/>
              </a:rPr>
              <a:t>都有使用</a:t>
            </a:r>
            <a:endParaRPr sz="1600">
              <a:solidFill>
                <a:schemeClr val="tx1">
                  <a:lumMod val="50000"/>
                  <a:lumOff val="50000"/>
                </a:schemeClr>
              </a:solidFill>
              <a:cs typeface="Microsoft YaHei"/>
            </a:endParaRPr>
          </a:p>
          <a:p>
            <a:pPr marL="715010" indent="-342900">
              <a:lnSpc>
                <a:spcPts val="1910"/>
              </a:lnSpc>
              <a:buFont typeface="Wingdings" panose="05000000000000000000" pitchFamily="2" charset="2"/>
              <a:buChar char="§"/>
            </a:pPr>
            <a:r>
              <a:rPr sz="1600" b="0" spc="-5">
                <a:solidFill>
                  <a:schemeClr val="tx1">
                    <a:lumMod val="50000"/>
                    <a:lumOff val="50000"/>
                  </a:schemeClr>
                </a:solidFill>
                <a:cs typeface="Calibri Light"/>
              </a:rPr>
              <a:t>Egypt</a:t>
            </a:r>
            <a:r>
              <a:rPr sz="1600" b="0" spc="5">
                <a:solidFill>
                  <a:schemeClr val="tx1">
                    <a:lumMod val="50000"/>
                    <a:lumOff val="50000"/>
                  </a:schemeClr>
                </a:solidFill>
                <a:cs typeface="Calibri Light"/>
              </a:rPr>
              <a:t> </a:t>
            </a:r>
            <a:r>
              <a:rPr sz="1600" err="1">
                <a:solidFill>
                  <a:schemeClr val="tx1">
                    <a:lumMod val="50000"/>
                    <a:lumOff val="50000"/>
                  </a:schemeClr>
                </a:solidFill>
                <a:cs typeface="Microsoft YaHei"/>
              </a:rPr>
              <a:t>埃及</a:t>
            </a:r>
            <a:r>
              <a:rPr sz="1600" spc="-125">
                <a:solidFill>
                  <a:schemeClr val="tx1">
                    <a:lumMod val="50000"/>
                    <a:lumOff val="50000"/>
                  </a:schemeClr>
                </a:solidFill>
                <a:cs typeface="Microsoft YaHei"/>
              </a:rPr>
              <a:t> </a:t>
            </a:r>
            <a:r>
              <a:rPr sz="1600" b="0" spc="-10">
                <a:solidFill>
                  <a:schemeClr val="tx1">
                    <a:lumMod val="50000"/>
                    <a:lumOff val="50000"/>
                  </a:schemeClr>
                </a:solidFill>
                <a:cs typeface="Calibri Light"/>
              </a:rPr>
              <a:t>(TCFD)</a:t>
            </a:r>
            <a:endParaRPr sz="1600">
              <a:solidFill>
                <a:schemeClr val="tx1">
                  <a:lumMod val="50000"/>
                  <a:lumOff val="50000"/>
                </a:schemeClr>
              </a:solidFill>
              <a:cs typeface="Calibri Light"/>
            </a:endParaRPr>
          </a:p>
        </p:txBody>
      </p:sp>
      <p:sp>
        <p:nvSpPr>
          <p:cNvPr id="6" name="object 6"/>
          <p:cNvSpPr txBox="1"/>
          <p:nvPr/>
        </p:nvSpPr>
        <p:spPr>
          <a:xfrm>
            <a:off x="6389582" y="4665229"/>
            <a:ext cx="4981807" cy="1047274"/>
          </a:xfrm>
          <a:prstGeom prst="rect">
            <a:avLst/>
          </a:prstGeom>
        </p:spPr>
        <p:txBody>
          <a:bodyPr vert="horz" wrap="square" lIns="0" tIns="39370" rIns="0" bIns="0" rtlCol="0" anchor="t">
            <a:spAutoFit/>
          </a:bodyPr>
          <a:lstStyle/>
          <a:p>
            <a:pPr marL="12700" marR="5080">
              <a:lnSpc>
                <a:spcPct val="120000"/>
              </a:lnSpc>
              <a:spcBef>
                <a:spcPts val="300"/>
              </a:spcBef>
            </a:pPr>
            <a:r>
              <a:rPr b="0" spc="-5">
                <a:solidFill>
                  <a:schemeClr val="tx1">
                    <a:lumMod val="50000"/>
                    <a:lumOff val="50000"/>
                  </a:schemeClr>
                </a:solidFill>
                <a:cs typeface="Calibri Light"/>
              </a:rPr>
              <a:t>Identify where </a:t>
            </a:r>
            <a:r>
              <a:rPr b="0" spc="-15">
                <a:solidFill>
                  <a:schemeClr val="tx1">
                    <a:lumMod val="50000"/>
                    <a:lumOff val="50000"/>
                  </a:schemeClr>
                </a:solidFill>
                <a:cs typeface="Calibri Light"/>
              </a:rPr>
              <a:t>you have </a:t>
            </a:r>
            <a:r>
              <a:rPr b="0" spc="-10">
                <a:solidFill>
                  <a:schemeClr val="tx1">
                    <a:lumMod val="50000"/>
                    <a:lumOff val="50000"/>
                  </a:schemeClr>
                </a:solidFill>
                <a:cs typeface="Calibri Light"/>
              </a:rPr>
              <a:t>to report  Understand </a:t>
            </a:r>
            <a:r>
              <a:rPr b="0" spc="-5">
                <a:solidFill>
                  <a:schemeClr val="tx1">
                    <a:lumMod val="50000"/>
                    <a:lumOff val="50000"/>
                  </a:schemeClr>
                </a:solidFill>
                <a:cs typeface="Calibri Light"/>
              </a:rPr>
              <a:t>what </a:t>
            </a:r>
            <a:r>
              <a:rPr b="0" spc="-15">
                <a:solidFill>
                  <a:schemeClr val="tx1">
                    <a:lumMod val="50000"/>
                    <a:lumOff val="50000"/>
                  </a:schemeClr>
                </a:solidFill>
                <a:cs typeface="Calibri Light"/>
              </a:rPr>
              <a:t>you have </a:t>
            </a:r>
            <a:r>
              <a:rPr b="0" spc="-10">
                <a:solidFill>
                  <a:schemeClr val="tx1">
                    <a:lumMod val="50000"/>
                    <a:lumOff val="50000"/>
                  </a:schemeClr>
                </a:solidFill>
                <a:cs typeface="Calibri Light"/>
              </a:rPr>
              <a:t>to </a:t>
            </a:r>
            <a:r>
              <a:rPr b="0">
                <a:solidFill>
                  <a:schemeClr val="tx1">
                    <a:lumMod val="50000"/>
                    <a:lumOff val="50000"/>
                  </a:schemeClr>
                </a:solidFill>
                <a:cs typeface="Calibri Light"/>
              </a:rPr>
              <a:t>do  </a:t>
            </a:r>
            <a:endParaRPr lang="en-GB" b="0">
              <a:solidFill>
                <a:schemeClr val="tx1">
                  <a:lumMod val="50000"/>
                  <a:lumOff val="50000"/>
                </a:schemeClr>
              </a:solidFill>
              <a:cs typeface="Calibri Light"/>
            </a:endParaRPr>
          </a:p>
          <a:p>
            <a:pPr marL="12700" marR="5080">
              <a:lnSpc>
                <a:spcPct val="120000"/>
              </a:lnSpc>
              <a:spcBef>
                <a:spcPts val="300"/>
              </a:spcBef>
            </a:pPr>
            <a:r>
              <a:rPr err="1">
                <a:solidFill>
                  <a:schemeClr val="tx1">
                    <a:lumMod val="50000"/>
                    <a:lumOff val="50000"/>
                  </a:schemeClr>
                </a:solidFill>
                <a:cs typeface="Microsoft YaHei"/>
              </a:rPr>
              <a:t>识别报告的要求</a:t>
            </a:r>
            <a:endParaRPr>
              <a:solidFill>
                <a:schemeClr val="tx1">
                  <a:lumMod val="50000"/>
                  <a:lumOff val="50000"/>
                </a:schemeClr>
              </a:solidFill>
              <a:cs typeface="Microsoft YaHei"/>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4" name="object 4"/>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p:nvPr/>
        </p:nvSpPr>
        <p:spPr>
          <a:xfrm>
            <a:off x="6257544" y="1069847"/>
            <a:ext cx="1150620" cy="76809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10149840" y="5169408"/>
            <a:ext cx="1152144" cy="768096"/>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txBox="1"/>
          <p:nvPr/>
        </p:nvSpPr>
        <p:spPr>
          <a:xfrm>
            <a:off x="831596" y="3456941"/>
            <a:ext cx="5264404" cy="1734449"/>
          </a:xfrm>
          <a:prstGeom prst="rect">
            <a:avLst/>
          </a:prstGeom>
        </p:spPr>
        <p:txBody>
          <a:bodyPr vert="horz" wrap="square" lIns="0" tIns="43815" rIns="0" bIns="0" rtlCol="0">
            <a:spAutoFit/>
          </a:bodyPr>
          <a:lstStyle/>
          <a:p>
            <a:pPr marL="354965" indent="-342900">
              <a:lnSpc>
                <a:spcPct val="100000"/>
              </a:lnSpc>
              <a:spcBef>
                <a:spcPts val="345"/>
              </a:spcBef>
              <a:buFont typeface="Wingdings" panose="05000000000000000000" pitchFamily="2" charset="2"/>
              <a:buChar char="§"/>
              <a:tabLst>
                <a:tab pos="299085" algn="l"/>
                <a:tab pos="299720" algn="l"/>
              </a:tabLst>
            </a:pPr>
            <a:r>
              <a:rPr sz="2200" b="0" spc="-15">
                <a:solidFill>
                  <a:srgbClr val="848484"/>
                </a:solidFill>
                <a:cs typeface="Calibri Light"/>
              </a:rPr>
              <a:t>Green </a:t>
            </a:r>
            <a:r>
              <a:rPr sz="2200" b="0" spc="-20">
                <a:solidFill>
                  <a:srgbClr val="848484"/>
                </a:solidFill>
                <a:cs typeface="Calibri Light"/>
              </a:rPr>
              <a:t>taxonomies </a:t>
            </a:r>
            <a:r>
              <a:rPr sz="2200" b="0" spc="-5">
                <a:solidFill>
                  <a:srgbClr val="848484"/>
                </a:solidFill>
                <a:cs typeface="Calibri Light"/>
              </a:rPr>
              <a:t>being</a:t>
            </a:r>
            <a:r>
              <a:rPr sz="2200" b="0" spc="65">
                <a:solidFill>
                  <a:srgbClr val="848484"/>
                </a:solidFill>
                <a:cs typeface="Calibri Light"/>
              </a:rPr>
              <a:t> </a:t>
            </a:r>
            <a:r>
              <a:rPr sz="2200" b="0" spc="-15">
                <a:solidFill>
                  <a:srgbClr val="848484"/>
                </a:solidFill>
                <a:cs typeface="Calibri Light"/>
              </a:rPr>
              <a:t>instrumental</a:t>
            </a:r>
            <a:r>
              <a:rPr lang="en-GB" sz="2200" b="0">
                <a:cs typeface="Calibri Light"/>
              </a:rPr>
              <a:t> </a:t>
            </a:r>
            <a:r>
              <a:rPr sz="2200" spc="-5" err="1">
                <a:solidFill>
                  <a:srgbClr val="848484"/>
                </a:solidFill>
                <a:cs typeface="Microsoft YaHei"/>
              </a:rPr>
              <a:t>绿色分类法变得重要</a:t>
            </a:r>
            <a:endParaRPr sz="2200">
              <a:cs typeface="Microsoft YaHei"/>
            </a:endParaRPr>
          </a:p>
          <a:p>
            <a:pPr marL="535305" lvl="1" indent="-342900">
              <a:lnSpc>
                <a:spcPct val="100000"/>
              </a:lnSpc>
              <a:spcBef>
                <a:spcPts val="229"/>
              </a:spcBef>
              <a:buFont typeface="Wingdings" panose="05000000000000000000" pitchFamily="2" charset="2"/>
              <a:buChar char="§"/>
              <a:tabLst>
                <a:tab pos="476884" algn="l"/>
                <a:tab pos="477520" algn="l"/>
              </a:tabLst>
            </a:pPr>
            <a:r>
              <a:rPr sz="2000" b="0" spc="-15">
                <a:solidFill>
                  <a:srgbClr val="848484"/>
                </a:solidFill>
                <a:cs typeface="Calibri Light"/>
              </a:rPr>
              <a:t>EU</a:t>
            </a:r>
            <a:endParaRPr sz="2000">
              <a:cs typeface="Calibri Light"/>
            </a:endParaRPr>
          </a:p>
          <a:p>
            <a:pPr marL="535305" lvl="1" indent="-342900">
              <a:lnSpc>
                <a:spcPct val="100000"/>
              </a:lnSpc>
              <a:spcBef>
                <a:spcPts val="250"/>
              </a:spcBef>
              <a:buFont typeface="Wingdings" panose="05000000000000000000" pitchFamily="2" charset="2"/>
              <a:buChar char="§"/>
              <a:tabLst>
                <a:tab pos="476884" algn="l"/>
                <a:tab pos="477520" algn="l"/>
              </a:tabLst>
            </a:pPr>
            <a:r>
              <a:rPr sz="2000" b="0" spc="-5">
                <a:solidFill>
                  <a:srgbClr val="848484"/>
                </a:solidFill>
                <a:cs typeface="Calibri Light"/>
              </a:rPr>
              <a:t>EU</a:t>
            </a:r>
            <a:r>
              <a:rPr sz="2000" b="0">
                <a:solidFill>
                  <a:srgbClr val="848484"/>
                </a:solidFill>
                <a:cs typeface="Calibri Light"/>
              </a:rPr>
              <a:t> </a:t>
            </a:r>
            <a:r>
              <a:rPr sz="2000" b="0" spc="-5">
                <a:solidFill>
                  <a:srgbClr val="848484"/>
                </a:solidFill>
                <a:cs typeface="Calibri Light"/>
              </a:rPr>
              <a:t>&amp;</a:t>
            </a:r>
            <a:r>
              <a:rPr sz="2000" b="0" spc="-10">
                <a:solidFill>
                  <a:srgbClr val="848484"/>
                </a:solidFill>
                <a:cs typeface="Calibri Light"/>
              </a:rPr>
              <a:t> China</a:t>
            </a:r>
            <a:r>
              <a:rPr sz="2000" b="0" spc="20">
                <a:solidFill>
                  <a:srgbClr val="848484"/>
                </a:solidFill>
                <a:cs typeface="Calibri Light"/>
              </a:rPr>
              <a:t> </a:t>
            </a:r>
            <a:r>
              <a:rPr sz="2000" spc="-5" err="1">
                <a:solidFill>
                  <a:srgbClr val="848484"/>
                </a:solidFill>
                <a:cs typeface="Microsoft YaHei"/>
              </a:rPr>
              <a:t>欧盟和中国</a:t>
            </a:r>
            <a:endParaRPr sz="2000">
              <a:cs typeface="Microsoft YaHei"/>
            </a:endParaRPr>
          </a:p>
          <a:p>
            <a:pPr marL="535305" lvl="1" indent="-342900">
              <a:lnSpc>
                <a:spcPct val="100000"/>
              </a:lnSpc>
              <a:spcBef>
                <a:spcPts val="229"/>
              </a:spcBef>
              <a:buFont typeface="Wingdings" panose="05000000000000000000" pitchFamily="2" charset="2"/>
              <a:buChar char="§"/>
              <a:tabLst>
                <a:tab pos="476884" algn="l"/>
                <a:tab pos="477520" algn="l"/>
              </a:tabLst>
            </a:pPr>
            <a:r>
              <a:rPr sz="2000" b="0" spc="-10">
                <a:solidFill>
                  <a:srgbClr val="848484"/>
                </a:solidFill>
                <a:cs typeface="Calibri Light"/>
              </a:rPr>
              <a:t>Colombia</a:t>
            </a:r>
            <a:r>
              <a:rPr sz="2000" b="0" spc="40">
                <a:solidFill>
                  <a:srgbClr val="848484"/>
                </a:solidFill>
                <a:cs typeface="Calibri Light"/>
              </a:rPr>
              <a:t> </a:t>
            </a:r>
            <a:r>
              <a:rPr sz="2000" spc="-5" err="1">
                <a:solidFill>
                  <a:srgbClr val="848484"/>
                </a:solidFill>
                <a:cs typeface="Microsoft YaHei"/>
              </a:rPr>
              <a:t>哥伦比亚</a:t>
            </a:r>
            <a:endParaRPr sz="2000">
              <a:cs typeface="Microsoft YaHei"/>
            </a:endParaRPr>
          </a:p>
        </p:txBody>
      </p:sp>
      <p:sp>
        <p:nvSpPr>
          <p:cNvPr id="11" name="object 11"/>
          <p:cNvSpPr txBox="1"/>
          <p:nvPr/>
        </p:nvSpPr>
        <p:spPr>
          <a:xfrm>
            <a:off x="620064" y="2027377"/>
            <a:ext cx="4635500" cy="983615"/>
          </a:xfrm>
          <a:prstGeom prst="rect">
            <a:avLst/>
          </a:prstGeom>
        </p:spPr>
        <p:txBody>
          <a:bodyPr vert="horz" wrap="square" lIns="0" tIns="67945" rIns="0" bIns="0" rtlCol="0">
            <a:spAutoFit/>
          </a:bodyPr>
          <a:lstStyle/>
          <a:p>
            <a:pPr marL="12700" marR="5080">
              <a:lnSpc>
                <a:spcPts val="3579"/>
              </a:lnSpc>
              <a:spcBef>
                <a:spcPts val="535"/>
              </a:spcBef>
            </a:pPr>
            <a:r>
              <a:rPr sz="3300" spc="-5" err="1">
                <a:solidFill>
                  <a:srgbClr val="F86423"/>
                </a:solidFill>
                <a:latin typeface="Microsoft YaHei"/>
                <a:cs typeface="Microsoft YaHei"/>
              </a:rPr>
              <a:t>强制性报告：直接和简洁</a:t>
            </a:r>
            <a:r>
              <a:rPr sz="3300" spc="-5">
                <a:solidFill>
                  <a:srgbClr val="F86423"/>
                </a:solidFill>
                <a:latin typeface="Microsoft YaHei"/>
                <a:cs typeface="Microsoft YaHei"/>
              </a:rPr>
              <a:t> </a:t>
            </a:r>
            <a:r>
              <a:rPr sz="3300" err="1">
                <a:solidFill>
                  <a:srgbClr val="F86423"/>
                </a:solidFill>
                <a:latin typeface="Microsoft YaHei"/>
                <a:cs typeface="Microsoft YaHei"/>
              </a:rPr>
              <a:t>的法规要求</a:t>
            </a:r>
            <a:endParaRPr sz="3300">
              <a:latin typeface="Microsoft YaHei"/>
              <a:cs typeface="Microsoft YaHei"/>
            </a:endParaRPr>
          </a:p>
        </p:txBody>
      </p:sp>
      <p:sp>
        <p:nvSpPr>
          <p:cNvPr id="12" name="object 12"/>
          <p:cNvSpPr/>
          <p:nvPr/>
        </p:nvSpPr>
        <p:spPr>
          <a:xfrm>
            <a:off x="6641592" y="1449324"/>
            <a:ext cx="4276344" cy="4111752"/>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4" name="object 4"/>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p:nvPr/>
        </p:nvSpPr>
        <p:spPr>
          <a:xfrm>
            <a:off x="1447298" y="1254208"/>
            <a:ext cx="1150620" cy="76809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8831921" y="5090395"/>
            <a:ext cx="1152144" cy="768096"/>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1" name="Title 10">
            <a:extLst>
              <a:ext uri="{FF2B5EF4-FFF2-40B4-BE49-F238E27FC236}">
                <a16:creationId xmlns:a16="http://schemas.microsoft.com/office/drawing/2014/main" id="{DA8A0069-7ECE-E696-E188-46FD3AA97FE5}"/>
              </a:ext>
            </a:extLst>
          </p:cNvPr>
          <p:cNvSpPr>
            <a:spLocks noGrp="1"/>
          </p:cNvSpPr>
          <p:nvPr>
            <p:ph type="title"/>
          </p:nvPr>
        </p:nvSpPr>
        <p:spPr/>
        <p:txBody>
          <a:bodyPr/>
          <a:lstStyle/>
          <a:p>
            <a:r>
              <a:rPr lang="zh-CN" altLang="en-US" sz="4000" spc="-5">
                <a:solidFill>
                  <a:srgbClr val="F86423"/>
                </a:solidFill>
                <a:latin typeface="Microsoft YaHei"/>
                <a:cs typeface="Microsoft YaHei"/>
              </a:rPr>
              <a:t>强制性企业报告：第三方保证</a:t>
            </a:r>
            <a:endParaRPr lang="en-GB"/>
          </a:p>
        </p:txBody>
      </p:sp>
      <p:sp>
        <p:nvSpPr>
          <p:cNvPr id="9" name="Content Placeholder 8">
            <a:extLst>
              <a:ext uri="{FF2B5EF4-FFF2-40B4-BE49-F238E27FC236}">
                <a16:creationId xmlns:a16="http://schemas.microsoft.com/office/drawing/2014/main" id="{DE59AE3B-6EB9-E0EC-76FB-B97CF67DCF44}"/>
              </a:ext>
            </a:extLst>
          </p:cNvPr>
          <p:cNvSpPr>
            <a:spLocks noGrp="1"/>
          </p:cNvSpPr>
          <p:nvPr>
            <p:ph idx="1"/>
          </p:nvPr>
        </p:nvSpPr>
        <p:spPr>
          <a:xfrm>
            <a:off x="2597918" y="1893735"/>
            <a:ext cx="7703400" cy="4732209"/>
          </a:xfrm>
        </p:spPr>
        <p:txBody>
          <a:bodyPr>
            <a:normAutofit/>
          </a:bodyPr>
          <a:lstStyle/>
          <a:p>
            <a:r>
              <a:rPr lang="en-GB" sz="2000"/>
              <a:t>Verifiable information</a:t>
            </a:r>
            <a:r>
              <a:rPr lang="zh-CN" altLang="en-US" sz="2000"/>
              <a:t>可验证信息</a:t>
            </a:r>
          </a:p>
          <a:p>
            <a:r>
              <a:rPr lang="en-GB" sz="2000"/>
              <a:t>Evidence </a:t>
            </a:r>
            <a:r>
              <a:rPr lang="zh-CN" altLang="en-US" sz="2000"/>
              <a:t>证据</a:t>
            </a:r>
          </a:p>
          <a:p>
            <a:r>
              <a:rPr lang="en-GB" sz="2000"/>
              <a:t>Leading to more enforcement </a:t>
            </a:r>
            <a:r>
              <a:rPr lang="zh-CN" altLang="en-US" sz="2000"/>
              <a:t>执法更严格</a:t>
            </a:r>
          </a:p>
          <a:p>
            <a:pPr lvl="1"/>
            <a:r>
              <a:rPr lang="en-GB" sz="2000"/>
              <a:t>US: SEC Climate-related disclosures proposed rules</a:t>
            </a:r>
          </a:p>
          <a:p>
            <a:pPr lvl="1"/>
            <a:r>
              <a:rPr lang="zh-CN" altLang="en-US" sz="2000"/>
              <a:t>美国</a:t>
            </a:r>
            <a:r>
              <a:rPr lang="en-US" altLang="zh-CN" sz="2000"/>
              <a:t>:</a:t>
            </a:r>
            <a:r>
              <a:rPr lang="en-GB" sz="2000"/>
              <a:t>SEC</a:t>
            </a:r>
            <a:r>
              <a:rPr lang="zh-CN" altLang="en-US" sz="2000"/>
              <a:t>气候相关披露拟定规则</a:t>
            </a:r>
            <a:endParaRPr lang="en-GB" altLang="zh-CN" sz="2000"/>
          </a:p>
          <a:p>
            <a:pPr marL="457200" lvl="1" indent="0">
              <a:buNone/>
            </a:pPr>
            <a:endParaRPr lang="zh-CN" altLang="en-US" sz="2000"/>
          </a:p>
          <a:p>
            <a:pPr lvl="1"/>
            <a:r>
              <a:rPr lang="en-GB" sz="2000"/>
              <a:t>EU: Corporate Sustainability Reporting Directive</a:t>
            </a:r>
          </a:p>
          <a:p>
            <a:pPr lvl="1"/>
            <a:r>
              <a:rPr lang="zh-CN" altLang="en-US" sz="2000"/>
              <a:t>欧盟：企业可持续性报告指令</a:t>
            </a:r>
            <a:endParaRPr lang="en-GB" altLang="zh-CN" sz="2000"/>
          </a:p>
          <a:p>
            <a:pPr marL="457200" lvl="1" indent="0">
              <a:buNone/>
            </a:pPr>
            <a:endParaRPr lang="zh-CN" altLang="en-US" sz="2000"/>
          </a:p>
          <a:p>
            <a:pPr lvl="1"/>
            <a:r>
              <a:rPr lang="en-GB" sz="2000"/>
              <a:t>China: Disclosure of environmental fines</a:t>
            </a:r>
          </a:p>
          <a:p>
            <a:pPr lvl="1"/>
            <a:r>
              <a:rPr lang="zh-CN" altLang="en-US" sz="2000"/>
              <a:t>中国：披露环境罚款</a:t>
            </a:r>
          </a:p>
          <a:p>
            <a:endParaRPr lang="en-GB" sz="2000"/>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4" name="object 4"/>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p:nvPr/>
        </p:nvSpPr>
        <p:spPr>
          <a:xfrm>
            <a:off x="6257544" y="1069847"/>
            <a:ext cx="1150620" cy="76809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10149840" y="5169408"/>
            <a:ext cx="1152144" cy="768096"/>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txBox="1"/>
          <p:nvPr/>
        </p:nvSpPr>
        <p:spPr>
          <a:xfrm>
            <a:off x="365760" y="2107814"/>
            <a:ext cx="5433085" cy="3009797"/>
          </a:xfrm>
          <a:prstGeom prst="rect">
            <a:avLst/>
          </a:prstGeom>
        </p:spPr>
        <p:txBody>
          <a:bodyPr vert="horz" wrap="square" lIns="0" tIns="110489" rIns="0" bIns="0" rtlCol="0">
            <a:spAutoFit/>
          </a:bodyPr>
          <a:lstStyle/>
          <a:p>
            <a:pPr marL="240665" indent="-228600">
              <a:lnSpc>
                <a:spcPct val="100000"/>
              </a:lnSpc>
              <a:spcBef>
                <a:spcPts val="869"/>
              </a:spcBef>
              <a:buClr>
                <a:srgbClr val="F8642D"/>
              </a:buClr>
              <a:buFont typeface="Wingdings"/>
              <a:buChar char=""/>
              <a:tabLst>
                <a:tab pos="241300" algn="l"/>
              </a:tabLst>
            </a:pPr>
            <a:r>
              <a:rPr sz="2000" spc="-15">
                <a:solidFill>
                  <a:srgbClr val="7E7E7E"/>
                </a:solidFill>
                <a:cs typeface="Calibri"/>
              </a:rPr>
              <a:t>Environmental </a:t>
            </a:r>
            <a:r>
              <a:rPr sz="2000" spc="-5">
                <a:solidFill>
                  <a:srgbClr val="7E7E7E"/>
                </a:solidFill>
                <a:cs typeface="Calibri"/>
              </a:rPr>
              <a:t>Credit </a:t>
            </a:r>
            <a:r>
              <a:rPr sz="2000" spc="-10">
                <a:solidFill>
                  <a:srgbClr val="7E7E7E"/>
                </a:solidFill>
                <a:cs typeface="Calibri"/>
              </a:rPr>
              <a:t>Evaluation </a:t>
            </a:r>
            <a:r>
              <a:rPr sz="2000" spc="-15">
                <a:solidFill>
                  <a:srgbClr val="7E7E7E"/>
                </a:solidFill>
                <a:cs typeface="Calibri"/>
              </a:rPr>
              <a:t>System</a:t>
            </a:r>
            <a:endParaRPr sz="2000">
              <a:cs typeface="Calibri"/>
            </a:endParaRPr>
          </a:p>
          <a:p>
            <a:pPr marL="240665">
              <a:lnSpc>
                <a:spcPct val="100000"/>
              </a:lnSpc>
              <a:spcBef>
                <a:spcPts val="770"/>
              </a:spcBef>
            </a:pPr>
            <a:r>
              <a:rPr sz="2000" err="1">
                <a:solidFill>
                  <a:srgbClr val="7E7E7E"/>
                </a:solidFill>
                <a:cs typeface="Microsoft YaHei"/>
              </a:rPr>
              <a:t>环境信用评价体系</a:t>
            </a:r>
            <a:endParaRPr sz="2000">
              <a:cs typeface="Microsoft YaHei"/>
            </a:endParaRPr>
          </a:p>
          <a:p>
            <a:pPr marL="240665" marR="19685" indent="-228600">
              <a:lnSpc>
                <a:spcPts val="2160"/>
              </a:lnSpc>
              <a:spcBef>
                <a:spcPts val="1030"/>
              </a:spcBef>
              <a:buClr>
                <a:srgbClr val="F8642D"/>
              </a:buClr>
              <a:buFont typeface="Wingdings"/>
              <a:buChar char=""/>
              <a:tabLst>
                <a:tab pos="241300" algn="l"/>
              </a:tabLst>
            </a:pPr>
            <a:r>
              <a:rPr sz="2000" spc="-15">
                <a:solidFill>
                  <a:srgbClr val="7E7E7E"/>
                </a:solidFill>
                <a:cs typeface="Calibri"/>
              </a:rPr>
              <a:t>Reform </a:t>
            </a:r>
            <a:r>
              <a:rPr sz="2000" spc="-5">
                <a:solidFill>
                  <a:srgbClr val="7E7E7E"/>
                </a:solidFill>
                <a:cs typeface="Calibri"/>
              </a:rPr>
              <a:t>on </a:t>
            </a:r>
            <a:r>
              <a:rPr sz="2000">
                <a:solidFill>
                  <a:srgbClr val="7E7E7E"/>
                </a:solidFill>
                <a:cs typeface="Calibri"/>
              </a:rPr>
              <a:t>the </a:t>
            </a:r>
            <a:r>
              <a:rPr sz="2000" spc="-10">
                <a:solidFill>
                  <a:srgbClr val="7E7E7E"/>
                </a:solidFill>
                <a:cs typeface="Calibri"/>
              </a:rPr>
              <a:t>Environmental Information  Disclosure</a:t>
            </a:r>
            <a:r>
              <a:rPr sz="2000" spc="-5">
                <a:solidFill>
                  <a:srgbClr val="7E7E7E"/>
                </a:solidFill>
                <a:cs typeface="Calibri"/>
              </a:rPr>
              <a:t> </a:t>
            </a:r>
            <a:r>
              <a:rPr sz="2000" spc="-15">
                <a:solidFill>
                  <a:srgbClr val="7E7E7E"/>
                </a:solidFill>
                <a:cs typeface="Calibri"/>
              </a:rPr>
              <a:t>System</a:t>
            </a:r>
            <a:endParaRPr sz="2000">
              <a:cs typeface="Calibri"/>
            </a:endParaRPr>
          </a:p>
          <a:p>
            <a:pPr marL="240665">
              <a:lnSpc>
                <a:spcPct val="100000"/>
              </a:lnSpc>
              <a:spcBef>
                <a:spcPts val="740"/>
              </a:spcBef>
            </a:pPr>
            <a:r>
              <a:rPr sz="2000" err="1">
                <a:solidFill>
                  <a:srgbClr val="7E7E7E"/>
                </a:solidFill>
                <a:cs typeface="Microsoft YaHei"/>
              </a:rPr>
              <a:t>环境信息披露制度改革</a:t>
            </a:r>
            <a:endParaRPr sz="2000">
              <a:cs typeface="Microsoft YaHei"/>
            </a:endParaRPr>
          </a:p>
          <a:p>
            <a:pPr marL="240665" marR="5080" indent="-228600">
              <a:lnSpc>
                <a:spcPts val="2160"/>
              </a:lnSpc>
              <a:spcBef>
                <a:spcPts val="1015"/>
              </a:spcBef>
              <a:buClr>
                <a:srgbClr val="F8642D"/>
              </a:buClr>
              <a:buFont typeface="Wingdings"/>
              <a:buChar char=""/>
              <a:tabLst>
                <a:tab pos="241300" algn="l"/>
              </a:tabLst>
            </a:pPr>
            <a:r>
              <a:rPr sz="2000" spc="-5">
                <a:solidFill>
                  <a:srgbClr val="7E7E7E"/>
                </a:solidFill>
                <a:cs typeface="Calibri"/>
              </a:rPr>
              <a:t>Management Measures on </a:t>
            </a:r>
            <a:r>
              <a:rPr sz="2000" spc="-15">
                <a:solidFill>
                  <a:srgbClr val="7E7E7E"/>
                </a:solidFill>
                <a:cs typeface="Calibri"/>
              </a:rPr>
              <a:t>Environmental  </a:t>
            </a:r>
            <a:r>
              <a:rPr sz="2000" spc="-10">
                <a:solidFill>
                  <a:srgbClr val="7E7E7E"/>
                </a:solidFill>
                <a:cs typeface="Calibri"/>
              </a:rPr>
              <a:t>Information Disclosure </a:t>
            </a:r>
            <a:r>
              <a:rPr sz="2000" spc="-5">
                <a:solidFill>
                  <a:srgbClr val="7E7E7E"/>
                </a:solidFill>
                <a:cs typeface="Calibri"/>
              </a:rPr>
              <a:t>of</a:t>
            </a:r>
            <a:r>
              <a:rPr sz="2000">
                <a:solidFill>
                  <a:srgbClr val="7E7E7E"/>
                </a:solidFill>
                <a:cs typeface="Calibri"/>
              </a:rPr>
              <a:t> </a:t>
            </a:r>
            <a:r>
              <a:rPr sz="2000" spc="-5">
                <a:solidFill>
                  <a:srgbClr val="7E7E7E"/>
                </a:solidFill>
                <a:cs typeface="Calibri"/>
              </a:rPr>
              <a:t>Companies</a:t>
            </a:r>
            <a:endParaRPr sz="2000">
              <a:cs typeface="Calibri"/>
            </a:endParaRPr>
          </a:p>
          <a:p>
            <a:pPr marL="240665" indent="-228600">
              <a:lnSpc>
                <a:spcPct val="100000"/>
              </a:lnSpc>
              <a:spcBef>
                <a:spcPts val="745"/>
              </a:spcBef>
              <a:buClr>
                <a:srgbClr val="F8642D"/>
              </a:buClr>
              <a:buFont typeface="Wingdings"/>
              <a:buChar char=""/>
              <a:tabLst>
                <a:tab pos="241300" algn="l"/>
              </a:tabLst>
            </a:pPr>
            <a:r>
              <a:rPr sz="2000" err="1">
                <a:solidFill>
                  <a:srgbClr val="7E7E7E"/>
                </a:solidFill>
                <a:cs typeface="Microsoft YaHei"/>
              </a:rPr>
              <a:t>企业环境信息依法披露</a:t>
            </a:r>
            <a:r>
              <a:rPr sz="2000" spc="-10" err="1">
                <a:solidFill>
                  <a:srgbClr val="7E7E7E"/>
                </a:solidFill>
                <a:cs typeface="Microsoft YaHei"/>
              </a:rPr>
              <a:t>管</a:t>
            </a:r>
            <a:r>
              <a:rPr sz="2000" err="1">
                <a:solidFill>
                  <a:srgbClr val="7E7E7E"/>
                </a:solidFill>
                <a:cs typeface="Microsoft YaHei"/>
              </a:rPr>
              <a:t>理办法</a:t>
            </a:r>
            <a:endParaRPr sz="2000">
              <a:cs typeface="Microsoft YaHei"/>
            </a:endParaRPr>
          </a:p>
        </p:txBody>
      </p:sp>
      <p:sp>
        <p:nvSpPr>
          <p:cNvPr id="10" name="object 10"/>
          <p:cNvSpPr txBox="1">
            <a:spLocks noGrp="1"/>
          </p:cNvSpPr>
          <p:nvPr>
            <p:ph type="title"/>
          </p:nvPr>
        </p:nvSpPr>
        <p:spPr>
          <a:xfrm>
            <a:off x="450000" y="526899"/>
            <a:ext cx="10515600" cy="589264"/>
          </a:xfrm>
          <a:prstGeom prst="rect">
            <a:avLst/>
          </a:prstGeom>
        </p:spPr>
        <p:txBody>
          <a:bodyPr vert="horz" wrap="square" lIns="0" tIns="12065" rIns="0" bIns="0" rtlCol="0">
            <a:spAutoFit/>
          </a:bodyPr>
          <a:lstStyle/>
          <a:p>
            <a:pPr marL="12700">
              <a:lnSpc>
                <a:spcPts val="4500"/>
              </a:lnSpc>
              <a:spcBef>
                <a:spcPts val="95"/>
              </a:spcBef>
              <a:tabLst>
                <a:tab pos="624840" algn="l"/>
                <a:tab pos="12204065" algn="l"/>
              </a:tabLst>
            </a:pPr>
            <a:r>
              <a:rPr lang="zh-CN" altLang="en-US" b="0" u="none" spc="-5">
                <a:latin typeface="Microsoft YaHei"/>
                <a:cs typeface="Microsoft YaHei"/>
              </a:rPr>
              <a:t>中国</a:t>
            </a:r>
            <a:r>
              <a:rPr lang="en-GB" u="none" spc="-40"/>
              <a:t>ESG</a:t>
            </a:r>
            <a:r>
              <a:rPr lang="zh-CN" altLang="en-US" b="0" u="none" spc="-5">
                <a:latin typeface="Microsoft YaHei"/>
                <a:cs typeface="Microsoft YaHei"/>
              </a:rPr>
              <a:t>进程</a:t>
            </a:r>
            <a:endParaRPr b="0" u="none" spc="-5">
              <a:latin typeface="Microsoft YaHei"/>
              <a:cs typeface="Microsoft YaHei"/>
            </a:endParaRPr>
          </a:p>
        </p:txBody>
      </p:sp>
      <p:sp>
        <p:nvSpPr>
          <p:cNvPr id="11" name="object 11"/>
          <p:cNvSpPr/>
          <p:nvPr/>
        </p:nvSpPr>
        <p:spPr>
          <a:xfrm>
            <a:off x="6641592" y="1449324"/>
            <a:ext cx="4276344" cy="4111752"/>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p:nvPr/>
        </p:nvSpPr>
        <p:spPr>
          <a:xfrm>
            <a:off x="1926335" y="2557272"/>
            <a:ext cx="3008376" cy="172821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p:nvPr/>
        </p:nvSpPr>
        <p:spPr>
          <a:xfrm>
            <a:off x="0" y="0"/>
            <a:ext cx="12191999" cy="6857997"/>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p:nvPr/>
        </p:nvSpPr>
        <p:spPr>
          <a:xfrm>
            <a:off x="1926335" y="2557272"/>
            <a:ext cx="3008376" cy="172821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txBox="1">
            <a:spLocks noGrp="1"/>
          </p:cNvSpPr>
          <p:nvPr>
            <p:ph type="title"/>
          </p:nvPr>
        </p:nvSpPr>
        <p:spPr>
          <a:xfrm>
            <a:off x="6164071" y="1519249"/>
            <a:ext cx="3121025" cy="2449195"/>
          </a:xfrm>
          <a:prstGeom prst="rect">
            <a:avLst/>
          </a:prstGeom>
        </p:spPr>
        <p:txBody>
          <a:bodyPr vert="horz" wrap="square" lIns="0" tIns="17145" rIns="0" bIns="0" rtlCol="0">
            <a:spAutoFit/>
          </a:bodyPr>
          <a:lstStyle/>
          <a:p>
            <a:pPr marL="12700" marR="5080">
              <a:lnSpc>
                <a:spcPct val="99200"/>
              </a:lnSpc>
              <a:spcBef>
                <a:spcPts val="135"/>
              </a:spcBef>
            </a:pPr>
            <a:r>
              <a:rPr u="none" spc="-125">
                <a:solidFill>
                  <a:srgbClr val="FFFFFF"/>
                </a:solidFill>
              </a:rPr>
              <a:t>Mandatory  </a:t>
            </a:r>
            <a:r>
              <a:rPr u="none" spc="-135">
                <a:solidFill>
                  <a:srgbClr val="FFFFFF"/>
                </a:solidFill>
              </a:rPr>
              <a:t>reporting  </a:t>
            </a:r>
            <a:r>
              <a:rPr u="none" spc="-170">
                <a:solidFill>
                  <a:srgbClr val="FFFFFF"/>
                </a:solidFill>
              </a:rPr>
              <a:t>co</a:t>
            </a:r>
            <a:r>
              <a:rPr u="none" spc="-210">
                <a:solidFill>
                  <a:srgbClr val="FFFFFF"/>
                </a:solidFill>
              </a:rPr>
              <a:t>n</a:t>
            </a:r>
            <a:r>
              <a:rPr u="none" spc="-140">
                <a:solidFill>
                  <a:srgbClr val="FFFFFF"/>
                </a:solidFill>
              </a:rPr>
              <a:t>verge</a:t>
            </a:r>
            <a:r>
              <a:rPr u="none" spc="-180">
                <a:solidFill>
                  <a:srgbClr val="FFFFFF"/>
                </a:solidFill>
              </a:rPr>
              <a:t>n</a:t>
            </a:r>
            <a:r>
              <a:rPr u="none" spc="-60">
                <a:solidFill>
                  <a:srgbClr val="FFFFFF"/>
                </a:solidFill>
              </a:rPr>
              <a:t>ce </a:t>
            </a:r>
            <a:r>
              <a:rPr b="0" u="none" spc="-5">
                <a:solidFill>
                  <a:srgbClr val="FFFFFF"/>
                </a:solidFill>
                <a:latin typeface="Microsoft YaHei"/>
                <a:cs typeface="Microsoft YaHei"/>
              </a:rPr>
              <a:t>强制报告趋同</a:t>
            </a: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048743" y="6348984"/>
            <a:ext cx="143510" cy="0"/>
          </a:xfrm>
          <a:custGeom>
            <a:avLst/>
            <a:gdLst/>
            <a:ahLst/>
            <a:cxnLst/>
            <a:rect l="l" t="t" r="r" b="b"/>
            <a:pathLst>
              <a:path w="143509">
                <a:moveTo>
                  <a:pt x="0" y="0"/>
                </a:moveTo>
                <a:lnTo>
                  <a:pt x="143255" y="0"/>
                </a:lnTo>
              </a:path>
            </a:pathLst>
          </a:custGeom>
          <a:ln w="3175">
            <a:solidFill>
              <a:srgbClr val="A6A6A6"/>
            </a:solidFill>
          </a:ln>
        </p:spPr>
        <p:txBody>
          <a:bodyPr wrap="square" lIns="0" tIns="0" rIns="0" bIns="0" rtlCol="0"/>
          <a:lstStyle/>
          <a:p>
            <a:endParaRPr/>
          </a:p>
        </p:txBody>
      </p:sp>
      <p:sp>
        <p:nvSpPr>
          <p:cNvPr id="3" name="object 3"/>
          <p:cNvSpPr/>
          <p:nvPr/>
        </p:nvSpPr>
        <p:spPr>
          <a:xfrm>
            <a:off x="0" y="6348984"/>
            <a:ext cx="1306195" cy="0"/>
          </a:xfrm>
          <a:custGeom>
            <a:avLst/>
            <a:gdLst/>
            <a:ahLst/>
            <a:cxnLst/>
            <a:rect l="l" t="t" r="r" b="b"/>
            <a:pathLst>
              <a:path w="1306195">
                <a:moveTo>
                  <a:pt x="0" y="0"/>
                </a:moveTo>
                <a:lnTo>
                  <a:pt x="1306068" y="0"/>
                </a:lnTo>
              </a:path>
            </a:pathLst>
          </a:custGeom>
          <a:ln w="3175">
            <a:solidFill>
              <a:srgbClr val="A6A6A6"/>
            </a:solidFill>
          </a:ln>
        </p:spPr>
        <p:txBody>
          <a:bodyPr wrap="square" lIns="0" tIns="0" rIns="0" bIns="0" rtlCol="0"/>
          <a:lstStyle/>
          <a:p>
            <a:endParaRPr/>
          </a:p>
        </p:txBody>
      </p:sp>
      <p:sp>
        <p:nvSpPr>
          <p:cNvPr id="5" name="object 5"/>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p:nvPr/>
        </p:nvSpPr>
        <p:spPr>
          <a:xfrm>
            <a:off x="622363" y="4172711"/>
            <a:ext cx="6249711" cy="106120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2737104" y="1833372"/>
            <a:ext cx="2572512" cy="1784603"/>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10"/>
          <p:cNvSpPr/>
          <p:nvPr/>
        </p:nvSpPr>
        <p:spPr>
          <a:xfrm>
            <a:off x="7504176" y="1612391"/>
            <a:ext cx="4218432" cy="816863"/>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1" name="object 11"/>
          <p:cNvSpPr/>
          <p:nvPr/>
        </p:nvSpPr>
        <p:spPr>
          <a:xfrm>
            <a:off x="7328916" y="2764535"/>
            <a:ext cx="2926079" cy="3218688"/>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2" name="object 12"/>
          <p:cNvSpPr/>
          <p:nvPr/>
        </p:nvSpPr>
        <p:spPr>
          <a:xfrm>
            <a:off x="9531095" y="4428744"/>
            <a:ext cx="2417063" cy="1722120"/>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5" name="Title 14">
            <a:extLst>
              <a:ext uri="{FF2B5EF4-FFF2-40B4-BE49-F238E27FC236}">
                <a16:creationId xmlns:a16="http://schemas.microsoft.com/office/drawing/2014/main" id="{EB530795-1E0B-02CB-FAA0-CE93FF78E197}"/>
              </a:ext>
            </a:extLst>
          </p:cNvPr>
          <p:cNvSpPr>
            <a:spLocks noGrp="1"/>
          </p:cNvSpPr>
          <p:nvPr>
            <p:ph type="title"/>
          </p:nvPr>
        </p:nvSpPr>
        <p:spPr/>
        <p:txBody>
          <a:bodyPr/>
          <a:lstStyle/>
          <a:p>
            <a:r>
              <a:rPr lang="zh-CN" altLang="en-US" b="0" spc="-10">
                <a:latin typeface="Microsoft YaHei"/>
                <a:cs typeface="Microsoft YaHei"/>
              </a:rPr>
              <a:t>不同国家和地区间的趋</a:t>
            </a:r>
            <a:r>
              <a:rPr lang="zh-CN" altLang="en-US" b="0" spc="-5">
                <a:latin typeface="Microsoft YaHei"/>
                <a:cs typeface="Microsoft YaHei"/>
              </a:rPr>
              <a:t>同 </a:t>
            </a:r>
            <a:r>
              <a:rPr lang="en-GB" sz="2400" spc="-110">
                <a:latin typeface="Ubuntu" panose="020B0504030602030204" pitchFamily="34" charset="0"/>
              </a:rPr>
              <a:t>Jurisdictional</a:t>
            </a:r>
            <a:r>
              <a:rPr lang="en-GB" sz="2400" spc="-340">
                <a:latin typeface="Ubuntu" panose="020B0504030602030204" pitchFamily="34" charset="0"/>
              </a:rPr>
              <a:t> </a:t>
            </a:r>
            <a:r>
              <a:rPr lang="en-GB" sz="2400" spc="-145">
                <a:latin typeface="Ubuntu" panose="020B0504030602030204" pitchFamily="34" charset="0"/>
              </a:rPr>
              <a:t>convergence</a:t>
            </a:r>
            <a:r>
              <a:rPr lang="en-GB" sz="4000" b="0">
                <a:latin typeface="Microsoft YaHei"/>
                <a:cs typeface="Microsoft YaHei"/>
              </a:rPr>
              <a:t>	</a:t>
            </a:r>
            <a:endParaRPr lang="en-GB"/>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76554" y="1490548"/>
            <a:ext cx="11022966" cy="1698798"/>
          </a:xfrm>
          <a:prstGeom prst="rect">
            <a:avLst/>
          </a:prstGeom>
        </p:spPr>
        <p:txBody>
          <a:bodyPr vert="horz" wrap="square" lIns="0" tIns="40005" rIns="0" bIns="0" rtlCol="0">
            <a:spAutoFit/>
          </a:bodyPr>
          <a:lstStyle/>
          <a:p>
            <a:pPr marL="192405" marR="51435" indent="-180340">
              <a:lnSpc>
                <a:spcPct val="90100"/>
              </a:lnSpc>
              <a:spcBef>
                <a:spcPts val="315"/>
              </a:spcBef>
              <a:buClr>
                <a:srgbClr val="E9D7CA"/>
              </a:buClr>
              <a:buChar char="-"/>
              <a:tabLst>
                <a:tab pos="193040" algn="l"/>
              </a:tabLst>
            </a:pPr>
            <a:r>
              <a:rPr sz="1600" b="0" spc="-10">
                <a:solidFill>
                  <a:srgbClr val="848484"/>
                </a:solidFill>
                <a:latin typeface="+mj-ea"/>
                <a:ea typeface="+mj-ea"/>
                <a:cs typeface="Calibri Light"/>
              </a:rPr>
              <a:t>Keep </a:t>
            </a:r>
            <a:r>
              <a:rPr sz="1600" b="0">
                <a:solidFill>
                  <a:srgbClr val="848484"/>
                </a:solidFill>
                <a:latin typeface="+mj-ea"/>
                <a:ea typeface="+mj-ea"/>
                <a:cs typeface="Calibri Light"/>
              </a:rPr>
              <a:t>up </a:t>
            </a:r>
            <a:r>
              <a:rPr sz="1600" b="0" spc="-10">
                <a:solidFill>
                  <a:srgbClr val="848484"/>
                </a:solidFill>
                <a:latin typeface="+mj-ea"/>
                <a:ea typeface="+mj-ea"/>
                <a:cs typeface="Calibri Light"/>
              </a:rPr>
              <a:t>to date </a:t>
            </a:r>
            <a:r>
              <a:rPr sz="1600" b="0" spc="-5">
                <a:solidFill>
                  <a:srgbClr val="848484"/>
                </a:solidFill>
                <a:latin typeface="+mj-ea"/>
                <a:ea typeface="+mj-ea"/>
                <a:cs typeface="Calibri Light"/>
              </a:rPr>
              <a:t>with developments </a:t>
            </a:r>
            <a:r>
              <a:rPr sz="1600" b="0">
                <a:solidFill>
                  <a:srgbClr val="848484"/>
                </a:solidFill>
                <a:latin typeface="+mj-ea"/>
                <a:ea typeface="+mj-ea"/>
                <a:cs typeface="Calibri Light"/>
              </a:rPr>
              <a:t>and  </a:t>
            </a:r>
            <a:r>
              <a:rPr sz="1600" b="0" spc="-5">
                <a:solidFill>
                  <a:srgbClr val="848484"/>
                </a:solidFill>
                <a:latin typeface="+mj-ea"/>
                <a:ea typeface="+mj-ea"/>
                <a:cs typeface="Calibri Light"/>
              </a:rPr>
              <a:t>identify </a:t>
            </a:r>
            <a:r>
              <a:rPr sz="1600" b="0">
                <a:solidFill>
                  <a:srgbClr val="848484"/>
                </a:solidFill>
                <a:latin typeface="+mj-ea"/>
                <a:ea typeface="+mj-ea"/>
                <a:cs typeface="Calibri Light"/>
              </a:rPr>
              <a:t>the </a:t>
            </a:r>
            <a:r>
              <a:rPr sz="1600" b="0" spc="-10">
                <a:solidFill>
                  <a:srgbClr val="848484"/>
                </a:solidFill>
                <a:latin typeface="+mj-ea"/>
                <a:ea typeface="+mj-ea"/>
                <a:cs typeface="Calibri Light"/>
              </a:rPr>
              <a:t>legal obligations </a:t>
            </a:r>
            <a:r>
              <a:rPr sz="1600" b="0" spc="-5">
                <a:solidFill>
                  <a:srgbClr val="848484"/>
                </a:solidFill>
                <a:latin typeface="+mj-ea"/>
                <a:ea typeface="+mj-ea"/>
                <a:cs typeface="Calibri Light"/>
              </a:rPr>
              <a:t>on  sustainability</a:t>
            </a:r>
            <a:r>
              <a:rPr sz="1600" b="0" spc="15">
                <a:solidFill>
                  <a:srgbClr val="848484"/>
                </a:solidFill>
                <a:latin typeface="+mj-ea"/>
                <a:ea typeface="+mj-ea"/>
                <a:cs typeface="Calibri Light"/>
              </a:rPr>
              <a:t> </a:t>
            </a:r>
            <a:r>
              <a:rPr sz="1600" b="0" spc="-10">
                <a:solidFill>
                  <a:srgbClr val="848484"/>
                </a:solidFill>
                <a:latin typeface="+mj-ea"/>
                <a:ea typeface="+mj-ea"/>
                <a:cs typeface="Calibri Light"/>
              </a:rPr>
              <a:t>reporting</a:t>
            </a:r>
            <a:endParaRPr sz="1600">
              <a:latin typeface="+mj-ea"/>
              <a:ea typeface="+mj-ea"/>
              <a:cs typeface="Calibri Light"/>
            </a:endParaRPr>
          </a:p>
          <a:p>
            <a:pPr marL="192405" indent="-180340">
              <a:lnSpc>
                <a:spcPct val="100000"/>
              </a:lnSpc>
              <a:spcBef>
                <a:spcPts val="290"/>
              </a:spcBef>
              <a:buClr>
                <a:srgbClr val="E9D7CA"/>
              </a:buClr>
              <a:buChar char="-"/>
              <a:tabLst>
                <a:tab pos="193040" algn="l"/>
              </a:tabLst>
            </a:pPr>
            <a:r>
              <a:rPr sz="1600" b="0" spc="-5">
                <a:solidFill>
                  <a:srgbClr val="848484"/>
                </a:solidFill>
                <a:latin typeface="+mj-ea"/>
                <a:ea typeface="+mj-ea"/>
                <a:cs typeface="Calibri Light"/>
              </a:rPr>
              <a:t>Gather </a:t>
            </a:r>
            <a:r>
              <a:rPr sz="1600" b="0">
                <a:solidFill>
                  <a:srgbClr val="848484"/>
                </a:solidFill>
                <a:latin typeface="+mj-ea"/>
                <a:ea typeface="+mj-ea"/>
                <a:cs typeface="Calibri Light"/>
              </a:rPr>
              <a:t>the </a:t>
            </a:r>
            <a:r>
              <a:rPr sz="1600" b="0" spc="-5">
                <a:solidFill>
                  <a:srgbClr val="848484"/>
                </a:solidFill>
                <a:latin typeface="+mj-ea"/>
                <a:ea typeface="+mj-ea"/>
                <a:cs typeface="Calibri Light"/>
              </a:rPr>
              <a:t>evidence </a:t>
            </a:r>
            <a:r>
              <a:rPr sz="1600" b="0" spc="-20">
                <a:solidFill>
                  <a:srgbClr val="848484"/>
                </a:solidFill>
                <a:latin typeface="+mj-ea"/>
                <a:ea typeface="+mj-ea"/>
                <a:cs typeface="Calibri Light"/>
              </a:rPr>
              <a:t>for </a:t>
            </a:r>
            <a:r>
              <a:rPr sz="1600" b="0" spc="-10">
                <a:solidFill>
                  <a:srgbClr val="848484"/>
                </a:solidFill>
                <a:latin typeface="+mj-ea"/>
                <a:ea typeface="+mj-ea"/>
                <a:cs typeface="Calibri Light"/>
              </a:rPr>
              <a:t>your</a:t>
            </a:r>
            <a:r>
              <a:rPr sz="1600" b="0" spc="20">
                <a:solidFill>
                  <a:srgbClr val="848484"/>
                </a:solidFill>
                <a:latin typeface="+mj-ea"/>
                <a:ea typeface="+mj-ea"/>
                <a:cs typeface="Calibri Light"/>
              </a:rPr>
              <a:t> </a:t>
            </a:r>
            <a:r>
              <a:rPr sz="1600" b="0" spc="-5">
                <a:solidFill>
                  <a:srgbClr val="848484"/>
                </a:solidFill>
                <a:latin typeface="+mj-ea"/>
                <a:ea typeface="+mj-ea"/>
                <a:cs typeface="Calibri Light"/>
              </a:rPr>
              <a:t>disclosures</a:t>
            </a:r>
            <a:endParaRPr sz="1600">
              <a:latin typeface="+mj-ea"/>
              <a:ea typeface="+mj-ea"/>
              <a:cs typeface="Calibri Light"/>
            </a:endParaRPr>
          </a:p>
          <a:p>
            <a:pPr marL="192405" marR="30480" indent="-180340">
              <a:lnSpc>
                <a:spcPct val="90000"/>
              </a:lnSpc>
              <a:spcBef>
                <a:spcPts val="500"/>
              </a:spcBef>
              <a:buClr>
                <a:srgbClr val="E9D7CA"/>
              </a:buClr>
              <a:buChar char="-"/>
              <a:tabLst>
                <a:tab pos="193040" algn="l"/>
              </a:tabLst>
            </a:pPr>
            <a:r>
              <a:rPr sz="1600" b="0" spc="-5">
                <a:solidFill>
                  <a:srgbClr val="848484"/>
                </a:solidFill>
                <a:latin typeface="+mj-ea"/>
                <a:ea typeface="+mj-ea"/>
                <a:cs typeface="Calibri Light"/>
              </a:rPr>
              <a:t>Identify </a:t>
            </a:r>
            <a:r>
              <a:rPr sz="1600" b="0" spc="-10">
                <a:solidFill>
                  <a:srgbClr val="848484"/>
                </a:solidFill>
                <a:latin typeface="+mj-ea"/>
                <a:ea typeface="+mj-ea"/>
                <a:cs typeface="Calibri Light"/>
              </a:rPr>
              <a:t>internal </a:t>
            </a:r>
            <a:r>
              <a:rPr sz="1600" b="0">
                <a:solidFill>
                  <a:srgbClr val="848484"/>
                </a:solidFill>
                <a:latin typeface="+mj-ea"/>
                <a:ea typeface="+mj-ea"/>
                <a:cs typeface="Calibri Light"/>
              </a:rPr>
              <a:t>and </a:t>
            </a:r>
            <a:r>
              <a:rPr sz="1600" b="0" spc="-10">
                <a:solidFill>
                  <a:srgbClr val="848484"/>
                </a:solidFill>
                <a:latin typeface="+mj-ea"/>
                <a:ea typeface="+mj-ea"/>
                <a:cs typeface="Calibri Light"/>
              </a:rPr>
              <a:t>external resources:  </a:t>
            </a:r>
            <a:r>
              <a:rPr sz="1600" b="0" spc="-20">
                <a:solidFill>
                  <a:srgbClr val="848484"/>
                </a:solidFill>
                <a:latin typeface="+mj-ea"/>
                <a:ea typeface="+mj-ea"/>
                <a:cs typeface="Calibri Light"/>
              </a:rPr>
              <a:t>for </a:t>
            </a:r>
            <a:r>
              <a:rPr sz="1600" b="0" spc="-5">
                <a:solidFill>
                  <a:srgbClr val="848484"/>
                </a:solidFill>
                <a:latin typeface="+mj-ea"/>
                <a:ea typeface="+mj-ea"/>
                <a:cs typeface="Calibri Light"/>
              </a:rPr>
              <a:t>upcoming changes, </a:t>
            </a:r>
            <a:r>
              <a:rPr sz="1600" b="0">
                <a:solidFill>
                  <a:srgbClr val="848484"/>
                </a:solidFill>
                <a:latin typeface="+mj-ea"/>
                <a:ea typeface="+mj-ea"/>
                <a:cs typeface="Calibri Light"/>
              </a:rPr>
              <a:t>service </a:t>
            </a:r>
            <a:r>
              <a:rPr sz="1600" b="0" spc="-15">
                <a:solidFill>
                  <a:srgbClr val="848484"/>
                </a:solidFill>
                <a:latin typeface="+mj-ea"/>
                <a:ea typeface="+mj-ea"/>
                <a:cs typeface="Calibri Light"/>
              </a:rPr>
              <a:t>providers  </a:t>
            </a:r>
            <a:r>
              <a:rPr sz="1600" b="0" spc="-5">
                <a:solidFill>
                  <a:srgbClr val="848484"/>
                </a:solidFill>
                <a:latin typeface="+mj-ea"/>
                <a:ea typeface="+mj-ea"/>
                <a:cs typeface="Calibri Light"/>
              </a:rPr>
              <a:t>(assurance)</a:t>
            </a:r>
            <a:endParaRPr sz="1600">
              <a:latin typeface="+mj-ea"/>
              <a:ea typeface="+mj-ea"/>
              <a:cs typeface="Calibri Light"/>
            </a:endParaRPr>
          </a:p>
          <a:p>
            <a:pPr marL="192405" marR="374015" indent="-180340">
              <a:lnSpc>
                <a:spcPts val="1939"/>
              </a:lnSpc>
              <a:spcBef>
                <a:spcPts val="525"/>
              </a:spcBef>
              <a:buClr>
                <a:srgbClr val="E9D7CA"/>
              </a:buClr>
              <a:buChar char="-"/>
              <a:tabLst>
                <a:tab pos="193040" algn="l"/>
              </a:tabLst>
            </a:pPr>
            <a:r>
              <a:rPr sz="1600" b="0" spc="-5">
                <a:solidFill>
                  <a:srgbClr val="848484"/>
                </a:solidFill>
                <a:latin typeface="+mj-ea"/>
                <a:ea typeface="+mj-ea"/>
                <a:cs typeface="Calibri Light"/>
              </a:rPr>
              <a:t>Implement climate </a:t>
            </a:r>
            <a:r>
              <a:rPr sz="1600" b="0" spc="-15">
                <a:solidFill>
                  <a:srgbClr val="848484"/>
                </a:solidFill>
                <a:latin typeface="+mj-ea"/>
                <a:ea typeface="+mj-ea"/>
                <a:cs typeface="Calibri Light"/>
              </a:rPr>
              <a:t>related-oversight  </a:t>
            </a:r>
            <a:r>
              <a:rPr sz="1600" b="0" spc="-10">
                <a:solidFill>
                  <a:srgbClr val="848484"/>
                </a:solidFill>
                <a:latin typeface="+mj-ea"/>
                <a:ea typeface="+mj-ea"/>
                <a:cs typeface="Calibri Light"/>
              </a:rPr>
              <a:t>practices</a:t>
            </a:r>
            <a:endParaRPr sz="1600">
              <a:latin typeface="+mj-ea"/>
              <a:ea typeface="+mj-ea"/>
              <a:cs typeface="Calibri Light"/>
            </a:endParaRPr>
          </a:p>
          <a:p>
            <a:pPr marL="192405" indent="-180340">
              <a:lnSpc>
                <a:spcPts val="2055"/>
              </a:lnSpc>
              <a:spcBef>
                <a:spcPts val="265"/>
              </a:spcBef>
              <a:buClr>
                <a:srgbClr val="E9D7CA"/>
              </a:buClr>
              <a:buChar char="-"/>
              <a:tabLst>
                <a:tab pos="193040" algn="l"/>
              </a:tabLst>
            </a:pPr>
            <a:r>
              <a:rPr sz="1600" b="0" spc="-5">
                <a:solidFill>
                  <a:srgbClr val="848484"/>
                </a:solidFill>
                <a:latin typeface="+mj-ea"/>
                <a:ea typeface="+mj-ea"/>
                <a:cs typeface="Calibri Light"/>
              </a:rPr>
              <a:t>Begin identifying </a:t>
            </a:r>
            <a:r>
              <a:rPr sz="1600" b="0" spc="-10">
                <a:solidFill>
                  <a:srgbClr val="848484"/>
                </a:solidFill>
                <a:latin typeface="+mj-ea"/>
                <a:ea typeface="+mj-ea"/>
                <a:cs typeface="Calibri Light"/>
              </a:rPr>
              <a:t>data </a:t>
            </a:r>
            <a:r>
              <a:rPr sz="1600" b="0" spc="-5">
                <a:solidFill>
                  <a:srgbClr val="848484"/>
                </a:solidFill>
                <a:latin typeface="+mj-ea"/>
                <a:ea typeface="+mj-ea"/>
                <a:cs typeface="Calibri Light"/>
              </a:rPr>
              <a:t>sources </a:t>
            </a:r>
            <a:r>
              <a:rPr sz="1600" b="0" spc="-20">
                <a:solidFill>
                  <a:srgbClr val="848484"/>
                </a:solidFill>
                <a:latin typeface="+mj-ea"/>
                <a:ea typeface="+mj-ea"/>
                <a:cs typeface="Calibri Light"/>
              </a:rPr>
              <a:t>for</a:t>
            </a:r>
            <a:r>
              <a:rPr sz="1600" b="0" spc="35">
                <a:solidFill>
                  <a:srgbClr val="848484"/>
                </a:solidFill>
                <a:latin typeface="+mj-ea"/>
                <a:ea typeface="+mj-ea"/>
                <a:cs typeface="Calibri Light"/>
              </a:rPr>
              <a:t> </a:t>
            </a:r>
            <a:r>
              <a:rPr sz="1600" b="0" spc="-15">
                <a:solidFill>
                  <a:srgbClr val="848484"/>
                </a:solidFill>
                <a:latin typeface="+mj-ea"/>
                <a:ea typeface="+mj-ea"/>
                <a:cs typeface="Calibri Light"/>
              </a:rPr>
              <a:t>your</a:t>
            </a:r>
            <a:endParaRPr sz="1600">
              <a:latin typeface="+mj-ea"/>
              <a:ea typeface="+mj-ea"/>
              <a:cs typeface="Calibri Light"/>
            </a:endParaRPr>
          </a:p>
          <a:p>
            <a:pPr marL="192405">
              <a:lnSpc>
                <a:spcPts val="2055"/>
              </a:lnSpc>
            </a:pPr>
            <a:r>
              <a:rPr sz="1600" b="0" spc="-5">
                <a:solidFill>
                  <a:srgbClr val="848484"/>
                </a:solidFill>
                <a:latin typeface="+mj-ea"/>
                <a:ea typeface="+mj-ea"/>
                <a:cs typeface="Calibri Light"/>
              </a:rPr>
              <a:t>scope </a:t>
            </a:r>
            <a:r>
              <a:rPr sz="1600" b="0">
                <a:solidFill>
                  <a:srgbClr val="848484"/>
                </a:solidFill>
                <a:latin typeface="+mj-ea"/>
                <a:ea typeface="+mj-ea"/>
                <a:cs typeface="Calibri Light"/>
              </a:rPr>
              <a:t>3</a:t>
            </a:r>
            <a:r>
              <a:rPr sz="1600" b="0" spc="-5">
                <a:solidFill>
                  <a:srgbClr val="848484"/>
                </a:solidFill>
                <a:latin typeface="+mj-ea"/>
                <a:ea typeface="+mj-ea"/>
                <a:cs typeface="Calibri Light"/>
              </a:rPr>
              <a:t> emissions</a:t>
            </a:r>
            <a:endParaRPr sz="1600">
              <a:latin typeface="+mj-ea"/>
              <a:ea typeface="+mj-ea"/>
              <a:cs typeface="Calibri Light"/>
            </a:endParaRPr>
          </a:p>
        </p:txBody>
      </p:sp>
      <p:sp>
        <p:nvSpPr>
          <p:cNvPr id="3" name="object 3"/>
          <p:cNvSpPr txBox="1">
            <a:spLocks noGrp="1"/>
          </p:cNvSpPr>
          <p:nvPr>
            <p:ph type="title"/>
          </p:nvPr>
        </p:nvSpPr>
        <p:spPr>
          <a:xfrm>
            <a:off x="450000" y="526898"/>
            <a:ext cx="10515600" cy="589264"/>
          </a:xfrm>
          <a:prstGeom prst="rect">
            <a:avLst/>
          </a:prstGeom>
        </p:spPr>
        <p:txBody>
          <a:bodyPr vert="horz" wrap="square" lIns="0" tIns="12065" rIns="0" bIns="0" rtlCol="0">
            <a:spAutoFit/>
          </a:bodyPr>
          <a:lstStyle/>
          <a:p>
            <a:pPr marL="12700">
              <a:lnSpc>
                <a:spcPts val="4500"/>
              </a:lnSpc>
            </a:pPr>
            <a:r>
              <a:rPr spc="-10" err="1">
                <a:latin typeface="Microsoft YaHei"/>
              </a:rPr>
              <a:t>强制性报告需牢记</a:t>
            </a:r>
            <a:r>
              <a:rPr lang="en-GB" b="0" u="none" spc="-5">
                <a:solidFill>
                  <a:srgbClr val="F86423"/>
                </a:solidFill>
                <a:latin typeface="Microsoft YaHei"/>
                <a:cs typeface="Microsoft YaHei"/>
              </a:rPr>
              <a:t> </a:t>
            </a:r>
            <a:r>
              <a:rPr lang="en-US" sz="2400" spc="-110">
                <a:latin typeface="Ubuntu" panose="020B0504030602030204" pitchFamily="34" charset="0"/>
              </a:rPr>
              <a:t>Mandatory reporting: What to keep in mind</a:t>
            </a:r>
            <a:endParaRPr sz="2400" spc="-110">
              <a:latin typeface="Ubuntu" panose="020B0504030602030204" pitchFamily="34" charset="0"/>
            </a:endParaRPr>
          </a:p>
        </p:txBody>
      </p:sp>
      <p:sp>
        <p:nvSpPr>
          <p:cNvPr id="4" name="object 4"/>
          <p:cNvSpPr txBox="1"/>
          <p:nvPr/>
        </p:nvSpPr>
        <p:spPr>
          <a:xfrm>
            <a:off x="376554" y="3668376"/>
            <a:ext cx="7618095" cy="1717137"/>
          </a:xfrm>
          <a:prstGeom prst="rect">
            <a:avLst/>
          </a:prstGeom>
        </p:spPr>
        <p:txBody>
          <a:bodyPr vert="horz" wrap="square" lIns="0" tIns="49530" rIns="0" bIns="0" rtlCol="0">
            <a:spAutoFit/>
          </a:bodyPr>
          <a:lstStyle/>
          <a:p>
            <a:pPr marL="192405" indent="-180340">
              <a:lnSpc>
                <a:spcPct val="100000"/>
              </a:lnSpc>
              <a:spcBef>
                <a:spcPts val="390"/>
              </a:spcBef>
              <a:buClr>
                <a:srgbClr val="E9D7CA"/>
              </a:buClr>
              <a:buFont typeface="Calibri Light"/>
              <a:buChar char="-"/>
              <a:tabLst>
                <a:tab pos="193040" algn="l"/>
              </a:tabLst>
            </a:pPr>
            <a:r>
              <a:rPr sz="2000" spc="-5" err="1">
                <a:solidFill>
                  <a:srgbClr val="848484"/>
                </a:solidFill>
                <a:latin typeface="+mj-ea"/>
                <a:ea typeface="+mj-ea"/>
                <a:cs typeface="Microsoft YaHei"/>
              </a:rPr>
              <a:t>了解最新发展，确定可持续性报告的法律义</a:t>
            </a:r>
            <a:r>
              <a:rPr sz="2000" err="1">
                <a:solidFill>
                  <a:srgbClr val="848484"/>
                </a:solidFill>
                <a:latin typeface="+mj-ea"/>
                <a:ea typeface="+mj-ea"/>
                <a:cs typeface="Microsoft YaHei"/>
              </a:rPr>
              <a:t>务</a:t>
            </a:r>
            <a:r>
              <a:rPr sz="2000">
                <a:solidFill>
                  <a:srgbClr val="848484"/>
                </a:solidFill>
                <a:latin typeface="+mj-ea"/>
                <a:ea typeface="+mj-ea"/>
                <a:cs typeface="Microsoft YaHei"/>
              </a:rPr>
              <a:t>；</a:t>
            </a:r>
            <a:endParaRPr sz="2000">
              <a:latin typeface="+mj-ea"/>
              <a:ea typeface="+mj-ea"/>
              <a:cs typeface="Microsoft YaHei"/>
            </a:endParaRPr>
          </a:p>
          <a:p>
            <a:pPr marL="192405" indent="-180340">
              <a:lnSpc>
                <a:spcPct val="100000"/>
              </a:lnSpc>
              <a:spcBef>
                <a:spcPts val="295"/>
              </a:spcBef>
              <a:buClr>
                <a:srgbClr val="E9D7CA"/>
              </a:buClr>
              <a:buFont typeface="Calibri Light"/>
              <a:buChar char="-"/>
              <a:tabLst>
                <a:tab pos="193040" algn="l"/>
              </a:tabLst>
            </a:pPr>
            <a:r>
              <a:rPr sz="2000" err="1">
                <a:solidFill>
                  <a:srgbClr val="848484"/>
                </a:solidFill>
                <a:latin typeface="+mj-ea"/>
                <a:ea typeface="+mj-ea"/>
                <a:cs typeface="Microsoft YaHei"/>
              </a:rPr>
              <a:t>收集你披露的证据</a:t>
            </a:r>
            <a:endParaRPr sz="2000">
              <a:latin typeface="+mj-ea"/>
              <a:ea typeface="+mj-ea"/>
              <a:cs typeface="Microsoft YaHei"/>
            </a:endParaRPr>
          </a:p>
          <a:p>
            <a:pPr marL="192405" marR="5080" indent="-180340">
              <a:lnSpc>
                <a:spcPts val="1910"/>
              </a:lnSpc>
              <a:spcBef>
                <a:spcPts val="595"/>
              </a:spcBef>
              <a:buClr>
                <a:srgbClr val="E9D7CA"/>
              </a:buClr>
              <a:buFont typeface="Calibri Light"/>
              <a:buChar char="-"/>
              <a:tabLst>
                <a:tab pos="193040" algn="l"/>
              </a:tabLst>
            </a:pPr>
            <a:r>
              <a:rPr sz="2000" err="1">
                <a:solidFill>
                  <a:srgbClr val="848484"/>
                </a:solidFill>
                <a:latin typeface="+mj-ea"/>
                <a:ea typeface="+mj-ea"/>
                <a:cs typeface="Microsoft YaHei"/>
              </a:rPr>
              <a:t>对于即将发生的变化确定内部和外部资</a:t>
            </a:r>
            <a:r>
              <a:rPr sz="2000" spc="5" err="1">
                <a:solidFill>
                  <a:srgbClr val="848484"/>
                </a:solidFill>
                <a:latin typeface="+mj-ea"/>
                <a:ea typeface="+mj-ea"/>
                <a:cs typeface="Microsoft YaHei"/>
              </a:rPr>
              <a:t>源</a:t>
            </a:r>
            <a:r>
              <a:rPr sz="2000" err="1">
                <a:solidFill>
                  <a:srgbClr val="848484"/>
                </a:solidFill>
                <a:latin typeface="+mj-ea"/>
                <a:ea typeface="+mj-ea"/>
                <a:cs typeface="Microsoft YaHei"/>
              </a:rPr>
              <a:t>；供应商相关保证</a:t>
            </a:r>
            <a:endParaRPr sz="2000">
              <a:latin typeface="+mj-ea"/>
              <a:ea typeface="+mj-ea"/>
              <a:cs typeface="Microsoft YaHei"/>
            </a:endParaRPr>
          </a:p>
          <a:p>
            <a:pPr marL="192405" indent="-180340">
              <a:lnSpc>
                <a:spcPct val="100000"/>
              </a:lnSpc>
              <a:spcBef>
                <a:spcPts val="250"/>
              </a:spcBef>
              <a:buClr>
                <a:srgbClr val="E9D7CA"/>
              </a:buClr>
              <a:buFont typeface="Calibri Light"/>
              <a:buChar char="-"/>
              <a:tabLst>
                <a:tab pos="193040" algn="l"/>
              </a:tabLst>
            </a:pPr>
            <a:r>
              <a:rPr sz="2000" err="1">
                <a:solidFill>
                  <a:srgbClr val="848484"/>
                </a:solidFill>
                <a:latin typeface="+mj-ea"/>
                <a:ea typeface="+mj-ea"/>
                <a:cs typeface="Microsoft YaHei"/>
              </a:rPr>
              <a:t>实施与气候相关的监督实践</a:t>
            </a:r>
            <a:endParaRPr sz="2000">
              <a:latin typeface="+mj-ea"/>
              <a:ea typeface="+mj-ea"/>
              <a:cs typeface="Microsoft YaHei"/>
            </a:endParaRPr>
          </a:p>
          <a:p>
            <a:pPr marL="192405" indent="-180340">
              <a:lnSpc>
                <a:spcPct val="100000"/>
              </a:lnSpc>
              <a:spcBef>
                <a:spcPts val="290"/>
              </a:spcBef>
              <a:buClr>
                <a:srgbClr val="E9D7CA"/>
              </a:buClr>
              <a:buFont typeface="Calibri Light"/>
              <a:buChar char="-"/>
              <a:tabLst>
                <a:tab pos="193040" algn="l"/>
              </a:tabLst>
            </a:pPr>
            <a:r>
              <a:rPr sz="2000" err="1">
                <a:solidFill>
                  <a:srgbClr val="848484"/>
                </a:solidFill>
                <a:latin typeface="+mj-ea"/>
                <a:ea typeface="+mj-ea"/>
                <a:cs typeface="Microsoft YaHei"/>
              </a:rPr>
              <a:t>开始为您的</a:t>
            </a:r>
            <a:r>
              <a:rPr sz="2000" b="0" spc="-5" err="1">
                <a:solidFill>
                  <a:srgbClr val="848484"/>
                </a:solidFill>
                <a:latin typeface="+mj-ea"/>
                <a:ea typeface="+mj-ea"/>
                <a:cs typeface="Calibri Light"/>
              </a:rPr>
              <a:t>Scope</a:t>
            </a:r>
            <a:r>
              <a:rPr sz="2000" b="0" spc="-20">
                <a:solidFill>
                  <a:srgbClr val="848484"/>
                </a:solidFill>
                <a:latin typeface="+mj-ea"/>
                <a:ea typeface="+mj-ea"/>
                <a:cs typeface="Calibri Light"/>
              </a:rPr>
              <a:t> </a:t>
            </a:r>
            <a:r>
              <a:rPr sz="2000" b="0">
                <a:solidFill>
                  <a:srgbClr val="848484"/>
                </a:solidFill>
                <a:latin typeface="+mj-ea"/>
                <a:ea typeface="+mj-ea"/>
                <a:cs typeface="Calibri Light"/>
              </a:rPr>
              <a:t>3</a:t>
            </a:r>
            <a:r>
              <a:rPr sz="2000">
                <a:solidFill>
                  <a:srgbClr val="848484"/>
                </a:solidFill>
                <a:latin typeface="+mj-ea"/>
                <a:ea typeface="+mj-ea"/>
                <a:cs typeface="Microsoft YaHei"/>
              </a:rPr>
              <a:t>排放确定数据源</a:t>
            </a:r>
            <a:endParaRPr sz="2000">
              <a:latin typeface="+mj-ea"/>
              <a:ea typeface="+mj-ea"/>
              <a:cs typeface="Microsoft YaHei"/>
            </a:endParaRP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0" y="6858000"/>
                </a:moveTo>
                <a:lnTo>
                  <a:pt x="12192000" y="6858000"/>
                </a:lnTo>
                <a:lnTo>
                  <a:pt x="12192000" y="0"/>
                </a:lnTo>
                <a:lnTo>
                  <a:pt x="0" y="0"/>
                </a:lnTo>
                <a:lnTo>
                  <a:pt x="0" y="6858000"/>
                </a:lnTo>
                <a:close/>
              </a:path>
            </a:pathLst>
          </a:custGeom>
          <a:solidFill>
            <a:srgbClr val="AA1D11"/>
          </a:solidFill>
        </p:spPr>
        <p:txBody>
          <a:bodyPr wrap="square" lIns="0" tIns="0" rIns="0" bIns="0" rtlCol="0"/>
          <a:lstStyle/>
          <a:p>
            <a:endParaRPr/>
          </a:p>
        </p:txBody>
      </p:sp>
      <p:sp>
        <p:nvSpPr>
          <p:cNvPr id="3" name="object 3"/>
          <p:cNvSpPr/>
          <p:nvPr/>
        </p:nvSpPr>
        <p:spPr>
          <a:xfrm>
            <a:off x="1395983" y="6368796"/>
            <a:ext cx="10483596" cy="199644"/>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p:nvPr/>
        </p:nvSpPr>
        <p:spPr>
          <a:xfrm>
            <a:off x="335279" y="382524"/>
            <a:ext cx="1152144" cy="76809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p:nvPr/>
        </p:nvSpPr>
        <p:spPr>
          <a:xfrm>
            <a:off x="11087100" y="382524"/>
            <a:ext cx="769620" cy="1152143"/>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txBox="1"/>
          <p:nvPr/>
        </p:nvSpPr>
        <p:spPr>
          <a:xfrm>
            <a:off x="1549146" y="6367373"/>
            <a:ext cx="554990" cy="186690"/>
          </a:xfrm>
          <a:prstGeom prst="rect">
            <a:avLst/>
          </a:prstGeom>
        </p:spPr>
        <p:txBody>
          <a:bodyPr vert="horz" wrap="square" lIns="0" tIns="13335" rIns="0" bIns="0" rtlCol="0">
            <a:spAutoFit/>
          </a:bodyPr>
          <a:lstStyle/>
          <a:p>
            <a:pPr marL="12700">
              <a:lnSpc>
                <a:spcPct val="100000"/>
              </a:lnSpc>
              <a:spcBef>
                <a:spcPts val="105"/>
              </a:spcBef>
            </a:pPr>
            <a:r>
              <a:rPr sz="1050" b="0" spc="5">
                <a:solidFill>
                  <a:srgbClr val="FFFFFF"/>
                </a:solidFill>
                <a:latin typeface="Calibri Light"/>
                <a:cs typeface="Calibri Light"/>
              </a:rPr>
              <a:t>©</a:t>
            </a:r>
            <a:r>
              <a:rPr sz="1050" b="0" spc="-60">
                <a:solidFill>
                  <a:srgbClr val="FFFFFF"/>
                </a:solidFill>
                <a:latin typeface="Calibri Light"/>
                <a:cs typeface="Calibri Light"/>
              </a:rPr>
              <a:t> </a:t>
            </a:r>
            <a:r>
              <a:rPr sz="1050" b="0">
                <a:solidFill>
                  <a:srgbClr val="FFFFFF"/>
                </a:solidFill>
                <a:latin typeface="Calibri Light"/>
                <a:cs typeface="Calibri Light"/>
              </a:rPr>
              <a:t>Enhesa</a:t>
            </a:r>
            <a:endParaRPr sz="1050">
              <a:latin typeface="Calibri Light"/>
              <a:cs typeface="Calibri Light"/>
            </a:endParaRPr>
          </a:p>
        </p:txBody>
      </p:sp>
      <p:sp>
        <p:nvSpPr>
          <p:cNvPr id="7" name="object 7"/>
          <p:cNvSpPr/>
          <p:nvPr/>
        </p:nvSpPr>
        <p:spPr>
          <a:xfrm>
            <a:off x="214884" y="6109715"/>
            <a:ext cx="1007363" cy="579120"/>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txBox="1"/>
          <p:nvPr/>
        </p:nvSpPr>
        <p:spPr>
          <a:xfrm>
            <a:off x="10998200" y="6366459"/>
            <a:ext cx="162560" cy="186690"/>
          </a:xfrm>
          <a:prstGeom prst="rect">
            <a:avLst/>
          </a:prstGeom>
        </p:spPr>
        <p:txBody>
          <a:bodyPr vert="horz" wrap="square" lIns="0" tIns="13335" rIns="0" bIns="0" rtlCol="0">
            <a:spAutoFit/>
          </a:bodyPr>
          <a:lstStyle/>
          <a:p>
            <a:pPr marL="12700">
              <a:lnSpc>
                <a:spcPct val="100000"/>
              </a:lnSpc>
              <a:spcBef>
                <a:spcPts val="105"/>
              </a:spcBef>
            </a:pPr>
            <a:r>
              <a:rPr sz="1050">
                <a:solidFill>
                  <a:srgbClr val="FFFFFF"/>
                </a:solidFill>
                <a:latin typeface="Calibri"/>
                <a:cs typeface="Calibri"/>
              </a:rPr>
              <a:t>29</a:t>
            </a:r>
            <a:endParaRPr sz="1050">
              <a:latin typeface="Calibri"/>
              <a:cs typeface="Calibri"/>
            </a:endParaRPr>
          </a:p>
        </p:txBody>
      </p:sp>
      <p:sp>
        <p:nvSpPr>
          <p:cNvPr id="9" name="object 9"/>
          <p:cNvSpPr txBox="1">
            <a:spLocks noGrp="1"/>
          </p:cNvSpPr>
          <p:nvPr>
            <p:ph type="title"/>
          </p:nvPr>
        </p:nvSpPr>
        <p:spPr>
          <a:xfrm>
            <a:off x="1240027" y="1677207"/>
            <a:ext cx="9785350" cy="1490152"/>
          </a:xfrm>
          <a:prstGeom prst="rect">
            <a:avLst/>
          </a:prstGeom>
        </p:spPr>
        <p:txBody>
          <a:bodyPr vert="horz" wrap="square" lIns="0" tIns="12700" rIns="0" bIns="0" rtlCol="0">
            <a:spAutoFit/>
          </a:bodyPr>
          <a:lstStyle/>
          <a:p>
            <a:pPr marL="635" algn="ctr">
              <a:lnSpc>
                <a:spcPct val="100000"/>
              </a:lnSpc>
              <a:spcBef>
                <a:spcPts val="100"/>
              </a:spcBef>
            </a:pPr>
            <a:r>
              <a:rPr sz="4800" u="none" spc="-35">
                <a:solidFill>
                  <a:srgbClr val="FFFFFF"/>
                </a:solidFill>
              </a:rPr>
              <a:t>Poll</a:t>
            </a:r>
            <a:r>
              <a:rPr sz="4800" u="none" spc="-585">
                <a:solidFill>
                  <a:srgbClr val="FFFFFF"/>
                </a:solidFill>
              </a:rPr>
              <a:t> </a:t>
            </a:r>
            <a:r>
              <a:rPr sz="4800" u="none" spc="-100">
                <a:solidFill>
                  <a:srgbClr val="FFFFFF"/>
                </a:solidFill>
              </a:rPr>
              <a:t>time!</a:t>
            </a:r>
            <a:endParaRPr sz="4800"/>
          </a:p>
          <a:p>
            <a:pPr algn="ctr">
              <a:lnSpc>
                <a:spcPct val="100000"/>
              </a:lnSpc>
              <a:spcBef>
                <a:spcPts val="5"/>
              </a:spcBef>
            </a:pPr>
            <a:r>
              <a:rPr sz="4800" u="none" spc="-229">
                <a:solidFill>
                  <a:srgbClr val="F86423"/>
                </a:solidFill>
              </a:rPr>
              <a:t>Reporting</a:t>
            </a:r>
            <a:r>
              <a:rPr sz="4800" u="none" spc="-620">
                <a:solidFill>
                  <a:srgbClr val="F86423"/>
                </a:solidFill>
              </a:rPr>
              <a:t> </a:t>
            </a:r>
            <a:r>
              <a:rPr sz="4800" u="none" spc="-295">
                <a:solidFill>
                  <a:srgbClr val="F86423"/>
                </a:solidFill>
              </a:rPr>
              <a:t>mandatory?</a:t>
            </a:r>
            <a:endParaRPr sz="4800"/>
          </a:p>
        </p:txBody>
      </p:sp>
      <p:sp>
        <p:nvSpPr>
          <p:cNvPr id="10" name="object 10"/>
          <p:cNvSpPr txBox="1"/>
          <p:nvPr/>
        </p:nvSpPr>
        <p:spPr>
          <a:xfrm>
            <a:off x="1927605" y="3483102"/>
            <a:ext cx="8407400" cy="1674817"/>
          </a:xfrm>
          <a:prstGeom prst="rect">
            <a:avLst/>
          </a:prstGeom>
        </p:spPr>
        <p:txBody>
          <a:bodyPr vert="horz" wrap="square" lIns="0" tIns="12700" rIns="0" bIns="0" rtlCol="0">
            <a:spAutoFit/>
          </a:bodyPr>
          <a:lstStyle/>
          <a:p>
            <a:pPr marL="635" algn="ctr">
              <a:lnSpc>
                <a:spcPct val="100000"/>
              </a:lnSpc>
              <a:spcBef>
                <a:spcPts val="100"/>
              </a:spcBef>
            </a:pPr>
            <a:r>
              <a:rPr sz="5400" err="1">
                <a:solidFill>
                  <a:srgbClr val="FFFFFF"/>
                </a:solidFill>
                <a:latin typeface="Microsoft YaHei"/>
                <a:cs typeface="Microsoft YaHei"/>
              </a:rPr>
              <a:t>投票时间</a:t>
            </a:r>
            <a:endParaRPr sz="5400">
              <a:latin typeface="Microsoft YaHei"/>
              <a:cs typeface="Microsoft YaHei"/>
            </a:endParaRPr>
          </a:p>
          <a:p>
            <a:pPr algn="ctr">
              <a:lnSpc>
                <a:spcPct val="100000"/>
              </a:lnSpc>
            </a:pPr>
            <a:r>
              <a:rPr sz="5400" spc="-5" err="1">
                <a:solidFill>
                  <a:srgbClr val="F86423"/>
                </a:solidFill>
                <a:latin typeface="Microsoft YaHei"/>
                <a:cs typeface="Microsoft YaHei"/>
              </a:rPr>
              <a:t>是否开始了强制</a:t>
            </a:r>
            <a:r>
              <a:rPr lang="zh-CN" altLang="en-US" sz="5400" spc="-5">
                <a:solidFill>
                  <a:srgbClr val="F86423"/>
                </a:solidFill>
                <a:latin typeface="Microsoft YaHei"/>
                <a:cs typeface="Microsoft YaHei"/>
              </a:rPr>
              <a:t>报告</a:t>
            </a:r>
            <a:r>
              <a:rPr sz="5400" spc="-5">
                <a:solidFill>
                  <a:srgbClr val="F86423"/>
                </a:solidFill>
                <a:latin typeface="Microsoft YaHei"/>
                <a:cs typeface="Microsoft YaHei"/>
              </a:rPr>
              <a:t>？</a:t>
            </a:r>
            <a:endParaRPr sz="5400">
              <a:latin typeface="Microsoft YaHei"/>
              <a:cs typeface="Microsoft YaHei"/>
            </a:endParaRP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048743" y="6348984"/>
            <a:ext cx="143510" cy="0"/>
          </a:xfrm>
          <a:custGeom>
            <a:avLst/>
            <a:gdLst/>
            <a:ahLst/>
            <a:cxnLst/>
            <a:rect l="l" t="t" r="r" b="b"/>
            <a:pathLst>
              <a:path w="143509">
                <a:moveTo>
                  <a:pt x="0" y="0"/>
                </a:moveTo>
                <a:lnTo>
                  <a:pt x="143255" y="0"/>
                </a:lnTo>
              </a:path>
            </a:pathLst>
          </a:custGeom>
          <a:ln w="3175">
            <a:solidFill>
              <a:srgbClr val="A6A6A6"/>
            </a:solidFill>
          </a:ln>
        </p:spPr>
        <p:txBody>
          <a:bodyPr wrap="square" lIns="0" tIns="0" rIns="0" bIns="0" rtlCol="0"/>
          <a:lstStyle/>
          <a:p>
            <a:endParaRPr/>
          </a:p>
        </p:txBody>
      </p:sp>
      <p:sp>
        <p:nvSpPr>
          <p:cNvPr id="3" name="object 3"/>
          <p:cNvSpPr/>
          <p:nvPr/>
        </p:nvSpPr>
        <p:spPr>
          <a:xfrm>
            <a:off x="0" y="6348984"/>
            <a:ext cx="1306195" cy="0"/>
          </a:xfrm>
          <a:custGeom>
            <a:avLst/>
            <a:gdLst/>
            <a:ahLst/>
            <a:cxnLst/>
            <a:rect l="l" t="t" r="r" b="b"/>
            <a:pathLst>
              <a:path w="1306195">
                <a:moveTo>
                  <a:pt x="0" y="0"/>
                </a:moveTo>
                <a:lnTo>
                  <a:pt x="1306068" y="0"/>
                </a:lnTo>
              </a:path>
            </a:pathLst>
          </a:custGeom>
          <a:ln w="3175">
            <a:solidFill>
              <a:srgbClr val="A6A6A6"/>
            </a:solidFill>
          </a:ln>
        </p:spPr>
        <p:txBody>
          <a:bodyPr wrap="square" lIns="0" tIns="0" rIns="0" bIns="0" rtlCol="0"/>
          <a:lstStyle/>
          <a:p>
            <a:endParaRPr/>
          </a:p>
        </p:txBody>
      </p:sp>
      <p:sp>
        <p:nvSpPr>
          <p:cNvPr id="5" name="object 5"/>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7719086" y="4322158"/>
            <a:ext cx="804672" cy="583692"/>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txBox="1"/>
          <p:nvPr/>
        </p:nvSpPr>
        <p:spPr>
          <a:xfrm>
            <a:off x="1490295" y="4008688"/>
            <a:ext cx="4304461" cy="289823"/>
          </a:xfrm>
          <a:prstGeom prst="rect">
            <a:avLst/>
          </a:prstGeom>
        </p:spPr>
        <p:txBody>
          <a:bodyPr vert="horz" wrap="square" lIns="0" tIns="12700" rIns="0" bIns="0" rtlCol="0">
            <a:spAutoFit/>
          </a:bodyPr>
          <a:lstStyle/>
          <a:p>
            <a:pPr marL="12700">
              <a:lnSpc>
                <a:spcPct val="100000"/>
              </a:lnSpc>
              <a:spcBef>
                <a:spcPts val="100"/>
              </a:spcBef>
            </a:pPr>
            <a:r>
              <a:rPr sz="1800" b="0" spc="-25">
                <a:solidFill>
                  <a:srgbClr val="FF8001"/>
                </a:solidFill>
                <a:cs typeface="Calibri Light"/>
              </a:rPr>
              <a:t>Voluntary</a:t>
            </a:r>
            <a:r>
              <a:rPr sz="1800" b="0" spc="-100">
                <a:solidFill>
                  <a:srgbClr val="FF8001"/>
                </a:solidFill>
                <a:cs typeface="Calibri Light"/>
              </a:rPr>
              <a:t> </a:t>
            </a:r>
            <a:r>
              <a:rPr sz="1800" b="0" spc="-15">
                <a:solidFill>
                  <a:srgbClr val="FF8001"/>
                </a:solidFill>
                <a:cs typeface="Calibri Light"/>
              </a:rPr>
              <a:t>reporting</a:t>
            </a:r>
            <a:r>
              <a:rPr sz="1800" b="0" spc="-95">
                <a:solidFill>
                  <a:srgbClr val="FF8001"/>
                </a:solidFill>
                <a:cs typeface="Calibri Light"/>
              </a:rPr>
              <a:t> </a:t>
            </a:r>
            <a:r>
              <a:rPr sz="1800" err="1">
                <a:solidFill>
                  <a:srgbClr val="FF8001"/>
                </a:solidFill>
                <a:cs typeface="Microsoft YaHei"/>
              </a:rPr>
              <a:t>自愿性报告</a:t>
            </a:r>
            <a:endParaRPr sz="1800">
              <a:cs typeface="Microsoft YaHei"/>
            </a:endParaRPr>
          </a:p>
        </p:txBody>
      </p:sp>
      <p:sp>
        <p:nvSpPr>
          <p:cNvPr id="10" name="object 10"/>
          <p:cNvSpPr txBox="1"/>
          <p:nvPr/>
        </p:nvSpPr>
        <p:spPr>
          <a:xfrm>
            <a:off x="714261" y="4384917"/>
            <a:ext cx="7017499" cy="581569"/>
          </a:xfrm>
          <a:prstGeom prst="rect">
            <a:avLst/>
          </a:prstGeom>
        </p:spPr>
        <p:txBody>
          <a:bodyPr vert="horz" wrap="square" lIns="0" tIns="67945" rIns="0" bIns="0" rtlCol="0">
            <a:spAutoFit/>
          </a:bodyPr>
          <a:lstStyle/>
          <a:p>
            <a:pPr marL="12700">
              <a:lnSpc>
                <a:spcPct val="100000"/>
              </a:lnSpc>
              <a:spcBef>
                <a:spcPts val="535"/>
              </a:spcBef>
            </a:pPr>
            <a:r>
              <a:rPr sz="1600" b="0" spc="-5">
                <a:solidFill>
                  <a:srgbClr val="848484"/>
                </a:solidFill>
                <a:cs typeface="Calibri Light"/>
              </a:rPr>
              <a:t>Access </a:t>
            </a:r>
            <a:r>
              <a:rPr sz="1600" b="0" spc="-10">
                <a:solidFill>
                  <a:srgbClr val="848484"/>
                </a:solidFill>
                <a:cs typeface="Calibri Light"/>
              </a:rPr>
              <a:t>library </a:t>
            </a:r>
            <a:r>
              <a:rPr sz="1600" b="0" spc="-5">
                <a:solidFill>
                  <a:srgbClr val="848484"/>
                </a:solidFill>
                <a:cs typeface="Calibri Light"/>
              </a:rPr>
              <a:t>of </a:t>
            </a:r>
            <a:r>
              <a:rPr sz="1600" b="0" spc="-10">
                <a:solidFill>
                  <a:srgbClr val="848484"/>
                </a:solidFill>
                <a:cs typeface="Calibri Light"/>
              </a:rPr>
              <a:t>current reporting </a:t>
            </a:r>
            <a:r>
              <a:rPr sz="1600" b="0" spc="-15">
                <a:solidFill>
                  <a:srgbClr val="848484"/>
                </a:solidFill>
                <a:cs typeface="Calibri Light"/>
              </a:rPr>
              <a:t>frameworks </a:t>
            </a:r>
            <a:r>
              <a:rPr sz="1600" b="0" spc="-5">
                <a:solidFill>
                  <a:srgbClr val="848484"/>
                </a:solidFill>
                <a:cs typeface="Calibri Light"/>
              </a:rPr>
              <a:t>and</a:t>
            </a:r>
            <a:r>
              <a:rPr sz="1600" b="0" spc="75">
                <a:solidFill>
                  <a:srgbClr val="848484"/>
                </a:solidFill>
                <a:cs typeface="Calibri Light"/>
              </a:rPr>
              <a:t> </a:t>
            </a:r>
            <a:r>
              <a:rPr sz="1600" b="0" spc="-5">
                <a:solidFill>
                  <a:srgbClr val="848484"/>
                </a:solidFill>
                <a:cs typeface="Calibri Light"/>
              </a:rPr>
              <a:t>guidance.</a:t>
            </a:r>
            <a:endParaRPr sz="1600">
              <a:solidFill>
                <a:srgbClr val="848484"/>
              </a:solidFill>
              <a:cs typeface="Calibri Light"/>
            </a:endParaRPr>
          </a:p>
          <a:p>
            <a:pPr marL="12700">
              <a:lnSpc>
                <a:spcPct val="100000"/>
              </a:lnSpc>
              <a:spcBef>
                <a:spcPts val="395"/>
              </a:spcBef>
            </a:pPr>
            <a:r>
              <a:rPr sz="1400" err="1">
                <a:solidFill>
                  <a:srgbClr val="848484"/>
                </a:solidFill>
                <a:cs typeface="Microsoft YaHei"/>
              </a:rPr>
              <a:t>访问当前报告框架和指</a:t>
            </a:r>
            <a:r>
              <a:rPr sz="1400" spc="-15" err="1">
                <a:solidFill>
                  <a:srgbClr val="848484"/>
                </a:solidFill>
                <a:cs typeface="Microsoft YaHei"/>
              </a:rPr>
              <a:t>南</a:t>
            </a:r>
            <a:r>
              <a:rPr sz="1400" err="1">
                <a:solidFill>
                  <a:srgbClr val="848484"/>
                </a:solidFill>
                <a:cs typeface="Microsoft YaHei"/>
              </a:rPr>
              <a:t>库</a:t>
            </a:r>
            <a:endParaRPr sz="1400">
              <a:solidFill>
                <a:srgbClr val="848484"/>
              </a:solidFill>
              <a:cs typeface="Microsoft YaHei"/>
            </a:endParaRPr>
          </a:p>
        </p:txBody>
      </p:sp>
      <p:sp>
        <p:nvSpPr>
          <p:cNvPr id="11" name="object 11"/>
          <p:cNvSpPr txBox="1"/>
          <p:nvPr/>
        </p:nvSpPr>
        <p:spPr>
          <a:xfrm>
            <a:off x="1577416" y="1467082"/>
            <a:ext cx="2009063" cy="289823"/>
          </a:xfrm>
          <a:prstGeom prst="rect">
            <a:avLst/>
          </a:prstGeom>
        </p:spPr>
        <p:txBody>
          <a:bodyPr vert="horz" wrap="square" lIns="0" tIns="12700" rIns="0" bIns="0" rtlCol="0">
            <a:spAutoFit/>
          </a:bodyPr>
          <a:lstStyle/>
          <a:p>
            <a:pPr marL="12700">
              <a:lnSpc>
                <a:spcPct val="100000"/>
              </a:lnSpc>
              <a:spcBef>
                <a:spcPts val="100"/>
              </a:spcBef>
            </a:pPr>
            <a:r>
              <a:rPr sz="1800" b="0" spc="-15">
                <a:solidFill>
                  <a:srgbClr val="F86423"/>
                </a:solidFill>
                <a:cs typeface="Calibri Light"/>
              </a:rPr>
              <a:t>Data</a:t>
            </a:r>
            <a:r>
              <a:rPr sz="1800" b="0" spc="-125">
                <a:solidFill>
                  <a:srgbClr val="F86423"/>
                </a:solidFill>
                <a:cs typeface="Calibri Light"/>
              </a:rPr>
              <a:t> </a:t>
            </a:r>
            <a:r>
              <a:rPr sz="1800">
                <a:solidFill>
                  <a:srgbClr val="F86423"/>
                </a:solidFill>
                <a:cs typeface="Microsoft YaHei"/>
              </a:rPr>
              <a:t>数据</a:t>
            </a:r>
            <a:endParaRPr sz="1800">
              <a:cs typeface="Microsoft YaHei"/>
            </a:endParaRPr>
          </a:p>
        </p:txBody>
      </p:sp>
      <p:sp>
        <p:nvSpPr>
          <p:cNvPr id="12" name="object 12"/>
          <p:cNvSpPr txBox="1"/>
          <p:nvPr/>
        </p:nvSpPr>
        <p:spPr>
          <a:xfrm>
            <a:off x="647497" y="1846939"/>
            <a:ext cx="6574790" cy="761365"/>
          </a:xfrm>
          <a:prstGeom prst="rect">
            <a:avLst/>
          </a:prstGeom>
        </p:spPr>
        <p:txBody>
          <a:bodyPr vert="horz" wrap="square" lIns="0" tIns="32384" rIns="0" bIns="0" rtlCol="0">
            <a:spAutoFit/>
          </a:bodyPr>
          <a:lstStyle/>
          <a:p>
            <a:pPr marL="12700" marR="5080">
              <a:lnSpc>
                <a:spcPts val="1800"/>
              </a:lnSpc>
              <a:spcBef>
                <a:spcPts val="254"/>
              </a:spcBef>
            </a:pPr>
            <a:r>
              <a:rPr sz="1600" b="0" spc="-10">
                <a:solidFill>
                  <a:srgbClr val="848484"/>
                </a:solidFill>
                <a:cs typeface="Calibri Light"/>
              </a:rPr>
              <a:t>Ensure </a:t>
            </a:r>
            <a:r>
              <a:rPr sz="1600" b="0" spc="-5">
                <a:solidFill>
                  <a:srgbClr val="848484"/>
                </a:solidFill>
                <a:cs typeface="Calibri Light"/>
              </a:rPr>
              <a:t>EHS </a:t>
            </a:r>
            <a:r>
              <a:rPr sz="1600" b="0" spc="-10">
                <a:solidFill>
                  <a:srgbClr val="848484"/>
                </a:solidFill>
                <a:cs typeface="Calibri Light"/>
              </a:rPr>
              <a:t>compliance </a:t>
            </a:r>
            <a:r>
              <a:rPr sz="1600" b="0" spc="-15">
                <a:solidFill>
                  <a:srgbClr val="848484"/>
                </a:solidFill>
                <a:cs typeface="Calibri Light"/>
              </a:rPr>
              <a:t>data </a:t>
            </a:r>
            <a:r>
              <a:rPr sz="1600" b="0" spc="-5">
                <a:solidFill>
                  <a:srgbClr val="848484"/>
                </a:solidFill>
                <a:cs typeface="Calibri Light"/>
              </a:rPr>
              <a:t>meets the </a:t>
            </a:r>
            <a:r>
              <a:rPr sz="1600" b="0" spc="-15">
                <a:solidFill>
                  <a:srgbClr val="848484"/>
                </a:solidFill>
                <a:cs typeface="Calibri Light"/>
              </a:rPr>
              <a:t>following </a:t>
            </a:r>
            <a:r>
              <a:rPr sz="1600" b="0" spc="-5">
                <a:solidFill>
                  <a:srgbClr val="848484"/>
                </a:solidFill>
                <a:cs typeface="Calibri Light"/>
              </a:rPr>
              <a:t>criteria: </a:t>
            </a:r>
            <a:r>
              <a:rPr sz="1600" b="0" spc="-10">
                <a:solidFill>
                  <a:srgbClr val="848484"/>
                </a:solidFill>
                <a:cs typeface="Calibri Light"/>
              </a:rPr>
              <a:t>Verifiable, transparent,  </a:t>
            </a:r>
            <a:r>
              <a:rPr sz="1600" b="0" spc="-5">
                <a:solidFill>
                  <a:srgbClr val="848484"/>
                </a:solidFill>
                <a:cs typeface="Calibri Light"/>
              </a:rPr>
              <a:t>evidence-based, and</a:t>
            </a:r>
            <a:r>
              <a:rPr sz="1600" b="0" spc="15">
                <a:solidFill>
                  <a:srgbClr val="848484"/>
                </a:solidFill>
                <a:cs typeface="Calibri Light"/>
              </a:rPr>
              <a:t> </a:t>
            </a:r>
            <a:r>
              <a:rPr sz="1600" b="0" spc="-10">
                <a:solidFill>
                  <a:srgbClr val="848484"/>
                </a:solidFill>
                <a:cs typeface="Calibri Light"/>
              </a:rPr>
              <a:t>re-usable.</a:t>
            </a:r>
            <a:endParaRPr sz="1600">
              <a:solidFill>
                <a:srgbClr val="848484"/>
              </a:solidFill>
              <a:cs typeface="Calibri Light"/>
            </a:endParaRPr>
          </a:p>
          <a:p>
            <a:pPr marL="12700">
              <a:lnSpc>
                <a:spcPct val="100000"/>
              </a:lnSpc>
              <a:spcBef>
                <a:spcPts val="355"/>
              </a:spcBef>
            </a:pPr>
            <a:r>
              <a:rPr sz="1400" err="1">
                <a:solidFill>
                  <a:srgbClr val="848484"/>
                </a:solidFill>
                <a:cs typeface="Microsoft YaHei"/>
              </a:rPr>
              <a:t>确保</a:t>
            </a:r>
            <a:r>
              <a:rPr sz="1400" b="0" spc="-5" err="1">
                <a:solidFill>
                  <a:srgbClr val="848484"/>
                </a:solidFill>
                <a:cs typeface="Calibri Light"/>
              </a:rPr>
              <a:t>EHS</a:t>
            </a:r>
            <a:r>
              <a:rPr sz="1400" err="1">
                <a:solidFill>
                  <a:srgbClr val="848484"/>
                </a:solidFill>
                <a:cs typeface="Microsoft YaHei"/>
              </a:rPr>
              <a:t>合规数据符合以下要</a:t>
            </a:r>
            <a:r>
              <a:rPr sz="1400" spc="-15" err="1">
                <a:solidFill>
                  <a:srgbClr val="848484"/>
                </a:solidFill>
                <a:cs typeface="Microsoft YaHei"/>
              </a:rPr>
              <a:t>求</a:t>
            </a:r>
            <a:r>
              <a:rPr sz="1400" err="1">
                <a:solidFill>
                  <a:srgbClr val="848484"/>
                </a:solidFill>
                <a:cs typeface="Microsoft YaHei"/>
              </a:rPr>
              <a:t>：可</a:t>
            </a:r>
            <a:r>
              <a:rPr sz="1400" spc="-15" err="1">
                <a:solidFill>
                  <a:srgbClr val="848484"/>
                </a:solidFill>
                <a:cs typeface="Microsoft YaHei"/>
              </a:rPr>
              <a:t>验</a:t>
            </a:r>
            <a:r>
              <a:rPr sz="1400" err="1">
                <a:solidFill>
                  <a:srgbClr val="848484"/>
                </a:solidFill>
                <a:cs typeface="Microsoft YaHei"/>
              </a:rPr>
              <a:t>证的</a:t>
            </a:r>
            <a:r>
              <a:rPr sz="1400" spc="-15" err="1">
                <a:solidFill>
                  <a:srgbClr val="848484"/>
                </a:solidFill>
                <a:cs typeface="Microsoft YaHei"/>
              </a:rPr>
              <a:t>；</a:t>
            </a:r>
            <a:r>
              <a:rPr sz="1400" err="1">
                <a:solidFill>
                  <a:srgbClr val="848484"/>
                </a:solidFill>
                <a:cs typeface="Microsoft YaHei"/>
              </a:rPr>
              <a:t>透明</a:t>
            </a:r>
            <a:r>
              <a:rPr sz="1400" spc="-15" err="1">
                <a:solidFill>
                  <a:srgbClr val="848484"/>
                </a:solidFill>
                <a:cs typeface="Microsoft YaHei"/>
              </a:rPr>
              <a:t>的</a:t>
            </a:r>
            <a:r>
              <a:rPr sz="1400" err="1">
                <a:solidFill>
                  <a:srgbClr val="848484"/>
                </a:solidFill>
                <a:cs typeface="Microsoft YaHei"/>
              </a:rPr>
              <a:t>；可</a:t>
            </a:r>
            <a:r>
              <a:rPr sz="1400" spc="-15" err="1">
                <a:solidFill>
                  <a:srgbClr val="848484"/>
                </a:solidFill>
                <a:cs typeface="Microsoft YaHei"/>
              </a:rPr>
              <a:t>重</a:t>
            </a:r>
            <a:r>
              <a:rPr sz="1400" err="1">
                <a:solidFill>
                  <a:srgbClr val="848484"/>
                </a:solidFill>
                <a:cs typeface="Microsoft YaHei"/>
              </a:rPr>
              <a:t>复利</a:t>
            </a:r>
            <a:r>
              <a:rPr sz="1400" spc="-15" err="1">
                <a:solidFill>
                  <a:srgbClr val="848484"/>
                </a:solidFill>
                <a:cs typeface="Microsoft YaHei"/>
              </a:rPr>
              <a:t>用</a:t>
            </a:r>
            <a:r>
              <a:rPr sz="1400" err="1">
                <a:solidFill>
                  <a:srgbClr val="848484"/>
                </a:solidFill>
                <a:cs typeface="Microsoft YaHei"/>
              </a:rPr>
              <a:t>的</a:t>
            </a:r>
            <a:endParaRPr sz="1400">
              <a:solidFill>
                <a:srgbClr val="848484"/>
              </a:solidFill>
              <a:cs typeface="Microsoft YaHei"/>
            </a:endParaRPr>
          </a:p>
        </p:txBody>
      </p:sp>
      <p:sp>
        <p:nvSpPr>
          <p:cNvPr id="13" name="object 13"/>
          <p:cNvSpPr txBox="1"/>
          <p:nvPr/>
        </p:nvSpPr>
        <p:spPr>
          <a:xfrm>
            <a:off x="1492459" y="2722260"/>
            <a:ext cx="4353306" cy="289823"/>
          </a:xfrm>
          <a:prstGeom prst="rect">
            <a:avLst/>
          </a:prstGeom>
        </p:spPr>
        <p:txBody>
          <a:bodyPr vert="horz" wrap="square" lIns="0" tIns="12700" rIns="0" bIns="0" rtlCol="0">
            <a:spAutoFit/>
          </a:bodyPr>
          <a:lstStyle/>
          <a:p>
            <a:pPr marL="12700">
              <a:lnSpc>
                <a:spcPct val="100000"/>
              </a:lnSpc>
              <a:spcBef>
                <a:spcPts val="100"/>
              </a:spcBef>
            </a:pPr>
            <a:r>
              <a:rPr sz="1800" b="0" spc="-20">
                <a:solidFill>
                  <a:srgbClr val="AA1D11"/>
                </a:solidFill>
                <a:cs typeface="Calibri Light"/>
              </a:rPr>
              <a:t>Mandatory</a:t>
            </a:r>
            <a:r>
              <a:rPr sz="1800" b="0" spc="-85">
                <a:solidFill>
                  <a:srgbClr val="AA1D11"/>
                </a:solidFill>
                <a:cs typeface="Calibri Light"/>
              </a:rPr>
              <a:t> </a:t>
            </a:r>
            <a:r>
              <a:rPr sz="1800" b="0" spc="-15">
                <a:solidFill>
                  <a:srgbClr val="AA1D11"/>
                </a:solidFill>
                <a:cs typeface="Calibri Light"/>
              </a:rPr>
              <a:t>reporting</a:t>
            </a:r>
            <a:r>
              <a:rPr sz="1800" b="0" spc="-85">
                <a:solidFill>
                  <a:srgbClr val="AA1D11"/>
                </a:solidFill>
                <a:cs typeface="Calibri Light"/>
              </a:rPr>
              <a:t> </a:t>
            </a:r>
            <a:r>
              <a:rPr sz="1800" spc="-5" err="1">
                <a:solidFill>
                  <a:srgbClr val="AA1D11"/>
                </a:solidFill>
                <a:cs typeface="Microsoft YaHei"/>
              </a:rPr>
              <a:t>强制性报告</a:t>
            </a:r>
            <a:endParaRPr sz="1800">
              <a:cs typeface="Microsoft YaHei"/>
            </a:endParaRPr>
          </a:p>
        </p:txBody>
      </p:sp>
      <p:sp>
        <p:nvSpPr>
          <p:cNvPr id="14" name="object 14"/>
          <p:cNvSpPr txBox="1"/>
          <p:nvPr/>
        </p:nvSpPr>
        <p:spPr>
          <a:xfrm>
            <a:off x="703580" y="3113459"/>
            <a:ext cx="5681345" cy="760730"/>
          </a:xfrm>
          <a:prstGeom prst="rect">
            <a:avLst/>
          </a:prstGeom>
        </p:spPr>
        <p:txBody>
          <a:bodyPr vert="horz" wrap="square" lIns="0" tIns="32384" rIns="0" bIns="0" rtlCol="0">
            <a:spAutoFit/>
          </a:bodyPr>
          <a:lstStyle/>
          <a:p>
            <a:pPr marL="12700" marR="5080">
              <a:lnSpc>
                <a:spcPts val="1800"/>
              </a:lnSpc>
              <a:spcBef>
                <a:spcPts val="254"/>
              </a:spcBef>
            </a:pPr>
            <a:r>
              <a:rPr sz="1600" b="0" spc="-15">
                <a:solidFill>
                  <a:srgbClr val="848484"/>
                </a:solidFill>
                <a:cs typeface="Calibri Light"/>
              </a:rPr>
              <a:t>Keep </a:t>
            </a:r>
            <a:r>
              <a:rPr sz="1600" b="0" spc="-5">
                <a:solidFill>
                  <a:srgbClr val="848484"/>
                </a:solidFill>
                <a:cs typeface="Calibri Light"/>
              </a:rPr>
              <a:t>on </a:t>
            </a:r>
            <a:r>
              <a:rPr sz="1600" b="0" spc="-10">
                <a:solidFill>
                  <a:srgbClr val="848484"/>
                </a:solidFill>
                <a:cs typeface="Calibri Light"/>
              </a:rPr>
              <a:t>top </a:t>
            </a:r>
            <a:r>
              <a:rPr sz="1600" b="0" spc="-5">
                <a:solidFill>
                  <a:srgbClr val="848484"/>
                </a:solidFill>
                <a:cs typeface="Calibri Light"/>
              </a:rPr>
              <a:t>of </a:t>
            </a:r>
            <a:r>
              <a:rPr sz="1600" b="0" spc="-15">
                <a:solidFill>
                  <a:srgbClr val="848484"/>
                </a:solidFill>
                <a:cs typeface="Calibri Light"/>
              </a:rPr>
              <a:t>forecasted </a:t>
            </a:r>
            <a:r>
              <a:rPr sz="1600" b="0" spc="-10">
                <a:solidFill>
                  <a:srgbClr val="848484"/>
                </a:solidFill>
                <a:cs typeface="Calibri Light"/>
              </a:rPr>
              <a:t>reporting </a:t>
            </a:r>
            <a:r>
              <a:rPr sz="1600" b="0" spc="-5">
                <a:solidFill>
                  <a:srgbClr val="848484"/>
                </a:solidFill>
                <a:cs typeface="Calibri Light"/>
              </a:rPr>
              <a:t>and </a:t>
            </a:r>
            <a:r>
              <a:rPr sz="1600" b="0" spc="-10">
                <a:solidFill>
                  <a:srgbClr val="848484"/>
                </a:solidFill>
                <a:cs typeface="Calibri Light"/>
              </a:rPr>
              <a:t>regulations: </a:t>
            </a:r>
            <a:r>
              <a:rPr sz="1600" b="0" spc="-5">
                <a:solidFill>
                  <a:srgbClr val="848484"/>
                </a:solidFill>
                <a:cs typeface="Calibri Light"/>
              </a:rPr>
              <a:t>jurisdictions and  </a:t>
            </a:r>
            <a:r>
              <a:rPr sz="1600" b="0" spc="-15">
                <a:solidFill>
                  <a:srgbClr val="848484"/>
                </a:solidFill>
                <a:cs typeface="Calibri Light"/>
              </a:rPr>
              <a:t>sectors.</a:t>
            </a:r>
            <a:endParaRPr sz="1600">
              <a:solidFill>
                <a:srgbClr val="848484"/>
              </a:solidFill>
              <a:cs typeface="Calibri Light"/>
            </a:endParaRPr>
          </a:p>
          <a:p>
            <a:pPr marL="12700">
              <a:lnSpc>
                <a:spcPct val="100000"/>
              </a:lnSpc>
              <a:spcBef>
                <a:spcPts val="350"/>
              </a:spcBef>
            </a:pPr>
            <a:r>
              <a:rPr sz="1400" err="1">
                <a:solidFill>
                  <a:srgbClr val="848484"/>
                </a:solidFill>
                <a:cs typeface="Microsoft YaHei"/>
              </a:rPr>
              <a:t>了解不同国家地区和不</a:t>
            </a:r>
            <a:r>
              <a:rPr sz="1400" spc="-15" err="1">
                <a:solidFill>
                  <a:srgbClr val="848484"/>
                </a:solidFill>
                <a:cs typeface="Microsoft YaHei"/>
              </a:rPr>
              <a:t>同</a:t>
            </a:r>
            <a:r>
              <a:rPr sz="1400" err="1">
                <a:solidFill>
                  <a:srgbClr val="848484"/>
                </a:solidFill>
                <a:cs typeface="Microsoft YaHei"/>
              </a:rPr>
              <a:t>行业</a:t>
            </a:r>
            <a:r>
              <a:rPr sz="1400" spc="-15" err="1">
                <a:solidFill>
                  <a:srgbClr val="848484"/>
                </a:solidFill>
                <a:cs typeface="Microsoft YaHei"/>
              </a:rPr>
              <a:t>的</a:t>
            </a:r>
            <a:r>
              <a:rPr sz="1400" err="1">
                <a:solidFill>
                  <a:srgbClr val="848484"/>
                </a:solidFill>
                <a:cs typeface="Microsoft YaHei"/>
              </a:rPr>
              <a:t>报告</a:t>
            </a:r>
            <a:r>
              <a:rPr sz="1400" spc="-15" err="1">
                <a:solidFill>
                  <a:srgbClr val="848484"/>
                </a:solidFill>
                <a:cs typeface="Microsoft YaHei"/>
              </a:rPr>
              <a:t>要</a:t>
            </a:r>
            <a:r>
              <a:rPr sz="1400" err="1">
                <a:solidFill>
                  <a:srgbClr val="848484"/>
                </a:solidFill>
                <a:cs typeface="Microsoft YaHei"/>
              </a:rPr>
              <a:t>求</a:t>
            </a:r>
            <a:endParaRPr sz="1400">
              <a:solidFill>
                <a:srgbClr val="848484"/>
              </a:solidFill>
              <a:cs typeface="Microsoft YaHei"/>
            </a:endParaRPr>
          </a:p>
        </p:txBody>
      </p:sp>
      <p:sp>
        <p:nvSpPr>
          <p:cNvPr id="15" name="object 15"/>
          <p:cNvSpPr txBox="1">
            <a:spLocks noGrp="1"/>
          </p:cNvSpPr>
          <p:nvPr>
            <p:ph type="title"/>
          </p:nvPr>
        </p:nvSpPr>
        <p:spPr>
          <a:xfrm>
            <a:off x="450000" y="514073"/>
            <a:ext cx="10515600" cy="614912"/>
          </a:xfrm>
          <a:prstGeom prst="rect">
            <a:avLst/>
          </a:prstGeom>
        </p:spPr>
        <p:txBody>
          <a:bodyPr vert="horz" wrap="square" lIns="0" tIns="12065" rIns="0" bIns="0" rtlCol="0">
            <a:spAutoFit/>
          </a:bodyPr>
          <a:lstStyle/>
          <a:p>
            <a:pPr marL="12700">
              <a:lnSpc>
                <a:spcPts val="4740"/>
              </a:lnSpc>
            </a:pPr>
            <a:r>
              <a:rPr spc="-10" dirty="0" err="1">
                <a:latin typeface="Microsoft YaHei"/>
              </a:rPr>
              <a:t>我们可以提供什么支持？</a:t>
            </a:r>
            <a:r>
              <a:rPr lang="en-US" sz="2400" spc="-110" dirty="0" err="1">
                <a:latin typeface="Ubuntu" panose="020B0504030602030204" pitchFamily="34" charset="0"/>
              </a:rPr>
              <a:t>How</a:t>
            </a:r>
            <a:r>
              <a:rPr lang="en-US" sz="2400" spc="-110" dirty="0">
                <a:latin typeface="Ubuntu" panose="020B0504030602030204" pitchFamily="34" charset="0"/>
              </a:rPr>
              <a:t> can we support  you?</a:t>
            </a:r>
            <a:endParaRPr sz="2400" spc="-110" dirty="0">
              <a:latin typeface="Ubuntu" panose="020B0504030602030204" pitchFamily="34" charset="0"/>
            </a:endParaRPr>
          </a:p>
        </p:txBody>
      </p:sp>
      <p:sp>
        <p:nvSpPr>
          <p:cNvPr id="16" name="object 16"/>
          <p:cNvSpPr/>
          <p:nvPr/>
        </p:nvSpPr>
        <p:spPr>
          <a:xfrm>
            <a:off x="744931" y="1368276"/>
            <a:ext cx="513715" cy="513715"/>
          </a:xfrm>
          <a:custGeom>
            <a:avLst/>
            <a:gdLst/>
            <a:ahLst/>
            <a:cxnLst/>
            <a:rect l="l" t="t" r="r" b="b"/>
            <a:pathLst>
              <a:path w="513715" h="513714">
                <a:moveTo>
                  <a:pt x="256794" y="0"/>
                </a:moveTo>
                <a:lnTo>
                  <a:pt x="210635" y="4136"/>
                </a:lnTo>
                <a:lnTo>
                  <a:pt x="167191" y="16061"/>
                </a:lnTo>
                <a:lnTo>
                  <a:pt x="127186" y="35052"/>
                </a:lnTo>
                <a:lnTo>
                  <a:pt x="91345" y="60383"/>
                </a:lnTo>
                <a:lnTo>
                  <a:pt x="60395" y="91330"/>
                </a:lnTo>
                <a:lnTo>
                  <a:pt x="35060" y="127169"/>
                </a:lnTo>
                <a:lnTo>
                  <a:pt x="16065" y="167175"/>
                </a:lnTo>
                <a:lnTo>
                  <a:pt x="4137" y="210625"/>
                </a:lnTo>
                <a:lnTo>
                  <a:pt x="0" y="256793"/>
                </a:lnTo>
                <a:lnTo>
                  <a:pt x="4137" y="302962"/>
                </a:lnTo>
                <a:lnTo>
                  <a:pt x="16065" y="346412"/>
                </a:lnTo>
                <a:lnTo>
                  <a:pt x="35060" y="386418"/>
                </a:lnTo>
                <a:lnTo>
                  <a:pt x="60395" y="422257"/>
                </a:lnTo>
                <a:lnTo>
                  <a:pt x="91345" y="453204"/>
                </a:lnTo>
                <a:lnTo>
                  <a:pt x="127186" y="478536"/>
                </a:lnTo>
                <a:lnTo>
                  <a:pt x="167191" y="497526"/>
                </a:lnTo>
                <a:lnTo>
                  <a:pt x="210635" y="509451"/>
                </a:lnTo>
                <a:lnTo>
                  <a:pt x="256794" y="513588"/>
                </a:lnTo>
                <a:lnTo>
                  <a:pt x="302962" y="509451"/>
                </a:lnTo>
                <a:lnTo>
                  <a:pt x="346412" y="497526"/>
                </a:lnTo>
                <a:lnTo>
                  <a:pt x="386418" y="478536"/>
                </a:lnTo>
                <a:lnTo>
                  <a:pt x="422257" y="453204"/>
                </a:lnTo>
                <a:lnTo>
                  <a:pt x="453204" y="422257"/>
                </a:lnTo>
                <a:lnTo>
                  <a:pt x="478535" y="386418"/>
                </a:lnTo>
                <a:lnTo>
                  <a:pt x="497526" y="346412"/>
                </a:lnTo>
                <a:lnTo>
                  <a:pt x="509451" y="302962"/>
                </a:lnTo>
                <a:lnTo>
                  <a:pt x="513588" y="256793"/>
                </a:lnTo>
                <a:lnTo>
                  <a:pt x="509451" y="210625"/>
                </a:lnTo>
                <a:lnTo>
                  <a:pt x="497526" y="167175"/>
                </a:lnTo>
                <a:lnTo>
                  <a:pt x="478536" y="127169"/>
                </a:lnTo>
                <a:lnTo>
                  <a:pt x="453204" y="91330"/>
                </a:lnTo>
                <a:lnTo>
                  <a:pt x="422257" y="60383"/>
                </a:lnTo>
                <a:lnTo>
                  <a:pt x="386418" y="35052"/>
                </a:lnTo>
                <a:lnTo>
                  <a:pt x="346412" y="16061"/>
                </a:lnTo>
                <a:lnTo>
                  <a:pt x="302962" y="4136"/>
                </a:lnTo>
                <a:lnTo>
                  <a:pt x="256794" y="0"/>
                </a:lnTo>
                <a:close/>
              </a:path>
            </a:pathLst>
          </a:custGeom>
          <a:solidFill>
            <a:srgbClr val="F1F1F1"/>
          </a:solidFill>
        </p:spPr>
        <p:txBody>
          <a:bodyPr wrap="square" lIns="0" tIns="0" rIns="0" bIns="0" rtlCol="0"/>
          <a:lstStyle/>
          <a:p>
            <a:endParaRPr/>
          </a:p>
        </p:txBody>
      </p:sp>
      <p:sp>
        <p:nvSpPr>
          <p:cNvPr id="17" name="object 17"/>
          <p:cNvSpPr txBox="1"/>
          <p:nvPr/>
        </p:nvSpPr>
        <p:spPr>
          <a:xfrm>
            <a:off x="885545" y="1475413"/>
            <a:ext cx="325297" cy="258404"/>
          </a:xfrm>
          <a:prstGeom prst="rect">
            <a:avLst/>
          </a:prstGeom>
        </p:spPr>
        <p:txBody>
          <a:bodyPr vert="horz" wrap="square" lIns="0" tIns="12065" rIns="0" bIns="0" rtlCol="0">
            <a:spAutoFit/>
          </a:bodyPr>
          <a:lstStyle/>
          <a:p>
            <a:pPr marL="12700">
              <a:lnSpc>
                <a:spcPct val="100000"/>
              </a:lnSpc>
              <a:spcBef>
                <a:spcPts val="95"/>
              </a:spcBef>
            </a:pPr>
            <a:r>
              <a:rPr sz="1600" b="1" spc="-70">
                <a:solidFill>
                  <a:srgbClr val="F86423"/>
                </a:solidFill>
                <a:cs typeface="Arial"/>
              </a:rPr>
              <a:t>01</a:t>
            </a:r>
            <a:endParaRPr sz="1600">
              <a:cs typeface="Arial"/>
            </a:endParaRPr>
          </a:p>
        </p:txBody>
      </p:sp>
      <p:sp>
        <p:nvSpPr>
          <p:cNvPr id="18" name="object 18"/>
          <p:cNvSpPr/>
          <p:nvPr/>
        </p:nvSpPr>
        <p:spPr>
          <a:xfrm>
            <a:off x="703783" y="2639292"/>
            <a:ext cx="515620" cy="513715"/>
          </a:xfrm>
          <a:custGeom>
            <a:avLst/>
            <a:gdLst/>
            <a:ahLst/>
            <a:cxnLst/>
            <a:rect l="l" t="t" r="r" b="b"/>
            <a:pathLst>
              <a:path w="515619" h="513714">
                <a:moveTo>
                  <a:pt x="257556" y="0"/>
                </a:moveTo>
                <a:lnTo>
                  <a:pt x="211261" y="4136"/>
                </a:lnTo>
                <a:lnTo>
                  <a:pt x="167688" y="16061"/>
                </a:lnTo>
                <a:lnTo>
                  <a:pt x="127564" y="35052"/>
                </a:lnTo>
                <a:lnTo>
                  <a:pt x="91617" y="60383"/>
                </a:lnTo>
                <a:lnTo>
                  <a:pt x="60575" y="91330"/>
                </a:lnTo>
                <a:lnTo>
                  <a:pt x="35164" y="127169"/>
                </a:lnTo>
                <a:lnTo>
                  <a:pt x="16113" y="167175"/>
                </a:lnTo>
                <a:lnTo>
                  <a:pt x="4149" y="210625"/>
                </a:lnTo>
                <a:lnTo>
                  <a:pt x="0" y="256794"/>
                </a:lnTo>
                <a:lnTo>
                  <a:pt x="4149" y="302962"/>
                </a:lnTo>
                <a:lnTo>
                  <a:pt x="16113" y="346412"/>
                </a:lnTo>
                <a:lnTo>
                  <a:pt x="35164" y="386418"/>
                </a:lnTo>
                <a:lnTo>
                  <a:pt x="60575" y="422257"/>
                </a:lnTo>
                <a:lnTo>
                  <a:pt x="91617" y="453204"/>
                </a:lnTo>
                <a:lnTo>
                  <a:pt x="127564" y="478536"/>
                </a:lnTo>
                <a:lnTo>
                  <a:pt x="167688" y="497526"/>
                </a:lnTo>
                <a:lnTo>
                  <a:pt x="211261" y="509451"/>
                </a:lnTo>
                <a:lnTo>
                  <a:pt x="257556" y="513588"/>
                </a:lnTo>
                <a:lnTo>
                  <a:pt x="303850" y="509451"/>
                </a:lnTo>
                <a:lnTo>
                  <a:pt x="347423" y="497526"/>
                </a:lnTo>
                <a:lnTo>
                  <a:pt x="387547" y="478536"/>
                </a:lnTo>
                <a:lnTo>
                  <a:pt x="423494" y="453204"/>
                </a:lnTo>
                <a:lnTo>
                  <a:pt x="454536" y="422257"/>
                </a:lnTo>
                <a:lnTo>
                  <a:pt x="479947" y="386418"/>
                </a:lnTo>
                <a:lnTo>
                  <a:pt x="498998" y="346412"/>
                </a:lnTo>
                <a:lnTo>
                  <a:pt x="510962" y="302962"/>
                </a:lnTo>
                <a:lnTo>
                  <a:pt x="515112" y="256794"/>
                </a:lnTo>
                <a:lnTo>
                  <a:pt x="510962" y="210625"/>
                </a:lnTo>
                <a:lnTo>
                  <a:pt x="498998" y="167175"/>
                </a:lnTo>
                <a:lnTo>
                  <a:pt x="479947" y="127169"/>
                </a:lnTo>
                <a:lnTo>
                  <a:pt x="454536" y="91330"/>
                </a:lnTo>
                <a:lnTo>
                  <a:pt x="423494" y="60383"/>
                </a:lnTo>
                <a:lnTo>
                  <a:pt x="387547" y="35052"/>
                </a:lnTo>
                <a:lnTo>
                  <a:pt x="347423" y="16061"/>
                </a:lnTo>
                <a:lnTo>
                  <a:pt x="303850" y="4136"/>
                </a:lnTo>
                <a:lnTo>
                  <a:pt x="257556" y="0"/>
                </a:lnTo>
                <a:close/>
              </a:path>
            </a:pathLst>
          </a:custGeom>
          <a:solidFill>
            <a:srgbClr val="F1F1F1"/>
          </a:solidFill>
        </p:spPr>
        <p:txBody>
          <a:bodyPr wrap="square" lIns="0" tIns="0" rIns="0" bIns="0" rtlCol="0"/>
          <a:lstStyle/>
          <a:p>
            <a:endParaRPr/>
          </a:p>
        </p:txBody>
      </p:sp>
      <p:sp>
        <p:nvSpPr>
          <p:cNvPr id="19" name="object 19"/>
          <p:cNvSpPr txBox="1"/>
          <p:nvPr/>
        </p:nvSpPr>
        <p:spPr>
          <a:xfrm>
            <a:off x="813505" y="2756981"/>
            <a:ext cx="406984" cy="258404"/>
          </a:xfrm>
          <a:prstGeom prst="rect">
            <a:avLst/>
          </a:prstGeom>
        </p:spPr>
        <p:txBody>
          <a:bodyPr vert="horz" wrap="square" lIns="0" tIns="12065" rIns="0" bIns="0" rtlCol="0">
            <a:spAutoFit/>
          </a:bodyPr>
          <a:lstStyle/>
          <a:p>
            <a:pPr marL="12700">
              <a:lnSpc>
                <a:spcPct val="100000"/>
              </a:lnSpc>
              <a:spcBef>
                <a:spcPts val="95"/>
              </a:spcBef>
            </a:pPr>
            <a:r>
              <a:rPr sz="1600" b="1" spc="85">
                <a:solidFill>
                  <a:srgbClr val="AA1D11"/>
                </a:solidFill>
                <a:cs typeface="Arial"/>
              </a:rPr>
              <a:t>02</a:t>
            </a:r>
            <a:endParaRPr sz="1600">
              <a:cs typeface="Arial"/>
            </a:endParaRPr>
          </a:p>
        </p:txBody>
      </p:sp>
      <p:sp>
        <p:nvSpPr>
          <p:cNvPr id="20" name="object 20"/>
          <p:cNvSpPr/>
          <p:nvPr/>
        </p:nvSpPr>
        <p:spPr>
          <a:xfrm>
            <a:off x="703783" y="3872207"/>
            <a:ext cx="515620" cy="515620"/>
          </a:xfrm>
          <a:custGeom>
            <a:avLst/>
            <a:gdLst/>
            <a:ahLst/>
            <a:cxnLst/>
            <a:rect l="l" t="t" r="r" b="b"/>
            <a:pathLst>
              <a:path w="515619" h="515620">
                <a:moveTo>
                  <a:pt x="257556" y="0"/>
                </a:moveTo>
                <a:lnTo>
                  <a:pt x="211261" y="4149"/>
                </a:lnTo>
                <a:lnTo>
                  <a:pt x="167688" y="16113"/>
                </a:lnTo>
                <a:lnTo>
                  <a:pt x="127564" y="35164"/>
                </a:lnTo>
                <a:lnTo>
                  <a:pt x="91617" y="60575"/>
                </a:lnTo>
                <a:lnTo>
                  <a:pt x="60575" y="91617"/>
                </a:lnTo>
                <a:lnTo>
                  <a:pt x="35164" y="127564"/>
                </a:lnTo>
                <a:lnTo>
                  <a:pt x="16113" y="167688"/>
                </a:lnTo>
                <a:lnTo>
                  <a:pt x="4149" y="211261"/>
                </a:lnTo>
                <a:lnTo>
                  <a:pt x="0" y="257556"/>
                </a:lnTo>
                <a:lnTo>
                  <a:pt x="4149" y="303850"/>
                </a:lnTo>
                <a:lnTo>
                  <a:pt x="16113" y="347423"/>
                </a:lnTo>
                <a:lnTo>
                  <a:pt x="35164" y="387547"/>
                </a:lnTo>
                <a:lnTo>
                  <a:pt x="60575" y="423494"/>
                </a:lnTo>
                <a:lnTo>
                  <a:pt x="91617" y="454536"/>
                </a:lnTo>
                <a:lnTo>
                  <a:pt x="127564" y="479947"/>
                </a:lnTo>
                <a:lnTo>
                  <a:pt x="167688" y="498998"/>
                </a:lnTo>
                <a:lnTo>
                  <a:pt x="211261" y="510962"/>
                </a:lnTo>
                <a:lnTo>
                  <a:pt x="257556" y="515112"/>
                </a:lnTo>
                <a:lnTo>
                  <a:pt x="303850" y="510962"/>
                </a:lnTo>
                <a:lnTo>
                  <a:pt x="347423" y="498998"/>
                </a:lnTo>
                <a:lnTo>
                  <a:pt x="387547" y="479947"/>
                </a:lnTo>
                <a:lnTo>
                  <a:pt x="423494" y="454536"/>
                </a:lnTo>
                <a:lnTo>
                  <a:pt x="454536" y="423494"/>
                </a:lnTo>
                <a:lnTo>
                  <a:pt x="479947" y="387547"/>
                </a:lnTo>
                <a:lnTo>
                  <a:pt x="498998" y="347423"/>
                </a:lnTo>
                <a:lnTo>
                  <a:pt x="510962" y="303850"/>
                </a:lnTo>
                <a:lnTo>
                  <a:pt x="515112" y="257556"/>
                </a:lnTo>
                <a:lnTo>
                  <a:pt x="510962" y="211261"/>
                </a:lnTo>
                <a:lnTo>
                  <a:pt x="498998" y="167688"/>
                </a:lnTo>
                <a:lnTo>
                  <a:pt x="479947" y="127564"/>
                </a:lnTo>
                <a:lnTo>
                  <a:pt x="454536" y="91617"/>
                </a:lnTo>
                <a:lnTo>
                  <a:pt x="423494" y="60575"/>
                </a:lnTo>
                <a:lnTo>
                  <a:pt x="387547" y="35164"/>
                </a:lnTo>
                <a:lnTo>
                  <a:pt x="347423" y="16113"/>
                </a:lnTo>
                <a:lnTo>
                  <a:pt x="303850" y="4149"/>
                </a:lnTo>
                <a:lnTo>
                  <a:pt x="257556" y="0"/>
                </a:lnTo>
                <a:close/>
              </a:path>
            </a:pathLst>
          </a:custGeom>
          <a:solidFill>
            <a:srgbClr val="F1F1F1"/>
          </a:solidFill>
        </p:spPr>
        <p:txBody>
          <a:bodyPr wrap="square" lIns="0" tIns="0" rIns="0" bIns="0" rtlCol="0"/>
          <a:lstStyle/>
          <a:p>
            <a:endParaRPr/>
          </a:p>
        </p:txBody>
      </p:sp>
      <p:sp>
        <p:nvSpPr>
          <p:cNvPr id="21" name="object 21"/>
          <p:cNvSpPr txBox="1"/>
          <p:nvPr/>
        </p:nvSpPr>
        <p:spPr>
          <a:xfrm>
            <a:off x="821843" y="4000465"/>
            <a:ext cx="298653" cy="258404"/>
          </a:xfrm>
          <a:prstGeom prst="rect">
            <a:avLst/>
          </a:prstGeom>
        </p:spPr>
        <p:txBody>
          <a:bodyPr vert="horz" wrap="square" lIns="0" tIns="12065" rIns="0" bIns="0" rtlCol="0">
            <a:spAutoFit/>
          </a:bodyPr>
          <a:lstStyle/>
          <a:p>
            <a:pPr marL="12700">
              <a:lnSpc>
                <a:spcPct val="100000"/>
              </a:lnSpc>
              <a:spcBef>
                <a:spcPts val="95"/>
              </a:spcBef>
            </a:pPr>
            <a:r>
              <a:rPr sz="1600" b="1" spc="110">
                <a:solidFill>
                  <a:srgbClr val="FF8001"/>
                </a:solidFill>
                <a:cs typeface="Arial"/>
              </a:rPr>
              <a:t>03</a:t>
            </a:r>
            <a:endParaRPr sz="1600">
              <a:cs typeface="Arial"/>
            </a:endParaRPr>
          </a:p>
        </p:txBody>
      </p:sp>
      <p:sp>
        <p:nvSpPr>
          <p:cNvPr id="23" name="object 23"/>
          <p:cNvSpPr txBox="1"/>
          <p:nvPr/>
        </p:nvSpPr>
        <p:spPr>
          <a:xfrm>
            <a:off x="580441" y="5329202"/>
            <a:ext cx="11031118" cy="787010"/>
          </a:xfrm>
          <a:prstGeom prst="rect">
            <a:avLst/>
          </a:prstGeom>
          <a:ln w="38100">
            <a:solidFill>
              <a:srgbClr val="F86423"/>
            </a:solidFill>
          </a:ln>
        </p:spPr>
        <p:txBody>
          <a:bodyPr vert="horz" wrap="square" lIns="0" tIns="33020" rIns="0" bIns="0" rtlCol="0" anchor="t">
            <a:spAutoFit/>
          </a:bodyPr>
          <a:lstStyle/>
          <a:p>
            <a:pPr marL="90170">
              <a:lnSpc>
                <a:spcPct val="120000"/>
              </a:lnSpc>
              <a:spcBef>
                <a:spcPts val="200"/>
              </a:spcBef>
            </a:pPr>
            <a:r>
              <a:rPr sz="1400" b="0" spc="-5">
                <a:solidFill>
                  <a:srgbClr val="F86524"/>
                </a:solidFill>
                <a:cs typeface="Calibri Light"/>
              </a:rPr>
              <a:t>Used in tandem with </a:t>
            </a:r>
            <a:r>
              <a:rPr sz="1400" b="0" spc="-10">
                <a:solidFill>
                  <a:srgbClr val="F86524"/>
                </a:solidFill>
                <a:cs typeface="Calibri Light"/>
              </a:rPr>
              <a:t>our </a:t>
            </a:r>
            <a:r>
              <a:rPr sz="1400" b="0" spc="-5">
                <a:solidFill>
                  <a:srgbClr val="F86524"/>
                </a:solidFill>
                <a:cs typeface="Calibri Light"/>
              </a:rPr>
              <a:t>EHS </a:t>
            </a:r>
            <a:r>
              <a:rPr sz="1400" b="0" spc="-10">
                <a:solidFill>
                  <a:srgbClr val="F86524"/>
                </a:solidFill>
                <a:cs typeface="Calibri Light"/>
              </a:rPr>
              <a:t>compliance data, our ESG Information </a:t>
            </a:r>
            <a:r>
              <a:rPr sz="1400" b="0">
                <a:solidFill>
                  <a:srgbClr val="F86524"/>
                </a:solidFill>
                <a:cs typeface="Calibri Light"/>
              </a:rPr>
              <a:t>Services </a:t>
            </a:r>
            <a:r>
              <a:rPr sz="1400" b="0" spc="-10">
                <a:solidFill>
                  <a:srgbClr val="F86524"/>
                </a:solidFill>
                <a:cs typeface="Calibri Light"/>
              </a:rPr>
              <a:t>gives </a:t>
            </a:r>
            <a:r>
              <a:rPr sz="1400" b="0" spc="-15">
                <a:solidFill>
                  <a:srgbClr val="F86524"/>
                </a:solidFill>
                <a:cs typeface="Calibri Light"/>
              </a:rPr>
              <a:t>you </a:t>
            </a:r>
            <a:r>
              <a:rPr sz="1400" b="0" spc="-5">
                <a:solidFill>
                  <a:srgbClr val="F86524"/>
                </a:solidFill>
                <a:cs typeface="Calibri Light"/>
              </a:rPr>
              <a:t>a </a:t>
            </a:r>
            <a:r>
              <a:rPr sz="1400" b="0" spc="-15">
                <a:solidFill>
                  <a:srgbClr val="F86524"/>
                </a:solidFill>
                <a:cs typeface="Calibri Light"/>
              </a:rPr>
              <a:t>strong </a:t>
            </a:r>
            <a:r>
              <a:rPr sz="1400" b="0" spc="-10">
                <a:solidFill>
                  <a:srgbClr val="F86524"/>
                </a:solidFill>
                <a:cs typeface="Calibri Light"/>
              </a:rPr>
              <a:t>platform </a:t>
            </a:r>
            <a:r>
              <a:rPr sz="1400" b="0" spc="-15">
                <a:solidFill>
                  <a:srgbClr val="F86524"/>
                </a:solidFill>
                <a:cs typeface="Calibri Light"/>
              </a:rPr>
              <a:t>from </a:t>
            </a:r>
            <a:r>
              <a:rPr sz="1400" b="0" spc="-5">
                <a:solidFill>
                  <a:srgbClr val="F86524"/>
                </a:solidFill>
                <a:cs typeface="Calibri Light"/>
              </a:rPr>
              <a:t>which</a:t>
            </a:r>
            <a:r>
              <a:rPr sz="1400" b="0" spc="310">
                <a:solidFill>
                  <a:srgbClr val="F86524"/>
                </a:solidFill>
                <a:cs typeface="Calibri Light"/>
              </a:rPr>
              <a:t> </a:t>
            </a:r>
            <a:r>
              <a:rPr sz="1400" b="0" spc="-10">
                <a:solidFill>
                  <a:srgbClr val="F86524"/>
                </a:solidFill>
                <a:cs typeface="Calibri Light"/>
              </a:rPr>
              <a:t>to</a:t>
            </a:r>
            <a:r>
              <a:rPr lang="en-GB" sz="1400">
                <a:solidFill>
                  <a:srgbClr val="F86524"/>
                </a:solidFill>
                <a:cs typeface="Calibri Light"/>
              </a:rPr>
              <a:t> </a:t>
            </a:r>
            <a:r>
              <a:rPr sz="1400" b="0" spc="-5">
                <a:solidFill>
                  <a:srgbClr val="F86524"/>
                </a:solidFill>
                <a:cs typeface="Calibri Light"/>
              </a:rPr>
              <a:t>manage </a:t>
            </a:r>
            <a:r>
              <a:rPr sz="1400" b="0" spc="-15">
                <a:solidFill>
                  <a:srgbClr val="F86524"/>
                </a:solidFill>
                <a:cs typeface="Calibri Light"/>
              </a:rPr>
              <a:t>your </a:t>
            </a:r>
            <a:r>
              <a:rPr sz="1400" b="0" spc="-10">
                <a:solidFill>
                  <a:srgbClr val="F86524"/>
                </a:solidFill>
                <a:cs typeface="Calibri Light"/>
              </a:rPr>
              <a:t>ESG </a:t>
            </a:r>
            <a:r>
              <a:rPr sz="1400" b="0" spc="-5">
                <a:solidFill>
                  <a:srgbClr val="F86524"/>
                </a:solidFill>
                <a:cs typeface="Calibri Light"/>
              </a:rPr>
              <a:t>&amp; </a:t>
            </a:r>
            <a:r>
              <a:rPr sz="1400" b="0" spc="-10">
                <a:solidFill>
                  <a:srgbClr val="F86524"/>
                </a:solidFill>
                <a:cs typeface="Calibri Light"/>
              </a:rPr>
              <a:t>sustainability </a:t>
            </a:r>
            <a:r>
              <a:rPr sz="1400" b="0" spc="-15">
                <a:solidFill>
                  <a:srgbClr val="F86524"/>
                </a:solidFill>
                <a:cs typeface="Calibri Light"/>
              </a:rPr>
              <a:t>corporate </a:t>
            </a:r>
            <a:r>
              <a:rPr sz="1400" b="0" spc="-10">
                <a:solidFill>
                  <a:srgbClr val="F86524"/>
                </a:solidFill>
                <a:cs typeface="Calibri Light"/>
              </a:rPr>
              <a:t>reporting</a:t>
            </a:r>
            <a:r>
              <a:rPr sz="1400" b="0" spc="130">
                <a:solidFill>
                  <a:srgbClr val="F86524"/>
                </a:solidFill>
                <a:cs typeface="Calibri Light"/>
              </a:rPr>
              <a:t> </a:t>
            </a:r>
            <a:r>
              <a:rPr sz="1400" b="0" spc="-5">
                <a:solidFill>
                  <a:srgbClr val="F86524"/>
                </a:solidFill>
                <a:cs typeface="Calibri Light"/>
              </a:rPr>
              <a:t>needs.</a:t>
            </a:r>
            <a:r>
              <a:rPr sz="1400" spc="-5">
                <a:solidFill>
                  <a:srgbClr val="F86524"/>
                </a:solidFill>
                <a:cs typeface="Microsoft YaHei"/>
              </a:rPr>
              <a:t>与</a:t>
            </a:r>
            <a:r>
              <a:rPr sz="1400" b="0" spc="-10">
                <a:solidFill>
                  <a:srgbClr val="F86524"/>
                </a:solidFill>
                <a:cs typeface="Calibri Light"/>
              </a:rPr>
              <a:t>EHS</a:t>
            </a:r>
            <a:r>
              <a:rPr sz="1400" spc="-5">
                <a:solidFill>
                  <a:srgbClr val="F86524"/>
                </a:solidFill>
                <a:cs typeface="Microsoft YaHei"/>
              </a:rPr>
              <a:t>合规数据一起使用，我</a:t>
            </a:r>
            <a:r>
              <a:rPr sz="1400" spc="5">
                <a:solidFill>
                  <a:srgbClr val="F86524"/>
                </a:solidFill>
                <a:cs typeface="Microsoft YaHei"/>
              </a:rPr>
              <a:t>们</a:t>
            </a:r>
            <a:r>
              <a:rPr sz="1400" spc="-5">
                <a:solidFill>
                  <a:srgbClr val="F86524"/>
                </a:solidFill>
                <a:cs typeface="Microsoft YaHei"/>
              </a:rPr>
              <a:t>的</a:t>
            </a:r>
            <a:r>
              <a:rPr sz="1400" b="0" spc="-10">
                <a:solidFill>
                  <a:srgbClr val="F86524"/>
                </a:solidFill>
                <a:cs typeface="Calibri Light"/>
              </a:rPr>
              <a:t>ESG</a:t>
            </a:r>
            <a:r>
              <a:rPr sz="1400" spc="-5">
                <a:solidFill>
                  <a:srgbClr val="F86524"/>
                </a:solidFill>
                <a:cs typeface="Microsoft YaHei"/>
              </a:rPr>
              <a:t>信</a:t>
            </a:r>
            <a:r>
              <a:rPr sz="1400" spc="5">
                <a:solidFill>
                  <a:srgbClr val="F86524"/>
                </a:solidFill>
                <a:cs typeface="Microsoft YaHei"/>
              </a:rPr>
              <a:t>息</a:t>
            </a:r>
            <a:r>
              <a:rPr sz="1400" spc="-5">
                <a:solidFill>
                  <a:srgbClr val="F86524"/>
                </a:solidFill>
                <a:cs typeface="Microsoft YaHei"/>
              </a:rPr>
              <a:t>服务</a:t>
            </a:r>
            <a:r>
              <a:rPr sz="1400" spc="5">
                <a:solidFill>
                  <a:srgbClr val="F86524"/>
                </a:solidFill>
                <a:cs typeface="Microsoft YaHei"/>
              </a:rPr>
              <a:t>为</a:t>
            </a:r>
            <a:r>
              <a:rPr sz="1400" spc="-5">
                <a:solidFill>
                  <a:srgbClr val="F86524"/>
                </a:solidFill>
                <a:cs typeface="Microsoft YaHei"/>
              </a:rPr>
              <a:t>您提</a:t>
            </a:r>
            <a:r>
              <a:rPr sz="1400" spc="5">
                <a:solidFill>
                  <a:srgbClr val="F86524"/>
                </a:solidFill>
                <a:cs typeface="Microsoft YaHei"/>
              </a:rPr>
              <a:t>供</a:t>
            </a:r>
            <a:r>
              <a:rPr sz="1400" spc="-5">
                <a:solidFill>
                  <a:srgbClr val="F86524"/>
                </a:solidFill>
                <a:cs typeface="Microsoft YaHei"/>
              </a:rPr>
              <a:t>了一</a:t>
            </a:r>
            <a:r>
              <a:rPr sz="1400" spc="5">
                <a:solidFill>
                  <a:srgbClr val="F86524"/>
                </a:solidFill>
                <a:cs typeface="Microsoft YaHei"/>
              </a:rPr>
              <a:t>个</a:t>
            </a:r>
            <a:r>
              <a:rPr sz="1400" spc="-5">
                <a:solidFill>
                  <a:srgbClr val="F86524"/>
                </a:solidFill>
                <a:cs typeface="Microsoft YaHei"/>
              </a:rPr>
              <a:t>强大</a:t>
            </a:r>
            <a:r>
              <a:rPr sz="1400" spc="5">
                <a:solidFill>
                  <a:srgbClr val="F86524"/>
                </a:solidFill>
                <a:cs typeface="Microsoft YaHei"/>
              </a:rPr>
              <a:t>的</a:t>
            </a:r>
            <a:r>
              <a:rPr sz="1400" spc="-5">
                <a:solidFill>
                  <a:srgbClr val="F86524"/>
                </a:solidFill>
                <a:cs typeface="Microsoft YaHei"/>
              </a:rPr>
              <a:t>平台</a:t>
            </a:r>
            <a:r>
              <a:rPr sz="1400" spc="5">
                <a:solidFill>
                  <a:srgbClr val="F86524"/>
                </a:solidFill>
                <a:cs typeface="Microsoft YaHei"/>
              </a:rPr>
              <a:t>，</a:t>
            </a:r>
            <a:r>
              <a:rPr sz="1400" spc="-5">
                <a:solidFill>
                  <a:srgbClr val="F86524"/>
                </a:solidFill>
                <a:cs typeface="Microsoft YaHei"/>
              </a:rPr>
              <a:t>可用</a:t>
            </a:r>
            <a:r>
              <a:rPr sz="1400" spc="5">
                <a:solidFill>
                  <a:srgbClr val="F86524"/>
                </a:solidFill>
                <a:cs typeface="Microsoft YaHei"/>
              </a:rPr>
              <a:t>于</a:t>
            </a:r>
            <a:r>
              <a:rPr sz="1400" spc="-5">
                <a:solidFill>
                  <a:srgbClr val="F86524"/>
                </a:solidFill>
                <a:cs typeface="Microsoft YaHei"/>
              </a:rPr>
              <a:t>管理</a:t>
            </a:r>
            <a:r>
              <a:rPr sz="1400" spc="5">
                <a:solidFill>
                  <a:srgbClr val="F86524"/>
                </a:solidFill>
                <a:cs typeface="Microsoft YaHei"/>
              </a:rPr>
              <a:t>您的</a:t>
            </a:r>
            <a:r>
              <a:rPr sz="1400" b="0" spc="-10">
                <a:solidFill>
                  <a:srgbClr val="F86524"/>
                </a:solidFill>
                <a:cs typeface="Calibri Light"/>
              </a:rPr>
              <a:t>ESG</a:t>
            </a:r>
            <a:r>
              <a:rPr sz="1400" spc="5">
                <a:solidFill>
                  <a:srgbClr val="F86524"/>
                </a:solidFill>
                <a:cs typeface="Microsoft YaHei"/>
              </a:rPr>
              <a:t>和</a:t>
            </a:r>
            <a:r>
              <a:rPr sz="1400" spc="-5">
                <a:solidFill>
                  <a:srgbClr val="F86524"/>
                </a:solidFill>
                <a:cs typeface="Microsoft YaHei"/>
              </a:rPr>
              <a:t>可持</a:t>
            </a:r>
            <a:r>
              <a:rPr sz="1400" spc="5">
                <a:solidFill>
                  <a:srgbClr val="F86524"/>
                </a:solidFill>
                <a:cs typeface="Microsoft YaHei"/>
              </a:rPr>
              <a:t>续</a:t>
            </a:r>
            <a:r>
              <a:rPr sz="1400" spc="-5">
                <a:solidFill>
                  <a:srgbClr val="F86524"/>
                </a:solidFill>
                <a:cs typeface="Microsoft YaHei"/>
              </a:rPr>
              <a:t>性企业报告需求。</a:t>
            </a:r>
            <a:endParaRPr lang="en-US" sz="1400">
              <a:solidFill>
                <a:srgbClr val="F86524"/>
              </a:solidFill>
              <a:cs typeface="Microsoft YaHei"/>
            </a:endParaRPr>
          </a:p>
        </p:txBody>
      </p:sp>
      <p:sp>
        <p:nvSpPr>
          <p:cNvPr id="24" name="object 24"/>
          <p:cNvSpPr/>
          <p:nvPr/>
        </p:nvSpPr>
        <p:spPr>
          <a:xfrm>
            <a:off x="10135616" y="1645285"/>
            <a:ext cx="1579245" cy="2369185"/>
          </a:xfrm>
          <a:custGeom>
            <a:avLst/>
            <a:gdLst/>
            <a:ahLst/>
            <a:cxnLst/>
            <a:rect l="l" t="t" r="r" b="b"/>
            <a:pathLst>
              <a:path w="1579245" h="2369185">
                <a:moveTo>
                  <a:pt x="0" y="0"/>
                </a:moveTo>
                <a:lnTo>
                  <a:pt x="0" y="1579244"/>
                </a:lnTo>
                <a:lnTo>
                  <a:pt x="1367662" y="2368804"/>
                </a:lnTo>
                <a:lnTo>
                  <a:pt x="1392872" y="2323427"/>
                </a:lnTo>
                <a:lnTo>
                  <a:pt x="1416535" y="2277333"/>
                </a:lnTo>
                <a:lnTo>
                  <a:pt x="1438640" y="2230564"/>
                </a:lnTo>
                <a:lnTo>
                  <a:pt x="1459176" y="2183159"/>
                </a:lnTo>
                <a:lnTo>
                  <a:pt x="1478132" y="2135158"/>
                </a:lnTo>
                <a:lnTo>
                  <a:pt x="1495498" y="2086601"/>
                </a:lnTo>
                <a:lnTo>
                  <a:pt x="1511261" y="2037528"/>
                </a:lnTo>
                <a:lnTo>
                  <a:pt x="1525412" y="1987978"/>
                </a:lnTo>
                <a:lnTo>
                  <a:pt x="1537940" y="1937993"/>
                </a:lnTo>
                <a:lnTo>
                  <a:pt x="1548832" y="1887611"/>
                </a:lnTo>
                <a:lnTo>
                  <a:pt x="1558079" y="1836874"/>
                </a:lnTo>
                <a:lnTo>
                  <a:pt x="1565669" y="1785820"/>
                </a:lnTo>
                <a:lnTo>
                  <a:pt x="1571592" y="1734490"/>
                </a:lnTo>
                <a:lnTo>
                  <a:pt x="1575836" y="1682924"/>
                </a:lnTo>
                <a:lnTo>
                  <a:pt x="1578391" y="1631162"/>
                </a:lnTo>
                <a:lnTo>
                  <a:pt x="1579244" y="1579244"/>
                </a:lnTo>
                <a:lnTo>
                  <a:pt x="1578521" y="1530960"/>
                </a:lnTo>
                <a:lnTo>
                  <a:pt x="1576363" y="1483037"/>
                </a:lnTo>
                <a:lnTo>
                  <a:pt x="1572791" y="1435495"/>
                </a:lnTo>
                <a:lnTo>
                  <a:pt x="1567827" y="1388354"/>
                </a:lnTo>
                <a:lnTo>
                  <a:pt x="1561490" y="1341636"/>
                </a:lnTo>
                <a:lnTo>
                  <a:pt x="1553802" y="1295362"/>
                </a:lnTo>
                <a:lnTo>
                  <a:pt x="1544783" y="1249551"/>
                </a:lnTo>
                <a:lnTo>
                  <a:pt x="1534454" y="1204225"/>
                </a:lnTo>
                <a:lnTo>
                  <a:pt x="1522835" y="1159404"/>
                </a:lnTo>
                <a:lnTo>
                  <a:pt x="1509948" y="1115108"/>
                </a:lnTo>
                <a:lnTo>
                  <a:pt x="1495812" y="1071359"/>
                </a:lnTo>
                <a:lnTo>
                  <a:pt x="1480448" y="1028177"/>
                </a:lnTo>
                <a:lnTo>
                  <a:pt x="1463877" y="985583"/>
                </a:lnTo>
                <a:lnTo>
                  <a:pt x="1446120" y="943597"/>
                </a:lnTo>
                <a:lnTo>
                  <a:pt x="1427197" y="902240"/>
                </a:lnTo>
                <a:lnTo>
                  <a:pt x="1407129" y="861533"/>
                </a:lnTo>
                <a:lnTo>
                  <a:pt x="1385937" y="821496"/>
                </a:lnTo>
                <a:lnTo>
                  <a:pt x="1363641" y="782150"/>
                </a:lnTo>
                <a:lnTo>
                  <a:pt x="1340262" y="743516"/>
                </a:lnTo>
                <a:lnTo>
                  <a:pt x="1315820" y="705613"/>
                </a:lnTo>
                <a:lnTo>
                  <a:pt x="1290336" y="668464"/>
                </a:lnTo>
                <a:lnTo>
                  <a:pt x="1263831" y="632088"/>
                </a:lnTo>
                <a:lnTo>
                  <a:pt x="1236326" y="596506"/>
                </a:lnTo>
                <a:lnTo>
                  <a:pt x="1207840" y="561739"/>
                </a:lnTo>
                <a:lnTo>
                  <a:pt x="1178395" y="527808"/>
                </a:lnTo>
                <a:lnTo>
                  <a:pt x="1148012" y="494732"/>
                </a:lnTo>
                <a:lnTo>
                  <a:pt x="1116710" y="462534"/>
                </a:lnTo>
                <a:lnTo>
                  <a:pt x="1084512" y="431232"/>
                </a:lnTo>
                <a:lnTo>
                  <a:pt x="1051436" y="400849"/>
                </a:lnTo>
                <a:lnTo>
                  <a:pt x="1017505" y="371404"/>
                </a:lnTo>
                <a:lnTo>
                  <a:pt x="982738" y="342918"/>
                </a:lnTo>
                <a:lnTo>
                  <a:pt x="947156" y="315413"/>
                </a:lnTo>
                <a:lnTo>
                  <a:pt x="910780" y="288908"/>
                </a:lnTo>
                <a:lnTo>
                  <a:pt x="873631" y="263424"/>
                </a:lnTo>
                <a:lnTo>
                  <a:pt x="835728" y="238982"/>
                </a:lnTo>
                <a:lnTo>
                  <a:pt x="797094" y="215603"/>
                </a:lnTo>
                <a:lnTo>
                  <a:pt x="757748" y="193307"/>
                </a:lnTo>
                <a:lnTo>
                  <a:pt x="717711" y="172115"/>
                </a:lnTo>
                <a:lnTo>
                  <a:pt x="677004" y="152047"/>
                </a:lnTo>
                <a:lnTo>
                  <a:pt x="635647" y="133124"/>
                </a:lnTo>
                <a:lnTo>
                  <a:pt x="593661" y="115367"/>
                </a:lnTo>
                <a:lnTo>
                  <a:pt x="551067" y="98796"/>
                </a:lnTo>
                <a:lnTo>
                  <a:pt x="507885" y="83432"/>
                </a:lnTo>
                <a:lnTo>
                  <a:pt x="464136" y="69296"/>
                </a:lnTo>
                <a:lnTo>
                  <a:pt x="419840" y="56409"/>
                </a:lnTo>
                <a:lnTo>
                  <a:pt x="375019" y="44790"/>
                </a:lnTo>
                <a:lnTo>
                  <a:pt x="329693" y="34461"/>
                </a:lnTo>
                <a:lnTo>
                  <a:pt x="283882" y="25442"/>
                </a:lnTo>
                <a:lnTo>
                  <a:pt x="237608" y="17754"/>
                </a:lnTo>
                <a:lnTo>
                  <a:pt x="190890" y="11417"/>
                </a:lnTo>
                <a:lnTo>
                  <a:pt x="143749" y="6453"/>
                </a:lnTo>
                <a:lnTo>
                  <a:pt x="96207" y="2881"/>
                </a:lnTo>
                <a:lnTo>
                  <a:pt x="48284" y="723"/>
                </a:lnTo>
                <a:lnTo>
                  <a:pt x="0" y="0"/>
                </a:lnTo>
                <a:close/>
              </a:path>
            </a:pathLst>
          </a:custGeom>
          <a:solidFill>
            <a:srgbClr val="AA1D11"/>
          </a:solidFill>
        </p:spPr>
        <p:txBody>
          <a:bodyPr wrap="square" lIns="0" tIns="0" rIns="0" bIns="0" rtlCol="0"/>
          <a:lstStyle/>
          <a:p>
            <a:endParaRPr/>
          </a:p>
        </p:txBody>
      </p:sp>
      <p:sp>
        <p:nvSpPr>
          <p:cNvPr id="25" name="object 25"/>
          <p:cNvSpPr/>
          <p:nvPr/>
        </p:nvSpPr>
        <p:spPr>
          <a:xfrm>
            <a:off x="8767953" y="3224529"/>
            <a:ext cx="2735580" cy="1579880"/>
          </a:xfrm>
          <a:custGeom>
            <a:avLst/>
            <a:gdLst/>
            <a:ahLst/>
            <a:cxnLst/>
            <a:rect l="l" t="t" r="r" b="b"/>
            <a:pathLst>
              <a:path w="2735579" h="1579879">
                <a:moveTo>
                  <a:pt x="1367663" y="0"/>
                </a:moveTo>
                <a:lnTo>
                  <a:pt x="0" y="789559"/>
                </a:lnTo>
                <a:lnTo>
                  <a:pt x="26708" y="834104"/>
                </a:lnTo>
                <a:lnTo>
                  <a:pt x="54807" y="877662"/>
                </a:lnTo>
                <a:lnTo>
                  <a:pt x="84269" y="920204"/>
                </a:lnTo>
                <a:lnTo>
                  <a:pt x="115063" y="961701"/>
                </a:lnTo>
                <a:lnTo>
                  <a:pt x="147163" y="1002124"/>
                </a:lnTo>
                <a:lnTo>
                  <a:pt x="180538" y="1041445"/>
                </a:lnTo>
                <a:lnTo>
                  <a:pt x="215159" y="1079634"/>
                </a:lnTo>
                <a:lnTo>
                  <a:pt x="250999" y="1116663"/>
                </a:lnTo>
                <a:lnTo>
                  <a:pt x="288028" y="1152503"/>
                </a:lnTo>
                <a:lnTo>
                  <a:pt x="326217" y="1187124"/>
                </a:lnTo>
                <a:lnTo>
                  <a:pt x="365538" y="1220499"/>
                </a:lnTo>
                <a:lnTo>
                  <a:pt x="405961" y="1252599"/>
                </a:lnTo>
                <a:lnTo>
                  <a:pt x="447458" y="1283393"/>
                </a:lnTo>
                <a:lnTo>
                  <a:pt x="490000" y="1312855"/>
                </a:lnTo>
                <a:lnTo>
                  <a:pt x="533558" y="1340954"/>
                </a:lnTo>
                <a:lnTo>
                  <a:pt x="578103" y="1367663"/>
                </a:lnTo>
                <a:lnTo>
                  <a:pt x="620275" y="1391171"/>
                </a:lnTo>
                <a:lnTo>
                  <a:pt x="662851" y="1413257"/>
                </a:lnTo>
                <a:lnTo>
                  <a:pt x="705804" y="1433929"/>
                </a:lnTo>
                <a:lnTo>
                  <a:pt x="749106" y="1453195"/>
                </a:lnTo>
                <a:lnTo>
                  <a:pt x="792729" y="1471061"/>
                </a:lnTo>
                <a:lnTo>
                  <a:pt x="836643" y="1487535"/>
                </a:lnTo>
                <a:lnTo>
                  <a:pt x="880822" y="1502625"/>
                </a:lnTo>
                <a:lnTo>
                  <a:pt x="925236" y="1516339"/>
                </a:lnTo>
                <a:lnTo>
                  <a:pt x="969858" y="1528684"/>
                </a:lnTo>
                <a:lnTo>
                  <a:pt x="1014659" y="1539667"/>
                </a:lnTo>
                <a:lnTo>
                  <a:pt x="1059612" y="1549296"/>
                </a:lnTo>
                <a:lnTo>
                  <a:pt x="1104687" y="1557579"/>
                </a:lnTo>
                <a:lnTo>
                  <a:pt x="1149858" y="1564523"/>
                </a:lnTo>
                <a:lnTo>
                  <a:pt x="1195094" y="1570135"/>
                </a:lnTo>
                <a:lnTo>
                  <a:pt x="1240370" y="1574424"/>
                </a:lnTo>
                <a:lnTo>
                  <a:pt x="1285655" y="1577397"/>
                </a:lnTo>
                <a:lnTo>
                  <a:pt x="1330922" y="1579061"/>
                </a:lnTo>
                <a:lnTo>
                  <a:pt x="1376143" y="1579423"/>
                </a:lnTo>
                <a:lnTo>
                  <a:pt x="1421290" y="1578492"/>
                </a:lnTo>
                <a:lnTo>
                  <a:pt x="1466334" y="1576275"/>
                </a:lnTo>
                <a:lnTo>
                  <a:pt x="1511247" y="1572780"/>
                </a:lnTo>
                <a:lnTo>
                  <a:pt x="1556001" y="1568013"/>
                </a:lnTo>
                <a:lnTo>
                  <a:pt x="1600567" y="1561984"/>
                </a:lnTo>
                <a:lnTo>
                  <a:pt x="1644918" y="1554698"/>
                </a:lnTo>
                <a:lnTo>
                  <a:pt x="1689025" y="1546164"/>
                </a:lnTo>
                <a:lnTo>
                  <a:pt x="1732861" y="1536389"/>
                </a:lnTo>
                <a:lnTo>
                  <a:pt x="1776396" y="1525381"/>
                </a:lnTo>
                <a:lnTo>
                  <a:pt x="1819603" y="1513147"/>
                </a:lnTo>
                <a:lnTo>
                  <a:pt x="1862453" y="1499695"/>
                </a:lnTo>
                <a:lnTo>
                  <a:pt x="1904919" y="1485032"/>
                </a:lnTo>
                <a:lnTo>
                  <a:pt x="1946972" y="1469166"/>
                </a:lnTo>
                <a:lnTo>
                  <a:pt x="1988583" y="1452105"/>
                </a:lnTo>
                <a:lnTo>
                  <a:pt x="2029725" y="1433856"/>
                </a:lnTo>
                <a:lnTo>
                  <a:pt x="2070370" y="1414426"/>
                </a:lnTo>
                <a:lnTo>
                  <a:pt x="2110488" y="1393824"/>
                </a:lnTo>
                <a:lnTo>
                  <a:pt x="2150053" y="1372056"/>
                </a:lnTo>
                <a:lnTo>
                  <a:pt x="2189036" y="1349130"/>
                </a:lnTo>
                <a:lnTo>
                  <a:pt x="2227408" y="1325054"/>
                </a:lnTo>
                <a:lnTo>
                  <a:pt x="2265141" y="1299835"/>
                </a:lnTo>
                <a:lnTo>
                  <a:pt x="2302208" y="1273481"/>
                </a:lnTo>
                <a:lnTo>
                  <a:pt x="2338579" y="1246000"/>
                </a:lnTo>
                <a:lnTo>
                  <a:pt x="2374227" y="1217398"/>
                </a:lnTo>
                <a:lnTo>
                  <a:pt x="2409124" y="1187684"/>
                </a:lnTo>
                <a:lnTo>
                  <a:pt x="2443241" y="1156865"/>
                </a:lnTo>
                <a:lnTo>
                  <a:pt x="2476551" y="1124948"/>
                </a:lnTo>
                <a:lnTo>
                  <a:pt x="2509024" y="1091942"/>
                </a:lnTo>
                <a:lnTo>
                  <a:pt x="2540633" y="1057853"/>
                </a:lnTo>
                <a:lnTo>
                  <a:pt x="2571349" y="1022689"/>
                </a:lnTo>
                <a:lnTo>
                  <a:pt x="2601145" y="986458"/>
                </a:lnTo>
                <a:lnTo>
                  <a:pt x="2629992" y="949168"/>
                </a:lnTo>
                <a:lnTo>
                  <a:pt x="2657861" y="910825"/>
                </a:lnTo>
                <a:lnTo>
                  <a:pt x="2684726" y="871437"/>
                </a:lnTo>
                <a:lnTo>
                  <a:pt x="2710556" y="831013"/>
                </a:lnTo>
                <a:lnTo>
                  <a:pt x="2735326" y="789559"/>
                </a:lnTo>
                <a:lnTo>
                  <a:pt x="1367663" y="0"/>
                </a:lnTo>
                <a:close/>
              </a:path>
            </a:pathLst>
          </a:custGeom>
          <a:solidFill>
            <a:srgbClr val="FF8001"/>
          </a:solidFill>
        </p:spPr>
        <p:txBody>
          <a:bodyPr wrap="square" lIns="0" tIns="0" rIns="0" bIns="0" rtlCol="0"/>
          <a:lstStyle/>
          <a:p>
            <a:endParaRPr/>
          </a:p>
        </p:txBody>
      </p:sp>
      <p:sp>
        <p:nvSpPr>
          <p:cNvPr id="26" name="object 26"/>
          <p:cNvSpPr/>
          <p:nvPr/>
        </p:nvSpPr>
        <p:spPr>
          <a:xfrm>
            <a:off x="8556192" y="1645285"/>
            <a:ext cx="1579880" cy="2369185"/>
          </a:xfrm>
          <a:custGeom>
            <a:avLst/>
            <a:gdLst/>
            <a:ahLst/>
            <a:cxnLst/>
            <a:rect l="l" t="t" r="r" b="b"/>
            <a:pathLst>
              <a:path w="1579879" h="2369185">
                <a:moveTo>
                  <a:pt x="1579423" y="0"/>
                </a:moveTo>
                <a:lnTo>
                  <a:pt x="1527505" y="853"/>
                </a:lnTo>
                <a:lnTo>
                  <a:pt x="1475743" y="3408"/>
                </a:lnTo>
                <a:lnTo>
                  <a:pt x="1424178" y="7652"/>
                </a:lnTo>
                <a:lnTo>
                  <a:pt x="1372848" y="13575"/>
                </a:lnTo>
                <a:lnTo>
                  <a:pt x="1321794" y="21165"/>
                </a:lnTo>
                <a:lnTo>
                  <a:pt x="1271057" y="30412"/>
                </a:lnTo>
                <a:lnTo>
                  <a:pt x="1220675" y="41304"/>
                </a:lnTo>
                <a:lnTo>
                  <a:pt x="1170690" y="53832"/>
                </a:lnTo>
                <a:lnTo>
                  <a:pt x="1121140" y="67983"/>
                </a:lnTo>
                <a:lnTo>
                  <a:pt x="1072067" y="83746"/>
                </a:lnTo>
                <a:lnTo>
                  <a:pt x="1023510" y="101112"/>
                </a:lnTo>
                <a:lnTo>
                  <a:pt x="975508" y="120068"/>
                </a:lnTo>
                <a:lnTo>
                  <a:pt x="928103" y="140604"/>
                </a:lnTo>
                <a:lnTo>
                  <a:pt x="881334" y="162709"/>
                </a:lnTo>
                <a:lnTo>
                  <a:pt x="835241" y="186372"/>
                </a:lnTo>
                <a:lnTo>
                  <a:pt x="789864" y="211581"/>
                </a:lnTo>
                <a:lnTo>
                  <a:pt x="748410" y="236351"/>
                </a:lnTo>
                <a:lnTo>
                  <a:pt x="707985" y="262181"/>
                </a:lnTo>
                <a:lnTo>
                  <a:pt x="668598" y="289046"/>
                </a:lnTo>
                <a:lnTo>
                  <a:pt x="630255" y="316915"/>
                </a:lnTo>
                <a:lnTo>
                  <a:pt x="592964" y="345762"/>
                </a:lnTo>
                <a:lnTo>
                  <a:pt x="556733" y="375558"/>
                </a:lnTo>
                <a:lnTo>
                  <a:pt x="521570" y="406274"/>
                </a:lnTo>
                <a:lnTo>
                  <a:pt x="487481" y="437883"/>
                </a:lnTo>
                <a:lnTo>
                  <a:pt x="454474" y="470356"/>
                </a:lnTo>
                <a:lnTo>
                  <a:pt x="422558" y="503666"/>
                </a:lnTo>
                <a:lnTo>
                  <a:pt x="391739" y="537783"/>
                </a:lnTo>
                <a:lnTo>
                  <a:pt x="362024" y="572680"/>
                </a:lnTo>
                <a:lnTo>
                  <a:pt x="333423" y="608328"/>
                </a:lnTo>
                <a:lnTo>
                  <a:pt x="305941" y="644699"/>
                </a:lnTo>
                <a:lnTo>
                  <a:pt x="279587" y="681766"/>
                </a:lnTo>
                <a:lnTo>
                  <a:pt x="254369" y="719499"/>
                </a:lnTo>
                <a:lnTo>
                  <a:pt x="230293" y="757871"/>
                </a:lnTo>
                <a:lnTo>
                  <a:pt x="207367" y="796854"/>
                </a:lnTo>
                <a:lnTo>
                  <a:pt x="185599" y="836419"/>
                </a:lnTo>
                <a:lnTo>
                  <a:pt x="164996" y="876537"/>
                </a:lnTo>
                <a:lnTo>
                  <a:pt x="145567" y="917182"/>
                </a:lnTo>
                <a:lnTo>
                  <a:pt x="127318" y="958324"/>
                </a:lnTo>
                <a:lnTo>
                  <a:pt x="110256" y="999935"/>
                </a:lnTo>
                <a:lnTo>
                  <a:pt x="94391" y="1041988"/>
                </a:lnTo>
                <a:lnTo>
                  <a:pt x="79728" y="1084454"/>
                </a:lnTo>
                <a:lnTo>
                  <a:pt x="66276" y="1127304"/>
                </a:lnTo>
                <a:lnTo>
                  <a:pt x="54042" y="1170511"/>
                </a:lnTo>
                <a:lnTo>
                  <a:pt x="43034" y="1214046"/>
                </a:lnTo>
                <a:lnTo>
                  <a:pt x="33259" y="1257882"/>
                </a:lnTo>
                <a:lnTo>
                  <a:pt x="24725" y="1301989"/>
                </a:lnTo>
                <a:lnTo>
                  <a:pt x="17439" y="1346340"/>
                </a:lnTo>
                <a:lnTo>
                  <a:pt x="11409" y="1390906"/>
                </a:lnTo>
                <a:lnTo>
                  <a:pt x="6643" y="1435660"/>
                </a:lnTo>
                <a:lnTo>
                  <a:pt x="3147" y="1480573"/>
                </a:lnTo>
                <a:lnTo>
                  <a:pt x="930" y="1525617"/>
                </a:lnTo>
                <a:lnTo>
                  <a:pt x="0" y="1570764"/>
                </a:lnTo>
                <a:lnTo>
                  <a:pt x="362" y="1615985"/>
                </a:lnTo>
                <a:lnTo>
                  <a:pt x="2026" y="1661252"/>
                </a:lnTo>
                <a:lnTo>
                  <a:pt x="4999" y="1706537"/>
                </a:lnTo>
                <a:lnTo>
                  <a:pt x="9287" y="1751813"/>
                </a:lnTo>
                <a:lnTo>
                  <a:pt x="14900" y="1797049"/>
                </a:lnTo>
                <a:lnTo>
                  <a:pt x="21844" y="1842220"/>
                </a:lnTo>
                <a:lnTo>
                  <a:pt x="30127" y="1887295"/>
                </a:lnTo>
                <a:lnTo>
                  <a:pt x="39756" y="1932248"/>
                </a:lnTo>
                <a:lnTo>
                  <a:pt x="50739" y="1977049"/>
                </a:lnTo>
                <a:lnTo>
                  <a:pt x="63084" y="2021671"/>
                </a:lnTo>
                <a:lnTo>
                  <a:pt x="76797" y="2066085"/>
                </a:lnTo>
                <a:lnTo>
                  <a:pt x="91888" y="2110264"/>
                </a:lnTo>
                <a:lnTo>
                  <a:pt x="108362" y="2154178"/>
                </a:lnTo>
                <a:lnTo>
                  <a:pt x="126228" y="2197801"/>
                </a:lnTo>
                <a:lnTo>
                  <a:pt x="145493" y="2241103"/>
                </a:lnTo>
                <a:lnTo>
                  <a:pt x="166166" y="2284056"/>
                </a:lnTo>
                <a:lnTo>
                  <a:pt x="188252" y="2326632"/>
                </a:lnTo>
                <a:lnTo>
                  <a:pt x="211760" y="2368804"/>
                </a:lnTo>
                <a:lnTo>
                  <a:pt x="1579423" y="1579244"/>
                </a:lnTo>
                <a:lnTo>
                  <a:pt x="1579423" y="0"/>
                </a:lnTo>
                <a:close/>
              </a:path>
            </a:pathLst>
          </a:custGeom>
          <a:solidFill>
            <a:srgbClr val="F86423"/>
          </a:solidFill>
        </p:spPr>
        <p:txBody>
          <a:bodyPr wrap="square" lIns="0" tIns="0" rIns="0" bIns="0" rtlCol="0"/>
          <a:lstStyle/>
          <a:p>
            <a:endParaRPr/>
          </a:p>
        </p:txBody>
      </p:sp>
      <p:sp>
        <p:nvSpPr>
          <p:cNvPr id="27" name="object 27"/>
          <p:cNvSpPr/>
          <p:nvPr/>
        </p:nvSpPr>
        <p:spPr>
          <a:xfrm>
            <a:off x="10724388" y="2468879"/>
            <a:ext cx="513715" cy="515620"/>
          </a:xfrm>
          <a:custGeom>
            <a:avLst/>
            <a:gdLst/>
            <a:ahLst/>
            <a:cxnLst/>
            <a:rect l="l" t="t" r="r" b="b"/>
            <a:pathLst>
              <a:path w="513715" h="515619">
                <a:moveTo>
                  <a:pt x="256793" y="0"/>
                </a:moveTo>
                <a:lnTo>
                  <a:pt x="210625" y="4149"/>
                </a:lnTo>
                <a:lnTo>
                  <a:pt x="167175" y="16113"/>
                </a:lnTo>
                <a:lnTo>
                  <a:pt x="127169" y="35164"/>
                </a:lnTo>
                <a:lnTo>
                  <a:pt x="91330" y="60575"/>
                </a:lnTo>
                <a:lnTo>
                  <a:pt x="60383" y="91617"/>
                </a:lnTo>
                <a:lnTo>
                  <a:pt x="35051" y="127564"/>
                </a:lnTo>
                <a:lnTo>
                  <a:pt x="16061" y="167688"/>
                </a:lnTo>
                <a:lnTo>
                  <a:pt x="4136" y="211261"/>
                </a:lnTo>
                <a:lnTo>
                  <a:pt x="0" y="257556"/>
                </a:lnTo>
                <a:lnTo>
                  <a:pt x="4136" y="303850"/>
                </a:lnTo>
                <a:lnTo>
                  <a:pt x="16061" y="347423"/>
                </a:lnTo>
                <a:lnTo>
                  <a:pt x="35052" y="387547"/>
                </a:lnTo>
                <a:lnTo>
                  <a:pt x="60383" y="423494"/>
                </a:lnTo>
                <a:lnTo>
                  <a:pt x="91330" y="454536"/>
                </a:lnTo>
                <a:lnTo>
                  <a:pt x="127169" y="479947"/>
                </a:lnTo>
                <a:lnTo>
                  <a:pt x="167175" y="498998"/>
                </a:lnTo>
                <a:lnTo>
                  <a:pt x="210625" y="510962"/>
                </a:lnTo>
                <a:lnTo>
                  <a:pt x="256793" y="515112"/>
                </a:lnTo>
                <a:lnTo>
                  <a:pt x="302962" y="510962"/>
                </a:lnTo>
                <a:lnTo>
                  <a:pt x="346412" y="498998"/>
                </a:lnTo>
                <a:lnTo>
                  <a:pt x="386418" y="479947"/>
                </a:lnTo>
                <a:lnTo>
                  <a:pt x="422257" y="454536"/>
                </a:lnTo>
                <a:lnTo>
                  <a:pt x="453204" y="423494"/>
                </a:lnTo>
                <a:lnTo>
                  <a:pt x="478536" y="387547"/>
                </a:lnTo>
                <a:lnTo>
                  <a:pt x="497526" y="347423"/>
                </a:lnTo>
                <a:lnTo>
                  <a:pt x="509451" y="303850"/>
                </a:lnTo>
                <a:lnTo>
                  <a:pt x="513587" y="257556"/>
                </a:lnTo>
                <a:lnTo>
                  <a:pt x="509451" y="211261"/>
                </a:lnTo>
                <a:lnTo>
                  <a:pt x="497526" y="167688"/>
                </a:lnTo>
                <a:lnTo>
                  <a:pt x="478535" y="127564"/>
                </a:lnTo>
                <a:lnTo>
                  <a:pt x="453204" y="91617"/>
                </a:lnTo>
                <a:lnTo>
                  <a:pt x="422257" y="60575"/>
                </a:lnTo>
                <a:lnTo>
                  <a:pt x="386418" y="35164"/>
                </a:lnTo>
                <a:lnTo>
                  <a:pt x="346412" y="16113"/>
                </a:lnTo>
                <a:lnTo>
                  <a:pt x="302962" y="4149"/>
                </a:lnTo>
                <a:lnTo>
                  <a:pt x="256793" y="0"/>
                </a:lnTo>
                <a:close/>
              </a:path>
            </a:pathLst>
          </a:custGeom>
          <a:solidFill>
            <a:srgbClr val="F1F1F1"/>
          </a:solidFill>
        </p:spPr>
        <p:txBody>
          <a:bodyPr wrap="square" lIns="0" tIns="0" rIns="0" bIns="0" rtlCol="0"/>
          <a:lstStyle/>
          <a:p>
            <a:endParaRPr/>
          </a:p>
        </p:txBody>
      </p:sp>
      <p:sp>
        <p:nvSpPr>
          <p:cNvPr id="28" name="object 28"/>
          <p:cNvSpPr txBox="1"/>
          <p:nvPr/>
        </p:nvSpPr>
        <p:spPr>
          <a:xfrm>
            <a:off x="10846434" y="2603754"/>
            <a:ext cx="431062" cy="258404"/>
          </a:xfrm>
          <a:prstGeom prst="rect">
            <a:avLst/>
          </a:prstGeom>
        </p:spPr>
        <p:txBody>
          <a:bodyPr vert="horz" wrap="square" lIns="0" tIns="12065" rIns="0" bIns="0" rtlCol="0">
            <a:spAutoFit/>
          </a:bodyPr>
          <a:lstStyle/>
          <a:p>
            <a:pPr marL="12700">
              <a:lnSpc>
                <a:spcPct val="100000"/>
              </a:lnSpc>
              <a:spcBef>
                <a:spcPts val="95"/>
              </a:spcBef>
            </a:pPr>
            <a:r>
              <a:rPr sz="1600" b="1" spc="85">
                <a:solidFill>
                  <a:srgbClr val="AA1D11"/>
                </a:solidFill>
                <a:cs typeface="Arial"/>
              </a:rPr>
              <a:t>02</a:t>
            </a:r>
            <a:endParaRPr sz="1600">
              <a:cs typeface="Arial"/>
            </a:endParaRPr>
          </a:p>
        </p:txBody>
      </p:sp>
      <p:sp>
        <p:nvSpPr>
          <p:cNvPr id="29" name="object 29"/>
          <p:cNvSpPr/>
          <p:nvPr/>
        </p:nvSpPr>
        <p:spPr>
          <a:xfrm>
            <a:off x="9913619" y="3745991"/>
            <a:ext cx="513715" cy="513715"/>
          </a:xfrm>
          <a:custGeom>
            <a:avLst/>
            <a:gdLst/>
            <a:ahLst/>
            <a:cxnLst/>
            <a:rect l="l" t="t" r="r" b="b"/>
            <a:pathLst>
              <a:path w="513715" h="513714">
                <a:moveTo>
                  <a:pt x="256794" y="0"/>
                </a:moveTo>
                <a:lnTo>
                  <a:pt x="210625" y="4136"/>
                </a:lnTo>
                <a:lnTo>
                  <a:pt x="167175" y="16061"/>
                </a:lnTo>
                <a:lnTo>
                  <a:pt x="127169" y="35051"/>
                </a:lnTo>
                <a:lnTo>
                  <a:pt x="91330" y="60383"/>
                </a:lnTo>
                <a:lnTo>
                  <a:pt x="60383" y="91330"/>
                </a:lnTo>
                <a:lnTo>
                  <a:pt x="35051" y="127169"/>
                </a:lnTo>
                <a:lnTo>
                  <a:pt x="16061" y="167175"/>
                </a:lnTo>
                <a:lnTo>
                  <a:pt x="4136" y="210625"/>
                </a:lnTo>
                <a:lnTo>
                  <a:pt x="0" y="256793"/>
                </a:lnTo>
                <a:lnTo>
                  <a:pt x="4136" y="302962"/>
                </a:lnTo>
                <a:lnTo>
                  <a:pt x="16061" y="346412"/>
                </a:lnTo>
                <a:lnTo>
                  <a:pt x="35051" y="386418"/>
                </a:lnTo>
                <a:lnTo>
                  <a:pt x="60383" y="422257"/>
                </a:lnTo>
                <a:lnTo>
                  <a:pt x="91330" y="453204"/>
                </a:lnTo>
                <a:lnTo>
                  <a:pt x="127169" y="478535"/>
                </a:lnTo>
                <a:lnTo>
                  <a:pt x="167175" y="497526"/>
                </a:lnTo>
                <a:lnTo>
                  <a:pt x="210625" y="509451"/>
                </a:lnTo>
                <a:lnTo>
                  <a:pt x="256794" y="513587"/>
                </a:lnTo>
                <a:lnTo>
                  <a:pt x="302962" y="509451"/>
                </a:lnTo>
                <a:lnTo>
                  <a:pt x="346412" y="497526"/>
                </a:lnTo>
                <a:lnTo>
                  <a:pt x="386418" y="478535"/>
                </a:lnTo>
                <a:lnTo>
                  <a:pt x="422257" y="453204"/>
                </a:lnTo>
                <a:lnTo>
                  <a:pt x="453204" y="422257"/>
                </a:lnTo>
                <a:lnTo>
                  <a:pt x="478536" y="386418"/>
                </a:lnTo>
                <a:lnTo>
                  <a:pt x="497526" y="346412"/>
                </a:lnTo>
                <a:lnTo>
                  <a:pt x="509451" y="302962"/>
                </a:lnTo>
                <a:lnTo>
                  <a:pt x="513587" y="256793"/>
                </a:lnTo>
                <a:lnTo>
                  <a:pt x="509451" y="210625"/>
                </a:lnTo>
                <a:lnTo>
                  <a:pt x="497526" y="167175"/>
                </a:lnTo>
                <a:lnTo>
                  <a:pt x="478535" y="127169"/>
                </a:lnTo>
                <a:lnTo>
                  <a:pt x="453204" y="91330"/>
                </a:lnTo>
                <a:lnTo>
                  <a:pt x="422257" y="60383"/>
                </a:lnTo>
                <a:lnTo>
                  <a:pt x="386418" y="35051"/>
                </a:lnTo>
                <a:lnTo>
                  <a:pt x="346412" y="16061"/>
                </a:lnTo>
                <a:lnTo>
                  <a:pt x="302962" y="4136"/>
                </a:lnTo>
                <a:lnTo>
                  <a:pt x="256794" y="0"/>
                </a:lnTo>
                <a:close/>
              </a:path>
            </a:pathLst>
          </a:custGeom>
          <a:solidFill>
            <a:srgbClr val="F1F1F1"/>
          </a:solidFill>
        </p:spPr>
        <p:txBody>
          <a:bodyPr wrap="square" lIns="0" tIns="0" rIns="0" bIns="0" rtlCol="0"/>
          <a:lstStyle/>
          <a:p>
            <a:endParaRPr/>
          </a:p>
        </p:txBody>
      </p:sp>
      <p:sp>
        <p:nvSpPr>
          <p:cNvPr id="30" name="object 30"/>
          <p:cNvSpPr txBox="1"/>
          <p:nvPr/>
        </p:nvSpPr>
        <p:spPr>
          <a:xfrm>
            <a:off x="10013060" y="3838447"/>
            <a:ext cx="414274" cy="289823"/>
          </a:xfrm>
          <a:prstGeom prst="rect">
            <a:avLst/>
          </a:prstGeom>
        </p:spPr>
        <p:txBody>
          <a:bodyPr vert="horz" wrap="square" lIns="0" tIns="12700" rIns="0" bIns="0" rtlCol="0">
            <a:spAutoFit/>
          </a:bodyPr>
          <a:lstStyle/>
          <a:p>
            <a:pPr marL="12700">
              <a:lnSpc>
                <a:spcPct val="100000"/>
              </a:lnSpc>
              <a:spcBef>
                <a:spcPts val="100"/>
              </a:spcBef>
            </a:pPr>
            <a:r>
              <a:rPr sz="1800" b="1" spc="130">
                <a:solidFill>
                  <a:srgbClr val="FF8001"/>
                </a:solidFill>
                <a:cs typeface="Arial"/>
              </a:rPr>
              <a:t>03</a:t>
            </a:r>
            <a:endParaRPr sz="1800">
              <a:cs typeface="Arial"/>
            </a:endParaRPr>
          </a:p>
        </p:txBody>
      </p:sp>
      <p:sp>
        <p:nvSpPr>
          <p:cNvPr id="31" name="object 31"/>
          <p:cNvSpPr/>
          <p:nvPr/>
        </p:nvSpPr>
        <p:spPr>
          <a:xfrm>
            <a:off x="9140952" y="2447544"/>
            <a:ext cx="515620" cy="515620"/>
          </a:xfrm>
          <a:custGeom>
            <a:avLst/>
            <a:gdLst/>
            <a:ahLst/>
            <a:cxnLst/>
            <a:rect l="l" t="t" r="r" b="b"/>
            <a:pathLst>
              <a:path w="515620" h="515619">
                <a:moveTo>
                  <a:pt x="257555" y="0"/>
                </a:moveTo>
                <a:lnTo>
                  <a:pt x="211261" y="4149"/>
                </a:lnTo>
                <a:lnTo>
                  <a:pt x="167688" y="16113"/>
                </a:lnTo>
                <a:lnTo>
                  <a:pt x="127564" y="35164"/>
                </a:lnTo>
                <a:lnTo>
                  <a:pt x="91617" y="60575"/>
                </a:lnTo>
                <a:lnTo>
                  <a:pt x="60575" y="91617"/>
                </a:lnTo>
                <a:lnTo>
                  <a:pt x="35164" y="127564"/>
                </a:lnTo>
                <a:lnTo>
                  <a:pt x="16113" y="167688"/>
                </a:lnTo>
                <a:lnTo>
                  <a:pt x="4149" y="211261"/>
                </a:lnTo>
                <a:lnTo>
                  <a:pt x="0" y="257555"/>
                </a:lnTo>
                <a:lnTo>
                  <a:pt x="4149" y="303850"/>
                </a:lnTo>
                <a:lnTo>
                  <a:pt x="16113" y="347423"/>
                </a:lnTo>
                <a:lnTo>
                  <a:pt x="35164" y="387547"/>
                </a:lnTo>
                <a:lnTo>
                  <a:pt x="60575" y="423494"/>
                </a:lnTo>
                <a:lnTo>
                  <a:pt x="91617" y="454536"/>
                </a:lnTo>
                <a:lnTo>
                  <a:pt x="127564" y="479947"/>
                </a:lnTo>
                <a:lnTo>
                  <a:pt x="167688" y="498998"/>
                </a:lnTo>
                <a:lnTo>
                  <a:pt x="211261" y="510962"/>
                </a:lnTo>
                <a:lnTo>
                  <a:pt x="257555" y="515111"/>
                </a:lnTo>
                <a:lnTo>
                  <a:pt x="303850" y="510962"/>
                </a:lnTo>
                <a:lnTo>
                  <a:pt x="347423" y="498998"/>
                </a:lnTo>
                <a:lnTo>
                  <a:pt x="387547" y="479947"/>
                </a:lnTo>
                <a:lnTo>
                  <a:pt x="423494" y="454536"/>
                </a:lnTo>
                <a:lnTo>
                  <a:pt x="454536" y="423494"/>
                </a:lnTo>
                <a:lnTo>
                  <a:pt x="479947" y="387547"/>
                </a:lnTo>
                <a:lnTo>
                  <a:pt x="498998" y="347423"/>
                </a:lnTo>
                <a:lnTo>
                  <a:pt x="510962" y="303850"/>
                </a:lnTo>
                <a:lnTo>
                  <a:pt x="515112" y="257555"/>
                </a:lnTo>
                <a:lnTo>
                  <a:pt x="510962" y="211261"/>
                </a:lnTo>
                <a:lnTo>
                  <a:pt x="498998" y="167688"/>
                </a:lnTo>
                <a:lnTo>
                  <a:pt x="479947" y="127564"/>
                </a:lnTo>
                <a:lnTo>
                  <a:pt x="454536" y="91617"/>
                </a:lnTo>
                <a:lnTo>
                  <a:pt x="423494" y="60575"/>
                </a:lnTo>
                <a:lnTo>
                  <a:pt x="387547" y="35164"/>
                </a:lnTo>
                <a:lnTo>
                  <a:pt x="347423" y="16113"/>
                </a:lnTo>
                <a:lnTo>
                  <a:pt x="303850" y="4149"/>
                </a:lnTo>
                <a:lnTo>
                  <a:pt x="257555" y="0"/>
                </a:lnTo>
                <a:close/>
              </a:path>
            </a:pathLst>
          </a:custGeom>
          <a:solidFill>
            <a:srgbClr val="F1F1F1"/>
          </a:solidFill>
        </p:spPr>
        <p:txBody>
          <a:bodyPr wrap="square" lIns="0" tIns="0" rIns="0" bIns="0" rtlCol="0"/>
          <a:lstStyle/>
          <a:p>
            <a:endParaRPr/>
          </a:p>
        </p:txBody>
      </p:sp>
      <p:sp>
        <p:nvSpPr>
          <p:cNvPr id="32" name="object 32"/>
          <p:cNvSpPr txBox="1"/>
          <p:nvPr/>
        </p:nvSpPr>
        <p:spPr>
          <a:xfrm>
            <a:off x="9282809" y="2555493"/>
            <a:ext cx="258699" cy="258404"/>
          </a:xfrm>
          <a:prstGeom prst="rect">
            <a:avLst/>
          </a:prstGeom>
        </p:spPr>
        <p:txBody>
          <a:bodyPr vert="horz" wrap="square" lIns="0" tIns="12065" rIns="0" bIns="0" rtlCol="0">
            <a:spAutoFit/>
          </a:bodyPr>
          <a:lstStyle/>
          <a:p>
            <a:pPr marL="12700">
              <a:lnSpc>
                <a:spcPct val="100000"/>
              </a:lnSpc>
              <a:spcBef>
                <a:spcPts val="95"/>
              </a:spcBef>
            </a:pPr>
            <a:r>
              <a:rPr sz="1600" b="1" spc="-70">
                <a:solidFill>
                  <a:srgbClr val="F86423"/>
                </a:solidFill>
                <a:cs typeface="Arial"/>
              </a:rPr>
              <a:t>01</a:t>
            </a:r>
            <a:endParaRPr sz="1600">
              <a:cs typeface="Arial"/>
            </a:endParaRPr>
          </a:p>
        </p:txBody>
      </p:sp>
      <p:sp>
        <p:nvSpPr>
          <p:cNvPr id="33" name="object 33"/>
          <p:cNvSpPr/>
          <p:nvPr/>
        </p:nvSpPr>
        <p:spPr>
          <a:xfrm>
            <a:off x="8363711" y="1399032"/>
            <a:ext cx="3606165" cy="3718560"/>
          </a:xfrm>
          <a:custGeom>
            <a:avLst/>
            <a:gdLst/>
            <a:ahLst/>
            <a:cxnLst/>
            <a:rect l="l" t="t" r="r" b="b"/>
            <a:pathLst>
              <a:path w="3606165" h="3718560">
                <a:moveTo>
                  <a:pt x="0" y="1859279"/>
                </a:moveTo>
                <a:lnTo>
                  <a:pt x="607" y="1810534"/>
                </a:lnTo>
                <a:lnTo>
                  <a:pt x="2420" y="1762097"/>
                </a:lnTo>
                <a:lnTo>
                  <a:pt x="5424" y="1713985"/>
                </a:lnTo>
                <a:lnTo>
                  <a:pt x="9603" y="1666213"/>
                </a:lnTo>
                <a:lnTo>
                  <a:pt x="14944" y="1618795"/>
                </a:lnTo>
                <a:lnTo>
                  <a:pt x="21430" y="1571748"/>
                </a:lnTo>
                <a:lnTo>
                  <a:pt x="29047" y="1525087"/>
                </a:lnTo>
                <a:lnTo>
                  <a:pt x="37781" y="1478826"/>
                </a:lnTo>
                <a:lnTo>
                  <a:pt x="47617" y="1432982"/>
                </a:lnTo>
                <a:lnTo>
                  <a:pt x="58539" y="1387569"/>
                </a:lnTo>
                <a:lnTo>
                  <a:pt x="70533" y="1342603"/>
                </a:lnTo>
                <a:lnTo>
                  <a:pt x="83583" y="1298099"/>
                </a:lnTo>
                <a:lnTo>
                  <a:pt x="97676" y="1254073"/>
                </a:lnTo>
                <a:lnTo>
                  <a:pt x="112796" y="1210539"/>
                </a:lnTo>
                <a:lnTo>
                  <a:pt x="128929" y="1167514"/>
                </a:lnTo>
                <a:lnTo>
                  <a:pt x="146059" y="1125012"/>
                </a:lnTo>
                <a:lnTo>
                  <a:pt x="164172" y="1083049"/>
                </a:lnTo>
                <a:lnTo>
                  <a:pt x="183253" y="1041640"/>
                </a:lnTo>
                <a:lnTo>
                  <a:pt x="203286" y="1000801"/>
                </a:lnTo>
                <a:lnTo>
                  <a:pt x="224258" y="960546"/>
                </a:lnTo>
                <a:lnTo>
                  <a:pt x="246154" y="920891"/>
                </a:lnTo>
                <a:lnTo>
                  <a:pt x="268957" y="881851"/>
                </a:lnTo>
                <a:lnTo>
                  <a:pt x="292655" y="843442"/>
                </a:lnTo>
                <a:lnTo>
                  <a:pt x="317231" y="805679"/>
                </a:lnTo>
                <a:lnTo>
                  <a:pt x="342671" y="768577"/>
                </a:lnTo>
                <a:lnTo>
                  <a:pt x="368960" y="732152"/>
                </a:lnTo>
                <a:lnTo>
                  <a:pt x="396084" y="696419"/>
                </a:lnTo>
                <a:lnTo>
                  <a:pt x="424027" y="661393"/>
                </a:lnTo>
                <a:lnTo>
                  <a:pt x="452774" y="627089"/>
                </a:lnTo>
                <a:lnTo>
                  <a:pt x="482312" y="593523"/>
                </a:lnTo>
                <a:lnTo>
                  <a:pt x="512624" y="560710"/>
                </a:lnTo>
                <a:lnTo>
                  <a:pt x="543696" y="528666"/>
                </a:lnTo>
                <a:lnTo>
                  <a:pt x="575513" y="497406"/>
                </a:lnTo>
                <a:lnTo>
                  <a:pt x="608060" y="466945"/>
                </a:lnTo>
                <a:lnTo>
                  <a:pt x="641323" y="437298"/>
                </a:lnTo>
                <a:lnTo>
                  <a:pt x="675287" y="408480"/>
                </a:lnTo>
                <a:lnTo>
                  <a:pt x="709936" y="380508"/>
                </a:lnTo>
                <a:lnTo>
                  <a:pt x="745257" y="353396"/>
                </a:lnTo>
                <a:lnTo>
                  <a:pt x="781233" y="327160"/>
                </a:lnTo>
                <a:lnTo>
                  <a:pt x="817851" y="301815"/>
                </a:lnTo>
                <a:lnTo>
                  <a:pt x="855095" y="277376"/>
                </a:lnTo>
                <a:lnTo>
                  <a:pt x="892951" y="253858"/>
                </a:lnTo>
                <a:lnTo>
                  <a:pt x="931403" y="231278"/>
                </a:lnTo>
                <a:lnTo>
                  <a:pt x="970437" y="209650"/>
                </a:lnTo>
                <a:lnTo>
                  <a:pt x="1010038" y="188989"/>
                </a:lnTo>
                <a:lnTo>
                  <a:pt x="1050192" y="169311"/>
                </a:lnTo>
                <a:lnTo>
                  <a:pt x="1090882" y="150631"/>
                </a:lnTo>
                <a:lnTo>
                  <a:pt x="1132095" y="132965"/>
                </a:lnTo>
                <a:lnTo>
                  <a:pt x="1173816" y="116327"/>
                </a:lnTo>
                <a:lnTo>
                  <a:pt x="1216030" y="100734"/>
                </a:lnTo>
                <a:lnTo>
                  <a:pt x="1258721" y="86200"/>
                </a:lnTo>
                <a:lnTo>
                  <a:pt x="1301875" y="72741"/>
                </a:lnTo>
                <a:lnTo>
                  <a:pt x="1345478" y="60371"/>
                </a:lnTo>
                <a:lnTo>
                  <a:pt x="1389514" y="49107"/>
                </a:lnTo>
                <a:lnTo>
                  <a:pt x="1433969" y="38964"/>
                </a:lnTo>
                <a:lnTo>
                  <a:pt x="1478827" y="29957"/>
                </a:lnTo>
                <a:lnTo>
                  <a:pt x="1524074" y="22101"/>
                </a:lnTo>
                <a:lnTo>
                  <a:pt x="1569696" y="15411"/>
                </a:lnTo>
                <a:lnTo>
                  <a:pt x="1615676" y="9904"/>
                </a:lnTo>
                <a:lnTo>
                  <a:pt x="1662000" y="5594"/>
                </a:lnTo>
                <a:lnTo>
                  <a:pt x="1708654" y="2496"/>
                </a:lnTo>
                <a:lnTo>
                  <a:pt x="1755623" y="626"/>
                </a:lnTo>
                <a:lnTo>
                  <a:pt x="1802892" y="0"/>
                </a:lnTo>
                <a:lnTo>
                  <a:pt x="1850160" y="626"/>
                </a:lnTo>
                <a:lnTo>
                  <a:pt x="1897129" y="2496"/>
                </a:lnTo>
                <a:lnTo>
                  <a:pt x="1943783" y="5594"/>
                </a:lnTo>
                <a:lnTo>
                  <a:pt x="1990107" y="9904"/>
                </a:lnTo>
                <a:lnTo>
                  <a:pt x="2036087" y="15411"/>
                </a:lnTo>
                <a:lnTo>
                  <a:pt x="2081709" y="22101"/>
                </a:lnTo>
                <a:lnTo>
                  <a:pt x="2126956" y="29957"/>
                </a:lnTo>
                <a:lnTo>
                  <a:pt x="2171814" y="38964"/>
                </a:lnTo>
                <a:lnTo>
                  <a:pt x="2216269" y="49107"/>
                </a:lnTo>
                <a:lnTo>
                  <a:pt x="2260305" y="60371"/>
                </a:lnTo>
                <a:lnTo>
                  <a:pt x="2303908" y="72741"/>
                </a:lnTo>
                <a:lnTo>
                  <a:pt x="2347062" y="86200"/>
                </a:lnTo>
                <a:lnTo>
                  <a:pt x="2389753" y="100734"/>
                </a:lnTo>
                <a:lnTo>
                  <a:pt x="2431967" y="116327"/>
                </a:lnTo>
                <a:lnTo>
                  <a:pt x="2473688" y="132965"/>
                </a:lnTo>
                <a:lnTo>
                  <a:pt x="2514901" y="150631"/>
                </a:lnTo>
                <a:lnTo>
                  <a:pt x="2555591" y="169311"/>
                </a:lnTo>
                <a:lnTo>
                  <a:pt x="2595745" y="188989"/>
                </a:lnTo>
                <a:lnTo>
                  <a:pt x="2635346" y="209650"/>
                </a:lnTo>
                <a:lnTo>
                  <a:pt x="2674380" y="231278"/>
                </a:lnTo>
                <a:lnTo>
                  <a:pt x="2712832" y="253858"/>
                </a:lnTo>
                <a:lnTo>
                  <a:pt x="2750688" y="277376"/>
                </a:lnTo>
                <a:lnTo>
                  <a:pt x="2787932" y="301815"/>
                </a:lnTo>
                <a:lnTo>
                  <a:pt x="2824550" y="327160"/>
                </a:lnTo>
                <a:lnTo>
                  <a:pt x="2860526" y="353396"/>
                </a:lnTo>
                <a:lnTo>
                  <a:pt x="2895847" y="380508"/>
                </a:lnTo>
                <a:lnTo>
                  <a:pt x="2930496" y="408480"/>
                </a:lnTo>
                <a:lnTo>
                  <a:pt x="2964460" y="437298"/>
                </a:lnTo>
                <a:lnTo>
                  <a:pt x="2997723" y="466945"/>
                </a:lnTo>
                <a:lnTo>
                  <a:pt x="3030270" y="497406"/>
                </a:lnTo>
                <a:lnTo>
                  <a:pt x="3062087" y="528666"/>
                </a:lnTo>
                <a:lnTo>
                  <a:pt x="3093159" y="560710"/>
                </a:lnTo>
                <a:lnTo>
                  <a:pt x="3123471" y="593523"/>
                </a:lnTo>
                <a:lnTo>
                  <a:pt x="3153009" y="627089"/>
                </a:lnTo>
                <a:lnTo>
                  <a:pt x="3181756" y="661393"/>
                </a:lnTo>
                <a:lnTo>
                  <a:pt x="3209699" y="696419"/>
                </a:lnTo>
                <a:lnTo>
                  <a:pt x="3236823" y="732152"/>
                </a:lnTo>
                <a:lnTo>
                  <a:pt x="3263112" y="768577"/>
                </a:lnTo>
                <a:lnTo>
                  <a:pt x="3288552" y="805679"/>
                </a:lnTo>
                <a:lnTo>
                  <a:pt x="3313128" y="843442"/>
                </a:lnTo>
                <a:lnTo>
                  <a:pt x="3336826" y="881851"/>
                </a:lnTo>
                <a:lnTo>
                  <a:pt x="3359629" y="920891"/>
                </a:lnTo>
                <a:lnTo>
                  <a:pt x="3381525" y="960546"/>
                </a:lnTo>
                <a:lnTo>
                  <a:pt x="3402497" y="1000801"/>
                </a:lnTo>
                <a:lnTo>
                  <a:pt x="3422530" y="1041640"/>
                </a:lnTo>
                <a:lnTo>
                  <a:pt x="3441611" y="1083049"/>
                </a:lnTo>
                <a:lnTo>
                  <a:pt x="3459724" y="1125012"/>
                </a:lnTo>
                <a:lnTo>
                  <a:pt x="3476854" y="1167514"/>
                </a:lnTo>
                <a:lnTo>
                  <a:pt x="3492987" y="1210539"/>
                </a:lnTo>
                <a:lnTo>
                  <a:pt x="3508107" y="1254073"/>
                </a:lnTo>
                <a:lnTo>
                  <a:pt x="3522200" y="1298099"/>
                </a:lnTo>
                <a:lnTo>
                  <a:pt x="3535250" y="1342603"/>
                </a:lnTo>
                <a:lnTo>
                  <a:pt x="3547244" y="1387569"/>
                </a:lnTo>
                <a:lnTo>
                  <a:pt x="3558166" y="1432982"/>
                </a:lnTo>
                <a:lnTo>
                  <a:pt x="3568002" y="1478826"/>
                </a:lnTo>
                <a:lnTo>
                  <a:pt x="3576736" y="1525087"/>
                </a:lnTo>
                <a:lnTo>
                  <a:pt x="3584353" y="1571748"/>
                </a:lnTo>
                <a:lnTo>
                  <a:pt x="3590839" y="1618795"/>
                </a:lnTo>
                <a:lnTo>
                  <a:pt x="3596180" y="1666213"/>
                </a:lnTo>
                <a:lnTo>
                  <a:pt x="3600359" y="1713985"/>
                </a:lnTo>
                <a:lnTo>
                  <a:pt x="3603363" y="1762097"/>
                </a:lnTo>
                <a:lnTo>
                  <a:pt x="3605176" y="1810534"/>
                </a:lnTo>
                <a:lnTo>
                  <a:pt x="3605784" y="1859279"/>
                </a:lnTo>
                <a:lnTo>
                  <a:pt x="3605176" y="1908025"/>
                </a:lnTo>
                <a:lnTo>
                  <a:pt x="3603363" y="1956462"/>
                </a:lnTo>
                <a:lnTo>
                  <a:pt x="3600359" y="2004574"/>
                </a:lnTo>
                <a:lnTo>
                  <a:pt x="3596180" y="2052346"/>
                </a:lnTo>
                <a:lnTo>
                  <a:pt x="3590839" y="2099764"/>
                </a:lnTo>
                <a:lnTo>
                  <a:pt x="3584353" y="2146811"/>
                </a:lnTo>
                <a:lnTo>
                  <a:pt x="3576736" y="2193472"/>
                </a:lnTo>
                <a:lnTo>
                  <a:pt x="3568002" y="2239733"/>
                </a:lnTo>
                <a:lnTo>
                  <a:pt x="3558166" y="2285577"/>
                </a:lnTo>
                <a:lnTo>
                  <a:pt x="3547244" y="2330990"/>
                </a:lnTo>
                <a:lnTo>
                  <a:pt x="3535250" y="2375956"/>
                </a:lnTo>
                <a:lnTo>
                  <a:pt x="3522200" y="2420460"/>
                </a:lnTo>
                <a:lnTo>
                  <a:pt x="3508107" y="2464486"/>
                </a:lnTo>
                <a:lnTo>
                  <a:pt x="3492987" y="2508020"/>
                </a:lnTo>
                <a:lnTo>
                  <a:pt x="3476854" y="2551045"/>
                </a:lnTo>
                <a:lnTo>
                  <a:pt x="3459724" y="2593547"/>
                </a:lnTo>
                <a:lnTo>
                  <a:pt x="3441611" y="2635510"/>
                </a:lnTo>
                <a:lnTo>
                  <a:pt x="3422530" y="2676919"/>
                </a:lnTo>
                <a:lnTo>
                  <a:pt x="3402497" y="2717758"/>
                </a:lnTo>
                <a:lnTo>
                  <a:pt x="3381525" y="2758013"/>
                </a:lnTo>
                <a:lnTo>
                  <a:pt x="3359629" y="2797668"/>
                </a:lnTo>
                <a:lnTo>
                  <a:pt x="3336826" y="2836708"/>
                </a:lnTo>
                <a:lnTo>
                  <a:pt x="3313128" y="2875117"/>
                </a:lnTo>
                <a:lnTo>
                  <a:pt x="3288552" y="2912880"/>
                </a:lnTo>
                <a:lnTo>
                  <a:pt x="3263112" y="2949982"/>
                </a:lnTo>
                <a:lnTo>
                  <a:pt x="3236823" y="2986407"/>
                </a:lnTo>
                <a:lnTo>
                  <a:pt x="3209699" y="3022140"/>
                </a:lnTo>
                <a:lnTo>
                  <a:pt x="3181756" y="3057166"/>
                </a:lnTo>
                <a:lnTo>
                  <a:pt x="3153009" y="3091470"/>
                </a:lnTo>
                <a:lnTo>
                  <a:pt x="3123471" y="3125036"/>
                </a:lnTo>
                <a:lnTo>
                  <a:pt x="3093159" y="3157849"/>
                </a:lnTo>
                <a:lnTo>
                  <a:pt x="3062087" y="3189893"/>
                </a:lnTo>
                <a:lnTo>
                  <a:pt x="3030270" y="3221153"/>
                </a:lnTo>
                <a:lnTo>
                  <a:pt x="2997723" y="3251614"/>
                </a:lnTo>
                <a:lnTo>
                  <a:pt x="2964460" y="3281261"/>
                </a:lnTo>
                <a:lnTo>
                  <a:pt x="2930496" y="3310079"/>
                </a:lnTo>
                <a:lnTo>
                  <a:pt x="2895847" y="3338051"/>
                </a:lnTo>
                <a:lnTo>
                  <a:pt x="2860526" y="3365163"/>
                </a:lnTo>
                <a:lnTo>
                  <a:pt x="2824550" y="3391399"/>
                </a:lnTo>
                <a:lnTo>
                  <a:pt x="2787932" y="3416744"/>
                </a:lnTo>
                <a:lnTo>
                  <a:pt x="2750688" y="3441183"/>
                </a:lnTo>
                <a:lnTo>
                  <a:pt x="2712832" y="3464701"/>
                </a:lnTo>
                <a:lnTo>
                  <a:pt x="2674380" y="3487281"/>
                </a:lnTo>
                <a:lnTo>
                  <a:pt x="2635346" y="3508909"/>
                </a:lnTo>
                <a:lnTo>
                  <a:pt x="2595745" y="3529570"/>
                </a:lnTo>
                <a:lnTo>
                  <a:pt x="2555591" y="3549248"/>
                </a:lnTo>
                <a:lnTo>
                  <a:pt x="2514901" y="3567928"/>
                </a:lnTo>
                <a:lnTo>
                  <a:pt x="2473688" y="3585594"/>
                </a:lnTo>
                <a:lnTo>
                  <a:pt x="2431967" y="3602232"/>
                </a:lnTo>
                <a:lnTo>
                  <a:pt x="2389753" y="3617825"/>
                </a:lnTo>
                <a:lnTo>
                  <a:pt x="2347062" y="3632359"/>
                </a:lnTo>
                <a:lnTo>
                  <a:pt x="2303908" y="3645818"/>
                </a:lnTo>
                <a:lnTo>
                  <a:pt x="2260305" y="3658188"/>
                </a:lnTo>
                <a:lnTo>
                  <a:pt x="2216269" y="3669452"/>
                </a:lnTo>
                <a:lnTo>
                  <a:pt x="2171814" y="3679595"/>
                </a:lnTo>
                <a:lnTo>
                  <a:pt x="2126956" y="3688602"/>
                </a:lnTo>
                <a:lnTo>
                  <a:pt x="2081709" y="3696458"/>
                </a:lnTo>
                <a:lnTo>
                  <a:pt x="2036087" y="3703148"/>
                </a:lnTo>
                <a:lnTo>
                  <a:pt x="1990107" y="3708655"/>
                </a:lnTo>
                <a:lnTo>
                  <a:pt x="1943783" y="3712965"/>
                </a:lnTo>
                <a:lnTo>
                  <a:pt x="1897129" y="3716063"/>
                </a:lnTo>
                <a:lnTo>
                  <a:pt x="1850160" y="3717933"/>
                </a:lnTo>
                <a:lnTo>
                  <a:pt x="1802892" y="3718559"/>
                </a:lnTo>
                <a:lnTo>
                  <a:pt x="1755623" y="3717933"/>
                </a:lnTo>
                <a:lnTo>
                  <a:pt x="1708654" y="3716063"/>
                </a:lnTo>
                <a:lnTo>
                  <a:pt x="1662000" y="3712965"/>
                </a:lnTo>
                <a:lnTo>
                  <a:pt x="1615676" y="3708655"/>
                </a:lnTo>
                <a:lnTo>
                  <a:pt x="1569696" y="3703148"/>
                </a:lnTo>
                <a:lnTo>
                  <a:pt x="1524074" y="3696458"/>
                </a:lnTo>
                <a:lnTo>
                  <a:pt x="1478827" y="3688602"/>
                </a:lnTo>
                <a:lnTo>
                  <a:pt x="1433969" y="3679595"/>
                </a:lnTo>
                <a:lnTo>
                  <a:pt x="1389514" y="3669452"/>
                </a:lnTo>
                <a:lnTo>
                  <a:pt x="1345478" y="3658188"/>
                </a:lnTo>
                <a:lnTo>
                  <a:pt x="1301875" y="3645818"/>
                </a:lnTo>
                <a:lnTo>
                  <a:pt x="1258721" y="3632359"/>
                </a:lnTo>
                <a:lnTo>
                  <a:pt x="1216030" y="3617825"/>
                </a:lnTo>
                <a:lnTo>
                  <a:pt x="1173816" y="3602232"/>
                </a:lnTo>
                <a:lnTo>
                  <a:pt x="1132095" y="3585594"/>
                </a:lnTo>
                <a:lnTo>
                  <a:pt x="1090882" y="3567928"/>
                </a:lnTo>
                <a:lnTo>
                  <a:pt x="1050192" y="3549248"/>
                </a:lnTo>
                <a:lnTo>
                  <a:pt x="1010038" y="3529570"/>
                </a:lnTo>
                <a:lnTo>
                  <a:pt x="970437" y="3508909"/>
                </a:lnTo>
                <a:lnTo>
                  <a:pt x="931403" y="3487281"/>
                </a:lnTo>
                <a:lnTo>
                  <a:pt x="892951" y="3464701"/>
                </a:lnTo>
                <a:lnTo>
                  <a:pt x="855095" y="3441183"/>
                </a:lnTo>
                <a:lnTo>
                  <a:pt x="817851" y="3416744"/>
                </a:lnTo>
                <a:lnTo>
                  <a:pt x="781233" y="3391399"/>
                </a:lnTo>
                <a:lnTo>
                  <a:pt x="745257" y="3365163"/>
                </a:lnTo>
                <a:lnTo>
                  <a:pt x="709936" y="3338051"/>
                </a:lnTo>
                <a:lnTo>
                  <a:pt x="675287" y="3310079"/>
                </a:lnTo>
                <a:lnTo>
                  <a:pt x="641323" y="3281261"/>
                </a:lnTo>
                <a:lnTo>
                  <a:pt x="608060" y="3251614"/>
                </a:lnTo>
                <a:lnTo>
                  <a:pt x="575513" y="3221153"/>
                </a:lnTo>
                <a:lnTo>
                  <a:pt x="543696" y="3189893"/>
                </a:lnTo>
                <a:lnTo>
                  <a:pt x="512624" y="3157849"/>
                </a:lnTo>
                <a:lnTo>
                  <a:pt x="482312" y="3125036"/>
                </a:lnTo>
                <a:lnTo>
                  <a:pt x="452774" y="3091470"/>
                </a:lnTo>
                <a:lnTo>
                  <a:pt x="424027" y="3057166"/>
                </a:lnTo>
                <a:lnTo>
                  <a:pt x="396084" y="3022140"/>
                </a:lnTo>
                <a:lnTo>
                  <a:pt x="368960" y="2986407"/>
                </a:lnTo>
                <a:lnTo>
                  <a:pt x="342671" y="2949982"/>
                </a:lnTo>
                <a:lnTo>
                  <a:pt x="317231" y="2912880"/>
                </a:lnTo>
                <a:lnTo>
                  <a:pt x="292655" y="2875117"/>
                </a:lnTo>
                <a:lnTo>
                  <a:pt x="268957" y="2836708"/>
                </a:lnTo>
                <a:lnTo>
                  <a:pt x="246154" y="2797668"/>
                </a:lnTo>
                <a:lnTo>
                  <a:pt x="224258" y="2758013"/>
                </a:lnTo>
                <a:lnTo>
                  <a:pt x="203286" y="2717758"/>
                </a:lnTo>
                <a:lnTo>
                  <a:pt x="183253" y="2676919"/>
                </a:lnTo>
                <a:lnTo>
                  <a:pt x="164172" y="2635510"/>
                </a:lnTo>
                <a:lnTo>
                  <a:pt x="146059" y="2593547"/>
                </a:lnTo>
                <a:lnTo>
                  <a:pt x="128929" y="2551045"/>
                </a:lnTo>
                <a:lnTo>
                  <a:pt x="112796" y="2508020"/>
                </a:lnTo>
                <a:lnTo>
                  <a:pt x="97676" y="2464486"/>
                </a:lnTo>
                <a:lnTo>
                  <a:pt x="83583" y="2420460"/>
                </a:lnTo>
                <a:lnTo>
                  <a:pt x="70533" y="2375956"/>
                </a:lnTo>
                <a:lnTo>
                  <a:pt x="58539" y="2330990"/>
                </a:lnTo>
                <a:lnTo>
                  <a:pt x="47617" y="2285577"/>
                </a:lnTo>
                <a:lnTo>
                  <a:pt x="37781" y="2239733"/>
                </a:lnTo>
                <a:lnTo>
                  <a:pt x="29047" y="2193472"/>
                </a:lnTo>
                <a:lnTo>
                  <a:pt x="21430" y="2146811"/>
                </a:lnTo>
                <a:lnTo>
                  <a:pt x="14944" y="2099764"/>
                </a:lnTo>
                <a:lnTo>
                  <a:pt x="9603" y="2052346"/>
                </a:lnTo>
                <a:lnTo>
                  <a:pt x="5424" y="2004574"/>
                </a:lnTo>
                <a:lnTo>
                  <a:pt x="2420" y="1956462"/>
                </a:lnTo>
                <a:lnTo>
                  <a:pt x="607" y="1908025"/>
                </a:lnTo>
                <a:lnTo>
                  <a:pt x="0" y="1859279"/>
                </a:lnTo>
                <a:close/>
              </a:path>
            </a:pathLst>
          </a:custGeom>
          <a:ln w="76200">
            <a:solidFill>
              <a:srgbClr val="F86423"/>
            </a:solidFill>
            <a:prstDash val="dash"/>
          </a:ln>
        </p:spPr>
        <p:txBody>
          <a:bodyPr wrap="square" lIns="0" tIns="0" rIns="0" bIns="0" rtlCol="0"/>
          <a:lstStyle/>
          <a:p>
            <a:endParaRPr/>
          </a:p>
        </p:txBody>
      </p:sp>
      <p:sp>
        <p:nvSpPr>
          <p:cNvPr id="34" name="object 34"/>
          <p:cNvSpPr/>
          <p:nvPr/>
        </p:nvSpPr>
        <p:spPr>
          <a:xfrm>
            <a:off x="7567448" y="4614003"/>
            <a:ext cx="395605" cy="461009"/>
          </a:xfrm>
          <a:custGeom>
            <a:avLst/>
            <a:gdLst/>
            <a:ahLst/>
            <a:cxnLst/>
            <a:rect l="l" t="t" r="r" b="b"/>
            <a:pathLst>
              <a:path w="395604" h="461010">
                <a:moveTo>
                  <a:pt x="0" y="460756"/>
                </a:moveTo>
                <a:lnTo>
                  <a:pt x="395477" y="0"/>
                </a:lnTo>
              </a:path>
            </a:pathLst>
          </a:custGeom>
          <a:ln w="38100">
            <a:solidFill>
              <a:srgbClr val="F86423"/>
            </a:solidFill>
            <a:prstDash val="dash"/>
          </a:ln>
        </p:spPr>
        <p:txBody>
          <a:bodyPr wrap="square" lIns="0" tIns="0" rIns="0" bIns="0" rtlCol="0"/>
          <a:lstStyle/>
          <a:p>
            <a:endParaRP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165860"/>
            <a:ext cx="12192000" cy="0"/>
          </a:xfrm>
          <a:custGeom>
            <a:avLst/>
            <a:gdLst/>
            <a:ahLst/>
            <a:cxnLst/>
            <a:rect l="l" t="t" r="r" b="b"/>
            <a:pathLst>
              <a:path w="12192000">
                <a:moveTo>
                  <a:pt x="0" y="0"/>
                </a:moveTo>
                <a:lnTo>
                  <a:pt x="12191999" y="0"/>
                </a:lnTo>
              </a:path>
            </a:pathLst>
          </a:custGeom>
          <a:ln w="3175">
            <a:solidFill>
              <a:srgbClr val="A6A6A6"/>
            </a:solidFill>
          </a:ln>
        </p:spPr>
        <p:txBody>
          <a:bodyPr wrap="square" lIns="0" tIns="0" rIns="0" bIns="0" rtlCol="0"/>
          <a:lstStyle/>
          <a:p>
            <a:endParaRPr/>
          </a:p>
        </p:txBody>
      </p:sp>
      <p:sp>
        <p:nvSpPr>
          <p:cNvPr id="3" name="object 3"/>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5" name="object 5"/>
          <p:cNvSpPr/>
          <p:nvPr/>
        </p:nvSpPr>
        <p:spPr>
          <a:xfrm>
            <a:off x="9790387" y="6448250"/>
            <a:ext cx="182530" cy="147543"/>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0" y="0"/>
            <a:ext cx="3617975" cy="361797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txBox="1">
            <a:spLocks noGrp="1"/>
          </p:cNvSpPr>
          <p:nvPr>
            <p:ph type="title"/>
          </p:nvPr>
        </p:nvSpPr>
        <p:spPr>
          <a:xfrm>
            <a:off x="1020317" y="1367020"/>
            <a:ext cx="10515600" cy="652463"/>
          </a:xfrm>
          <a:prstGeom prst="rect">
            <a:avLst/>
          </a:prstGeom>
        </p:spPr>
        <p:txBody>
          <a:bodyPr vert="horz" wrap="square" lIns="0" tIns="12700" rIns="0" bIns="0" rtlCol="0">
            <a:spAutoFit/>
          </a:bodyPr>
          <a:lstStyle/>
          <a:p>
            <a:pPr marL="12700">
              <a:lnSpc>
                <a:spcPct val="100000"/>
              </a:lnSpc>
              <a:spcBef>
                <a:spcPts val="100"/>
              </a:spcBef>
            </a:pPr>
            <a:r>
              <a:rPr sz="6000" u="none" spc="-210"/>
              <a:t>Questio</a:t>
            </a:r>
            <a:r>
              <a:rPr sz="6000" u="none" spc="-229"/>
              <a:t>n</a:t>
            </a:r>
            <a:r>
              <a:rPr sz="6000" u="none" spc="-370"/>
              <a:t>s?</a:t>
            </a:r>
            <a:endParaRPr sz="6000"/>
          </a:p>
        </p:txBody>
      </p:sp>
      <p:sp>
        <p:nvSpPr>
          <p:cNvPr id="10" name="object 10"/>
          <p:cNvSpPr/>
          <p:nvPr/>
        </p:nvSpPr>
        <p:spPr>
          <a:xfrm>
            <a:off x="6823709" y="1732026"/>
            <a:ext cx="4483735" cy="4316095"/>
          </a:xfrm>
          <a:custGeom>
            <a:avLst/>
            <a:gdLst/>
            <a:ahLst/>
            <a:cxnLst/>
            <a:rect l="l" t="t" r="r" b="b"/>
            <a:pathLst>
              <a:path w="4483734" h="4316095">
                <a:moveTo>
                  <a:pt x="0" y="4315968"/>
                </a:moveTo>
                <a:lnTo>
                  <a:pt x="4483608" y="4315968"/>
                </a:lnTo>
                <a:lnTo>
                  <a:pt x="4483608" y="0"/>
                </a:lnTo>
                <a:lnTo>
                  <a:pt x="0" y="0"/>
                </a:lnTo>
                <a:lnTo>
                  <a:pt x="0" y="4315968"/>
                </a:lnTo>
                <a:close/>
              </a:path>
            </a:pathLst>
          </a:custGeom>
          <a:solidFill>
            <a:srgbClr val="FDDFD2"/>
          </a:solidFill>
        </p:spPr>
        <p:txBody>
          <a:bodyPr wrap="square" lIns="0" tIns="0" rIns="0" bIns="0" rtlCol="0"/>
          <a:lstStyle/>
          <a:p>
            <a:endParaRPr/>
          </a:p>
        </p:txBody>
      </p:sp>
      <p:sp>
        <p:nvSpPr>
          <p:cNvPr id="11" name="object 11"/>
          <p:cNvSpPr txBox="1"/>
          <p:nvPr/>
        </p:nvSpPr>
        <p:spPr>
          <a:xfrm>
            <a:off x="6823709" y="1732026"/>
            <a:ext cx="4483735" cy="730969"/>
          </a:xfrm>
          <a:prstGeom prst="rect">
            <a:avLst/>
          </a:prstGeom>
          <a:ln w="28575">
            <a:solidFill>
              <a:srgbClr val="F86423"/>
            </a:solidFill>
          </a:ln>
        </p:spPr>
        <p:txBody>
          <a:bodyPr vert="horz" wrap="square" lIns="0" tIns="27940" rIns="0" bIns="0" rtlCol="0">
            <a:spAutoFit/>
          </a:bodyPr>
          <a:lstStyle/>
          <a:p>
            <a:pPr marL="233363">
              <a:lnSpc>
                <a:spcPct val="100000"/>
              </a:lnSpc>
              <a:spcBef>
                <a:spcPts val="220"/>
              </a:spcBef>
              <a:buClr>
                <a:srgbClr val="F8642D"/>
              </a:buClr>
              <a:tabLst>
                <a:tab pos="1186180" algn="l"/>
              </a:tabLst>
            </a:pPr>
            <a:r>
              <a:rPr sz="2200" b="0" spc="-15">
                <a:solidFill>
                  <a:srgbClr val="848484"/>
                </a:solidFill>
                <a:cs typeface="Calibri Light"/>
              </a:rPr>
              <a:t>ESG </a:t>
            </a:r>
            <a:r>
              <a:rPr sz="2200" b="0" spc="-10">
                <a:solidFill>
                  <a:srgbClr val="848484"/>
                </a:solidFill>
                <a:cs typeface="Calibri Light"/>
              </a:rPr>
              <a:t>Global</a:t>
            </a:r>
            <a:r>
              <a:rPr sz="2200" b="0" spc="35">
                <a:solidFill>
                  <a:srgbClr val="848484"/>
                </a:solidFill>
                <a:cs typeface="Calibri Light"/>
              </a:rPr>
              <a:t> </a:t>
            </a:r>
            <a:r>
              <a:rPr sz="2200" b="0" spc="-10">
                <a:solidFill>
                  <a:srgbClr val="848484"/>
                </a:solidFill>
                <a:cs typeface="Calibri Light"/>
              </a:rPr>
              <a:t>Guidance</a:t>
            </a:r>
            <a:r>
              <a:rPr lang="en-GB" sz="2200">
                <a:cs typeface="Calibri Light"/>
              </a:rPr>
              <a:t> </a:t>
            </a:r>
            <a:r>
              <a:rPr sz="2200" b="0" spc="-5">
                <a:solidFill>
                  <a:srgbClr val="848484"/>
                </a:solidFill>
                <a:cs typeface="Calibri Light"/>
              </a:rPr>
              <a:t>demo</a:t>
            </a:r>
            <a:endParaRPr lang="en-GB" sz="2200">
              <a:cs typeface="Calibri Light"/>
            </a:endParaRPr>
          </a:p>
          <a:p>
            <a:pPr marL="233363">
              <a:lnSpc>
                <a:spcPct val="100000"/>
              </a:lnSpc>
              <a:spcBef>
                <a:spcPts val="220"/>
              </a:spcBef>
              <a:buClr>
                <a:srgbClr val="F8642D"/>
              </a:buClr>
              <a:tabLst>
                <a:tab pos="1186180" algn="l"/>
              </a:tabLst>
            </a:pPr>
            <a:r>
              <a:rPr sz="2200" b="0" u="heavy" spc="-10">
                <a:solidFill>
                  <a:srgbClr val="F86423"/>
                </a:solidFill>
                <a:uFill>
                  <a:solidFill>
                    <a:srgbClr val="F86423"/>
                  </a:solidFill>
                </a:uFill>
                <a:cs typeface="Calibri Light"/>
                <a:hlinkClick r:id="rId4"/>
              </a:rPr>
              <a:t>enhesa.com/demo-</a:t>
            </a:r>
            <a:r>
              <a:rPr sz="2200" b="0" u="heavy" spc="-10" err="1">
                <a:solidFill>
                  <a:srgbClr val="F86423"/>
                </a:solidFill>
                <a:uFill>
                  <a:solidFill>
                    <a:srgbClr val="F86423"/>
                  </a:solidFill>
                </a:uFill>
                <a:cs typeface="Calibri Light"/>
                <a:hlinkClick r:id="rId4"/>
              </a:rPr>
              <a:t>esg</a:t>
            </a:r>
            <a:endParaRPr sz="2200">
              <a:cs typeface="Calibri Light"/>
            </a:endParaRPr>
          </a:p>
        </p:txBody>
      </p:sp>
      <p:sp>
        <p:nvSpPr>
          <p:cNvPr id="12" name="object 12"/>
          <p:cNvSpPr/>
          <p:nvPr/>
        </p:nvSpPr>
        <p:spPr>
          <a:xfrm>
            <a:off x="8895206" y="341375"/>
            <a:ext cx="171450" cy="1176020"/>
          </a:xfrm>
          <a:custGeom>
            <a:avLst/>
            <a:gdLst/>
            <a:ahLst/>
            <a:cxnLst/>
            <a:rect l="l" t="t" r="r" b="b"/>
            <a:pathLst>
              <a:path w="171450" h="1176020">
                <a:moveTo>
                  <a:pt x="57150" y="1004570"/>
                </a:moveTo>
                <a:lnTo>
                  <a:pt x="0" y="1004570"/>
                </a:lnTo>
                <a:lnTo>
                  <a:pt x="85725" y="1176020"/>
                </a:lnTo>
                <a:lnTo>
                  <a:pt x="157162" y="1033145"/>
                </a:lnTo>
                <a:lnTo>
                  <a:pt x="57150" y="1033145"/>
                </a:lnTo>
                <a:lnTo>
                  <a:pt x="57150" y="1004570"/>
                </a:lnTo>
                <a:close/>
              </a:path>
              <a:path w="171450" h="1176020">
                <a:moveTo>
                  <a:pt x="114300" y="0"/>
                </a:moveTo>
                <a:lnTo>
                  <a:pt x="57150" y="0"/>
                </a:lnTo>
                <a:lnTo>
                  <a:pt x="57150" y="1033145"/>
                </a:lnTo>
                <a:lnTo>
                  <a:pt x="114300" y="1033145"/>
                </a:lnTo>
                <a:lnTo>
                  <a:pt x="114300" y="0"/>
                </a:lnTo>
                <a:close/>
              </a:path>
              <a:path w="171450" h="1176020">
                <a:moveTo>
                  <a:pt x="171450" y="1004570"/>
                </a:moveTo>
                <a:lnTo>
                  <a:pt x="114300" y="1004570"/>
                </a:lnTo>
                <a:lnTo>
                  <a:pt x="114300" y="1033145"/>
                </a:lnTo>
                <a:lnTo>
                  <a:pt x="157162" y="1033145"/>
                </a:lnTo>
                <a:lnTo>
                  <a:pt x="171450" y="1004570"/>
                </a:lnTo>
                <a:close/>
              </a:path>
            </a:pathLst>
          </a:custGeom>
          <a:solidFill>
            <a:srgbClr val="F86423"/>
          </a:solidFill>
        </p:spPr>
        <p:txBody>
          <a:bodyPr wrap="square" lIns="0" tIns="0" rIns="0" bIns="0" rtlCol="0"/>
          <a:lstStyle/>
          <a:p>
            <a:endParaRPr/>
          </a:p>
        </p:txBody>
      </p:sp>
      <p:sp>
        <p:nvSpPr>
          <p:cNvPr id="13" name="object 13"/>
          <p:cNvSpPr/>
          <p:nvPr/>
        </p:nvSpPr>
        <p:spPr>
          <a:xfrm>
            <a:off x="6850768" y="2677626"/>
            <a:ext cx="4483734" cy="3302192"/>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4" name="object 14"/>
          <p:cNvSpPr txBox="1"/>
          <p:nvPr/>
        </p:nvSpPr>
        <p:spPr>
          <a:xfrm>
            <a:off x="4776596" y="2542794"/>
            <a:ext cx="1477010" cy="361315"/>
          </a:xfrm>
          <a:prstGeom prst="rect">
            <a:avLst/>
          </a:prstGeom>
        </p:spPr>
        <p:txBody>
          <a:bodyPr vert="horz" wrap="square" lIns="0" tIns="13335" rIns="0" bIns="0" rtlCol="0">
            <a:spAutoFit/>
          </a:bodyPr>
          <a:lstStyle/>
          <a:p>
            <a:pPr marL="241300" marR="5080" indent="-228600">
              <a:lnSpc>
                <a:spcPct val="100000"/>
              </a:lnSpc>
              <a:spcBef>
                <a:spcPts val="105"/>
              </a:spcBef>
              <a:buClr>
                <a:srgbClr val="F8642D"/>
              </a:buClr>
              <a:buFont typeface="Wingdings"/>
              <a:buChar char=""/>
              <a:tabLst>
                <a:tab pos="240665" algn="l"/>
                <a:tab pos="241300" algn="l"/>
              </a:tabLst>
            </a:pPr>
            <a:r>
              <a:rPr sz="1100" spc="-5">
                <a:solidFill>
                  <a:srgbClr val="848484"/>
                </a:solidFill>
                <a:latin typeface="Calibri"/>
                <a:cs typeface="Calibri"/>
              </a:rPr>
              <a:t>ESG </a:t>
            </a:r>
            <a:r>
              <a:rPr sz="1100">
                <a:solidFill>
                  <a:srgbClr val="848484"/>
                </a:solidFill>
                <a:latin typeface="Calibri"/>
                <a:cs typeface="Calibri"/>
              </a:rPr>
              <a:t>Global</a:t>
            </a:r>
            <a:r>
              <a:rPr sz="1100" spc="-100">
                <a:solidFill>
                  <a:srgbClr val="848484"/>
                </a:solidFill>
                <a:latin typeface="Calibri"/>
                <a:cs typeface="Calibri"/>
              </a:rPr>
              <a:t> </a:t>
            </a:r>
            <a:r>
              <a:rPr sz="1100">
                <a:solidFill>
                  <a:srgbClr val="848484"/>
                </a:solidFill>
                <a:latin typeface="Calibri"/>
                <a:cs typeface="Calibri"/>
              </a:rPr>
              <a:t>Guidance:  Demo</a:t>
            </a:r>
            <a:endParaRPr sz="1100">
              <a:latin typeface="Calibri"/>
              <a:cs typeface="Calibri"/>
            </a:endParaRPr>
          </a:p>
        </p:txBody>
      </p:sp>
      <p:sp>
        <p:nvSpPr>
          <p:cNvPr id="15" name="object 15"/>
          <p:cNvSpPr txBox="1"/>
          <p:nvPr/>
        </p:nvSpPr>
        <p:spPr>
          <a:xfrm>
            <a:off x="4776596" y="3108197"/>
            <a:ext cx="1755139" cy="848994"/>
          </a:xfrm>
          <a:prstGeom prst="rect">
            <a:avLst/>
          </a:prstGeom>
        </p:spPr>
        <p:txBody>
          <a:bodyPr vert="horz" wrap="square" lIns="0" tIns="12700" rIns="0" bIns="0" rtlCol="0">
            <a:spAutoFit/>
          </a:bodyPr>
          <a:lstStyle/>
          <a:p>
            <a:pPr marL="192405" marR="5080" indent="-180340">
              <a:lnSpc>
                <a:spcPct val="100000"/>
              </a:lnSpc>
              <a:spcBef>
                <a:spcPts val="100"/>
              </a:spcBef>
              <a:tabLst>
                <a:tab pos="192405" algn="l"/>
              </a:tabLst>
            </a:pPr>
            <a:r>
              <a:rPr sz="900" b="0">
                <a:solidFill>
                  <a:srgbClr val="848484"/>
                </a:solidFill>
                <a:latin typeface="Calibri Light"/>
                <a:cs typeface="Calibri Light"/>
              </a:rPr>
              <a:t>-	</a:t>
            </a:r>
            <a:r>
              <a:rPr sz="900" spc="-5">
                <a:solidFill>
                  <a:srgbClr val="848484"/>
                </a:solidFill>
                <a:latin typeface="Calibri"/>
                <a:cs typeface="Calibri"/>
              </a:rPr>
              <a:t>Focused </a:t>
            </a:r>
            <a:r>
              <a:rPr sz="900">
                <a:solidFill>
                  <a:srgbClr val="848484"/>
                </a:solidFill>
                <a:latin typeface="Calibri"/>
                <a:cs typeface="Calibri"/>
              </a:rPr>
              <a:t>on </a:t>
            </a:r>
            <a:r>
              <a:rPr sz="900" spc="-5">
                <a:solidFill>
                  <a:srgbClr val="848484"/>
                </a:solidFill>
                <a:latin typeface="Calibri"/>
                <a:cs typeface="Calibri"/>
              </a:rPr>
              <a:t>providing guidance  around </a:t>
            </a:r>
            <a:r>
              <a:rPr sz="900" spc="-5">
                <a:solidFill>
                  <a:srgbClr val="F86423"/>
                </a:solidFill>
                <a:latin typeface="Calibri"/>
                <a:cs typeface="Calibri"/>
              </a:rPr>
              <a:t>Topic Headings </a:t>
            </a:r>
            <a:r>
              <a:rPr sz="900" spc="-5">
                <a:solidFill>
                  <a:srgbClr val="848484"/>
                </a:solidFill>
                <a:latin typeface="Calibri"/>
                <a:cs typeface="Calibri"/>
              </a:rPr>
              <a:t>such </a:t>
            </a:r>
            <a:r>
              <a:rPr sz="900">
                <a:solidFill>
                  <a:srgbClr val="848484"/>
                </a:solidFill>
                <a:latin typeface="Calibri"/>
                <a:cs typeface="Calibri"/>
              </a:rPr>
              <a:t>as  </a:t>
            </a:r>
            <a:r>
              <a:rPr sz="900" spc="-5">
                <a:solidFill>
                  <a:srgbClr val="848484"/>
                </a:solidFill>
                <a:latin typeface="Calibri"/>
                <a:cs typeface="Calibri"/>
              </a:rPr>
              <a:t>Access </a:t>
            </a:r>
            <a:r>
              <a:rPr sz="900">
                <a:solidFill>
                  <a:srgbClr val="848484"/>
                </a:solidFill>
                <a:latin typeface="Calibri"/>
                <a:cs typeface="Calibri"/>
              </a:rPr>
              <a:t>to </a:t>
            </a:r>
            <a:r>
              <a:rPr sz="900" spc="-5">
                <a:solidFill>
                  <a:srgbClr val="848484"/>
                </a:solidFill>
                <a:latin typeface="Calibri"/>
                <a:cs typeface="Calibri"/>
              </a:rPr>
              <a:t>Remedy, Anti-  Corruption, Diversity in the  Workplace, Environment, </a:t>
            </a:r>
            <a:r>
              <a:rPr sz="900">
                <a:solidFill>
                  <a:srgbClr val="848484"/>
                </a:solidFill>
                <a:latin typeface="Calibri"/>
                <a:cs typeface="Calibri"/>
              </a:rPr>
              <a:t>Human  </a:t>
            </a:r>
            <a:r>
              <a:rPr sz="900" spc="-5">
                <a:solidFill>
                  <a:srgbClr val="848484"/>
                </a:solidFill>
                <a:latin typeface="Calibri"/>
                <a:cs typeface="Calibri"/>
              </a:rPr>
              <a:t>Rights</a:t>
            </a:r>
            <a:r>
              <a:rPr sz="900">
                <a:solidFill>
                  <a:srgbClr val="848484"/>
                </a:solidFill>
                <a:latin typeface="Calibri"/>
                <a:cs typeface="Calibri"/>
              </a:rPr>
              <a:t> </a:t>
            </a:r>
            <a:r>
              <a:rPr sz="900" spc="-5">
                <a:solidFill>
                  <a:srgbClr val="848484"/>
                </a:solidFill>
                <a:latin typeface="Calibri"/>
                <a:cs typeface="Calibri"/>
              </a:rPr>
              <a:t>etc.</a:t>
            </a:r>
            <a:endParaRPr sz="900">
              <a:latin typeface="Calibri"/>
              <a:cs typeface="Calibri"/>
            </a:endParaRPr>
          </a:p>
        </p:txBody>
      </p:sp>
      <p:sp>
        <p:nvSpPr>
          <p:cNvPr id="16" name="object 16"/>
          <p:cNvSpPr txBox="1"/>
          <p:nvPr/>
        </p:nvSpPr>
        <p:spPr>
          <a:xfrm>
            <a:off x="4776596" y="4160011"/>
            <a:ext cx="1784350" cy="711200"/>
          </a:xfrm>
          <a:prstGeom prst="rect">
            <a:avLst/>
          </a:prstGeom>
        </p:spPr>
        <p:txBody>
          <a:bodyPr vert="horz" wrap="square" lIns="0" tIns="12700" rIns="0" bIns="0" rtlCol="0">
            <a:spAutoFit/>
          </a:bodyPr>
          <a:lstStyle/>
          <a:p>
            <a:pPr marL="192405" marR="5080" indent="-180340">
              <a:lnSpc>
                <a:spcPct val="100000"/>
              </a:lnSpc>
              <a:spcBef>
                <a:spcPts val="100"/>
              </a:spcBef>
              <a:tabLst>
                <a:tab pos="192405" algn="l"/>
              </a:tabLst>
            </a:pPr>
            <a:r>
              <a:rPr sz="900" b="0">
                <a:solidFill>
                  <a:srgbClr val="848484"/>
                </a:solidFill>
                <a:latin typeface="Calibri Light"/>
                <a:cs typeface="Calibri Light"/>
              </a:rPr>
              <a:t>-	</a:t>
            </a:r>
            <a:r>
              <a:rPr sz="900" spc="-5">
                <a:solidFill>
                  <a:srgbClr val="848484"/>
                </a:solidFill>
                <a:latin typeface="Calibri"/>
                <a:cs typeface="Calibri"/>
              </a:rPr>
              <a:t>Drills down into subheadings such  </a:t>
            </a:r>
            <a:r>
              <a:rPr sz="900">
                <a:solidFill>
                  <a:srgbClr val="848484"/>
                </a:solidFill>
                <a:latin typeface="Calibri"/>
                <a:cs typeface="Calibri"/>
              </a:rPr>
              <a:t>as </a:t>
            </a:r>
            <a:r>
              <a:rPr sz="900" spc="-5">
                <a:solidFill>
                  <a:srgbClr val="848484"/>
                </a:solidFill>
                <a:latin typeface="Calibri"/>
                <a:cs typeface="Calibri"/>
              </a:rPr>
              <a:t>Equal Opportunity, Gender  Equality, Pollution </a:t>
            </a:r>
            <a:r>
              <a:rPr sz="900">
                <a:solidFill>
                  <a:srgbClr val="848484"/>
                </a:solidFill>
                <a:latin typeface="Calibri"/>
                <a:cs typeface="Calibri"/>
              </a:rPr>
              <a:t>&amp; </a:t>
            </a:r>
            <a:r>
              <a:rPr sz="900" spc="-5">
                <a:solidFill>
                  <a:srgbClr val="848484"/>
                </a:solidFill>
                <a:latin typeface="Calibri"/>
                <a:cs typeface="Calibri"/>
              </a:rPr>
              <a:t>Waste,  Sustainable Production </a:t>
            </a:r>
            <a:r>
              <a:rPr sz="900">
                <a:solidFill>
                  <a:srgbClr val="848484"/>
                </a:solidFill>
                <a:latin typeface="Calibri"/>
                <a:cs typeface="Calibri"/>
              </a:rPr>
              <a:t>&amp;  </a:t>
            </a:r>
            <a:r>
              <a:rPr sz="900" spc="-5">
                <a:solidFill>
                  <a:srgbClr val="848484"/>
                </a:solidFill>
                <a:latin typeface="Calibri"/>
                <a:cs typeface="Calibri"/>
              </a:rPr>
              <a:t>Processes</a:t>
            </a:r>
            <a:r>
              <a:rPr sz="900" spc="-10">
                <a:solidFill>
                  <a:srgbClr val="848484"/>
                </a:solidFill>
                <a:latin typeface="Calibri"/>
                <a:cs typeface="Calibri"/>
              </a:rPr>
              <a:t> </a:t>
            </a:r>
            <a:r>
              <a:rPr sz="900" spc="-5">
                <a:solidFill>
                  <a:srgbClr val="848484"/>
                </a:solidFill>
                <a:latin typeface="Calibri"/>
                <a:cs typeface="Calibri"/>
              </a:rPr>
              <a:t>etc.</a:t>
            </a:r>
            <a:endParaRPr sz="900">
              <a:latin typeface="Calibri"/>
              <a:cs typeface="Calibri"/>
            </a:endParaRPr>
          </a:p>
        </p:txBody>
      </p:sp>
      <p:sp>
        <p:nvSpPr>
          <p:cNvPr id="17" name="object 17"/>
          <p:cNvSpPr txBox="1"/>
          <p:nvPr/>
        </p:nvSpPr>
        <p:spPr>
          <a:xfrm>
            <a:off x="4776596" y="5074666"/>
            <a:ext cx="1783714" cy="848994"/>
          </a:xfrm>
          <a:prstGeom prst="rect">
            <a:avLst/>
          </a:prstGeom>
        </p:spPr>
        <p:txBody>
          <a:bodyPr vert="horz" wrap="square" lIns="0" tIns="12700" rIns="0" bIns="0" rtlCol="0">
            <a:spAutoFit/>
          </a:bodyPr>
          <a:lstStyle/>
          <a:p>
            <a:pPr marL="192405" marR="5080" indent="-180340">
              <a:lnSpc>
                <a:spcPct val="100000"/>
              </a:lnSpc>
              <a:spcBef>
                <a:spcPts val="100"/>
              </a:spcBef>
              <a:tabLst>
                <a:tab pos="192405" algn="l"/>
              </a:tabLst>
            </a:pPr>
            <a:r>
              <a:rPr sz="900" b="0">
                <a:solidFill>
                  <a:srgbClr val="848484"/>
                </a:solidFill>
                <a:latin typeface="Calibri Light"/>
                <a:cs typeface="Calibri Light"/>
              </a:rPr>
              <a:t>-	</a:t>
            </a:r>
            <a:r>
              <a:rPr sz="900">
                <a:solidFill>
                  <a:srgbClr val="848484"/>
                </a:solidFill>
                <a:latin typeface="Calibri"/>
                <a:cs typeface="Calibri"/>
              </a:rPr>
              <a:t>In </a:t>
            </a:r>
            <a:r>
              <a:rPr sz="900" spc="-5">
                <a:solidFill>
                  <a:srgbClr val="848484"/>
                </a:solidFill>
                <a:latin typeface="Calibri"/>
                <a:cs typeface="Calibri"/>
              </a:rPr>
              <a:t>today’s world </a:t>
            </a:r>
            <a:r>
              <a:rPr sz="900">
                <a:solidFill>
                  <a:srgbClr val="848484"/>
                </a:solidFill>
                <a:latin typeface="Calibri"/>
                <a:cs typeface="Calibri"/>
              </a:rPr>
              <a:t>of </a:t>
            </a:r>
            <a:r>
              <a:rPr sz="900" spc="-5">
                <a:solidFill>
                  <a:srgbClr val="848484"/>
                </a:solidFill>
                <a:latin typeface="Calibri"/>
                <a:cs typeface="Calibri"/>
              </a:rPr>
              <a:t>multiple  frameworks, guidance and best  practices, it </a:t>
            </a:r>
            <a:r>
              <a:rPr sz="900" spc="-5">
                <a:solidFill>
                  <a:srgbClr val="F86423"/>
                </a:solidFill>
                <a:latin typeface="Calibri"/>
                <a:cs typeface="Calibri"/>
              </a:rPr>
              <a:t>compiles </a:t>
            </a:r>
            <a:r>
              <a:rPr sz="900" spc="-5">
                <a:solidFill>
                  <a:srgbClr val="848484"/>
                </a:solidFill>
                <a:latin typeface="Calibri"/>
                <a:cs typeface="Calibri"/>
              </a:rPr>
              <a:t>the relevant  information into easily </a:t>
            </a:r>
            <a:r>
              <a:rPr sz="900" spc="-5">
                <a:solidFill>
                  <a:srgbClr val="F86423"/>
                </a:solidFill>
                <a:latin typeface="Calibri"/>
                <a:cs typeface="Calibri"/>
              </a:rPr>
              <a:t>searchable </a:t>
            </a:r>
            <a:r>
              <a:rPr sz="900" spc="-5">
                <a:solidFill>
                  <a:srgbClr val="848484"/>
                </a:solidFill>
                <a:latin typeface="Calibri"/>
                <a:cs typeface="Calibri"/>
              </a:rPr>
              <a:t> topics giving </a:t>
            </a:r>
            <a:r>
              <a:rPr sz="900">
                <a:solidFill>
                  <a:srgbClr val="848484"/>
                </a:solidFill>
                <a:latin typeface="Calibri"/>
                <a:cs typeface="Calibri"/>
              </a:rPr>
              <a:t>you </a:t>
            </a:r>
            <a:r>
              <a:rPr sz="900" spc="-5">
                <a:solidFill>
                  <a:srgbClr val="F86423"/>
                </a:solidFill>
                <a:latin typeface="Calibri"/>
                <a:cs typeface="Calibri"/>
              </a:rPr>
              <a:t>access </a:t>
            </a:r>
            <a:r>
              <a:rPr sz="900">
                <a:solidFill>
                  <a:srgbClr val="848484"/>
                </a:solidFill>
                <a:latin typeface="Calibri"/>
                <a:cs typeface="Calibri"/>
              </a:rPr>
              <a:t>to a </a:t>
            </a:r>
            <a:r>
              <a:rPr sz="900">
                <a:solidFill>
                  <a:srgbClr val="F86423"/>
                </a:solidFill>
                <a:latin typeface="Calibri"/>
                <a:cs typeface="Calibri"/>
              </a:rPr>
              <a:t> </a:t>
            </a:r>
            <a:r>
              <a:rPr sz="900" spc="-5">
                <a:solidFill>
                  <a:srgbClr val="F86423"/>
                </a:solidFill>
                <a:latin typeface="Calibri"/>
                <a:cs typeface="Calibri"/>
              </a:rPr>
              <a:t>library </a:t>
            </a:r>
            <a:r>
              <a:rPr sz="900">
                <a:solidFill>
                  <a:srgbClr val="848484"/>
                </a:solidFill>
                <a:latin typeface="Calibri"/>
                <a:cs typeface="Calibri"/>
              </a:rPr>
              <a:t>of </a:t>
            </a:r>
            <a:r>
              <a:rPr sz="900" spc="-5">
                <a:solidFill>
                  <a:srgbClr val="848484"/>
                </a:solidFill>
                <a:latin typeface="Calibri"/>
                <a:cs typeface="Calibri"/>
              </a:rPr>
              <a:t>relevant</a:t>
            </a:r>
            <a:r>
              <a:rPr sz="900" spc="5">
                <a:solidFill>
                  <a:srgbClr val="848484"/>
                </a:solidFill>
                <a:latin typeface="Calibri"/>
                <a:cs typeface="Calibri"/>
              </a:rPr>
              <a:t> </a:t>
            </a:r>
            <a:r>
              <a:rPr sz="900" spc="-5">
                <a:solidFill>
                  <a:srgbClr val="848484"/>
                </a:solidFill>
                <a:latin typeface="Calibri"/>
                <a:cs typeface="Calibri"/>
              </a:rPr>
              <a:t>information.</a:t>
            </a:r>
            <a:endParaRPr sz="900">
              <a:latin typeface="Calibri"/>
              <a:cs typeface="Calibri"/>
            </a:endParaRPr>
          </a:p>
        </p:txBody>
      </p:sp>
      <p:sp>
        <p:nvSpPr>
          <p:cNvPr id="18" name="object 18"/>
          <p:cNvSpPr/>
          <p:nvPr/>
        </p:nvSpPr>
        <p:spPr>
          <a:xfrm>
            <a:off x="1190244" y="2548127"/>
            <a:ext cx="3420110" cy="3308985"/>
          </a:xfrm>
          <a:custGeom>
            <a:avLst/>
            <a:gdLst/>
            <a:ahLst/>
            <a:cxnLst/>
            <a:rect l="l" t="t" r="r" b="b"/>
            <a:pathLst>
              <a:path w="3420110" h="3308985">
                <a:moveTo>
                  <a:pt x="0" y="3308604"/>
                </a:moveTo>
                <a:lnTo>
                  <a:pt x="3419855" y="3308604"/>
                </a:lnTo>
                <a:lnTo>
                  <a:pt x="3419855" y="0"/>
                </a:lnTo>
                <a:lnTo>
                  <a:pt x="0" y="0"/>
                </a:lnTo>
                <a:lnTo>
                  <a:pt x="0" y="3308604"/>
                </a:lnTo>
                <a:close/>
              </a:path>
            </a:pathLst>
          </a:custGeom>
          <a:solidFill>
            <a:srgbClr val="FFF6E0"/>
          </a:solidFill>
        </p:spPr>
        <p:txBody>
          <a:bodyPr wrap="square" lIns="0" tIns="0" rIns="0" bIns="0" rtlCol="0"/>
          <a:lstStyle/>
          <a:p>
            <a:endParaRPr/>
          </a:p>
        </p:txBody>
      </p:sp>
      <p:sp>
        <p:nvSpPr>
          <p:cNvPr id="19" name="object 19"/>
          <p:cNvSpPr txBox="1"/>
          <p:nvPr/>
        </p:nvSpPr>
        <p:spPr>
          <a:xfrm>
            <a:off x="1190244" y="2571064"/>
            <a:ext cx="3420110" cy="504625"/>
          </a:xfrm>
          <a:prstGeom prst="rect">
            <a:avLst/>
          </a:prstGeom>
        </p:spPr>
        <p:txBody>
          <a:bodyPr vert="horz" wrap="square" lIns="0" tIns="12065" rIns="0" bIns="0" rtlCol="0">
            <a:spAutoFit/>
          </a:bodyPr>
          <a:lstStyle/>
          <a:p>
            <a:pPr>
              <a:lnSpc>
                <a:spcPct val="100000"/>
              </a:lnSpc>
              <a:spcBef>
                <a:spcPts val="95"/>
              </a:spcBef>
            </a:pPr>
            <a:r>
              <a:rPr sz="1600" b="0" spc="-10">
                <a:solidFill>
                  <a:srgbClr val="848484"/>
                </a:solidFill>
                <a:cs typeface="Calibri Light"/>
              </a:rPr>
              <a:t>The</a:t>
            </a:r>
            <a:r>
              <a:rPr sz="1600" b="0" spc="-60">
                <a:solidFill>
                  <a:srgbClr val="848484"/>
                </a:solidFill>
                <a:cs typeface="Calibri Light"/>
              </a:rPr>
              <a:t> </a:t>
            </a:r>
            <a:r>
              <a:rPr sz="1600" b="0" spc="-10">
                <a:solidFill>
                  <a:srgbClr val="848484"/>
                </a:solidFill>
                <a:cs typeface="Calibri Light"/>
              </a:rPr>
              <a:t>Globe:</a:t>
            </a:r>
            <a:r>
              <a:rPr sz="1600" b="0" spc="-35">
                <a:solidFill>
                  <a:srgbClr val="848484"/>
                </a:solidFill>
                <a:cs typeface="Calibri Light"/>
              </a:rPr>
              <a:t> </a:t>
            </a:r>
            <a:r>
              <a:rPr sz="1600" spc="-10" err="1">
                <a:solidFill>
                  <a:srgbClr val="848484"/>
                </a:solidFill>
                <a:cs typeface="Microsoft YaHei"/>
              </a:rPr>
              <a:t>最新法规资讯，网络研讨</a:t>
            </a:r>
            <a:r>
              <a:rPr lang="en-GB" sz="1600" spc="-10">
                <a:solidFill>
                  <a:srgbClr val="848484"/>
                </a:solidFill>
                <a:cs typeface="Microsoft YaHei"/>
              </a:rPr>
              <a:t> </a:t>
            </a:r>
            <a:r>
              <a:rPr sz="1600" spc="-5" err="1">
                <a:solidFill>
                  <a:srgbClr val="848484"/>
                </a:solidFill>
                <a:cs typeface="Microsoft YaHei"/>
              </a:rPr>
              <a:t>会信息</a:t>
            </a:r>
            <a:r>
              <a:rPr lang="en-GB" sz="1600">
                <a:solidFill>
                  <a:srgbClr val="848484"/>
                </a:solidFill>
                <a:cs typeface="Microsoft YaHei"/>
              </a:rPr>
              <a:t> </a:t>
            </a:r>
            <a:r>
              <a:rPr sz="1600" b="0" u="sng" spc="-15">
                <a:solidFill>
                  <a:srgbClr val="F86423"/>
                </a:solidFill>
                <a:uFill>
                  <a:solidFill>
                    <a:srgbClr val="F86423"/>
                  </a:solidFill>
                </a:uFill>
                <a:cs typeface="Calibri Light"/>
                <a:hlinkClick r:id="rId6"/>
              </a:rPr>
              <a:t>www.enhesa.com/subscribe</a:t>
            </a:r>
            <a:endParaRPr sz="1600">
              <a:cs typeface="Calibri Light"/>
            </a:endParaRPr>
          </a:p>
        </p:txBody>
      </p:sp>
      <p:sp>
        <p:nvSpPr>
          <p:cNvPr id="20" name="object 20"/>
          <p:cNvSpPr/>
          <p:nvPr/>
        </p:nvSpPr>
        <p:spPr>
          <a:xfrm>
            <a:off x="1160907" y="3400359"/>
            <a:ext cx="3478783" cy="2098804"/>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1" y="1600200"/>
            <a:ext cx="11024567" cy="1812132"/>
          </a:xfrm>
        </p:spPr>
        <p:txBody>
          <a:bodyPr/>
          <a:lstStyle/>
          <a:p>
            <a:pPr>
              <a:lnSpc>
                <a:spcPct val="120000"/>
              </a:lnSpc>
              <a:spcBef>
                <a:spcPts val="0"/>
              </a:spcBef>
            </a:pPr>
            <a:r>
              <a:rPr lang="zh-CN" altLang="en-US" sz="4800">
                <a:latin typeface="微软雅黑" panose="020B0503020204020204" pitchFamily="34" charset="-122"/>
                <a:ea typeface="微软雅黑" panose="020B0503020204020204" pitchFamily="34" charset="-122"/>
              </a:rPr>
              <a:t>温室气体核算</a:t>
            </a:r>
            <a:br>
              <a:rPr lang="zh-CN" altLang="en-US" sz="4400">
                <a:latin typeface="微软雅黑" panose="020B0503020204020204" pitchFamily="34" charset="-122"/>
                <a:ea typeface="微软雅黑" panose="020B0503020204020204" pitchFamily="34" charset="-122"/>
              </a:rPr>
            </a:br>
            <a:r>
              <a:rPr lang="en-GB" altLang="zh-CN" sz="2400">
                <a:latin typeface="微软雅黑" panose="020B0503020204020204" pitchFamily="34" charset="-122"/>
                <a:ea typeface="微软雅黑" panose="020B0503020204020204" pitchFamily="34" charset="-122"/>
              </a:rPr>
              <a:t>GHG Emissions Accounting</a:t>
            </a:r>
            <a:endParaRPr lang="en-US"/>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7"/>
            <a:ext cx="11840086" cy="2957061"/>
          </a:xfrm>
        </p:spPr>
        <p:txBody>
          <a:bodyPr>
            <a:normAutofit/>
          </a:bodyPr>
          <a:lstStyle/>
          <a:p>
            <a:r>
              <a:rPr lang="zh-CN" altLang="en-US" sz="1800">
                <a:latin typeface="+mn-lt"/>
                <a:ea typeface="微软雅黑" panose="020B0503020204020204" pitchFamily="34" charset="-122"/>
              </a:rPr>
              <a:t>汤淋麟 </a:t>
            </a:r>
            <a:r>
              <a:rPr lang="en-GB" altLang="zh-CN" sz="1800">
                <a:latin typeface="+mn-lt"/>
                <a:ea typeface="微软雅黑" panose="020B0503020204020204" pitchFamily="34" charset="-122"/>
              </a:rPr>
              <a:t>| EHS</a:t>
            </a:r>
            <a:r>
              <a:rPr lang="zh-CN" altLang="en-US" sz="1800">
                <a:latin typeface="+mn-lt"/>
                <a:ea typeface="微软雅黑" panose="020B0503020204020204" pitchFamily="34" charset="-122"/>
              </a:rPr>
              <a:t>咨询顾问 </a:t>
            </a:r>
            <a:r>
              <a:rPr lang="en-GB" altLang="zh-CN" sz="1800">
                <a:latin typeface="+mn-lt"/>
                <a:ea typeface="微软雅黑" panose="020B0503020204020204" pitchFamily="34" charset="-122"/>
              </a:rPr>
              <a:t>| WSP Golder</a:t>
            </a:r>
          </a:p>
          <a:p>
            <a:r>
              <a:rPr lang="en-GB" altLang="zh-CN" sz="1800">
                <a:latin typeface="+mn-lt"/>
              </a:rPr>
              <a:t>Zoey Tang | EHS Consultant | Golder</a:t>
            </a:r>
          </a:p>
          <a:p>
            <a:endParaRPr lang="en-GB" altLang="zh-CN" sz="1800">
              <a:latin typeface="+mn-lt"/>
            </a:endParaRPr>
          </a:p>
        </p:txBody>
      </p:sp>
      <p:sp>
        <p:nvSpPr>
          <p:cNvPr id="5" name="TextBox 4">
            <a:extLst>
              <a:ext uri="{FF2B5EF4-FFF2-40B4-BE49-F238E27FC236}">
                <a16:creationId xmlns:a16="http://schemas.microsoft.com/office/drawing/2014/main" id="{3F1DB9BA-7B0A-4389-AD4B-E82974331E8F}"/>
              </a:ext>
            </a:extLst>
          </p:cNvPr>
          <p:cNvSpPr txBox="1"/>
          <p:nvPr/>
        </p:nvSpPr>
        <p:spPr>
          <a:xfrm>
            <a:off x="504317" y="6128212"/>
            <a:ext cx="10663793" cy="430887"/>
          </a:xfrm>
          <a:prstGeom prst="rect">
            <a:avLst/>
          </a:prstGeom>
          <a:noFill/>
        </p:spPr>
        <p:txBody>
          <a:bodyPr wrap="square">
            <a:spAutoFit/>
          </a:bodyPr>
          <a:lstStyle/>
          <a:p>
            <a:r>
              <a:rPr lang="en-US" altLang="zh-CN" sz="1100" i="1">
                <a:solidFill>
                  <a:schemeClr val="bg1"/>
                </a:solidFill>
                <a:latin typeface="Calibri" panose="020F0502020204030204" pitchFamily="34" charset="0"/>
                <a:cs typeface="Calibri" panose="020F0502020204030204" pitchFamily="34" charset="0"/>
              </a:rPr>
              <a:t>Disclaimer: Compliance with local requirements is the responsibility of companies and their local business areas. </a:t>
            </a:r>
          </a:p>
          <a:p>
            <a:r>
              <a:rPr lang="en-US" altLang="zh-CN" sz="1100" i="1">
                <a:solidFill>
                  <a:schemeClr val="bg1"/>
                </a:solidFill>
                <a:latin typeface="Calibri" panose="020F0502020204030204" pitchFamily="34" charset="0"/>
                <a:cs typeface="Calibri" panose="020F0502020204030204" pitchFamily="34" charset="0"/>
              </a:rPr>
              <a:t>The information in these presentations is not intended to supersede, take the place of, or conflict with, local government requirements.</a:t>
            </a:r>
            <a:endParaRPr lang="zh-CN" altLang="en-US" sz="1100" i="1">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82509906"/>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p:nvPr/>
        </p:nvSpPr>
        <p:spPr>
          <a:xfrm>
            <a:off x="449263" y="1291660"/>
            <a:ext cx="7309484" cy="4327980"/>
          </a:xfrm>
          <a:prstGeom prst="rect">
            <a:avLst/>
          </a:prstGeom>
        </p:spPr>
        <p:txBody>
          <a:bodyPr vert="horz" wrap="square" lIns="0" tIns="109855" rIns="0" bIns="0" rtlCol="0" anchor="t">
            <a:spAutoFit/>
          </a:bodyPr>
          <a:lstStyle/>
          <a:p>
            <a:pPr marL="241300" indent="-228600">
              <a:lnSpc>
                <a:spcPct val="100000"/>
              </a:lnSpc>
              <a:spcBef>
                <a:spcPts val="865"/>
              </a:spcBef>
              <a:buClr>
                <a:srgbClr val="F8642D"/>
              </a:buClr>
              <a:buFont typeface="Wingdings"/>
              <a:buChar char=""/>
              <a:tabLst>
                <a:tab pos="241300" algn="l"/>
              </a:tabLst>
            </a:pPr>
            <a:r>
              <a:rPr sz="2000" dirty="0">
                <a:solidFill>
                  <a:srgbClr val="848484"/>
                </a:solidFill>
                <a:latin typeface="Microsoft YaHei"/>
                <a:cs typeface="Microsoft YaHei"/>
              </a:rPr>
              <a:t>Zoey</a:t>
            </a:r>
            <a:r>
              <a:rPr sz="2000" spc="-30" dirty="0">
                <a:solidFill>
                  <a:srgbClr val="848484"/>
                </a:solidFill>
                <a:latin typeface="Microsoft YaHei"/>
                <a:cs typeface="Microsoft YaHei"/>
              </a:rPr>
              <a:t> </a:t>
            </a:r>
            <a:r>
              <a:rPr sz="2000" spc="-55" dirty="0">
                <a:solidFill>
                  <a:srgbClr val="848484"/>
                </a:solidFill>
                <a:latin typeface="Microsoft YaHei"/>
                <a:cs typeface="Microsoft YaHei"/>
              </a:rPr>
              <a:t>Tang</a:t>
            </a:r>
            <a:r>
              <a:rPr sz="2000" spc="-25" dirty="0">
                <a:solidFill>
                  <a:srgbClr val="848484"/>
                </a:solidFill>
                <a:latin typeface="Microsoft YaHei"/>
                <a:cs typeface="Microsoft YaHei"/>
              </a:rPr>
              <a:t> </a:t>
            </a:r>
            <a:r>
              <a:rPr sz="2000" dirty="0" err="1">
                <a:solidFill>
                  <a:srgbClr val="848484"/>
                </a:solidFill>
                <a:latin typeface="Microsoft YaHei"/>
                <a:cs typeface="Microsoft YaHei"/>
              </a:rPr>
              <a:t>汤淋麟</a:t>
            </a:r>
            <a:endParaRPr lang="en-US" sz="2000" dirty="0">
              <a:latin typeface="Microsoft YaHei"/>
              <a:cs typeface="Microsoft YaHei"/>
            </a:endParaRPr>
          </a:p>
          <a:p>
            <a:pPr marL="241300" indent="-228600">
              <a:lnSpc>
                <a:spcPct val="100000"/>
              </a:lnSpc>
              <a:spcBef>
                <a:spcPts val="770"/>
              </a:spcBef>
              <a:buClr>
                <a:srgbClr val="F8642D"/>
              </a:buClr>
              <a:buFont typeface="Wingdings"/>
              <a:buChar char=""/>
              <a:tabLst>
                <a:tab pos="241300" algn="l"/>
              </a:tabLst>
            </a:pPr>
            <a:r>
              <a:rPr sz="2000" dirty="0" err="1">
                <a:solidFill>
                  <a:srgbClr val="848484"/>
                </a:solidFill>
                <a:latin typeface="Microsoft YaHei"/>
                <a:cs typeface="Microsoft YaHei"/>
              </a:rPr>
              <a:t>咨询顾问</a:t>
            </a:r>
            <a:r>
              <a:rPr lang="en-GB" sz="2000" dirty="0">
                <a:solidFill>
                  <a:srgbClr val="848484"/>
                </a:solidFill>
                <a:latin typeface="Microsoft YaHei"/>
                <a:cs typeface="Microsoft YaHei"/>
              </a:rPr>
              <a:t> | </a:t>
            </a:r>
            <a:r>
              <a:rPr sz="2000" dirty="0">
                <a:solidFill>
                  <a:srgbClr val="848484"/>
                </a:solidFill>
                <a:latin typeface="Microsoft YaHei"/>
                <a:cs typeface="Microsoft YaHei"/>
              </a:rPr>
              <a:t>WSP</a:t>
            </a:r>
            <a:r>
              <a:rPr sz="2000" spc="-30" dirty="0">
                <a:solidFill>
                  <a:srgbClr val="848484"/>
                </a:solidFill>
                <a:latin typeface="Microsoft YaHei"/>
                <a:cs typeface="Microsoft YaHei"/>
              </a:rPr>
              <a:t> </a:t>
            </a:r>
            <a:r>
              <a:rPr sz="2000" dirty="0">
                <a:solidFill>
                  <a:srgbClr val="848484"/>
                </a:solidFill>
                <a:latin typeface="Microsoft YaHei"/>
                <a:cs typeface="Microsoft YaHei"/>
              </a:rPr>
              <a:t>Golder</a:t>
            </a:r>
          </a:p>
          <a:p>
            <a:pPr marL="241300" indent="-228600">
              <a:lnSpc>
                <a:spcPct val="100000"/>
              </a:lnSpc>
              <a:spcBef>
                <a:spcPts val="755"/>
              </a:spcBef>
              <a:buClr>
                <a:srgbClr val="F8642D"/>
              </a:buClr>
              <a:buFont typeface="Wingdings"/>
              <a:buChar char=""/>
              <a:tabLst>
                <a:tab pos="241300" algn="l"/>
              </a:tabLst>
            </a:pPr>
            <a:r>
              <a:rPr sz="2000" u="heavy" spc="-10" dirty="0">
                <a:solidFill>
                  <a:srgbClr val="F86423"/>
                </a:solidFill>
                <a:uFill>
                  <a:solidFill>
                    <a:srgbClr val="F86423"/>
                  </a:solidFill>
                </a:uFill>
                <a:latin typeface="Microsoft YaHei"/>
                <a:cs typeface="Microsoft YaHei"/>
                <a:hlinkClick r:id="rId2"/>
              </a:rPr>
              <a:t>zoey.tang@wsp.com</a:t>
            </a:r>
            <a:endParaRPr sz="2000" dirty="0">
              <a:latin typeface="Microsoft YaHei"/>
              <a:cs typeface="Microsoft YaHei"/>
            </a:endParaRPr>
          </a:p>
          <a:p>
            <a:pPr>
              <a:lnSpc>
                <a:spcPct val="100000"/>
              </a:lnSpc>
              <a:spcBef>
                <a:spcPts val="10"/>
              </a:spcBef>
              <a:buClr>
                <a:srgbClr val="F8642D"/>
              </a:buClr>
              <a:buFont typeface="Wingdings"/>
              <a:buChar char=""/>
            </a:pPr>
            <a:endParaRPr sz="2250" dirty="0">
              <a:latin typeface="Microsoft YaHei"/>
              <a:cs typeface="Microsoft YaHei"/>
            </a:endParaRPr>
          </a:p>
          <a:p>
            <a:pPr marL="12700" marR="5080">
              <a:lnSpc>
                <a:spcPct val="90300"/>
              </a:lnSpc>
              <a:buClr>
                <a:srgbClr val="F8642D"/>
              </a:buClr>
              <a:tabLst>
                <a:tab pos="241300" algn="l"/>
              </a:tabLst>
            </a:pPr>
            <a:r>
              <a:rPr sz="1800" spc="-5" dirty="0">
                <a:solidFill>
                  <a:srgbClr val="848484"/>
                </a:solidFill>
                <a:latin typeface="Microsoft YaHei"/>
                <a:cs typeface="Microsoft YaHei"/>
              </a:rPr>
              <a:t>Zoey</a:t>
            </a:r>
            <a:r>
              <a:rPr sz="1800" spc="-25" dirty="0">
                <a:solidFill>
                  <a:srgbClr val="848484"/>
                </a:solidFill>
                <a:latin typeface="Microsoft YaHei"/>
                <a:cs typeface="Microsoft YaHei"/>
              </a:rPr>
              <a:t> </a:t>
            </a:r>
            <a:r>
              <a:rPr sz="1800" dirty="0" err="1">
                <a:solidFill>
                  <a:srgbClr val="848484"/>
                </a:solidFill>
                <a:latin typeface="Microsoft YaHei"/>
                <a:cs typeface="Microsoft YaHei"/>
              </a:rPr>
              <a:t>是科进高达上海办公室可持续发展团队的咨询顾问。她是</a:t>
            </a:r>
            <a:r>
              <a:rPr sz="1800" spc="-10" dirty="0">
                <a:solidFill>
                  <a:srgbClr val="848484"/>
                </a:solidFill>
                <a:latin typeface="Microsoft YaHei"/>
                <a:cs typeface="Microsoft YaHei"/>
              </a:rPr>
              <a:t> </a:t>
            </a:r>
            <a:r>
              <a:rPr sz="1800" dirty="0">
                <a:solidFill>
                  <a:srgbClr val="848484"/>
                </a:solidFill>
                <a:latin typeface="Microsoft YaHei"/>
                <a:cs typeface="Microsoft YaHei"/>
              </a:rPr>
              <a:t>ISO</a:t>
            </a:r>
            <a:r>
              <a:rPr sz="1800" spc="-10" dirty="0">
                <a:solidFill>
                  <a:srgbClr val="848484"/>
                </a:solidFill>
                <a:latin typeface="Microsoft YaHei"/>
                <a:cs typeface="Microsoft YaHei"/>
              </a:rPr>
              <a:t> </a:t>
            </a:r>
            <a:r>
              <a:rPr sz="1800" spc="-5" dirty="0">
                <a:solidFill>
                  <a:srgbClr val="848484"/>
                </a:solidFill>
                <a:latin typeface="Microsoft YaHei"/>
                <a:cs typeface="Microsoft YaHei"/>
              </a:rPr>
              <a:t>14064-1:2018</a:t>
            </a:r>
            <a:r>
              <a:rPr sz="1800" spc="-50" dirty="0">
                <a:solidFill>
                  <a:srgbClr val="848484"/>
                </a:solidFill>
                <a:latin typeface="Microsoft YaHei"/>
                <a:cs typeface="Microsoft YaHei"/>
              </a:rPr>
              <a:t> </a:t>
            </a:r>
            <a:r>
              <a:rPr sz="1800" dirty="0" err="1">
                <a:solidFill>
                  <a:srgbClr val="848484"/>
                </a:solidFill>
                <a:latin typeface="Microsoft YaHei"/>
                <a:cs typeface="Microsoft YaHei"/>
              </a:rPr>
              <a:t>主任核查员、ISO</a:t>
            </a:r>
            <a:r>
              <a:rPr sz="1800" spc="-30" dirty="0">
                <a:solidFill>
                  <a:srgbClr val="848484"/>
                </a:solidFill>
                <a:latin typeface="Microsoft YaHei"/>
                <a:cs typeface="Microsoft YaHei"/>
              </a:rPr>
              <a:t> </a:t>
            </a:r>
            <a:r>
              <a:rPr sz="1800" spc="-5" dirty="0">
                <a:solidFill>
                  <a:srgbClr val="848484"/>
                </a:solidFill>
                <a:latin typeface="Microsoft YaHei"/>
                <a:cs typeface="Microsoft YaHei"/>
              </a:rPr>
              <a:t>14001:2015</a:t>
            </a:r>
            <a:r>
              <a:rPr sz="1800" spc="-30" dirty="0">
                <a:solidFill>
                  <a:srgbClr val="848484"/>
                </a:solidFill>
                <a:latin typeface="Microsoft YaHei"/>
                <a:cs typeface="Microsoft YaHei"/>
              </a:rPr>
              <a:t> </a:t>
            </a:r>
            <a:r>
              <a:rPr sz="1800" dirty="0" err="1">
                <a:solidFill>
                  <a:srgbClr val="848484"/>
                </a:solidFill>
                <a:latin typeface="Microsoft YaHei"/>
                <a:cs typeface="Microsoft YaHei"/>
              </a:rPr>
              <a:t>主任审核员</a:t>
            </a:r>
            <a:r>
              <a:rPr sz="1800" spc="-15" dirty="0" err="1">
                <a:solidFill>
                  <a:srgbClr val="848484"/>
                </a:solidFill>
                <a:latin typeface="Microsoft YaHei"/>
                <a:cs typeface="Microsoft YaHei"/>
              </a:rPr>
              <a:t>和</a:t>
            </a:r>
            <a:r>
              <a:rPr sz="1800" dirty="0" err="1">
                <a:solidFill>
                  <a:srgbClr val="848484"/>
                </a:solidFill>
                <a:latin typeface="Microsoft YaHei"/>
                <a:cs typeface="Microsoft YaHei"/>
              </a:rPr>
              <a:t>中</a:t>
            </a:r>
            <a:r>
              <a:rPr sz="1800" dirty="0">
                <a:solidFill>
                  <a:srgbClr val="848484"/>
                </a:solidFill>
                <a:latin typeface="Microsoft YaHei"/>
                <a:cs typeface="Microsoft YaHei"/>
              </a:rPr>
              <a:t> </a:t>
            </a:r>
            <a:r>
              <a:rPr sz="1800" spc="-5" dirty="0" err="1">
                <a:solidFill>
                  <a:srgbClr val="848484"/>
                </a:solidFill>
                <a:latin typeface="Microsoft YaHei"/>
                <a:cs typeface="Microsoft YaHei"/>
              </a:rPr>
              <a:t>级工程师（环保</a:t>
            </a:r>
            <a:r>
              <a:rPr sz="1800" spc="-5" dirty="0">
                <a:solidFill>
                  <a:srgbClr val="848484"/>
                </a:solidFill>
                <a:latin typeface="Microsoft YaHei"/>
                <a:cs typeface="Microsoft YaHei"/>
              </a:rPr>
              <a:t>）。</a:t>
            </a:r>
            <a:r>
              <a:rPr sz="1800" spc="-5" dirty="0" err="1">
                <a:solidFill>
                  <a:srgbClr val="848484"/>
                </a:solidFill>
                <a:latin typeface="Microsoft YaHei"/>
                <a:cs typeface="Microsoft YaHei"/>
              </a:rPr>
              <a:t>拥有丰富的环境、健康和安</a:t>
            </a:r>
            <a:r>
              <a:rPr sz="1800" dirty="0" err="1">
                <a:solidFill>
                  <a:srgbClr val="848484"/>
                </a:solidFill>
                <a:latin typeface="Microsoft YaHei"/>
                <a:cs typeface="Microsoft YaHei"/>
              </a:rPr>
              <a:t>全</a:t>
            </a:r>
            <a:r>
              <a:rPr sz="1800" dirty="0">
                <a:solidFill>
                  <a:srgbClr val="848484"/>
                </a:solidFill>
                <a:latin typeface="Microsoft YaHei"/>
                <a:cs typeface="Microsoft YaHei"/>
              </a:rPr>
              <a:t> </a:t>
            </a:r>
            <a:r>
              <a:rPr sz="1800" spc="-5" dirty="0">
                <a:solidFill>
                  <a:srgbClr val="848484"/>
                </a:solidFill>
                <a:latin typeface="Microsoft YaHei"/>
                <a:cs typeface="Microsoft YaHei"/>
              </a:rPr>
              <a:t>(EHS) </a:t>
            </a:r>
            <a:r>
              <a:rPr sz="1800" spc="-5" dirty="0" err="1">
                <a:solidFill>
                  <a:srgbClr val="848484"/>
                </a:solidFill>
                <a:latin typeface="Microsoft YaHei"/>
                <a:cs typeface="Microsoft YaHei"/>
              </a:rPr>
              <a:t>许可服务</a:t>
            </a:r>
            <a:r>
              <a:rPr sz="1800" spc="-5" dirty="0">
                <a:solidFill>
                  <a:srgbClr val="848484"/>
                </a:solidFill>
                <a:latin typeface="Microsoft YaHei"/>
                <a:cs typeface="Microsoft YaHei"/>
              </a:rPr>
              <a:t>；</a:t>
            </a:r>
            <a:r>
              <a:rPr sz="1800" dirty="0">
                <a:solidFill>
                  <a:srgbClr val="848484"/>
                </a:solidFill>
                <a:latin typeface="Microsoft YaHei"/>
                <a:cs typeface="Microsoft YaHei"/>
              </a:rPr>
              <a:t>（</a:t>
            </a:r>
            <a:r>
              <a:rPr sz="1800" dirty="0" err="1">
                <a:solidFill>
                  <a:srgbClr val="848484"/>
                </a:solidFill>
                <a:latin typeface="Microsoft YaHei"/>
                <a:cs typeface="Microsoft YaHei"/>
              </a:rPr>
              <a:t>环境社会治理）ESG咨询服务</a:t>
            </a:r>
            <a:r>
              <a:rPr sz="1800" dirty="0">
                <a:solidFill>
                  <a:srgbClr val="848484"/>
                </a:solidFill>
                <a:latin typeface="Microsoft YaHei"/>
                <a:cs typeface="Microsoft YaHei"/>
              </a:rPr>
              <a:t>；</a:t>
            </a:r>
            <a:r>
              <a:rPr sz="1800" spc="-30" dirty="0">
                <a:solidFill>
                  <a:srgbClr val="848484"/>
                </a:solidFill>
                <a:latin typeface="Microsoft YaHei"/>
                <a:cs typeface="Microsoft YaHei"/>
              </a:rPr>
              <a:t> </a:t>
            </a:r>
            <a:r>
              <a:rPr sz="1800" dirty="0" err="1">
                <a:solidFill>
                  <a:srgbClr val="848484"/>
                </a:solidFill>
                <a:latin typeface="Microsoft YaHei"/>
                <a:cs typeface="Microsoft YaHei"/>
              </a:rPr>
              <a:t>现场</a:t>
            </a:r>
            <a:r>
              <a:rPr sz="1800" spc="-5" dirty="0" err="1">
                <a:solidFill>
                  <a:srgbClr val="848484"/>
                </a:solidFill>
                <a:latin typeface="Microsoft YaHei"/>
                <a:cs typeface="Microsoft YaHei"/>
              </a:rPr>
              <a:t>EHS</a:t>
            </a:r>
            <a:r>
              <a:rPr sz="1800" dirty="0" err="1">
                <a:solidFill>
                  <a:srgbClr val="848484"/>
                </a:solidFill>
                <a:latin typeface="Microsoft YaHei"/>
                <a:cs typeface="Microsoft YaHei"/>
              </a:rPr>
              <a:t>管理服务</a:t>
            </a:r>
            <a:r>
              <a:rPr sz="1800" dirty="0">
                <a:solidFill>
                  <a:srgbClr val="848484"/>
                </a:solidFill>
                <a:latin typeface="Microsoft YaHei"/>
                <a:cs typeface="Microsoft YaHei"/>
              </a:rPr>
              <a:t>；</a:t>
            </a:r>
            <a:r>
              <a:rPr sz="1800" spc="-30" dirty="0">
                <a:solidFill>
                  <a:srgbClr val="848484"/>
                </a:solidFill>
                <a:latin typeface="Microsoft YaHei"/>
                <a:cs typeface="Microsoft YaHei"/>
              </a:rPr>
              <a:t> </a:t>
            </a:r>
            <a:r>
              <a:rPr sz="1800" dirty="0" err="1">
                <a:solidFill>
                  <a:srgbClr val="848484"/>
                </a:solidFill>
                <a:latin typeface="Microsoft YaHei"/>
                <a:cs typeface="Microsoft YaHei"/>
              </a:rPr>
              <a:t>企业社会责任（CSR）审计</a:t>
            </a:r>
            <a:r>
              <a:rPr sz="1800" dirty="0">
                <a:solidFill>
                  <a:srgbClr val="848484"/>
                </a:solidFill>
                <a:latin typeface="Microsoft YaHei"/>
                <a:cs typeface="Microsoft YaHei"/>
              </a:rPr>
              <a:t>；</a:t>
            </a:r>
            <a:r>
              <a:rPr sz="1800" spc="-20" dirty="0">
                <a:solidFill>
                  <a:srgbClr val="848484"/>
                </a:solidFill>
                <a:latin typeface="Microsoft YaHei"/>
                <a:cs typeface="Microsoft YaHei"/>
              </a:rPr>
              <a:t> </a:t>
            </a:r>
            <a:r>
              <a:rPr sz="1800" spc="-5" dirty="0">
                <a:solidFill>
                  <a:srgbClr val="848484"/>
                </a:solidFill>
                <a:latin typeface="Microsoft YaHei"/>
                <a:cs typeface="Microsoft YaHei"/>
              </a:rPr>
              <a:t>EHS</a:t>
            </a:r>
            <a:r>
              <a:rPr sz="1800" spc="-15" dirty="0">
                <a:solidFill>
                  <a:srgbClr val="848484"/>
                </a:solidFill>
                <a:latin typeface="Microsoft YaHei"/>
                <a:cs typeface="Microsoft YaHei"/>
              </a:rPr>
              <a:t> </a:t>
            </a:r>
            <a:r>
              <a:rPr sz="1800" dirty="0" err="1">
                <a:solidFill>
                  <a:srgbClr val="848484"/>
                </a:solidFill>
                <a:latin typeface="Microsoft YaHei"/>
                <a:cs typeface="Microsoft YaHei"/>
              </a:rPr>
              <a:t>合规审核</a:t>
            </a:r>
            <a:r>
              <a:rPr sz="1800" dirty="0">
                <a:solidFill>
                  <a:srgbClr val="848484"/>
                </a:solidFill>
                <a:latin typeface="Microsoft YaHei"/>
                <a:cs typeface="Microsoft YaHei"/>
              </a:rPr>
              <a:t>；</a:t>
            </a:r>
            <a:r>
              <a:rPr sz="1800" spc="-10" dirty="0">
                <a:solidFill>
                  <a:srgbClr val="848484"/>
                </a:solidFill>
                <a:latin typeface="Microsoft YaHei"/>
                <a:cs typeface="Microsoft YaHei"/>
              </a:rPr>
              <a:t> </a:t>
            </a:r>
            <a:r>
              <a:rPr sz="1800" dirty="0" err="1">
                <a:solidFill>
                  <a:srgbClr val="848484"/>
                </a:solidFill>
                <a:latin typeface="Microsoft YaHei"/>
                <a:cs typeface="Microsoft YaHei"/>
              </a:rPr>
              <a:t>环境</a:t>
            </a:r>
            <a:r>
              <a:rPr sz="1800" spc="-5" dirty="0">
                <a:solidFill>
                  <a:srgbClr val="848484"/>
                </a:solidFill>
                <a:latin typeface="Microsoft YaHei"/>
                <a:cs typeface="Microsoft YaHei"/>
              </a:rPr>
              <a:t>/EHS/E&amp;S</a:t>
            </a:r>
            <a:r>
              <a:rPr sz="1800" spc="-10" dirty="0">
                <a:solidFill>
                  <a:srgbClr val="848484"/>
                </a:solidFill>
                <a:latin typeface="Microsoft YaHei"/>
                <a:cs typeface="Microsoft YaHei"/>
              </a:rPr>
              <a:t> </a:t>
            </a:r>
            <a:r>
              <a:rPr sz="1800" dirty="0" err="1">
                <a:solidFill>
                  <a:srgbClr val="848484"/>
                </a:solidFill>
                <a:latin typeface="Microsoft YaHei"/>
                <a:cs typeface="Microsoft YaHei"/>
              </a:rPr>
              <a:t>尽职调查</a:t>
            </a:r>
            <a:r>
              <a:rPr sz="1800" dirty="0">
                <a:solidFill>
                  <a:srgbClr val="848484"/>
                </a:solidFill>
                <a:latin typeface="Microsoft YaHei"/>
                <a:cs typeface="Microsoft YaHei"/>
              </a:rPr>
              <a:t>；</a:t>
            </a:r>
            <a:r>
              <a:rPr sz="1800" spc="-5" dirty="0">
                <a:solidFill>
                  <a:srgbClr val="848484"/>
                </a:solidFill>
                <a:latin typeface="Microsoft YaHei"/>
                <a:cs typeface="Microsoft YaHei"/>
              </a:rPr>
              <a:t> </a:t>
            </a:r>
            <a:r>
              <a:rPr sz="1800" dirty="0" err="1">
                <a:solidFill>
                  <a:srgbClr val="848484"/>
                </a:solidFill>
                <a:latin typeface="Microsoft YaHei"/>
                <a:cs typeface="Microsoft YaHei"/>
              </a:rPr>
              <a:t>第一阶</a:t>
            </a:r>
            <a:r>
              <a:rPr sz="1800" dirty="0">
                <a:solidFill>
                  <a:srgbClr val="848484"/>
                </a:solidFill>
                <a:latin typeface="Microsoft YaHei"/>
                <a:cs typeface="Microsoft YaHei"/>
              </a:rPr>
              <a:t> 段</a:t>
            </a:r>
            <a:r>
              <a:rPr sz="1800" spc="-5" dirty="0">
                <a:solidFill>
                  <a:srgbClr val="848484"/>
                </a:solidFill>
                <a:latin typeface="Microsoft YaHei"/>
                <a:cs typeface="Microsoft YaHei"/>
              </a:rPr>
              <a:t>/</a:t>
            </a:r>
            <a:r>
              <a:rPr sz="1800" dirty="0" err="1">
                <a:solidFill>
                  <a:srgbClr val="848484"/>
                </a:solidFill>
                <a:latin typeface="Microsoft YaHei"/>
                <a:cs typeface="Microsoft YaHei"/>
              </a:rPr>
              <a:t>第二阶段环境场地评估（ESA</a:t>
            </a:r>
            <a:r>
              <a:rPr sz="1800" dirty="0">
                <a:solidFill>
                  <a:srgbClr val="848484"/>
                </a:solidFill>
                <a:latin typeface="Microsoft YaHei"/>
                <a:cs typeface="Microsoft YaHei"/>
              </a:rPr>
              <a:t>）；</a:t>
            </a:r>
            <a:r>
              <a:rPr sz="1800" spc="-90" dirty="0">
                <a:solidFill>
                  <a:srgbClr val="848484"/>
                </a:solidFill>
                <a:latin typeface="Microsoft YaHei"/>
                <a:cs typeface="Microsoft YaHei"/>
              </a:rPr>
              <a:t> </a:t>
            </a:r>
            <a:r>
              <a:rPr sz="1800" dirty="0" err="1">
                <a:solidFill>
                  <a:srgbClr val="848484"/>
                </a:solidFill>
                <a:latin typeface="Microsoft YaHei"/>
                <a:cs typeface="Microsoft YaHei"/>
              </a:rPr>
              <a:t>和其他与</a:t>
            </a:r>
            <a:r>
              <a:rPr sz="1800" spc="-5" dirty="0" err="1">
                <a:solidFill>
                  <a:srgbClr val="848484"/>
                </a:solidFill>
                <a:latin typeface="Microsoft YaHei"/>
                <a:cs typeface="Microsoft YaHei"/>
              </a:rPr>
              <a:t>EHS</a:t>
            </a:r>
            <a:r>
              <a:rPr sz="1800" dirty="0" err="1">
                <a:solidFill>
                  <a:srgbClr val="848484"/>
                </a:solidFill>
                <a:latin typeface="Microsoft YaHei"/>
                <a:cs typeface="Microsoft YaHei"/>
              </a:rPr>
              <a:t>管理相关的技术支</a:t>
            </a:r>
            <a:r>
              <a:rPr sz="1800" dirty="0">
                <a:solidFill>
                  <a:srgbClr val="848484"/>
                </a:solidFill>
                <a:latin typeface="Microsoft YaHei"/>
                <a:cs typeface="Microsoft YaHei"/>
              </a:rPr>
              <a:t> </a:t>
            </a:r>
            <a:r>
              <a:rPr sz="1800" dirty="0" err="1">
                <a:solidFill>
                  <a:srgbClr val="848484"/>
                </a:solidFill>
                <a:latin typeface="Microsoft YaHei"/>
                <a:cs typeface="Microsoft YaHei"/>
              </a:rPr>
              <a:t>持服务经验。曾作为环境主管部门第三方技术顾问参与排污许可审核</a:t>
            </a:r>
            <a:r>
              <a:rPr sz="1800" dirty="0">
                <a:solidFill>
                  <a:srgbClr val="848484"/>
                </a:solidFill>
                <a:latin typeface="Microsoft YaHei"/>
                <a:cs typeface="Microsoft YaHei"/>
              </a:rPr>
              <a:t> </a:t>
            </a:r>
            <a:r>
              <a:rPr sz="1800" dirty="0" err="1">
                <a:solidFill>
                  <a:srgbClr val="848484"/>
                </a:solidFill>
                <a:latin typeface="Microsoft YaHei"/>
                <a:cs typeface="Microsoft YaHei"/>
              </a:rPr>
              <a:t>和环境统计审查工作；她曾担任大型工业园区和跨国企业公司的环境</a:t>
            </a:r>
            <a:r>
              <a:rPr sz="1800" dirty="0">
                <a:solidFill>
                  <a:srgbClr val="848484"/>
                </a:solidFill>
                <a:latin typeface="Microsoft YaHei"/>
                <a:cs typeface="Microsoft YaHei"/>
              </a:rPr>
              <a:t> </a:t>
            </a:r>
            <a:r>
              <a:rPr sz="1800" spc="-5" dirty="0" err="1">
                <a:solidFill>
                  <a:srgbClr val="848484"/>
                </a:solidFill>
                <a:latin typeface="Microsoft YaHei"/>
                <a:cs typeface="Microsoft YaHei"/>
              </a:rPr>
              <a:t>管家，指导企业和园区开展相关环境管理工作。熟悉中国环境法律法</a:t>
            </a:r>
            <a:r>
              <a:rPr sz="1800" spc="-5" dirty="0">
                <a:solidFill>
                  <a:srgbClr val="848484"/>
                </a:solidFill>
                <a:latin typeface="Microsoft YaHei"/>
                <a:cs typeface="Microsoft YaHei"/>
              </a:rPr>
              <a:t> </a:t>
            </a:r>
            <a:r>
              <a:rPr sz="1800" dirty="0" err="1">
                <a:solidFill>
                  <a:srgbClr val="848484"/>
                </a:solidFill>
                <a:latin typeface="Microsoft YaHei"/>
                <a:cs typeface="Microsoft YaHei"/>
              </a:rPr>
              <a:t>规、</a:t>
            </a:r>
            <a:r>
              <a:rPr sz="1800" spc="-5" dirty="0" err="1">
                <a:solidFill>
                  <a:srgbClr val="848484"/>
                </a:solidFill>
                <a:latin typeface="Microsoft YaHei"/>
                <a:cs typeface="Microsoft YaHei"/>
              </a:rPr>
              <a:t>IFC</a:t>
            </a:r>
            <a:r>
              <a:rPr sz="1800" dirty="0" err="1">
                <a:solidFill>
                  <a:srgbClr val="848484"/>
                </a:solidFill>
                <a:latin typeface="Microsoft YaHei"/>
                <a:cs typeface="Microsoft YaHei"/>
              </a:rPr>
              <a:t>绩效标准、赤道原则、WHO</a:t>
            </a:r>
            <a:r>
              <a:rPr sz="1800" spc="-60" dirty="0">
                <a:solidFill>
                  <a:srgbClr val="848484"/>
                </a:solidFill>
                <a:latin typeface="Microsoft YaHei"/>
                <a:cs typeface="Microsoft YaHei"/>
              </a:rPr>
              <a:t> </a:t>
            </a:r>
            <a:r>
              <a:rPr sz="1800" spc="-5" dirty="0" err="1">
                <a:solidFill>
                  <a:srgbClr val="848484"/>
                </a:solidFill>
                <a:latin typeface="Microsoft YaHei"/>
                <a:cs typeface="Microsoft YaHei"/>
              </a:rPr>
              <a:t>EHS</a:t>
            </a:r>
            <a:r>
              <a:rPr sz="1800" dirty="0" err="1">
                <a:solidFill>
                  <a:srgbClr val="848484"/>
                </a:solidFill>
                <a:latin typeface="Microsoft YaHei"/>
                <a:cs typeface="Microsoft YaHei"/>
              </a:rPr>
              <a:t>指南</a:t>
            </a:r>
            <a:r>
              <a:rPr sz="1800" dirty="0">
                <a:solidFill>
                  <a:srgbClr val="848484"/>
                </a:solidFill>
                <a:latin typeface="Microsoft YaHei"/>
                <a:cs typeface="Microsoft YaHei"/>
              </a:rPr>
              <a:t>。</a:t>
            </a:r>
            <a:r>
              <a:rPr lang="ja-JP" dirty="0">
                <a:solidFill>
                  <a:srgbClr val="848484"/>
                </a:solidFill>
                <a:latin typeface="Microsoft YaHei"/>
                <a:cs typeface="Microsoft YaHei"/>
              </a:rPr>
              <a:t>她拥有宾夕法尼亚州立大学环境污染控制硕士学位</a:t>
            </a:r>
            <a:r>
              <a:rPr sz="1800" dirty="0">
                <a:solidFill>
                  <a:srgbClr val="848484"/>
                </a:solidFill>
                <a:latin typeface="Microsoft YaHei"/>
                <a:cs typeface="Microsoft YaHei"/>
              </a:rPr>
              <a:t>。</a:t>
            </a:r>
            <a:r>
              <a:rPr lang="ja-JP" dirty="0">
                <a:solidFill>
                  <a:srgbClr val="848484"/>
                </a:solidFill>
                <a:latin typeface="Microsoft YaHei"/>
                <a:cs typeface="Microsoft YaHei"/>
              </a:rPr>
              <a:t>爱荷华州立大学环境科学和化学双学士学位</a:t>
            </a:r>
            <a:r>
              <a:rPr sz="1800" dirty="0">
                <a:solidFill>
                  <a:srgbClr val="848484"/>
                </a:solidFill>
                <a:latin typeface="Microsoft YaHei"/>
                <a:cs typeface="Microsoft YaHei"/>
              </a:rPr>
              <a:t>。</a:t>
            </a:r>
            <a:endParaRPr sz="1800" dirty="0">
              <a:latin typeface="Microsoft YaHei"/>
              <a:cs typeface="Microsoft YaHei"/>
            </a:endParaRPr>
          </a:p>
        </p:txBody>
      </p:sp>
      <p:sp>
        <p:nvSpPr>
          <p:cNvPr id="2" name="object 2"/>
          <p:cNvSpPr/>
          <p:nvPr/>
        </p:nvSpPr>
        <p:spPr>
          <a:xfrm>
            <a:off x="0" y="1165860"/>
            <a:ext cx="12192000" cy="0"/>
          </a:xfrm>
          <a:custGeom>
            <a:avLst/>
            <a:gdLst/>
            <a:ahLst/>
            <a:cxnLst/>
            <a:rect l="l" t="t" r="r" b="b"/>
            <a:pathLst>
              <a:path w="12192000">
                <a:moveTo>
                  <a:pt x="0" y="0"/>
                </a:moveTo>
                <a:lnTo>
                  <a:pt x="12191999" y="0"/>
                </a:lnTo>
              </a:path>
            </a:pathLst>
          </a:custGeom>
          <a:ln w="3175">
            <a:solidFill>
              <a:srgbClr val="A6A6A6"/>
            </a:solidFill>
          </a:ln>
        </p:spPr>
        <p:txBody>
          <a:bodyPr wrap="square" lIns="0" tIns="0" rIns="0" bIns="0" rtlCol="0"/>
          <a:lstStyle/>
          <a:p>
            <a:endParaRPr/>
          </a:p>
        </p:txBody>
      </p:sp>
      <p:sp>
        <p:nvSpPr>
          <p:cNvPr id="3" name="object 3"/>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4" name="object 4"/>
          <p:cNvSpPr/>
          <p:nvPr/>
        </p:nvSpPr>
        <p:spPr>
          <a:xfrm>
            <a:off x="9790386" y="6448250"/>
            <a:ext cx="182534" cy="147530"/>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8142731" y="1682495"/>
            <a:ext cx="2832100" cy="3493135"/>
          </a:xfrm>
          <a:custGeom>
            <a:avLst/>
            <a:gdLst/>
            <a:ahLst/>
            <a:cxnLst/>
            <a:rect l="l" t="t" r="r" b="b"/>
            <a:pathLst>
              <a:path w="2832100" h="3493135">
                <a:moveTo>
                  <a:pt x="0" y="3493007"/>
                </a:moveTo>
                <a:lnTo>
                  <a:pt x="2831592" y="3493007"/>
                </a:lnTo>
                <a:lnTo>
                  <a:pt x="2831592" y="0"/>
                </a:lnTo>
                <a:lnTo>
                  <a:pt x="0" y="0"/>
                </a:lnTo>
                <a:lnTo>
                  <a:pt x="0" y="3493007"/>
                </a:lnTo>
                <a:close/>
              </a:path>
            </a:pathLst>
          </a:custGeom>
          <a:ln w="12700">
            <a:solidFill>
              <a:srgbClr val="BEBEBE"/>
            </a:solidFill>
            <a:prstDash val="sysDash"/>
          </a:ln>
        </p:spPr>
        <p:txBody>
          <a:bodyPr wrap="square" lIns="0" tIns="0" rIns="0" bIns="0" rtlCol="0"/>
          <a:lstStyle/>
          <a:p>
            <a:endParaRPr/>
          </a:p>
        </p:txBody>
      </p:sp>
      <p:sp>
        <p:nvSpPr>
          <p:cNvPr id="9" name="object 9"/>
          <p:cNvSpPr txBox="1"/>
          <p:nvPr/>
        </p:nvSpPr>
        <p:spPr>
          <a:xfrm>
            <a:off x="8531606" y="3265730"/>
            <a:ext cx="2057400" cy="302260"/>
          </a:xfrm>
          <a:prstGeom prst="rect">
            <a:avLst/>
          </a:prstGeom>
        </p:spPr>
        <p:txBody>
          <a:bodyPr vert="horz" wrap="square" lIns="0" tIns="13335" rIns="0" bIns="0" rtlCol="0">
            <a:spAutoFit/>
          </a:bodyPr>
          <a:lstStyle/>
          <a:p>
            <a:pPr>
              <a:lnSpc>
                <a:spcPct val="100000"/>
              </a:lnSpc>
              <a:spcBef>
                <a:spcPts val="105"/>
              </a:spcBef>
            </a:pPr>
            <a:r>
              <a:rPr sz="1800">
                <a:solidFill>
                  <a:srgbClr val="7E7E7E"/>
                </a:solidFill>
                <a:latin typeface="Microsoft YaHei"/>
                <a:cs typeface="Microsoft YaHei"/>
              </a:rPr>
              <a:t>请附上一张您的照片</a:t>
            </a:r>
            <a:endParaRPr sz="1800">
              <a:latin typeface="Microsoft YaHei"/>
              <a:cs typeface="Microsoft YaHei"/>
            </a:endParaRPr>
          </a:p>
        </p:txBody>
      </p:sp>
      <p:sp>
        <p:nvSpPr>
          <p:cNvPr id="10" name="object 10"/>
          <p:cNvSpPr/>
          <p:nvPr/>
        </p:nvSpPr>
        <p:spPr>
          <a:xfrm>
            <a:off x="8029447" y="1265126"/>
            <a:ext cx="3058668" cy="4616196"/>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5" name="Title 1">
            <a:extLst>
              <a:ext uri="{FF2B5EF4-FFF2-40B4-BE49-F238E27FC236}">
                <a16:creationId xmlns:a16="http://schemas.microsoft.com/office/drawing/2014/main" id="{FA561ED5-292A-71BC-0D43-40805C41403C}"/>
              </a:ext>
            </a:extLst>
          </p:cNvPr>
          <p:cNvSpPr>
            <a:spLocks noGrp="1"/>
          </p:cNvSpPr>
          <p:nvPr>
            <p:ph type="title"/>
          </p:nvPr>
        </p:nvSpPr>
        <p:spPr>
          <a:xfrm>
            <a:off x="449263" y="495300"/>
            <a:ext cx="10515600" cy="652463"/>
          </a:xfrm>
        </p:spPr>
        <p:txBody>
          <a:bodyPr/>
          <a:lstStyle/>
          <a:p>
            <a:r>
              <a:rPr lang="zh-CN" altLang="en-US">
                <a:latin typeface="微软雅黑" panose="020B0503020204020204" pitchFamily="34" charset="-122"/>
                <a:ea typeface="微软雅黑" panose="020B0503020204020204" pitchFamily="34" charset="-122"/>
              </a:rPr>
              <a:t>个人经历介绍 </a:t>
            </a:r>
            <a:r>
              <a:rPr lang="en-US" altLang="zh-CN" sz="2400">
                <a:latin typeface="Ubuntu" panose="020B0504030602030204" pitchFamily="34" charset="0"/>
              </a:rPr>
              <a:t>Speaker Bio </a:t>
            </a:r>
            <a:endParaRPr lang="en-GB" sz="2400">
              <a:latin typeface="Ubuntu" panose="020B0504030602030204" pitchFamily="34" charset="0"/>
            </a:endParaRP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9" y="1835445"/>
            <a:ext cx="10979151" cy="1087184"/>
          </a:xfrm>
        </p:spPr>
        <p:txBody>
          <a:bodyPr/>
          <a:lstStyle/>
          <a:p>
            <a:pPr marL="12700">
              <a:lnSpc>
                <a:spcPct val="100000"/>
              </a:lnSpc>
              <a:spcBef>
                <a:spcPts val="830"/>
              </a:spcBef>
            </a:pPr>
            <a:r>
              <a:rPr lang="en-GB" sz="2000" spc="-5" dirty="0">
                <a:solidFill>
                  <a:schemeClr val="tx1">
                    <a:lumMod val="50000"/>
                    <a:lumOff val="50000"/>
                  </a:schemeClr>
                </a:solidFill>
                <a:latin typeface="+mn-lt"/>
                <a:cs typeface="Calibri"/>
              </a:rPr>
              <a:t>GHG </a:t>
            </a:r>
            <a:r>
              <a:rPr lang="en-GB" sz="2000" dirty="0">
                <a:solidFill>
                  <a:schemeClr val="tx1">
                    <a:lumMod val="50000"/>
                    <a:lumOff val="50000"/>
                  </a:schemeClr>
                </a:solidFill>
                <a:latin typeface="+mn-lt"/>
                <a:cs typeface="Calibri"/>
              </a:rPr>
              <a:t>Emissions</a:t>
            </a:r>
            <a:r>
              <a:rPr lang="en-GB" sz="2000" spc="-30" dirty="0">
                <a:solidFill>
                  <a:schemeClr val="tx1">
                    <a:lumMod val="50000"/>
                    <a:lumOff val="50000"/>
                  </a:schemeClr>
                </a:solidFill>
                <a:latin typeface="+mn-lt"/>
                <a:cs typeface="Calibri"/>
              </a:rPr>
              <a:t> </a:t>
            </a:r>
            <a:r>
              <a:rPr lang="en-GB" sz="2000" spc="-5" dirty="0">
                <a:solidFill>
                  <a:schemeClr val="tx1">
                    <a:lumMod val="50000"/>
                    <a:lumOff val="50000"/>
                  </a:schemeClr>
                </a:solidFill>
                <a:latin typeface="+mn-lt"/>
                <a:cs typeface="Calibri"/>
              </a:rPr>
              <a:t>Accounting </a:t>
            </a:r>
            <a:r>
              <a:rPr lang="zh-CN" altLang="en-US" sz="2000" dirty="0">
                <a:solidFill>
                  <a:schemeClr val="tx1">
                    <a:lumMod val="50000"/>
                    <a:lumOff val="50000"/>
                  </a:schemeClr>
                </a:solidFill>
                <a:latin typeface="+mn-lt"/>
                <a:cs typeface="Microsoft YaHei"/>
              </a:rPr>
              <a:t>温室气体核算</a:t>
            </a:r>
          </a:p>
          <a:p>
            <a:pPr marL="25400">
              <a:lnSpc>
                <a:spcPct val="100000"/>
              </a:lnSpc>
              <a:spcBef>
                <a:spcPts val="2030"/>
              </a:spcBef>
            </a:pPr>
            <a:r>
              <a:rPr lang="en-GB" sz="1800" b="0" spc="-10" dirty="0">
                <a:solidFill>
                  <a:schemeClr val="tx1">
                    <a:lumMod val="50000"/>
                    <a:lumOff val="50000"/>
                  </a:schemeClr>
                </a:solidFill>
                <a:latin typeface="+mn-lt"/>
                <a:cs typeface="Calibri"/>
              </a:rPr>
              <a:t>Difference</a:t>
            </a:r>
            <a:r>
              <a:rPr lang="en-GB" sz="1800" b="0" spc="10" dirty="0">
                <a:solidFill>
                  <a:schemeClr val="tx1">
                    <a:lumMod val="50000"/>
                    <a:lumOff val="50000"/>
                  </a:schemeClr>
                </a:solidFill>
                <a:latin typeface="+mn-lt"/>
                <a:cs typeface="Calibri"/>
              </a:rPr>
              <a:t> </a:t>
            </a:r>
            <a:r>
              <a:rPr lang="en-GB" sz="1800" b="0" spc="-5" dirty="0">
                <a:solidFill>
                  <a:schemeClr val="tx1">
                    <a:lumMod val="50000"/>
                    <a:lumOff val="50000"/>
                  </a:schemeClr>
                </a:solidFill>
                <a:latin typeface="+mn-lt"/>
                <a:cs typeface="Calibri"/>
              </a:rPr>
              <a:t>Between</a:t>
            </a:r>
            <a:r>
              <a:rPr lang="en-GB" sz="1800" b="0" spc="-20" dirty="0">
                <a:solidFill>
                  <a:schemeClr val="tx1">
                    <a:lumMod val="50000"/>
                    <a:lumOff val="50000"/>
                  </a:schemeClr>
                </a:solidFill>
                <a:latin typeface="+mn-lt"/>
                <a:cs typeface="Calibri"/>
              </a:rPr>
              <a:t> </a:t>
            </a:r>
            <a:r>
              <a:rPr lang="en-GB" sz="1800" b="0" dirty="0">
                <a:solidFill>
                  <a:schemeClr val="tx1">
                    <a:lumMod val="50000"/>
                    <a:lumOff val="50000"/>
                  </a:schemeClr>
                </a:solidFill>
                <a:latin typeface="+mn-lt"/>
                <a:cs typeface="Calibri"/>
              </a:rPr>
              <a:t>Scope</a:t>
            </a:r>
            <a:r>
              <a:rPr lang="en-GB" sz="1800" b="0" spc="-10" dirty="0">
                <a:solidFill>
                  <a:schemeClr val="tx1">
                    <a:lumMod val="50000"/>
                    <a:lumOff val="50000"/>
                  </a:schemeClr>
                </a:solidFill>
                <a:latin typeface="+mn-lt"/>
                <a:cs typeface="Calibri"/>
              </a:rPr>
              <a:t> </a:t>
            </a:r>
            <a:r>
              <a:rPr lang="en-GB" sz="1800" b="0" dirty="0">
                <a:solidFill>
                  <a:schemeClr val="tx1">
                    <a:lumMod val="50000"/>
                    <a:lumOff val="50000"/>
                  </a:schemeClr>
                </a:solidFill>
                <a:latin typeface="+mn-lt"/>
                <a:cs typeface="Calibri"/>
              </a:rPr>
              <a:t>and </a:t>
            </a:r>
            <a:r>
              <a:rPr lang="en-GB" sz="1800" b="0" spc="-10" dirty="0">
                <a:solidFill>
                  <a:schemeClr val="tx1">
                    <a:lumMod val="50000"/>
                    <a:lumOff val="50000"/>
                  </a:schemeClr>
                </a:solidFill>
                <a:latin typeface="+mn-lt"/>
                <a:cs typeface="Calibri"/>
              </a:rPr>
              <a:t>Category</a:t>
            </a:r>
            <a:r>
              <a:rPr lang="en-GB" sz="1800" b="0" spc="10" dirty="0">
                <a:solidFill>
                  <a:schemeClr val="tx1">
                    <a:lumMod val="50000"/>
                    <a:lumOff val="50000"/>
                  </a:schemeClr>
                </a:solidFill>
                <a:latin typeface="+mn-lt"/>
                <a:cs typeface="Calibri"/>
              </a:rPr>
              <a:t> </a:t>
            </a:r>
            <a:r>
              <a:rPr lang="zh-CN" altLang="en-US" sz="1800" b="0" dirty="0">
                <a:solidFill>
                  <a:schemeClr val="tx1">
                    <a:lumMod val="50000"/>
                    <a:lumOff val="50000"/>
                  </a:schemeClr>
                </a:solidFill>
                <a:latin typeface="+mn-lt"/>
                <a:cs typeface="Microsoft YaHei"/>
              </a:rPr>
              <a:t>范围和类别的区别</a:t>
            </a:r>
          </a:p>
          <a:p>
            <a:pPr marL="25400">
              <a:lnSpc>
                <a:spcPct val="100000"/>
              </a:lnSpc>
              <a:spcBef>
                <a:spcPts val="2255"/>
              </a:spcBef>
            </a:pPr>
            <a:r>
              <a:rPr lang="en-GB" sz="1800" b="0" dirty="0">
                <a:solidFill>
                  <a:schemeClr val="tx1">
                    <a:lumMod val="50000"/>
                    <a:lumOff val="50000"/>
                  </a:schemeClr>
                </a:solidFill>
                <a:latin typeface="+mn-lt"/>
                <a:cs typeface="Calibri"/>
              </a:rPr>
              <a:t>How</a:t>
            </a:r>
            <a:r>
              <a:rPr lang="en-GB" sz="1800" b="0" spc="-15" dirty="0">
                <a:solidFill>
                  <a:schemeClr val="tx1">
                    <a:lumMod val="50000"/>
                    <a:lumOff val="50000"/>
                  </a:schemeClr>
                </a:solidFill>
                <a:latin typeface="+mn-lt"/>
                <a:cs typeface="Calibri"/>
              </a:rPr>
              <a:t> to</a:t>
            </a:r>
            <a:r>
              <a:rPr lang="en-GB" sz="1800" b="0" dirty="0">
                <a:solidFill>
                  <a:schemeClr val="tx1">
                    <a:lumMod val="50000"/>
                    <a:lumOff val="50000"/>
                  </a:schemeClr>
                </a:solidFill>
                <a:latin typeface="+mn-lt"/>
                <a:cs typeface="Calibri"/>
              </a:rPr>
              <a:t> </a:t>
            </a:r>
            <a:r>
              <a:rPr lang="en-GB" sz="1800" b="0" spc="-5" dirty="0">
                <a:solidFill>
                  <a:schemeClr val="tx1">
                    <a:lumMod val="50000"/>
                    <a:lumOff val="50000"/>
                  </a:schemeClr>
                </a:solidFill>
                <a:latin typeface="+mn-lt"/>
                <a:cs typeface="Calibri"/>
              </a:rPr>
              <a:t>define</a:t>
            </a:r>
            <a:r>
              <a:rPr lang="en-GB" sz="1800" b="0" spc="-10" dirty="0">
                <a:solidFill>
                  <a:schemeClr val="tx1">
                    <a:lumMod val="50000"/>
                    <a:lumOff val="50000"/>
                  </a:schemeClr>
                </a:solidFill>
                <a:latin typeface="+mn-lt"/>
                <a:cs typeface="Calibri"/>
              </a:rPr>
              <a:t> </a:t>
            </a:r>
            <a:r>
              <a:rPr lang="en-GB" sz="1800" b="0" dirty="0">
                <a:solidFill>
                  <a:schemeClr val="tx1">
                    <a:lumMod val="50000"/>
                    <a:lumOff val="50000"/>
                  </a:schemeClr>
                </a:solidFill>
                <a:latin typeface="+mn-lt"/>
                <a:cs typeface="Calibri"/>
              </a:rPr>
              <a:t>scope</a:t>
            </a:r>
            <a:r>
              <a:rPr lang="en-GB" sz="1800" b="0" spc="-15" dirty="0">
                <a:solidFill>
                  <a:schemeClr val="tx1">
                    <a:lumMod val="50000"/>
                    <a:lumOff val="50000"/>
                  </a:schemeClr>
                </a:solidFill>
                <a:latin typeface="+mn-lt"/>
                <a:cs typeface="Calibri"/>
              </a:rPr>
              <a:t> </a:t>
            </a:r>
            <a:r>
              <a:rPr lang="en-GB" sz="1800" b="0" spc="-5" dirty="0">
                <a:solidFill>
                  <a:schemeClr val="tx1">
                    <a:lumMod val="50000"/>
                    <a:lumOff val="50000"/>
                  </a:schemeClr>
                </a:solidFill>
                <a:latin typeface="+mn-lt"/>
                <a:cs typeface="Calibri"/>
              </a:rPr>
              <a:t>3</a:t>
            </a:r>
            <a:r>
              <a:rPr lang="en-GB" sz="1800" b="0" spc="-5" dirty="0">
                <a:solidFill>
                  <a:schemeClr val="tx1">
                    <a:lumMod val="50000"/>
                    <a:lumOff val="50000"/>
                  </a:schemeClr>
                </a:solidFill>
                <a:latin typeface="+mn-lt"/>
                <a:cs typeface="Microsoft YaHei"/>
              </a:rPr>
              <a:t>？</a:t>
            </a:r>
            <a:r>
              <a:rPr lang="zh-CN" altLang="en-US" sz="1800" b="0" dirty="0">
                <a:solidFill>
                  <a:schemeClr val="tx1">
                    <a:lumMod val="50000"/>
                    <a:lumOff val="50000"/>
                  </a:schemeClr>
                </a:solidFill>
                <a:latin typeface="+mn-lt"/>
                <a:cs typeface="Microsoft YaHei"/>
              </a:rPr>
              <a:t>如何定义范围</a:t>
            </a:r>
            <a:r>
              <a:rPr lang="en-US" altLang="zh-CN" sz="1800" b="0" dirty="0">
                <a:solidFill>
                  <a:schemeClr val="tx1">
                    <a:lumMod val="50000"/>
                    <a:lumOff val="50000"/>
                  </a:schemeClr>
                </a:solidFill>
                <a:latin typeface="+mn-lt"/>
                <a:cs typeface="Calibri"/>
              </a:rPr>
              <a:t>3</a:t>
            </a:r>
            <a:r>
              <a:rPr lang="zh-CN" altLang="en-US" sz="1800" b="0" dirty="0">
                <a:solidFill>
                  <a:schemeClr val="tx1">
                    <a:lumMod val="50000"/>
                    <a:lumOff val="50000"/>
                  </a:schemeClr>
                </a:solidFill>
                <a:latin typeface="+mn-lt"/>
                <a:cs typeface="Microsoft YaHei"/>
              </a:rPr>
              <a:t>？</a:t>
            </a:r>
          </a:p>
          <a:p>
            <a:pPr marL="25400">
              <a:lnSpc>
                <a:spcPct val="100000"/>
              </a:lnSpc>
              <a:spcBef>
                <a:spcPts val="2245"/>
              </a:spcBef>
            </a:pPr>
            <a:r>
              <a:rPr lang="en-GB" sz="1800" b="0" spc="-5" dirty="0">
                <a:solidFill>
                  <a:schemeClr val="tx1">
                    <a:lumMod val="50000"/>
                    <a:lumOff val="50000"/>
                  </a:schemeClr>
                </a:solidFill>
                <a:latin typeface="+mn-lt"/>
                <a:cs typeface="Calibri"/>
              </a:rPr>
              <a:t>Relationship between </a:t>
            </a:r>
            <a:r>
              <a:rPr lang="en-GB" sz="1800" b="0" spc="-10" dirty="0">
                <a:solidFill>
                  <a:schemeClr val="tx1">
                    <a:lumMod val="50000"/>
                    <a:lumOff val="50000"/>
                  </a:schemeClr>
                </a:solidFill>
                <a:latin typeface="+mn-lt"/>
                <a:cs typeface="Calibri"/>
              </a:rPr>
              <a:t>Organizational </a:t>
            </a:r>
            <a:r>
              <a:rPr lang="en-GB" sz="1800" b="0" dirty="0">
                <a:solidFill>
                  <a:schemeClr val="tx1">
                    <a:lumMod val="50000"/>
                    <a:lumOff val="50000"/>
                  </a:schemeClr>
                </a:solidFill>
                <a:latin typeface="+mn-lt"/>
                <a:cs typeface="Calibri"/>
              </a:rPr>
              <a:t>Scope 3 and</a:t>
            </a:r>
            <a:r>
              <a:rPr lang="en-GB" sz="1800" b="0" spc="-75" dirty="0">
                <a:solidFill>
                  <a:schemeClr val="tx1">
                    <a:lumMod val="50000"/>
                    <a:lumOff val="50000"/>
                  </a:schemeClr>
                </a:solidFill>
                <a:latin typeface="+mn-lt"/>
                <a:cs typeface="Calibri"/>
              </a:rPr>
              <a:t> </a:t>
            </a:r>
            <a:r>
              <a:rPr lang="en-GB" sz="1800" b="0" dirty="0">
                <a:solidFill>
                  <a:schemeClr val="tx1">
                    <a:lumMod val="50000"/>
                    <a:lumOff val="50000"/>
                  </a:schemeClr>
                </a:solidFill>
                <a:latin typeface="+mn-lt"/>
                <a:cs typeface="Calibri"/>
              </a:rPr>
              <a:t>its</a:t>
            </a:r>
          </a:p>
          <a:p>
            <a:pPr marL="25400">
              <a:lnSpc>
                <a:spcPct val="100000"/>
              </a:lnSpc>
            </a:pPr>
            <a:r>
              <a:rPr lang="en-GB" sz="1800" b="0" dirty="0">
                <a:solidFill>
                  <a:schemeClr val="tx1">
                    <a:lumMod val="50000"/>
                    <a:lumOff val="50000"/>
                  </a:schemeClr>
                </a:solidFill>
                <a:latin typeface="+mn-lt"/>
                <a:cs typeface="Calibri"/>
              </a:rPr>
              <a:t>Supplier Scopes 1 and</a:t>
            </a:r>
            <a:r>
              <a:rPr lang="en-GB" sz="1800" b="0" spc="-50" dirty="0">
                <a:solidFill>
                  <a:schemeClr val="tx1">
                    <a:lumMod val="50000"/>
                    <a:lumOff val="50000"/>
                  </a:schemeClr>
                </a:solidFill>
                <a:latin typeface="+mn-lt"/>
                <a:cs typeface="Calibri"/>
              </a:rPr>
              <a:t> </a:t>
            </a:r>
            <a:r>
              <a:rPr lang="en-GB" sz="1800" b="0" dirty="0">
                <a:solidFill>
                  <a:schemeClr val="tx1">
                    <a:lumMod val="50000"/>
                    <a:lumOff val="50000"/>
                  </a:schemeClr>
                </a:solidFill>
                <a:latin typeface="+mn-lt"/>
                <a:cs typeface="Calibri"/>
              </a:rPr>
              <a:t>2</a:t>
            </a:r>
          </a:p>
          <a:p>
            <a:pPr marL="25400">
              <a:lnSpc>
                <a:spcPct val="100000"/>
              </a:lnSpc>
            </a:pPr>
            <a:r>
              <a:rPr lang="zh-CN" altLang="en-US" sz="1800" b="0" dirty="0">
                <a:solidFill>
                  <a:schemeClr val="tx1">
                    <a:lumMod val="50000"/>
                    <a:lumOff val="50000"/>
                  </a:schemeClr>
                </a:solidFill>
                <a:latin typeface="+mn-lt"/>
                <a:cs typeface="Microsoft YaHei"/>
              </a:rPr>
              <a:t>组织范</a:t>
            </a:r>
            <a:r>
              <a:rPr lang="zh-CN" altLang="en-US" sz="1800" b="0" spc="-5" dirty="0">
                <a:solidFill>
                  <a:schemeClr val="tx1">
                    <a:lumMod val="50000"/>
                    <a:lumOff val="50000"/>
                  </a:schemeClr>
                </a:solidFill>
                <a:latin typeface="+mn-lt"/>
                <a:cs typeface="Microsoft YaHei"/>
              </a:rPr>
              <a:t>围</a:t>
            </a:r>
            <a:r>
              <a:rPr lang="en-US" altLang="zh-CN" sz="1800" b="0" dirty="0">
                <a:solidFill>
                  <a:schemeClr val="tx1">
                    <a:lumMod val="50000"/>
                    <a:lumOff val="50000"/>
                  </a:schemeClr>
                </a:solidFill>
                <a:latin typeface="+mn-lt"/>
                <a:cs typeface="Calibri"/>
              </a:rPr>
              <a:t>3</a:t>
            </a:r>
            <a:r>
              <a:rPr lang="zh-CN" altLang="en-US" sz="1800" b="0" dirty="0">
                <a:solidFill>
                  <a:schemeClr val="tx1">
                    <a:lumMod val="50000"/>
                    <a:lumOff val="50000"/>
                  </a:schemeClr>
                </a:solidFill>
                <a:latin typeface="+mn-lt"/>
                <a:cs typeface="Microsoft YaHei"/>
              </a:rPr>
              <a:t>和其供应</a:t>
            </a:r>
            <a:r>
              <a:rPr lang="zh-CN" altLang="en-US" sz="1800" b="0" spc="-15" dirty="0">
                <a:solidFill>
                  <a:schemeClr val="tx1">
                    <a:lumMod val="50000"/>
                    <a:lumOff val="50000"/>
                  </a:schemeClr>
                </a:solidFill>
                <a:latin typeface="+mn-lt"/>
                <a:cs typeface="Microsoft YaHei"/>
              </a:rPr>
              <a:t>商</a:t>
            </a:r>
            <a:r>
              <a:rPr lang="zh-CN" altLang="en-US" sz="1800" b="0" dirty="0">
                <a:solidFill>
                  <a:schemeClr val="tx1">
                    <a:lumMod val="50000"/>
                    <a:lumOff val="50000"/>
                  </a:schemeClr>
                </a:solidFill>
                <a:latin typeface="+mn-lt"/>
                <a:cs typeface="Microsoft YaHei"/>
              </a:rPr>
              <a:t>范围</a:t>
            </a:r>
            <a:r>
              <a:rPr lang="en-US" altLang="zh-CN" sz="1800" b="0" spc="-10" dirty="0">
                <a:solidFill>
                  <a:schemeClr val="tx1">
                    <a:lumMod val="50000"/>
                    <a:lumOff val="50000"/>
                  </a:schemeClr>
                </a:solidFill>
                <a:latin typeface="+mn-lt"/>
                <a:cs typeface="Calibri"/>
              </a:rPr>
              <a:t>1</a:t>
            </a:r>
            <a:r>
              <a:rPr lang="zh-CN" altLang="en-US" sz="1800" b="0" dirty="0">
                <a:solidFill>
                  <a:schemeClr val="tx1">
                    <a:lumMod val="50000"/>
                    <a:lumOff val="50000"/>
                  </a:schemeClr>
                </a:solidFill>
                <a:latin typeface="+mn-lt"/>
                <a:cs typeface="Microsoft YaHei"/>
              </a:rPr>
              <a:t>和</a:t>
            </a:r>
            <a:r>
              <a:rPr lang="en-US" altLang="zh-CN" sz="1800" b="0" spc="-10" dirty="0">
                <a:solidFill>
                  <a:schemeClr val="tx1">
                    <a:lumMod val="50000"/>
                    <a:lumOff val="50000"/>
                  </a:schemeClr>
                </a:solidFill>
                <a:latin typeface="+mn-lt"/>
                <a:cs typeface="Calibri"/>
              </a:rPr>
              <a:t>2</a:t>
            </a:r>
            <a:r>
              <a:rPr lang="zh-CN" altLang="en-US" sz="1800" b="0" dirty="0">
                <a:solidFill>
                  <a:schemeClr val="tx1">
                    <a:lumMod val="50000"/>
                    <a:lumOff val="50000"/>
                  </a:schemeClr>
                </a:solidFill>
                <a:latin typeface="+mn-lt"/>
                <a:cs typeface="Microsoft YaHei"/>
              </a:rPr>
              <a:t>的</a:t>
            </a:r>
            <a:r>
              <a:rPr lang="zh-CN" altLang="en-US" sz="1800" b="0" spc="-15" dirty="0">
                <a:solidFill>
                  <a:schemeClr val="tx1">
                    <a:lumMod val="50000"/>
                    <a:lumOff val="50000"/>
                  </a:schemeClr>
                </a:solidFill>
                <a:latin typeface="+mn-lt"/>
                <a:cs typeface="Microsoft YaHei"/>
              </a:rPr>
              <a:t>关</a:t>
            </a:r>
            <a:r>
              <a:rPr lang="zh-CN" altLang="en-US" sz="1800" b="0" dirty="0">
                <a:solidFill>
                  <a:schemeClr val="tx1">
                    <a:lumMod val="50000"/>
                    <a:lumOff val="50000"/>
                  </a:schemeClr>
                </a:solidFill>
                <a:latin typeface="+mn-lt"/>
                <a:cs typeface="Microsoft YaHei"/>
              </a:rPr>
              <a:t>系</a:t>
            </a:r>
          </a:p>
          <a:p>
            <a:pPr marL="12700">
              <a:lnSpc>
                <a:spcPct val="100000"/>
              </a:lnSpc>
              <a:spcBef>
                <a:spcPts val="2335"/>
              </a:spcBef>
            </a:pPr>
            <a:r>
              <a:rPr lang="en-GB" sz="1800" b="0" dirty="0">
                <a:solidFill>
                  <a:schemeClr val="tx1">
                    <a:lumMod val="50000"/>
                    <a:lumOff val="50000"/>
                  </a:schemeClr>
                </a:solidFill>
                <a:latin typeface="+mn-lt"/>
                <a:cs typeface="Calibri"/>
              </a:rPr>
              <a:t>Scope</a:t>
            </a:r>
            <a:r>
              <a:rPr lang="en-GB" sz="1800" b="0" spc="-5" dirty="0">
                <a:solidFill>
                  <a:schemeClr val="tx1">
                    <a:lumMod val="50000"/>
                    <a:lumOff val="50000"/>
                  </a:schemeClr>
                </a:solidFill>
                <a:latin typeface="+mn-lt"/>
                <a:cs typeface="Calibri"/>
              </a:rPr>
              <a:t> </a:t>
            </a:r>
            <a:r>
              <a:rPr lang="en-GB" sz="1800" b="0" dirty="0">
                <a:solidFill>
                  <a:schemeClr val="tx1">
                    <a:lumMod val="50000"/>
                    <a:lumOff val="50000"/>
                  </a:schemeClr>
                </a:solidFill>
                <a:latin typeface="+mn-lt"/>
                <a:cs typeface="Calibri"/>
              </a:rPr>
              <a:t>1:</a:t>
            </a:r>
            <a:r>
              <a:rPr lang="en-GB" sz="1800" b="0" spc="-10" dirty="0">
                <a:solidFill>
                  <a:schemeClr val="tx1">
                    <a:lumMod val="50000"/>
                    <a:lumOff val="50000"/>
                  </a:schemeClr>
                </a:solidFill>
                <a:latin typeface="+mn-lt"/>
                <a:cs typeface="Calibri"/>
              </a:rPr>
              <a:t> Direct</a:t>
            </a:r>
            <a:r>
              <a:rPr lang="en-GB" sz="1800" b="0" spc="-5" dirty="0">
                <a:solidFill>
                  <a:schemeClr val="tx1">
                    <a:lumMod val="50000"/>
                    <a:lumOff val="50000"/>
                  </a:schemeClr>
                </a:solidFill>
                <a:latin typeface="+mn-lt"/>
                <a:cs typeface="Calibri"/>
              </a:rPr>
              <a:t> GHG</a:t>
            </a:r>
            <a:r>
              <a:rPr lang="en-GB" sz="1800" b="0" spc="-10" dirty="0">
                <a:solidFill>
                  <a:schemeClr val="tx1">
                    <a:lumMod val="50000"/>
                    <a:lumOff val="50000"/>
                  </a:schemeClr>
                </a:solidFill>
                <a:latin typeface="+mn-lt"/>
                <a:cs typeface="Calibri"/>
              </a:rPr>
              <a:t> </a:t>
            </a:r>
            <a:r>
              <a:rPr lang="en-GB" sz="1800" b="0" dirty="0">
                <a:solidFill>
                  <a:schemeClr val="tx1">
                    <a:lumMod val="50000"/>
                    <a:lumOff val="50000"/>
                  </a:schemeClr>
                </a:solidFill>
                <a:latin typeface="+mn-lt"/>
                <a:cs typeface="Calibri"/>
              </a:rPr>
              <a:t>Emissions</a:t>
            </a:r>
            <a:r>
              <a:rPr lang="en-GB" sz="1800" b="0" spc="-20" dirty="0">
                <a:solidFill>
                  <a:schemeClr val="tx1">
                    <a:lumMod val="50000"/>
                    <a:lumOff val="50000"/>
                  </a:schemeClr>
                </a:solidFill>
                <a:latin typeface="+mn-lt"/>
                <a:cs typeface="Calibri"/>
              </a:rPr>
              <a:t> </a:t>
            </a:r>
            <a:r>
              <a:rPr lang="zh-CN" altLang="en-US" sz="1800" b="0" dirty="0">
                <a:solidFill>
                  <a:schemeClr val="tx1">
                    <a:lumMod val="50000"/>
                    <a:lumOff val="50000"/>
                  </a:schemeClr>
                </a:solidFill>
                <a:latin typeface="+mn-lt"/>
                <a:cs typeface="Microsoft YaHei"/>
              </a:rPr>
              <a:t>范围一：直接温室气体</a:t>
            </a:r>
            <a:r>
              <a:rPr lang="zh-CN" altLang="en-US" sz="1800" b="0" spc="-15" dirty="0">
                <a:solidFill>
                  <a:schemeClr val="tx1">
                    <a:lumMod val="50000"/>
                    <a:lumOff val="50000"/>
                  </a:schemeClr>
                </a:solidFill>
                <a:latin typeface="+mn-lt"/>
                <a:cs typeface="Microsoft YaHei"/>
              </a:rPr>
              <a:t>排</a:t>
            </a:r>
            <a:r>
              <a:rPr lang="zh-CN" altLang="en-US" sz="1800" b="0" dirty="0">
                <a:solidFill>
                  <a:schemeClr val="tx1">
                    <a:lumMod val="50000"/>
                    <a:lumOff val="50000"/>
                  </a:schemeClr>
                </a:solidFill>
                <a:latin typeface="+mn-lt"/>
                <a:cs typeface="Microsoft YaHei"/>
              </a:rPr>
              <a:t>放</a:t>
            </a:r>
          </a:p>
          <a:p>
            <a:pPr marL="25400">
              <a:lnSpc>
                <a:spcPct val="100000"/>
              </a:lnSpc>
              <a:spcBef>
                <a:spcPts val="1635"/>
              </a:spcBef>
            </a:pPr>
            <a:r>
              <a:rPr lang="en-GB" sz="1800" b="0" dirty="0">
                <a:solidFill>
                  <a:schemeClr val="tx1">
                    <a:lumMod val="50000"/>
                    <a:lumOff val="50000"/>
                  </a:schemeClr>
                </a:solidFill>
                <a:latin typeface="+mn-lt"/>
                <a:cs typeface="Calibri"/>
              </a:rPr>
              <a:t>Scope</a:t>
            </a:r>
            <a:r>
              <a:rPr lang="en-GB" sz="1800" b="0" spc="-10" dirty="0">
                <a:solidFill>
                  <a:schemeClr val="tx1">
                    <a:lumMod val="50000"/>
                    <a:lumOff val="50000"/>
                  </a:schemeClr>
                </a:solidFill>
                <a:latin typeface="+mn-lt"/>
                <a:cs typeface="Calibri"/>
              </a:rPr>
              <a:t> </a:t>
            </a:r>
            <a:r>
              <a:rPr lang="en-GB" sz="1800" b="0" dirty="0">
                <a:solidFill>
                  <a:schemeClr val="tx1">
                    <a:lumMod val="50000"/>
                    <a:lumOff val="50000"/>
                  </a:schemeClr>
                </a:solidFill>
                <a:latin typeface="+mn-lt"/>
                <a:cs typeface="Calibri"/>
              </a:rPr>
              <a:t>2: </a:t>
            </a:r>
            <a:r>
              <a:rPr lang="en-GB" sz="1800" b="0" spc="-5" dirty="0">
                <a:solidFill>
                  <a:schemeClr val="tx1">
                    <a:lumMod val="50000"/>
                    <a:lumOff val="50000"/>
                  </a:schemeClr>
                </a:solidFill>
                <a:latin typeface="+mn-lt"/>
                <a:cs typeface="Calibri"/>
              </a:rPr>
              <a:t>Indirect</a:t>
            </a:r>
            <a:r>
              <a:rPr lang="en-GB" sz="1800" b="0" spc="-15" dirty="0">
                <a:solidFill>
                  <a:schemeClr val="tx1">
                    <a:lumMod val="50000"/>
                    <a:lumOff val="50000"/>
                  </a:schemeClr>
                </a:solidFill>
                <a:latin typeface="+mn-lt"/>
                <a:cs typeface="Calibri"/>
              </a:rPr>
              <a:t> </a:t>
            </a:r>
            <a:r>
              <a:rPr lang="en-GB" sz="1800" b="0" spc="-5" dirty="0">
                <a:solidFill>
                  <a:schemeClr val="tx1">
                    <a:lumMod val="50000"/>
                    <a:lumOff val="50000"/>
                  </a:schemeClr>
                </a:solidFill>
                <a:latin typeface="+mn-lt"/>
                <a:cs typeface="Calibri"/>
              </a:rPr>
              <a:t>GHG</a:t>
            </a:r>
            <a:r>
              <a:rPr lang="en-GB" sz="1800" b="0" spc="-10" dirty="0">
                <a:solidFill>
                  <a:schemeClr val="tx1">
                    <a:lumMod val="50000"/>
                    <a:lumOff val="50000"/>
                  </a:schemeClr>
                </a:solidFill>
                <a:latin typeface="+mn-lt"/>
                <a:cs typeface="Calibri"/>
              </a:rPr>
              <a:t> </a:t>
            </a:r>
            <a:r>
              <a:rPr lang="en-GB" sz="1800" b="0" dirty="0">
                <a:solidFill>
                  <a:schemeClr val="tx1">
                    <a:lumMod val="50000"/>
                    <a:lumOff val="50000"/>
                  </a:schemeClr>
                </a:solidFill>
                <a:latin typeface="+mn-lt"/>
                <a:cs typeface="Calibri"/>
              </a:rPr>
              <a:t>Emissions</a:t>
            </a:r>
            <a:r>
              <a:rPr lang="en-GB" sz="1800" b="0" spc="-35" dirty="0">
                <a:solidFill>
                  <a:schemeClr val="tx1">
                    <a:lumMod val="50000"/>
                    <a:lumOff val="50000"/>
                  </a:schemeClr>
                </a:solidFill>
                <a:latin typeface="+mn-lt"/>
                <a:cs typeface="Calibri"/>
              </a:rPr>
              <a:t> </a:t>
            </a:r>
            <a:r>
              <a:rPr lang="zh-CN" altLang="en-US" sz="1800" b="0" dirty="0">
                <a:solidFill>
                  <a:schemeClr val="tx1">
                    <a:lumMod val="50000"/>
                    <a:lumOff val="50000"/>
                  </a:schemeClr>
                </a:solidFill>
                <a:latin typeface="+mn-lt"/>
                <a:cs typeface="Microsoft YaHei"/>
              </a:rPr>
              <a:t>范围二：间接温室气</a:t>
            </a:r>
            <a:r>
              <a:rPr lang="zh-CN" altLang="en-US" sz="1800" b="0" spc="-15" dirty="0">
                <a:solidFill>
                  <a:schemeClr val="tx1">
                    <a:lumMod val="50000"/>
                    <a:lumOff val="50000"/>
                  </a:schemeClr>
                </a:solidFill>
                <a:latin typeface="+mn-lt"/>
                <a:cs typeface="Microsoft YaHei"/>
              </a:rPr>
              <a:t>体</a:t>
            </a:r>
            <a:r>
              <a:rPr lang="zh-CN" altLang="en-US" sz="1800" b="0" dirty="0">
                <a:solidFill>
                  <a:schemeClr val="tx1">
                    <a:lumMod val="50000"/>
                    <a:lumOff val="50000"/>
                  </a:schemeClr>
                </a:solidFill>
                <a:latin typeface="+mn-lt"/>
                <a:cs typeface="Microsoft YaHei"/>
              </a:rPr>
              <a:t>排放</a:t>
            </a:r>
          </a:p>
        </p:txBody>
      </p:sp>
      <p:sp>
        <p:nvSpPr>
          <p:cNvPr id="11" name="object 4">
            <a:extLst>
              <a:ext uri="{FF2B5EF4-FFF2-40B4-BE49-F238E27FC236}">
                <a16:creationId xmlns:a16="http://schemas.microsoft.com/office/drawing/2014/main" id="{4819F1F7-F4E2-33BE-1D16-357A4AC25F9B}"/>
              </a:ext>
            </a:extLst>
          </p:cNvPr>
          <p:cNvSpPr txBox="1">
            <a:spLocks noGrp="1"/>
          </p:cNvSpPr>
          <p:nvPr>
            <p:ph type="title"/>
          </p:nvPr>
        </p:nvSpPr>
        <p:spPr>
          <a:xfrm>
            <a:off x="450850" y="591015"/>
            <a:ext cx="10515600" cy="566181"/>
          </a:xfrm>
          <a:prstGeom prst="rect">
            <a:avLst/>
          </a:prstGeom>
        </p:spPr>
        <p:txBody>
          <a:bodyPr vert="horz" wrap="square" lIns="0" tIns="12065" rIns="0" bIns="0" rtlCol="0">
            <a:spAutoFit/>
          </a:bodyPr>
          <a:lstStyle/>
          <a:p>
            <a:r>
              <a:rPr lang="en-US" altLang="zh-CN" i="0" u="none" err="1">
                <a:solidFill>
                  <a:srgbClr val="F8652E"/>
                </a:solidFill>
                <a:latin typeface="微软雅黑" panose="020B0503020204020204" pitchFamily="34" charset="-122"/>
                <a:ea typeface="微软雅黑" panose="020B0503020204020204" pitchFamily="34" charset="-122"/>
              </a:rPr>
              <a:t>议程</a:t>
            </a:r>
            <a:r>
              <a:rPr lang="en-US" altLang="zh-CN" i="0" u="none">
                <a:solidFill>
                  <a:srgbClr val="F8652E"/>
                </a:solidFill>
                <a:ea typeface="Ubuntu Bold"/>
              </a:rPr>
              <a:t>  </a:t>
            </a:r>
            <a:r>
              <a:rPr lang="en-GB" sz="2400">
                <a:latin typeface="Ubuntu" panose="020B0504030602030204" pitchFamily="34" charset="0"/>
              </a:rPr>
              <a:t>Agenda</a:t>
            </a:r>
          </a:p>
        </p:txBody>
      </p:sp>
    </p:spTree>
    <p:extLst>
      <p:ext uri="{BB962C8B-B14F-4D97-AF65-F5344CB8AC3E}">
        <p14:creationId xmlns:p14="http://schemas.microsoft.com/office/powerpoint/2010/main" val="433162695"/>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6348984"/>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4" name="object 4"/>
          <p:cNvSpPr/>
          <p:nvPr/>
        </p:nvSpPr>
        <p:spPr>
          <a:xfrm>
            <a:off x="9790386" y="6448250"/>
            <a:ext cx="182534" cy="14753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p:nvPr/>
        </p:nvSpPr>
        <p:spPr>
          <a:xfrm>
            <a:off x="0" y="0"/>
            <a:ext cx="7661148" cy="6248400"/>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7661147" y="0"/>
            <a:ext cx="4531360" cy="6248400"/>
          </a:xfrm>
          <a:custGeom>
            <a:avLst/>
            <a:gdLst/>
            <a:ahLst/>
            <a:cxnLst/>
            <a:rect l="l" t="t" r="r" b="b"/>
            <a:pathLst>
              <a:path w="4531359" h="6248400">
                <a:moveTo>
                  <a:pt x="0" y="6248400"/>
                </a:moveTo>
                <a:lnTo>
                  <a:pt x="4530852" y="6248400"/>
                </a:lnTo>
                <a:lnTo>
                  <a:pt x="4530852" y="0"/>
                </a:lnTo>
                <a:lnTo>
                  <a:pt x="0" y="0"/>
                </a:lnTo>
                <a:lnTo>
                  <a:pt x="0" y="6248400"/>
                </a:lnTo>
                <a:close/>
              </a:path>
            </a:pathLst>
          </a:custGeom>
          <a:solidFill>
            <a:schemeClr val="accent1"/>
          </a:solidFill>
        </p:spPr>
        <p:txBody>
          <a:bodyPr wrap="square" lIns="0" tIns="0" rIns="0" bIns="0" rtlCol="0"/>
          <a:lstStyle/>
          <a:p>
            <a:endParaRPr>
              <a:solidFill>
                <a:schemeClr val="bg1"/>
              </a:solidFill>
            </a:endParaRPr>
          </a:p>
        </p:txBody>
      </p:sp>
      <p:sp>
        <p:nvSpPr>
          <p:cNvPr id="8" name="object 8"/>
          <p:cNvSpPr txBox="1"/>
          <p:nvPr/>
        </p:nvSpPr>
        <p:spPr>
          <a:xfrm>
            <a:off x="823061" y="4708905"/>
            <a:ext cx="5097145" cy="269240"/>
          </a:xfrm>
          <a:prstGeom prst="rect">
            <a:avLst/>
          </a:prstGeom>
        </p:spPr>
        <p:txBody>
          <a:bodyPr vert="horz" wrap="square" lIns="0" tIns="12065" rIns="0" bIns="0" rtlCol="0">
            <a:spAutoFit/>
          </a:bodyPr>
          <a:lstStyle/>
          <a:p>
            <a:pPr marL="12700">
              <a:lnSpc>
                <a:spcPct val="100000"/>
              </a:lnSpc>
              <a:spcBef>
                <a:spcPts val="95"/>
              </a:spcBef>
            </a:pPr>
            <a:r>
              <a:rPr sz="1600" spc="-5">
                <a:solidFill>
                  <a:srgbClr val="FFFFFF"/>
                </a:solidFill>
                <a:latin typeface="SimSun"/>
                <a:cs typeface="SimSun"/>
              </a:rPr>
              <a:t>为建筑和自然环境提供设计和咨询</a:t>
            </a:r>
            <a:r>
              <a:rPr sz="1600" spc="5">
                <a:solidFill>
                  <a:srgbClr val="FFFFFF"/>
                </a:solidFill>
                <a:latin typeface="SimSun"/>
                <a:cs typeface="SimSun"/>
              </a:rPr>
              <a:t>服</a:t>
            </a:r>
            <a:r>
              <a:rPr sz="1600" spc="-5">
                <a:solidFill>
                  <a:srgbClr val="FFFFFF"/>
                </a:solidFill>
                <a:latin typeface="SimSun"/>
                <a:cs typeface="SimSun"/>
              </a:rPr>
              <a:t>务的</a:t>
            </a:r>
            <a:r>
              <a:rPr sz="1600" spc="5">
                <a:solidFill>
                  <a:srgbClr val="FFFFFF"/>
                </a:solidFill>
                <a:latin typeface="SimSun"/>
                <a:cs typeface="SimSun"/>
              </a:rPr>
              <a:t>全</a:t>
            </a:r>
            <a:r>
              <a:rPr sz="1600" spc="-5">
                <a:solidFill>
                  <a:srgbClr val="FFFFFF"/>
                </a:solidFill>
                <a:latin typeface="SimSun"/>
                <a:cs typeface="SimSun"/>
              </a:rPr>
              <a:t>球领</a:t>
            </a:r>
            <a:r>
              <a:rPr sz="1600" spc="5">
                <a:solidFill>
                  <a:srgbClr val="FFFFFF"/>
                </a:solidFill>
                <a:latin typeface="SimSun"/>
                <a:cs typeface="SimSun"/>
              </a:rPr>
              <a:t>先</a:t>
            </a:r>
            <a:r>
              <a:rPr sz="1600" spc="-5">
                <a:solidFill>
                  <a:srgbClr val="FFFFFF"/>
                </a:solidFill>
                <a:latin typeface="SimSun"/>
                <a:cs typeface="SimSun"/>
              </a:rPr>
              <a:t>供应商</a:t>
            </a:r>
            <a:endParaRPr sz="1600">
              <a:latin typeface="SimSun"/>
              <a:cs typeface="SimSun"/>
            </a:endParaRPr>
          </a:p>
        </p:txBody>
      </p:sp>
      <p:sp>
        <p:nvSpPr>
          <p:cNvPr id="9" name="object 9"/>
          <p:cNvSpPr txBox="1"/>
          <p:nvPr/>
        </p:nvSpPr>
        <p:spPr>
          <a:xfrm>
            <a:off x="823061" y="5127701"/>
            <a:ext cx="3268979" cy="269240"/>
          </a:xfrm>
          <a:prstGeom prst="rect">
            <a:avLst/>
          </a:prstGeom>
        </p:spPr>
        <p:txBody>
          <a:bodyPr vert="horz" wrap="square" lIns="0" tIns="12065" rIns="0" bIns="0" rtlCol="0">
            <a:spAutoFit/>
          </a:bodyPr>
          <a:lstStyle/>
          <a:p>
            <a:pPr marL="12700">
              <a:lnSpc>
                <a:spcPct val="100000"/>
              </a:lnSpc>
              <a:spcBef>
                <a:spcPts val="95"/>
              </a:spcBef>
            </a:pPr>
            <a:r>
              <a:rPr sz="1600" spc="-10">
                <a:solidFill>
                  <a:srgbClr val="FFFFFF"/>
                </a:solidFill>
                <a:latin typeface="SimSun"/>
                <a:cs typeface="SimSun"/>
              </a:rPr>
              <a:t>世界领先的地球科学与环境咨询公司</a:t>
            </a:r>
            <a:endParaRPr sz="1600">
              <a:latin typeface="SimSun"/>
              <a:cs typeface="SimSun"/>
            </a:endParaRPr>
          </a:p>
        </p:txBody>
      </p:sp>
      <p:sp>
        <p:nvSpPr>
          <p:cNvPr id="10" name="object 10"/>
          <p:cNvSpPr txBox="1"/>
          <p:nvPr/>
        </p:nvSpPr>
        <p:spPr>
          <a:xfrm>
            <a:off x="680415" y="2571953"/>
            <a:ext cx="6720205" cy="697230"/>
          </a:xfrm>
          <a:prstGeom prst="rect">
            <a:avLst/>
          </a:prstGeom>
        </p:spPr>
        <p:txBody>
          <a:bodyPr vert="horz" wrap="square" lIns="0" tIns="13335" rIns="0" bIns="0" rtlCol="0">
            <a:spAutoFit/>
          </a:bodyPr>
          <a:lstStyle/>
          <a:p>
            <a:pPr marL="12700">
              <a:lnSpc>
                <a:spcPct val="100000"/>
              </a:lnSpc>
              <a:spcBef>
                <a:spcPts val="105"/>
              </a:spcBef>
            </a:pPr>
            <a:r>
              <a:rPr sz="4400" spc="5" err="1">
                <a:solidFill>
                  <a:srgbClr val="FFFFFF"/>
                </a:solidFill>
                <a:latin typeface="Microsoft YaHei"/>
                <a:cs typeface="Microsoft YaHei"/>
              </a:rPr>
              <a:t>科</a:t>
            </a:r>
            <a:r>
              <a:rPr sz="4400" err="1">
                <a:solidFill>
                  <a:srgbClr val="FFFFFF"/>
                </a:solidFill>
                <a:latin typeface="Microsoft YaHei"/>
                <a:cs typeface="Microsoft YaHei"/>
              </a:rPr>
              <a:t>进</a:t>
            </a:r>
            <a:r>
              <a:rPr sz="4400" spc="-5" err="1">
                <a:solidFill>
                  <a:srgbClr val="FFFFFF"/>
                </a:solidFill>
                <a:latin typeface="Microsoft YaHei"/>
                <a:cs typeface="Microsoft YaHei"/>
              </a:rPr>
              <a:t>∙</a:t>
            </a:r>
            <a:r>
              <a:rPr sz="4400" spc="5" err="1">
                <a:solidFill>
                  <a:srgbClr val="FFFFFF"/>
                </a:solidFill>
                <a:latin typeface="Microsoft YaHei"/>
                <a:cs typeface="Microsoft YaHei"/>
              </a:rPr>
              <a:t>高</a:t>
            </a:r>
            <a:r>
              <a:rPr sz="4400" spc="-15" err="1">
                <a:solidFill>
                  <a:srgbClr val="FFFFFF"/>
                </a:solidFill>
                <a:latin typeface="Microsoft YaHei"/>
                <a:cs typeface="Microsoft YaHei"/>
              </a:rPr>
              <a:t>达</a:t>
            </a:r>
            <a:r>
              <a:rPr sz="2400" spc="-5" err="1">
                <a:solidFill>
                  <a:srgbClr val="FFFFFF"/>
                </a:solidFill>
                <a:latin typeface="Ubuntu" panose="020B0504030602030204" pitchFamily="34" charset="0"/>
                <a:cs typeface="Microsoft YaHei"/>
              </a:rPr>
              <a:t>（WSP</a:t>
            </a:r>
            <a:r>
              <a:rPr sz="2400" spc="-55">
                <a:solidFill>
                  <a:srgbClr val="FFFFFF"/>
                </a:solidFill>
                <a:latin typeface="Ubuntu" panose="020B0504030602030204" pitchFamily="34" charset="0"/>
                <a:cs typeface="Microsoft YaHei"/>
              </a:rPr>
              <a:t> </a:t>
            </a:r>
            <a:r>
              <a:rPr sz="2400" spc="-5">
                <a:solidFill>
                  <a:srgbClr val="FFFFFF"/>
                </a:solidFill>
                <a:latin typeface="Ubuntu" panose="020B0504030602030204" pitchFamily="34" charset="0"/>
                <a:cs typeface="Microsoft YaHei"/>
              </a:rPr>
              <a:t>Golder）</a:t>
            </a:r>
            <a:endParaRPr sz="2400">
              <a:latin typeface="Ubuntu" panose="020B0504030602030204" pitchFamily="34" charset="0"/>
              <a:cs typeface="Microsoft YaHei"/>
            </a:endParaRPr>
          </a:p>
        </p:txBody>
      </p:sp>
      <p:sp>
        <p:nvSpPr>
          <p:cNvPr id="11" name="object 11"/>
          <p:cNvSpPr txBox="1"/>
          <p:nvPr/>
        </p:nvSpPr>
        <p:spPr>
          <a:xfrm>
            <a:off x="9653143" y="769111"/>
            <a:ext cx="592455" cy="299720"/>
          </a:xfrm>
          <a:prstGeom prst="rect">
            <a:avLst/>
          </a:prstGeom>
        </p:spPr>
        <p:txBody>
          <a:bodyPr vert="horz" wrap="square" lIns="0" tIns="12700" rIns="0" bIns="0" rtlCol="0">
            <a:spAutoFit/>
          </a:bodyPr>
          <a:lstStyle/>
          <a:p>
            <a:pPr marL="12700">
              <a:lnSpc>
                <a:spcPct val="100000"/>
              </a:lnSpc>
              <a:spcBef>
                <a:spcPts val="100"/>
              </a:spcBef>
            </a:pPr>
            <a:r>
              <a:rPr sz="1800" b="1" spc="5">
                <a:solidFill>
                  <a:schemeClr val="bg1"/>
                </a:solidFill>
                <a:latin typeface="Microsoft YaHei"/>
                <a:cs typeface="Microsoft YaHei"/>
              </a:rPr>
              <a:t>2022</a:t>
            </a:r>
            <a:endParaRPr sz="1800">
              <a:solidFill>
                <a:schemeClr val="bg1"/>
              </a:solidFill>
              <a:latin typeface="Microsoft YaHei"/>
              <a:cs typeface="Microsoft YaHei"/>
            </a:endParaRPr>
          </a:p>
        </p:txBody>
      </p:sp>
      <p:sp>
        <p:nvSpPr>
          <p:cNvPr id="12" name="object 12"/>
          <p:cNvSpPr txBox="1">
            <a:spLocks noGrp="1"/>
          </p:cNvSpPr>
          <p:nvPr>
            <p:ph type="title"/>
          </p:nvPr>
        </p:nvSpPr>
        <p:spPr>
          <a:xfrm>
            <a:off x="8680831" y="1194002"/>
            <a:ext cx="2537460" cy="331470"/>
          </a:xfrm>
          <a:prstGeom prst="rect">
            <a:avLst/>
          </a:prstGeom>
        </p:spPr>
        <p:txBody>
          <a:bodyPr vert="horz" wrap="square" lIns="0" tIns="13335" rIns="0" bIns="0" rtlCol="0">
            <a:spAutoFit/>
          </a:bodyPr>
          <a:lstStyle/>
          <a:p>
            <a:pPr marL="12700">
              <a:lnSpc>
                <a:spcPct val="100000"/>
              </a:lnSpc>
              <a:spcBef>
                <a:spcPts val="105"/>
              </a:spcBef>
            </a:pPr>
            <a:r>
              <a:rPr sz="2000" b="0" i="0">
                <a:solidFill>
                  <a:schemeClr val="bg1"/>
                </a:solidFill>
                <a:latin typeface="Microsoft YaHei"/>
                <a:cs typeface="Microsoft YaHei"/>
              </a:rPr>
              <a:t>ES</a:t>
            </a:r>
            <a:r>
              <a:rPr sz="2000" b="0" i="0" spc="-10">
                <a:solidFill>
                  <a:schemeClr val="bg1"/>
                </a:solidFill>
                <a:latin typeface="Microsoft YaHei"/>
                <a:cs typeface="Microsoft YaHei"/>
              </a:rPr>
              <a:t>G</a:t>
            </a:r>
            <a:r>
              <a:rPr sz="2000" b="0" i="0">
                <a:solidFill>
                  <a:schemeClr val="bg1"/>
                </a:solidFill>
                <a:latin typeface="Microsoft YaHei"/>
                <a:cs typeface="Microsoft YaHei"/>
              </a:rPr>
              <a:t>和可持续发展咨询</a:t>
            </a:r>
            <a:endParaRPr sz="2000">
              <a:solidFill>
                <a:schemeClr val="bg1"/>
              </a:solidFill>
              <a:latin typeface="Microsoft YaHei"/>
              <a:cs typeface="Microsoft YaHei"/>
            </a:endParaRPr>
          </a:p>
        </p:txBody>
      </p:sp>
      <p:sp>
        <p:nvSpPr>
          <p:cNvPr id="13" name="object 13"/>
          <p:cNvSpPr txBox="1"/>
          <p:nvPr/>
        </p:nvSpPr>
        <p:spPr>
          <a:xfrm>
            <a:off x="7898638" y="1651762"/>
            <a:ext cx="4100195" cy="670560"/>
          </a:xfrm>
          <a:prstGeom prst="rect">
            <a:avLst/>
          </a:prstGeom>
        </p:spPr>
        <p:txBody>
          <a:bodyPr vert="horz" wrap="square" lIns="0" tIns="13335" rIns="0" bIns="0" rtlCol="0">
            <a:spAutoFit/>
          </a:bodyPr>
          <a:lstStyle/>
          <a:p>
            <a:pPr algn="ctr">
              <a:lnSpc>
                <a:spcPct val="100000"/>
              </a:lnSpc>
              <a:spcBef>
                <a:spcPts val="105"/>
              </a:spcBef>
            </a:pPr>
            <a:r>
              <a:rPr sz="2000">
                <a:solidFill>
                  <a:schemeClr val="bg1"/>
                </a:solidFill>
                <a:latin typeface="Microsoft YaHei"/>
                <a:cs typeface="Microsoft YaHei"/>
              </a:rPr>
              <a:t>全球市场领导者</a:t>
            </a:r>
          </a:p>
          <a:p>
            <a:pPr algn="ctr">
              <a:lnSpc>
                <a:spcPct val="100000"/>
              </a:lnSpc>
              <a:spcBef>
                <a:spcPts val="1230"/>
              </a:spcBef>
            </a:pPr>
            <a:r>
              <a:rPr sz="1200">
                <a:solidFill>
                  <a:schemeClr val="bg1"/>
                </a:solidFill>
                <a:latin typeface="Microsoft YaHei"/>
                <a:cs typeface="Microsoft YaHei"/>
              </a:rPr>
              <a:t>《</a:t>
            </a:r>
            <a:r>
              <a:rPr sz="1200" spc="-10">
                <a:solidFill>
                  <a:schemeClr val="bg1"/>
                </a:solidFill>
                <a:latin typeface="Microsoft YaHei"/>
                <a:cs typeface="Microsoft YaHei"/>
              </a:rPr>
              <a:t>Verdantix</a:t>
            </a:r>
            <a:r>
              <a:rPr sz="1200">
                <a:solidFill>
                  <a:schemeClr val="bg1"/>
                </a:solidFill>
                <a:latin typeface="Microsoft YaHei"/>
                <a:cs typeface="Microsoft YaHei"/>
              </a:rPr>
              <a:t>绿色象限</a:t>
            </a:r>
            <a:r>
              <a:rPr sz="1200" spc="-5">
                <a:solidFill>
                  <a:schemeClr val="bg1"/>
                </a:solidFill>
                <a:latin typeface="Microsoft YaHei"/>
                <a:cs typeface="Microsoft YaHei"/>
              </a:rPr>
              <a:t>：2022</a:t>
            </a:r>
            <a:r>
              <a:rPr sz="1200">
                <a:solidFill>
                  <a:schemeClr val="bg1"/>
                </a:solidFill>
                <a:latin typeface="Microsoft YaHei"/>
                <a:cs typeface="Microsoft YaHei"/>
              </a:rPr>
              <a:t>年</a:t>
            </a:r>
            <a:r>
              <a:rPr sz="1200" spc="-5">
                <a:solidFill>
                  <a:schemeClr val="bg1"/>
                </a:solidFill>
                <a:latin typeface="Microsoft YaHei"/>
                <a:cs typeface="Microsoft YaHei"/>
              </a:rPr>
              <a:t>ESG</a:t>
            </a:r>
            <a:r>
              <a:rPr sz="1200">
                <a:solidFill>
                  <a:schemeClr val="bg1"/>
                </a:solidFill>
                <a:latin typeface="Microsoft YaHei"/>
                <a:cs typeface="Microsoft YaHei"/>
              </a:rPr>
              <a:t>与可持续发展咨询报告》</a:t>
            </a:r>
          </a:p>
        </p:txBody>
      </p:sp>
      <p:sp>
        <p:nvSpPr>
          <p:cNvPr id="14" name="object 14"/>
          <p:cNvSpPr txBox="1"/>
          <p:nvPr/>
        </p:nvSpPr>
        <p:spPr>
          <a:xfrm>
            <a:off x="8790558" y="2767829"/>
            <a:ext cx="2316480" cy="1231265"/>
          </a:xfrm>
          <a:prstGeom prst="rect">
            <a:avLst/>
          </a:prstGeom>
        </p:spPr>
        <p:txBody>
          <a:bodyPr vert="horz" wrap="square" lIns="0" tIns="147955" rIns="0" bIns="0" rtlCol="0">
            <a:spAutoFit/>
          </a:bodyPr>
          <a:lstStyle/>
          <a:p>
            <a:pPr marL="1270" algn="ctr">
              <a:lnSpc>
                <a:spcPct val="100000"/>
              </a:lnSpc>
              <a:spcBef>
                <a:spcPts val="1165"/>
              </a:spcBef>
            </a:pPr>
            <a:r>
              <a:rPr sz="1800" b="1" spc="5">
                <a:solidFill>
                  <a:schemeClr val="bg1"/>
                </a:solidFill>
                <a:latin typeface="Microsoft YaHei"/>
                <a:cs typeface="Microsoft YaHei"/>
              </a:rPr>
              <a:t>2021</a:t>
            </a:r>
            <a:endParaRPr sz="1800">
              <a:solidFill>
                <a:schemeClr val="bg1"/>
              </a:solidFill>
              <a:latin typeface="Microsoft YaHei"/>
              <a:cs typeface="Microsoft YaHei"/>
            </a:endParaRPr>
          </a:p>
          <a:p>
            <a:pPr algn="ctr">
              <a:lnSpc>
                <a:spcPct val="100000"/>
              </a:lnSpc>
              <a:spcBef>
                <a:spcPts val="1195"/>
              </a:spcBef>
            </a:pPr>
            <a:r>
              <a:rPr sz="2000">
                <a:solidFill>
                  <a:schemeClr val="bg1"/>
                </a:solidFill>
                <a:latin typeface="Microsoft YaHei"/>
                <a:cs typeface="Microsoft YaHei"/>
              </a:rPr>
              <a:t>最具可持续性的公司</a:t>
            </a:r>
          </a:p>
          <a:p>
            <a:pPr marL="1270" algn="ctr">
              <a:lnSpc>
                <a:spcPct val="100000"/>
              </a:lnSpc>
              <a:spcBef>
                <a:spcPts val="1230"/>
              </a:spcBef>
            </a:pPr>
            <a:r>
              <a:rPr sz="1200">
                <a:solidFill>
                  <a:schemeClr val="bg1"/>
                </a:solidFill>
                <a:latin typeface="Microsoft YaHei"/>
                <a:cs typeface="Microsoft YaHei"/>
              </a:rPr>
              <a:t>《世界金融杂志》</a:t>
            </a:r>
          </a:p>
        </p:txBody>
      </p:sp>
      <p:sp>
        <p:nvSpPr>
          <p:cNvPr id="15" name="object 15"/>
          <p:cNvSpPr txBox="1"/>
          <p:nvPr/>
        </p:nvSpPr>
        <p:spPr>
          <a:xfrm>
            <a:off x="8537575" y="4890896"/>
            <a:ext cx="2825115" cy="670560"/>
          </a:xfrm>
          <a:prstGeom prst="rect">
            <a:avLst/>
          </a:prstGeom>
        </p:spPr>
        <p:txBody>
          <a:bodyPr vert="horz" wrap="square" lIns="0" tIns="12700" rIns="0" bIns="0" rtlCol="0">
            <a:spAutoFit/>
          </a:bodyPr>
          <a:lstStyle/>
          <a:p>
            <a:pPr algn="ctr">
              <a:lnSpc>
                <a:spcPct val="100000"/>
              </a:lnSpc>
              <a:spcBef>
                <a:spcPts val="100"/>
              </a:spcBef>
            </a:pPr>
            <a:r>
              <a:rPr sz="2000">
                <a:solidFill>
                  <a:schemeClr val="bg1"/>
                </a:solidFill>
                <a:latin typeface="Microsoft YaHei"/>
                <a:cs typeface="Microsoft YaHei"/>
              </a:rPr>
              <a:t>全球第一的环境咨询公司</a:t>
            </a:r>
          </a:p>
          <a:p>
            <a:pPr algn="ctr">
              <a:lnSpc>
                <a:spcPct val="100000"/>
              </a:lnSpc>
              <a:spcBef>
                <a:spcPts val="1235"/>
              </a:spcBef>
            </a:pPr>
            <a:r>
              <a:rPr sz="1200" spc="-5">
                <a:solidFill>
                  <a:schemeClr val="bg1"/>
                </a:solidFill>
                <a:latin typeface="Microsoft YaHei"/>
                <a:cs typeface="Microsoft YaHei"/>
              </a:rPr>
              <a:t>根据</a:t>
            </a:r>
            <a:r>
              <a:rPr sz="1200">
                <a:solidFill>
                  <a:schemeClr val="bg1"/>
                </a:solidFill>
                <a:latin typeface="Microsoft YaHei"/>
                <a:cs typeface="Microsoft YaHei"/>
              </a:rPr>
              <a:t>Environment</a:t>
            </a:r>
            <a:r>
              <a:rPr sz="1200" spc="-50">
                <a:solidFill>
                  <a:schemeClr val="bg1"/>
                </a:solidFill>
                <a:latin typeface="Microsoft YaHei"/>
                <a:cs typeface="Microsoft YaHei"/>
              </a:rPr>
              <a:t> </a:t>
            </a:r>
            <a:r>
              <a:rPr sz="1200" spc="-5">
                <a:solidFill>
                  <a:schemeClr val="bg1"/>
                </a:solidFill>
                <a:latin typeface="Microsoft YaHei"/>
                <a:cs typeface="Microsoft YaHei"/>
              </a:rPr>
              <a:t>Analyst数据</a:t>
            </a:r>
            <a:endParaRPr sz="1200">
              <a:solidFill>
                <a:schemeClr val="bg1"/>
              </a:solidFill>
              <a:latin typeface="Microsoft YaHei"/>
              <a:cs typeface="Microsoft YaHei"/>
            </a:endParaRPr>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61263" y="446589"/>
            <a:ext cx="11199749" cy="631583"/>
          </a:xfrm>
          <a:prstGeom prst="rect">
            <a:avLst/>
          </a:prstGeom>
        </p:spPr>
        <p:txBody>
          <a:bodyPr vert="horz" wrap="square" lIns="0" tIns="79375" rIns="0" bIns="0" rtlCol="0">
            <a:spAutoFit/>
          </a:bodyPr>
          <a:lstStyle/>
          <a:p>
            <a:pPr marL="12700" marR="5080">
              <a:lnSpc>
                <a:spcPts val="4340"/>
              </a:lnSpc>
              <a:spcBef>
                <a:spcPts val="625"/>
              </a:spcBef>
            </a:pPr>
            <a:r>
              <a:rPr i="0" spc="-5">
                <a:latin typeface="+mn-lt"/>
                <a:cs typeface="Calibri"/>
              </a:rPr>
              <a:t>ISO 14064</a:t>
            </a:r>
            <a:r>
              <a:rPr spc="-5">
                <a:latin typeface="+mn-lt"/>
              </a:rPr>
              <a:t>的</a:t>
            </a:r>
            <a:r>
              <a:rPr lang="en-GB" spc="-5">
                <a:latin typeface="+mn-lt"/>
              </a:rPr>
              <a:t> "</a:t>
            </a:r>
            <a:r>
              <a:rPr spc="-5" err="1">
                <a:latin typeface="+mn-lt"/>
              </a:rPr>
              <a:t>类别系</a:t>
            </a:r>
            <a:r>
              <a:rPr lang="en-GB" spc="-5">
                <a:latin typeface="+mn-lt"/>
              </a:rPr>
              <a:t>"</a:t>
            </a:r>
            <a:r>
              <a:rPr lang="en-US" sz="2400" spc="-20">
                <a:latin typeface="Ubuntu" panose="020B0504030602030204" pitchFamily="34" charset="0"/>
                <a:cs typeface="Calibri"/>
              </a:rPr>
              <a:t>Category </a:t>
            </a:r>
            <a:r>
              <a:rPr lang="en-US" sz="2400" spc="-35">
                <a:latin typeface="Ubuntu" panose="020B0504030602030204" pitchFamily="34" charset="0"/>
                <a:cs typeface="Calibri"/>
              </a:rPr>
              <a:t>system </a:t>
            </a:r>
            <a:r>
              <a:rPr lang="en-US" sz="2400" spc="-10">
                <a:latin typeface="Ubuntu" panose="020B0504030602030204" pitchFamily="34" charset="0"/>
                <a:cs typeface="Calibri"/>
              </a:rPr>
              <a:t>introduced </a:t>
            </a:r>
            <a:r>
              <a:rPr lang="en-US" sz="2400" spc="-15">
                <a:latin typeface="Ubuntu" panose="020B0504030602030204" pitchFamily="34" charset="0"/>
                <a:cs typeface="Calibri"/>
              </a:rPr>
              <a:t>by </a:t>
            </a:r>
            <a:r>
              <a:rPr lang="en-US" sz="2400" spc="-5">
                <a:latin typeface="Ubuntu" panose="020B0504030602030204" pitchFamily="34" charset="0"/>
                <a:cs typeface="Calibri"/>
              </a:rPr>
              <a:t>ISO 14064 </a:t>
            </a:r>
            <a:endParaRPr sz="2400" spc="-5">
              <a:latin typeface="Ubuntu" panose="020B0504030602030204" pitchFamily="34" charset="0"/>
            </a:endParaRPr>
          </a:p>
        </p:txBody>
      </p:sp>
      <p:sp>
        <p:nvSpPr>
          <p:cNvPr id="3" name="object 3"/>
          <p:cNvSpPr/>
          <p:nvPr/>
        </p:nvSpPr>
        <p:spPr>
          <a:xfrm>
            <a:off x="382524" y="1589532"/>
            <a:ext cx="4114800" cy="4183379"/>
          </a:xfrm>
          <a:prstGeom prst="rect">
            <a:avLst/>
          </a:prstGeom>
          <a:blipFill>
            <a:blip r:embed="rId2" cstate="print"/>
            <a:stretch>
              <a:fillRect/>
            </a:stretch>
          </a:blipFill>
        </p:spPr>
        <p:txBody>
          <a:bodyPr wrap="square" lIns="0" tIns="0" rIns="0" bIns="0" rtlCol="0"/>
          <a:lstStyle/>
          <a:p>
            <a:endParaRPr/>
          </a:p>
        </p:txBody>
      </p:sp>
      <p:sp>
        <p:nvSpPr>
          <p:cNvPr id="4" name="object 4"/>
          <p:cNvSpPr txBox="1"/>
          <p:nvPr/>
        </p:nvSpPr>
        <p:spPr>
          <a:xfrm>
            <a:off x="4798567" y="1691386"/>
            <a:ext cx="6741159" cy="4505721"/>
          </a:xfrm>
          <a:prstGeom prst="rect">
            <a:avLst/>
          </a:prstGeom>
        </p:spPr>
        <p:txBody>
          <a:bodyPr vert="horz" wrap="square" lIns="0" tIns="12065" rIns="0" bIns="0" rtlCol="0">
            <a:spAutoFit/>
          </a:bodyPr>
          <a:lstStyle/>
          <a:p>
            <a:pPr marL="12700" marR="5080">
              <a:lnSpc>
                <a:spcPct val="100000"/>
              </a:lnSpc>
              <a:spcBef>
                <a:spcPts val="95"/>
              </a:spcBef>
            </a:pPr>
            <a:r>
              <a:rPr sz="2400" spc="-10">
                <a:solidFill>
                  <a:schemeClr val="tx1">
                    <a:lumMod val="50000"/>
                    <a:lumOff val="50000"/>
                  </a:schemeClr>
                </a:solidFill>
                <a:latin typeface="Calibri"/>
                <a:cs typeface="Calibri"/>
              </a:rPr>
              <a:t>The </a:t>
            </a:r>
            <a:r>
              <a:rPr sz="2400" spc="-15">
                <a:solidFill>
                  <a:schemeClr val="tx1">
                    <a:lumMod val="50000"/>
                    <a:lumOff val="50000"/>
                  </a:schemeClr>
                </a:solidFill>
                <a:latin typeface="Calibri"/>
                <a:cs typeface="Calibri"/>
              </a:rPr>
              <a:t>concept </a:t>
            </a:r>
            <a:r>
              <a:rPr sz="2400" spc="-5">
                <a:solidFill>
                  <a:schemeClr val="tx1">
                    <a:lumMod val="50000"/>
                    <a:lumOff val="50000"/>
                  </a:schemeClr>
                </a:solidFill>
                <a:latin typeface="Calibri"/>
                <a:cs typeface="Calibri"/>
              </a:rPr>
              <a:t>of </a:t>
            </a:r>
            <a:r>
              <a:rPr sz="2400" spc="-10">
                <a:solidFill>
                  <a:schemeClr val="tx1">
                    <a:lumMod val="50000"/>
                    <a:lumOff val="50000"/>
                  </a:schemeClr>
                </a:solidFill>
                <a:latin typeface="Calibri"/>
                <a:cs typeface="Calibri"/>
              </a:rPr>
              <a:t>"Category </a:t>
            </a:r>
            <a:r>
              <a:rPr sz="2400" spc="-5">
                <a:solidFill>
                  <a:schemeClr val="tx1">
                    <a:lumMod val="50000"/>
                    <a:lumOff val="50000"/>
                  </a:schemeClr>
                </a:solidFill>
                <a:latin typeface="Calibri"/>
                <a:cs typeface="Calibri"/>
              </a:rPr>
              <a:t>1/2/3/4/5/6" is </a:t>
            </a:r>
            <a:r>
              <a:rPr sz="2400" spc="-10">
                <a:solidFill>
                  <a:schemeClr val="tx1">
                    <a:lumMod val="50000"/>
                    <a:lumOff val="50000"/>
                  </a:schemeClr>
                </a:solidFill>
                <a:latin typeface="Calibri"/>
                <a:cs typeface="Calibri"/>
              </a:rPr>
              <a:t>derived </a:t>
            </a:r>
            <a:r>
              <a:rPr sz="2400" spc="-15">
                <a:solidFill>
                  <a:schemeClr val="tx1">
                    <a:lumMod val="50000"/>
                    <a:lumOff val="50000"/>
                  </a:schemeClr>
                </a:solidFill>
                <a:latin typeface="Calibri"/>
                <a:cs typeface="Calibri"/>
              </a:rPr>
              <a:t>from </a:t>
            </a:r>
            <a:r>
              <a:rPr sz="2400" spc="-5">
                <a:solidFill>
                  <a:schemeClr val="tx1">
                    <a:lumMod val="50000"/>
                    <a:lumOff val="50000"/>
                  </a:schemeClr>
                </a:solidFill>
                <a:latin typeface="Calibri"/>
                <a:cs typeface="Calibri"/>
              </a:rPr>
              <a:t>ISO  14064:2018, a </a:t>
            </a:r>
            <a:r>
              <a:rPr sz="2400" spc="-10">
                <a:solidFill>
                  <a:schemeClr val="tx1">
                    <a:lumMod val="50000"/>
                    <a:lumOff val="50000"/>
                  </a:schemeClr>
                </a:solidFill>
                <a:latin typeface="Calibri"/>
                <a:cs typeface="Calibri"/>
              </a:rPr>
              <a:t>set </a:t>
            </a:r>
            <a:r>
              <a:rPr sz="2400" spc="-5">
                <a:solidFill>
                  <a:schemeClr val="tx1">
                    <a:lumMod val="50000"/>
                    <a:lumOff val="50000"/>
                  </a:schemeClr>
                </a:solidFill>
                <a:latin typeface="Calibri"/>
                <a:cs typeface="Calibri"/>
              </a:rPr>
              <a:t>of </a:t>
            </a:r>
            <a:r>
              <a:rPr sz="2400" spc="-10">
                <a:solidFill>
                  <a:schemeClr val="tx1">
                    <a:lumMod val="50000"/>
                    <a:lumOff val="50000"/>
                  </a:schemeClr>
                </a:solidFill>
                <a:latin typeface="Calibri"/>
                <a:cs typeface="Calibri"/>
              </a:rPr>
              <a:t>internationally accepted </a:t>
            </a:r>
            <a:r>
              <a:rPr sz="2400" spc="-5">
                <a:solidFill>
                  <a:schemeClr val="tx1">
                    <a:lumMod val="50000"/>
                    <a:lumOff val="50000"/>
                  </a:schemeClr>
                </a:solidFill>
                <a:latin typeface="Calibri"/>
                <a:cs typeface="Calibri"/>
              </a:rPr>
              <a:t>GHG  </a:t>
            </a:r>
            <a:r>
              <a:rPr sz="2400" spc="-10">
                <a:solidFill>
                  <a:schemeClr val="tx1">
                    <a:lumMod val="50000"/>
                    <a:lumOff val="50000"/>
                  </a:schemeClr>
                </a:solidFill>
                <a:latin typeface="Calibri"/>
                <a:cs typeface="Calibri"/>
              </a:rPr>
              <a:t>verification standards developed by </a:t>
            </a:r>
            <a:r>
              <a:rPr sz="2400" spc="-5">
                <a:solidFill>
                  <a:schemeClr val="tx1">
                    <a:lumMod val="50000"/>
                    <a:lumOff val="50000"/>
                  </a:schemeClr>
                </a:solidFill>
                <a:latin typeface="Calibri"/>
                <a:cs typeface="Calibri"/>
              </a:rPr>
              <a:t>the </a:t>
            </a:r>
            <a:r>
              <a:rPr sz="2400" spc="-10">
                <a:solidFill>
                  <a:schemeClr val="tx1">
                    <a:lumMod val="50000"/>
                    <a:lumOff val="50000"/>
                  </a:schemeClr>
                </a:solidFill>
                <a:latin typeface="Calibri"/>
                <a:cs typeface="Calibri"/>
              </a:rPr>
              <a:t>International  </a:t>
            </a:r>
            <a:r>
              <a:rPr sz="2400" spc="-15">
                <a:solidFill>
                  <a:schemeClr val="tx1">
                    <a:lumMod val="50000"/>
                    <a:lumOff val="50000"/>
                  </a:schemeClr>
                </a:solidFill>
                <a:latin typeface="Calibri"/>
                <a:cs typeface="Calibri"/>
              </a:rPr>
              <a:t>Organization </a:t>
            </a:r>
            <a:r>
              <a:rPr sz="2400" spc="-20">
                <a:solidFill>
                  <a:schemeClr val="tx1">
                    <a:lumMod val="50000"/>
                    <a:lumOff val="50000"/>
                  </a:schemeClr>
                </a:solidFill>
                <a:latin typeface="Calibri"/>
                <a:cs typeface="Calibri"/>
              </a:rPr>
              <a:t>for </a:t>
            </a:r>
            <a:r>
              <a:rPr sz="2400" spc="-15">
                <a:solidFill>
                  <a:schemeClr val="tx1">
                    <a:lumMod val="50000"/>
                    <a:lumOff val="50000"/>
                  </a:schemeClr>
                </a:solidFill>
                <a:latin typeface="Calibri"/>
                <a:cs typeface="Calibri"/>
              </a:rPr>
              <a:t>Standardization </a:t>
            </a:r>
            <a:r>
              <a:rPr sz="2400" spc="-10">
                <a:solidFill>
                  <a:schemeClr val="tx1">
                    <a:lumMod val="50000"/>
                    <a:lumOff val="50000"/>
                  </a:schemeClr>
                </a:solidFill>
                <a:latin typeface="Calibri"/>
                <a:cs typeface="Calibri"/>
              </a:rPr>
              <a:t>(ISO), </a:t>
            </a:r>
            <a:r>
              <a:rPr sz="2400" spc="-5">
                <a:solidFill>
                  <a:schemeClr val="tx1">
                    <a:lumMod val="50000"/>
                    <a:lumOff val="50000"/>
                  </a:schemeClr>
                </a:solidFill>
                <a:latin typeface="Calibri"/>
                <a:cs typeface="Calibri"/>
              </a:rPr>
              <a:t>which is </a:t>
            </a:r>
            <a:r>
              <a:rPr sz="2400" spc="-10">
                <a:solidFill>
                  <a:schemeClr val="tx1">
                    <a:lumMod val="50000"/>
                    <a:lumOff val="50000"/>
                  </a:schemeClr>
                </a:solidFill>
                <a:latin typeface="Calibri"/>
                <a:cs typeface="Calibri"/>
              </a:rPr>
              <a:t>divided </a:t>
            </a:r>
            <a:r>
              <a:rPr sz="2400" spc="-20">
                <a:solidFill>
                  <a:schemeClr val="tx1">
                    <a:lumMod val="50000"/>
                    <a:lumOff val="50000"/>
                  </a:schemeClr>
                </a:solidFill>
                <a:latin typeface="Calibri"/>
                <a:cs typeface="Calibri"/>
              </a:rPr>
              <a:t>into  </a:t>
            </a:r>
            <a:r>
              <a:rPr sz="2400" spc="-10">
                <a:solidFill>
                  <a:schemeClr val="tx1">
                    <a:lumMod val="50000"/>
                    <a:lumOff val="50000"/>
                  </a:schemeClr>
                </a:solidFill>
                <a:latin typeface="Calibri"/>
                <a:cs typeface="Calibri"/>
              </a:rPr>
              <a:t>three </a:t>
            </a:r>
            <a:r>
              <a:rPr sz="2400" spc="-5">
                <a:solidFill>
                  <a:schemeClr val="tx1">
                    <a:lumMod val="50000"/>
                    <a:lumOff val="50000"/>
                  </a:schemeClr>
                </a:solidFill>
                <a:latin typeface="Calibri"/>
                <a:cs typeface="Calibri"/>
              </a:rPr>
              <a:t>parts: </a:t>
            </a:r>
            <a:r>
              <a:rPr sz="2400" spc="-15">
                <a:solidFill>
                  <a:schemeClr val="tx1">
                    <a:lumMod val="50000"/>
                    <a:lumOff val="50000"/>
                  </a:schemeClr>
                </a:solidFill>
                <a:latin typeface="Calibri"/>
                <a:cs typeface="Calibri"/>
              </a:rPr>
              <a:t>organization-level </a:t>
            </a:r>
            <a:r>
              <a:rPr sz="2400" spc="-10">
                <a:solidFill>
                  <a:schemeClr val="tx1">
                    <a:lumMod val="50000"/>
                    <a:lumOff val="50000"/>
                  </a:schemeClr>
                </a:solidFill>
                <a:latin typeface="Calibri"/>
                <a:cs typeface="Calibri"/>
              </a:rPr>
              <a:t>quantification, project-level  quantification, </a:t>
            </a:r>
            <a:r>
              <a:rPr sz="2400" spc="-5">
                <a:solidFill>
                  <a:schemeClr val="tx1">
                    <a:lumMod val="50000"/>
                    <a:lumOff val="50000"/>
                  </a:schemeClr>
                </a:solidFill>
                <a:latin typeface="Calibri"/>
                <a:cs typeface="Calibri"/>
              </a:rPr>
              <a:t>and </a:t>
            </a:r>
            <a:r>
              <a:rPr sz="2400" spc="-10">
                <a:solidFill>
                  <a:schemeClr val="tx1">
                    <a:lumMod val="50000"/>
                    <a:lumOff val="50000"/>
                  </a:schemeClr>
                </a:solidFill>
                <a:latin typeface="Calibri"/>
                <a:cs typeface="Calibri"/>
              </a:rPr>
              <a:t>validation</a:t>
            </a:r>
            <a:r>
              <a:rPr sz="2400" spc="-25">
                <a:solidFill>
                  <a:schemeClr val="tx1">
                    <a:lumMod val="50000"/>
                    <a:lumOff val="50000"/>
                  </a:schemeClr>
                </a:solidFill>
                <a:latin typeface="Calibri"/>
                <a:cs typeface="Calibri"/>
              </a:rPr>
              <a:t> </a:t>
            </a:r>
            <a:r>
              <a:rPr sz="2400" spc="-10">
                <a:solidFill>
                  <a:schemeClr val="tx1">
                    <a:lumMod val="50000"/>
                    <a:lumOff val="50000"/>
                  </a:schemeClr>
                </a:solidFill>
                <a:latin typeface="Calibri"/>
                <a:cs typeface="Calibri"/>
              </a:rPr>
              <a:t>certification.</a:t>
            </a:r>
            <a:endParaRPr sz="2400">
              <a:solidFill>
                <a:schemeClr val="tx1">
                  <a:lumMod val="50000"/>
                  <a:lumOff val="50000"/>
                </a:schemeClr>
              </a:solidFill>
              <a:latin typeface="Calibri"/>
              <a:cs typeface="Calibri"/>
            </a:endParaRPr>
          </a:p>
          <a:p>
            <a:pPr>
              <a:lnSpc>
                <a:spcPct val="100000"/>
              </a:lnSpc>
              <a:spcBef>
                <a:spcPts val="25"/>
              </a:spcBef>
            </a:pPr>
            <a:endParaRPr sz="2800">
              <a:solidFill>
                <a:schemeClr val="tx1">
                  <a:lumMod val="50000"/>
                  <a:lumOff val="50000"/>
                </a:schemeClr>
              </a:solidFill>
              <a:latin typeface="Calibri"/>
              <a:cs typeface="Calibri"/>
            </a:endParaRPr>
          </a:p>
          <a:p>
            <a:pPr marL="12700" marR="14604">
              <a:lnSpc>
                <a:spcPct val="99600"/>
              </a:lnSpc>
              <a:spcBef>
                <a:spcPts val="5"/>
              </a:spcBef>
            </a:pPr>
            <a:r>
              <a:rPr sz="2400" spc="-5">
                <a:solidFill>
                  <a:schemeClr val="tx1">
                    <a:lumMod val="50000"/>
                    <a:lumOff val="50000"/>
                  </a:schemeClr>
                </a:solidFill>
                <a:latin typeface="Microsoft YaHei"/>
                <a:cs typeface="Microsoft YaHei"/>
              </a:rPr>
              <a:t>类别</a:t>
            </a:r>
            <a:r>
              <a:rPr sz="2400" spc="-10">
                <a:solidFill>
                  <a:schemeClr val="tx1">
                    <a:lumMod val="50000"/>
                    <a:lumOff val="50000"/>
                  </a:schemeClr>
                </a:solidFill>
                <a:latin typeface="Microsoft YaHei"/>
                <a:cs typeface="Microsoft YaHei"/>
              </a:rPr>
              <a:t>1/2/3/4/5/6”</a:t>
            </a:r>
            <a:r>
              <a:rPr sz="2400" spc="-5">
                <a:solidFill>
                  <a:schemeClr val="tx1">
                    <a:lumMod val="50000"/>
                    <a:lumOff val="50000"/>
                  </a:schemeClr>
                </a:solidFill>
                <a:latin typeface="Microsoft YaHei"/>
                <a:cs typeface="Microsoft YaHei"/>
              </a:rPr>
              <a:t>的概念则来自《ISO</a:t>
            </a:r>
            <a:r>
              <a:rPr sz="2400" spc="40">
                <a:solidFill>
                  <a:schemeClr val="tx1">
                    <a:lumMod val="50000"/>
                    <a:lumOff val="50000"/>
                  </a:schemeClr>
                </a:solidFill>
                <a:latin typeface="Microsoft YaHei"/>
                <a:cs typeface="Microsoft YaHei"/>
              </a:rPr>
              <a:t> </a:t>
            </a:r>
            <a:r>
              <a:rPr sz="2400" spc="-10">
                <a:solidFill>
                  <a:schemeClr val="tx1">
                    <a:lumMod val="50000"/>
                    <a:lumOff val="50000"/>
                  </a:schemeClr>
                </a:solidFill>
                <a:latin typeface="Microsoft YaHei"/>
                <a:cs typeface="Microsoft YaHei"/>
              </a:rPr>
              <a:t>14064：  2018</a:t>
            </a:r>
            <a:r>
              <a:rPr sz="2400" spc="-5">
                <a:solidFill>
                  <a:schemeClr val="tx1">
                    <a:lumMod val="50000"/>
                    <a:lumOff val="50000"/>
                  </a:schemeClr>
                </a:solidFill>
                <a:latin typeface="Microsoft YaHei"/>
                <a:cs typeface="Microsoft YaHei"/>
              </a:rPr>
              <a:t>》，</a:t>
            </a:r>
            <a:r>
              <a:rPr sz="2400" spc="-5" err="1">
                <a:solidFill>
                  <a:schemeClr val="tx1">
                    <a:lumMod val="50000"/>
                    <a:lumOff val="50000"/>
                  </a:schemeClr>
                </a:solidFill>
                <a:latin typeface="Microsoft YaHei"/>
                <a:cs typeface="Microsoft YaHei"/>
              </a:rPr>
              <a:t>这是由国际标准化组织</a:t>
            </a:r>
            <a:r>
              <a:rPr sz="2400" spc="5" err="1">
                <a:solidFill>
                  <a:schemeClr val="tx1">
                    <a:lumMod val="50000"/>
                    <a:lumOff val="50000"/>
                  </a:schemeClr>
                </a:solidFill>
                <a:latin typeface="Microsoft YaHei"/>
                <a:cs typeface="Microsoft YaHei"/>
              </a:rPr>
              <a:t>I</a:t>
            </a:r>
            <a:r>
              <a:rPr sz="2400" spc="-10" err="1">
                <a:solidFill>
                  <a:schemeClr val="tx1">
                    <a:lumMod val="50000"/>
                    <a:lumOff val="50000"/>
                  </a:schemeClr>
                </a:solidFill>
                <a:latin typeface="Microsoft YaHei"/>
                <a:cs typeface="Microsoft YaHei"/>
              </a:rPr>
              <a:t>S</a:t>
            </a:r>
            <a:r>
              <a:rPr sz="2400" spc="-5" err="1">
                <a:solidFill>
                  <a:schemeClr val="tx1">
                    <a:lumMod val="50000"/>
                    <a:lumOff val="50000"/>
                  </a:schemeClr>
                </a:solidFill>
                <a:latin typeface="Microsoft YaHei"/>
                <a:cs typeface="Microsoft YaHei"/>
              </a:rPr>
              <a:t>O制</a:t>
            </a:r>
            <a:r>
              <a:rPr sz="2400" err="1">
                <a:solidFill>
                  <a:schemeClr val="tx1">
                    <a:lumMod val="50000"/>
                    <a:lumOff val="50000"/>
                  </a:schemeClr>
                </a:solidFill>
                <a:latin typeface="Microsoft YaHei"/>
                <a:cs typeface="Microsoft YaHei"/>
              </a:rPr>
              <a:t>定</a:t>
            </a:r>
            <a:r>
              <a:rPr sz="2400" spc="-5" err="1">
                <a:solidFill>
                  <a:schemeClr val="tx1">
                    <a:lumMod val="50000"/>
                    <a:lumOff val="50000"/>
                  </a:schemeClr>
                </a:solidFill>
                <a:latin typeface="Microsoft YaHei"/>
                <a:cs typeface="Microsoft YaHei"/>
              </a:rPr>
              <a:t>的一</a:t>
            </a:r>
            <a:r>
              <a:rPr sz="2400" err="1">
                <a:solidFill>
                  <a:schemeClr val="tx1">
                    <a:lumMod val="50000"/>
                    <a:lumOff val="50000"/>
                  </a:schemeClr>
                </a:solidFill>
                <a:latin typeface="Microsoft YaHei"/>
                <a:cs typeface="Microsoft YaHei"/>
              </a:rPr>
              <a:t>套</a:t>
            </a:r>
            <a:r>
              <a:rPr sz="2400" spc="-5" err="1">
                <a:solidFill>
                  <a:schemeClr val="tx1">
                    <a:lumMod val="50000"/>
                    <a:lumOff val="50000"/>
                  </a:schemeClr>
                </a:solidFill>
                <a:latin typeface="Microsoft YaHei"/>
                <a:cs typeface="Microsoft YaHei"/>
              </a:rPr>
              <a:t>国际通</a:t>
            </a:r>
            <a:r>
              <a:rPr sz="2400" spc="-5">
                <a:solidFill>
                  <a:schemeClr val="tx1">
                    <a:lumMod val="50000"/>
                    <a:lumOff val="50000"/>
                  </a:schemeClr>
                </a:solidFill>
                <a:latin typeface="Microsoft YaHei"/>
                <a:cs typeface="Microsoft YaHei"/>
              </a:rPr>
              <a:t> </a:t>
            </a:r>
            <a:r>
              <a:rPr sz="2400" spc="-10" err="1">
                <a:solidFill>
                  <a:schemeClr val="tx1">
                    <a:lumMod val="50000"/>
                    <a:lumOff val="50000"/>
                  </a:schemeClr>
                </a:solidFill>
                <a:latin typeface="Microsoft YaHei"/>
                <a:cs typeface="Microsoft YaHei"/>
              </a:rPr>
              <a:t>用的温室气体核查标准，共分为组</a:t>
            </a:r>
            <a:r>
              <a:rPr sz="2400" err="1">
                <a:solidFill>
                  <a:schemeClr val="tx1">
                    <a:lumMod val="50000"/>
                    <a:lumOff val="50000"/>
                  </a:schemeClr>
                </a:solidFill>
                <a:latin typeface="Microsoft YaHei"/>
                <a:cs typeface="Microsoft YaHei"/>
              </a:rPr>
              <a:t>织</a:t>
            </a:r>
            <a:r>
              <a:rPr sz="2400" spc="-10" err="1">
                <a:solidFill>
                  <a:schemeClr val="tx1">
                    <a:lumMod val="50000"/>
                    <a:lumOff val="50000"/>
                  </a:schemeClr>
                </a:solidFill>
                <a:latin typeface="Microsoft YaHei"/>
                <a:cs typeface="Microsoft YaHei"/>
              </a:rPr>
              <a:t>层面</a:t>
            </a:r>
            <a:r>
              <a:rPr sz="2400" err="1">
                <a:solidFill>
                  <a:schemeClr val="tx1">
                    <a:lumMod val="50000"/>
                    <a:lumOff val="50000"/>
                  </a:schemeClr>
                </a:solidFill>
                <a:latin typeface="Microsoft YaHei"/>
                <a:cs typeface="Microsoft YaHei"/>
              </a:rPr>
              <a:t>量</a:t>
            </a:r>
            <a:r>
              <a:rPr sz="2400" spc="-10" err="1">
                <a:solidFill>
                  <a:schemeClr val="tx1">
                    <a:lumMod val="50000"/>
                    <a:lumOff val="50000"/>
                  </a:schemeClr>
                </a:solidFill>
                <a:latin typeface="Microsoft YaHei"/>
                <a:cs typeface="Microsoft YaHei"/>
              </a:rPr>
              <a:t>化、</a:t>
            </a:r>
            <a:r>
              <a:rPr sz="2400" err="1">
                <a:solidFill>
                  <a:schemeClr val="tx1">
                    <a:lumMod val="50000"/>
                    <a:lumOff val="50000"/>
                  </a:schemeClr>
                </a:solidFill>
                <a:latin typeface="Microsoft YaHei"/>
                <a:cs typeface="Microsoft YaHei"/>
              </a:rPr>
              <a:t>项</a:t>
            </a:r>
            <a:r>
              <a:rPr sz="2400" spc="-10" err="1">
                <a:solidFill>
                  <a:schemeClr val="tx1">
                    <a:lumMod val="50000"/>
                    <a:lumOff val="50000"/>
                  </a:schemeClr>
                </a:solidFill>
                <a:latin typeface="Microsoft YaHei"/>
                <a:cs typeface="Microsoft YaHei"/>
              </a:rPr>
              <a:t>目层</a:t>
            </a:r>
            <a:r>
              <a:rPr sz="2400" spc="-10">
                <a:solidFill>
                  <a:schemeClr val="tx1">
                    <a:lumMod val="50000"/>
                    <a:lumOff val="50000"/>
                  </a:schemeClr>
                </a:solidFill>
                <a:latin typeface="Microsoft YaHei"/>
                <a:cs typeface="Microsoft YaHei"/>
              </a:rPr>
              <a:t> </a:t>
            </a:r>
            <a:r>
              <a:rPr sz="2400" spc="-5" err="1">
                <a:solidFill>
                  <a:schemeClr val="tx1">
                    <a:lumMod val="50000"/>
                    <a:lumOff val="50000"/>
                  </a:schemeClr>
                </a:solidFill>
                <a:latin typeface="Microsoft YaHei"/>
                <a:cs typeface="Microsoft YaHei"/>
              </a:rPr>
              <a:t>面量化和审定核证三个部分</a:t>
            </a:r>
            <a:r>
              <a:rPr sz="2400" spc="-5">
                <a:solidFill>
                  <a:schemeClr val="tx1">
                    <a:lumMod val="50000"/>
                    <a:lumOff val="50000"/>
                  </a:schemeClr>
                </a:solidFill>
                <a:latin typeface="Microsoft YaHei"/>
                <a:cs typeface="Microsoft YaHei"/>
              </a:rPr>
              <a:t>。</a:t>
            </a:r>
            <a:endParaRPr sz="2400">
              <a:solidFill>
                <a:schemeClr val="tx1">
                  <a:lumMod val="50000"/>
                  <a:lumOff val="50000"/>
                </a:schemeClr>
              </a:solidFill>
              <a:latin typeface="Microsoft YaHei"/>
              <a:cs typeface="Microsoft YaHei"/>
            </a:endParaRPr>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272795" y="1953767"/>
            <a:ext cx="3296412" cy="335280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txBox="1"/>
          <p:nvPr/>
        </p:nvSpPr>
        <p:spPr>
          <a:xfrm>
            <a:off x="3669030" y="1953767"/>
            <a:ext cx="2426970" cy="519373"/>
          </a:xfrm>
          <a:prstGeom prst="rect">
            <a:avLst/>
          </a:prstGeom>
          <a:solidFill>
            <a:srgbClr val="F86423"/>
          </a:solidFill>
        </p:spPr>
        <p:txBody>
          <a:bodyPr vert="horz" wrap="square" lIns="0" tIns="209550" rIns="0" bIns="0" rtlCol="0">
            <a:spAutoFit/>
          </a:bodyPr>
          <a:lstStyle/>
          <a:p>
            <a:pPr marL="223520">
              <a:lnSpc>
                <a:spcPct val="100000"/>
              </a:lnSpc>
              <a:spcBef>
                <a:spcPts val="1650"/>
              </a:spcBef>
            </a:pPr>
            <a:r>
              <a:rPr sz="2000" spc="-10">
                <a:solidFill>
                  <a:srgbClr val="FFFFFF"/>
                </a:solidFill>
                <a:cs typeface="Calibri"/>
              </a:rPr>
              <a:t>Category</a:t>
            </a:r>
            <a:r>
              <a:rPr sz="2000" spc="-20">
                <a:solidFill>
                  <a:srgbClr val="FFFFFF"/>
                </a:solidFill>
                <a:cs typeface="Calibri"/>
              </a:rPr>
              <a:t> </a:t>
            </a:r>
            <a:r>
              <a:rPr sz="2000" spc="-5">
                <a:solidFill>
                  <a:srgbClr val="FFFFFF"/>
                </a:solidFill>
                <a:cs typeface="Calibri"/>
              </a:rPr>
              <a:t>1 </a:t>
            </a:r>
            <a:r>
              <a:rPr sz="2000" spc="-5">
                <a:solidFill>
                  <a:srgbClr val="FFFFFF"/>
                </a:solidFill>
                <a:cs typeface="Microsoft YaHei"/>
              </a:rPr>
              <a:t>类别</a:t>
            </a:r>
            <a:r>
              <a:rPr sz="2000" spc="-5">
                <a:solidFill>
                  <a:srgbClr val="FFFFFF"/>
                </a:solidFill>
                <a:cs typeface="Calibri"/>
              </a:rPr>
              <a:t>1</a:t>
            </a:r>
            <a:endParaRPr sz="2000">
              <a:cs typeface="Calibri"/>
            </a:endParaRPr>
          </a:p>
        </p:txBody>
      </p:sp>
      <p:sp>
        <p:nvSpPr>
          <p:cNvPr id="5" name="object 5"/>
          <p:cNvSpPr txBox="1"/>
          <p:nvPr/>
        </p:nvSpPr>
        <p:spPr>
          <a:xfrm>
            <a:off x="3669030" y="2473140"/>
            <a:ext cx="2426970" cy="2417521"/>
          </a:xfrm>
          <a:prstGeom prst="rect">
            <a:avLst/>
          </a:prstGeom>
          <a:solidFill>
            <a:srgbClr val="FBD2CC">
              <a:alpha val="90194"/>
            </a:srgbClr>
          </a:solidFill>
        </p:spPr>
        <p:txBody>
          <a:bodyPr vert="horz" wrap="square" lIns="0" tIns="92075" rIns="0" bIns="0" rtlCol="0">
            <a:spAutoFit/>
          </a:bodyPr>
          <a:lstStyle/>
          <a:p>
            <a:pPr marL="351790" marR="293370" indent="-228600">
              <a:lnSpc>
                <a:spcPct val="91600"/>
              </a:lnSpc>
              <a:spcBef>
                <a:spcPts val="725"/>
              </a:spcBef>
              <a:buChar char="•"/>
              <a:tabLst>
                <a:tab pos="352425" algn="l"/>
              </a:tabLst>
            </a:pPr>
            <a:r>
              <a:rPr spc="-10">
                <a:solidFill>
                  <a:srgbClr val="848484"/>
                </a:solidFill>
                <a:cs typeface="Calibri"/>
              </a:rPr>
              <a:t>Direct  </a:t>
            </a:r>
            <a:r>
              <a:rPr spc="-5">
                <a:solidFill>
                  <a:srgbClr val="848484"/>
                </a:solidFill>
                <a:cs typeface="Calibri"/>
              </a:rPr>
              <a:t>greenhouse</a:t>
            </a:r>
            <a:r>
              <a:rPr spc="-65">
                <a:solidFill>
                  <a:srgbClr val="848484"/>
                </a:solidFill>
                <a:cs typeface="Calibri"/>
              </a:rPr>
              <a:t> </a:t>
            </a:r>
            <a:r>
              <a:rPr spc="-20">
                <a:solidFill>
                  <a:srgbClr val="848484"/>
                </a:solidFill>
                <a:cs typeface="Calibri"/>
              </a:rPr>
              <a:t>gas  </a:t>
            </a:r>
            <a:r>
              <a:rPr spc="-5">
                <a:solidFill>
                  <a:srgbClr val="848484"/>
                </a:solidFill>
                <a:cs typeface="Calibri"/>
              </a:rPr>
              <a:t>emissions (e.g.,  </a:t>
            </a:r>
            <a:r>
              <a:rPr spc="-10">
                <a:solidFill>
                  <a:srgbClr val="848484"/>
                </a:solidFill>
                <a:cs typeface="Calibri"/>
              </a:rPr>
              <a:t>boilers, diesel  </a:t>
            </a:r>
            <a:r>
              <a:rPr spc="-20">
                <a:solidFill>
                  <a:srgbClr val="848484"/>
                </a:solidFill>
                <a:cs typeface="Calibri"/>
              </a:rPr>
              <a:t>generators)</a:t>
            </a:r>
            <a:endParaRPr>
              <a:solidFill>
                <a:srgbClr val="848484"/>
              </a:solidFill>
              <a:cs typeface="Calibri"/>
            </a:endParaRPr>
          </a:p>
          <a:p>
            <a:pPr marL="351790" marR="391795" indent="-228600">
              <a:lnSpc>
                <a:spcPct val="128800"/>
              </a:lnSpc>
              <a:spcBef>
                <a:spcPts val="70"/>
              </a:spcBef>
              <a:buFont typeface="Calibri"/>
              <a:buChar char="•"/>
              <a:tabLst>
                <a:tab pos="352425" algn="l"/>
              </a:tabLst>
            </a:pPr>
            <a:r>
              <a:rPr spc="-5" err="1">
                <a:solidFill>
                  <a:srgbClr val="848484"/>
                </a:solidFill>
                <a:cs typeface="Microsoft YaHei"/>
              </a:rPr>
              <a:t>直接温室气体</a:t>
            </a:r>
            <a:r>
              <a:rPr spc="-5">
                <a:solidFill>
                  <a:srgbClr val="848484"/>
                </a:solidFill>
                <a:cs typeface="Microsoft YaHei"/>
              </a:rPr>
              <a:t> </a:t>
            </a:r>
            <a:r>
              <a:rPr spc="-5" err="1">
                <a:solidFill>
                  <a:srgbClr val="848484"/>
                </a:solidFill>
                <a:cs typeface="Microsoft YaHei"/>
              </a:rPr>
              <a:t>排放（如锅</a:t>
            </a:r>
            <a:r>
              <a:rPr spc="-5">
                <a:solidFill>
                  <a:srgbClr val="848484"/>
                </a:solidFill>
                <a:cs typeface="Microsoft YaHei"/>
              </a:rPr>
              <a:t> </a:t>
            </a:r>
            <a:r>
              <a:rPr spc="-5" err="1">
                <a:solidFill>
                  <a:srgbClr val="848484"/>
                </a:solidFill>
                <a:cs typeface="Microsoft YaHei"/>
              </a:rPr>
              <a:t>炉、柴油发电</a:t>
            </a:r>
            <a:r>
              <a:rPr spc="-5">
                <a:solidFill>
                  <a:srgbClr val="848484"/>
                </a:solidFill>
                <a:cs typeface="Microsoft YaHei"/>
              </a:rPr>
              <a:t> 机）</a:t>
            </a:r>
            <a:endParaRPr>
              <a:solidFill>
                <a:srgbClr val="848484"/>
              </a:solidFill>
              <a:cs typeface="Microsoft YaHei"/>
            </a:endParaRPr>
          </a:p>
        </p:txBody>
      </p:sp>
      <p:sp>
        <p:nvSpPr>
          <p:cNvPr id="6" name="object 6"/>
          <p:cNvSpPr txBox="1"/>
          <p:nvPr/>
        </p:nvSpPr>
        <p:spPr>
          <a:xfrm>
            <a:off x="6421373" y="1953767"/>
            <a:ext cx="2428240" cy="519373"/>
          </a:xfrm>
          <a:prstGeom prst="rect">
            <a:avLst/>
          </a:prstGeom>
          <a:solidFill>
            <a:srgbClr val="F86423"/>
          </a:solidFill>
        </p:spPr>
        <p:txBody>
          <a:bodyPr vert="horz" wrap="square" lIns="0" tIns="209550" rIns="0" bIns="0" rtlCol="0">
            <a:spAutoFit/>
          </a:bodyPr>
          <a:lstStyle/>
          <a:p>
            <a:pPr marL="224790">
              <a:lnSpc>
                <a:spcPct val="100000"/>
              </a:lnSpc>
              <a:spcBef>
                <a:spcPts val="1650"/>
              </a:spcBef>
            </a:pPr>
            <a:r>
              <a:rPr sz="2000" spc="-10">
                <a:solidFill>
                  <a:srgbClr val="FFFFFF"/>
                </a:solidFill>
                <a:cs typeface="Calibri"/>
              </a:rPr>
              <a:t>Category</a:t>
            </a:r>
            <a:r>
              <a:rPr sz="2000" spc="-15">
                <a:solidFill>
                  <a:srgbClr val="FFFFFF"/>
                </a:solidFill>
                <a:cs typeface="Calibri"/>
              </a:rPr>
              <a:t> </a:t>
            </a:r>
            <a:r>
              <a:rPr sz="2000" spc="-5">
                <a:solidFill>
                  <a:srgbClr val="FFFFFF"/>
                </a:solidFill>
                <a:cs typeface="Calibri"/>
              </a:rPr>
              <a:t>2</a:t>
            </a:r>
            <a:r>
              <a:rPr sz="2000" spc="-10">
                <a:solidFill>
                  <a:srgbClr val="FFFFFF"/>
                </a:solidFill>
                <a:cs typeface="Calibri"/>
              </a:rPr>
              <a:t> </a:t>
            </a:r>
            <a:r>
              <a:rPr sz="2000" spc="-5">
                <a:solidFill>
                  <a:srgbClr val="FFFFFF"/>
                </a:solidFill>
                <a:cs typeface="Microsoft YaHei"/>
              </a:rPr>
              <a:t>类别</a:t>
            </a:r>
            <a:r>
              <a:rPr sz="2000" spc="-5">
                <a:solidFill>
                  <a:srgbClr val="FFFFFF"/>
                </a:solidFill>
                <a:cs typeface="Calibri"/>
              </a:rPr>
              <a:t>2</a:t>
            </a:r>
            <a:endParaRPr sz="2000">
              <a:cs typeface="Calibri"/>
            </a:endParaRPr>
          </a:p>
        </p:txBody>
      </p:sp>
      <p:sp>
        <p:nvSpPr>
          <p:cNvPr id="7" name="object 7"/>
          <p:cNvSpPr txBox="1"/>
          <p:nvPr/>
        </p:nvSpPr>
        <p:spPr>
          <a:xfrm>
            <a:off x="6421373" y="2473140"/>
            <a:ext cx="2428240" cy="2774862"/>
          </a:xfrm>
          <a:prstGeom prst="rect">
            <a:avLst/>
          </a:prstGeom>
          <a:solidFill>
            <a:srgbClr val="FBD2CC">
              <a:alpha val="90194"/>
            </a:srgbClr>
          </a:solidFill>
        </p:spPr>
        <p:txBody>
          <a:bodyPr vert="horz" wrap="square" lIns="0" tIns="92075" rIns="0" bIns="0" rtlCol="0">
            <a:spAutoFit/>
          </a:bodyPr>
          <a:lstStyle/>
          <a:p>
            <a:pPr marL="353060" marR="170815" indent="-228600">
              <a:lnSpc>
                <a:spcPct val="91600"/>
              </a:lnSpc>
              <a:spcBef>
                <a:spcPts val="725"/>
              </a:spcBef>
              <a:buChar char="•"/>
              <a:tabLst>
                <a:tab pos="353695" algn="l"/>
              </a:tabLst>
            </a:pPr>
            <a:r>
              <a:rPr spc="-10">
                <a:solidFill>
                  <a:srgbClr val="848484"/>
                </a:solidFill>
                <a:cs typeface="Calibri"/>
              </a:rPr>
              <a:t>Indirect GHG  </a:t>
            </a:r>
            <a:r>
              <a:rPr spc="-5">
                <a:solidFill>
                  <a:srgbClr val="848484"/>
                </a:solidFill>
                <a:cs typeface="Calibri"/>
              </a:rPr>
              <a:t>emissions </a:t>
            </a:r>
            <a:r>
              <a:rPr spc="-15">
                <a:solidFill>
                  <a:srgbClr val="848484"/>
                </a:solidFill>
                <a:cs typeface="Calibri"/>
              </a:rPr>
              <a:t>from  </a:t>
            </a:r>
            <a:r>
              <a:rPr spc="-5">
                <a:solidFill>
                  <a:srgbClr val="848484"/>
                </a:solidFill>
                <a:cs typeface="Calibri"/>
              </a:rPr>
              <a:t>imported</a:t>
            </a:r>
            <a:r>
              <a:rPr spc="-65">
                <a:solidFill>
                  <a:srgbClr val="848484"/>
                </a:solidFill>
                <a:cs typeface="Calibri"/>
              </a:rPr>
              <a:t> </a:t>
            </a:r>
            <a:r>
              <a:rPr spc="-10">
                <a:solidFill>
                  <a:srgbClr val="848484"/>
                </a:solidFill>
                <a:cs typeface="Calibri"/>
              </a:rPr>
              <a:t>energy  </a:t>
            </a:r>
            <a:r>
              <a:rPr spc="-5">
                <a:solidFill>
                  <a:srgbClr val="848484"/>
                </a:solidFill>
                <a:cs typeface="Calibri"/>
              </a:rPr>
              <a:t>(e.g., </a:t>
            </a:r>
            <a:r>
              <a:rPr spc="-10">
                <a:solidFill>
                  <a:srgbClr val="848484"/>
                </a:solidFill>
                <a:cs typeface="Calibri"/>
              </a:rPr>
              <a:t>purchased  </a:t>
            </a:r>
            <a:r>
              <a:rPr spc="-20">
                <a:solidFill>
                  <a:srgbClr val="848484"/>
                </a:solidFill>
                <a:cs typeface="Calibri"/>
              </a:rPr>
              <a:t>electricity,</a:t>
            </a:r>
            <a:r>
              <a:rPr spc="5">
                <a:solidFill>
                  <a:srgbClr val="848484"/>
                </a:solidFill>
                <a:cs typeface="Calibri"/>
              </a:rPr>
              <a:t> </a:t>
            </a:r>
            <a:r>
              <a:rPr spc="-10">
                <a:solidFill>
                  <a:srgbClr val="848484"/>
                </a:solidFill>
                <a:cs typeface="Calibri"/>
              </a:rPr>
              <a:t>heat)</a:t>
            </a:r>
            <a:endParaRPr>
              <a:solidFill>
                <a:srgbClr val="848484"/>
              </a:solidFill>
              <a:cs typeface="Calibri"/>
            </a:endParaRPr>
          </a:p>
          <a:p>
            <a:pPr marL="353060" marR="329565" indent="-228600">
              <a:lnSpc>
                <a:spcPct val="128800"/>
              </a:lnSpc>
              <a:spcBef>
                <a:spcPts val="70"/>
              </a:spcBef>
              <a:buFont typeface="Calibri"/>
              <a:buChar char="•"/>
              <a:tabLst>
                <a:tab pos="353695" algn="l"/>
              </a:tabLst>
            </a:pPr>
            <a:r>
              <a:rPr spc="-5" err="1">
                <a:solidFill>
                  <a:srgbClr val="848484"/>
                </a:solidFill>
                <a:cs typeface="Microsoft YaHei"/>
              </a:rPr>
              <a:t>输入能源的间</a:t>
            </a:r>
            <a:r>
              <a:rPr spc="-5">
                <a:solidFill>
                  <a:srgbClr val="848484"/>
                </a:solidFill>
                <a:cs typeface="Microsoft YaHei"/>
              </a:rPr>
              <a:t> </a:t>
            </a:r>
            <a:r>
              <a:rPr spc="-5" err="1">
                <a:solidFill>
                  <a:srgbClr val="848484"/>
                </a:solidFill>
                <a:cs typeface="Microsoft YaHei"/>
              </a:rPr>
              <a:t>接温室气体排</a:t>
            </a:r>
            <a:r>
              <a:rPr spc="495" err="1">
                <a:solidFill>
                  <a:srgbClr val="848484"/>
                </a:solidFill>
                <a:cs typeface="Microsoft YaHei"/>
              </a:rPr>
              <a:t>放</a:t>
            </a:r>
            <a:endParaRPr lang="en-GB" spc="495">
              <a:solidFill>
                <a:srgbClr val="848484"/>
              </a:solidFill>
              <a:cs typeface="Microsoft YaHei"/>
            </a:endParaRPr>
          </a:p>
          <a:p>
            <a:pPr marL="124460" marR="329565">
              <a:lnSpc>
                <a:spcPct val="128800"/>
              </a:lnSpc>
              <a:spcBef>
                <a:spcPts val="70"/>
              </a:spcBef>
              <a:tabLst>
                <a:tab pos="353695" algn="l"/>
              </a:tabLst>
            </a:pPr>
            <a:r>
              <a:rPr spc="-5">
                <a:solidFill>
                  <a:srgbClr val="848484"/>
                </a:solidFill>
                <a:cs typeface="Microsoft YaHei"/>
              </a:rPr>
              <a:t>（</a:t>
            </a:r>
            <a:r>
              <a:rPr spc="-5" err="1">
                <a:solidFill>
                  <a:srgbClr val="848484"/>
                </a:solidFill>
                <a:cs typeface="Microsoft YaHei"/>
              </a:rPr>
              <a:t>如外购电</a:t>
            </a:r>
            <a:r>
              <a:rPr spc="-5">
                <a:solidFill>
                  <a:srgbClr val="848484"/>
                </a:solidFill>
                <a:cs typeface="Microsoft YaHei"/>
              </a:rPr>
              <a:t> </a:t>
            </a:r>
            <a:r>
              <a:rPr spc="-5" err="1">
                <a:solidFill>
                  <a:srgbClr val="848484"/>
                </a:solidFill>
                <a:cs typeface="Microsoft YaHei"/>
              </a:rPr>
              <a:t>力、热力</a:t>
            </a:r>
            <a:r>
              <a:rPr spc="-5">
                <a:solidFill>
                  <a:srgbClr val="848484"/>
                </a:solidFill>
                <a:cs typeface="Microsoft YaHei"/>
              </a:rPr>
              <a:t>）</a:t>
            </a:r>
            <a:endParaRPr>
              <a:solidFill>
                <a:srgbClr val="848484"/>
              </a:solidFill>
              <a:cs typeface="Microsoft YaHei"/>
            </a:endParaRPr>
          </a:p>
        </p:txBody>
      </p:sp>
      <p:sp>
        <p:nvSpPr>
          <p:cNvPr id="8" name="object 8"/>
          <p:cNvSpPr txBox="1"/>
          <p:nvPr/>
        </p:nvSpPr>
        <p:spPr>
          <a:xfrm>
            <a:off x="9175242" y="1953767"/>
            <a:ext cx="2426970" cy="519373"/>
          </a:xfrm>
          <a:prstGeom prst="rect">
            <a:avLst/>
          </a:prstGeom>
          <a:solidFill>
            <a:srgbClr val="F86423"/>
          </a:solidFill>
        </p:spPr>
        <p:txBody>
          <a:bodyPr vert="horz" wrap="square" lIns="0" tIns="209550" rIns="0" bIns="0" rtlCol="0">
            <a:spAutoFit/>
          </a:bodyPr>
          <a:lstStyle/>
          <a:p>
            <a:pPr marL="224154">
              <a:lnSpc>
                <a:spcPct val="100000"/>
              </a:lnSpc>
              <a:spcBef>
                <a:spcPts val="1650"/>
              </a:spcBef>
            </a:pPr>
            <a:r>
              <a:rPr sz="2000" spc="-10">
                <a:solidFill>
                  <a:srgbClr val="FFFFFF"/>
                </a:solidFill>
                <a:cs typeface="Calibri"/>
              </a:rPr>
              <a:t>Category</a:t>
            </a:r>
            <a:r>
              <a:rPr sz="2000" spc="-20">
                <a:solidFill>
                  <a:srgbClr val="FFFFFF"/>
                </a:solidFill>
                <a:cs typeface="Calibri"/>
              </a:rPr>
              <a:t> </a:t>
            </a:r>
            <a:r>
              <a:rPr sz="2000" spc="-5">
                <a:solidFill>
                  <a:srgbClr val="FFFFFF"/>
                </a:solidFill>
                <a:cs typeface="Calibri"/>
              </a:rPr>
              <a:t>3</a:t>
            </a:r>
            <a:r>
              <a:rPr sz="2000">
                <a:solidFill>
                  <a:srgbClr val="FFFFFF"/>
                </a:solidFill>
                <a:cs typeface="Calibri"/>
              </a:rPr>
              <a:t> </a:t>
            </a:r>
            <a:r>
              <a:rPr sz="2000" spc="-5">
                <a:solidFill>
                  <a:srgbClr val="FFFFFF"/>
                </a:solidFill>
                <a:cs typeface="Microsoft YaHei"/>
              </a:rPr>
              <a:t>类别</a:t>
            </a:r>
            <a:r>
              <a:rPr sz="2000" spc="-5">
                <a:solidFill>
                  <a:srgbClr val="FFFFFF"/>
                </a:solidFill>
                <a:cs typeface="Calibri"/>
              </a:rPr>
              <a:t>3</a:t>
            </a:r>
            <a:endParaRPr sz="2000">
              <a:cs typeface="Calibri"/>
            </a:endParaRPr>
          </a:p>
        </p:txBody>
      </p:sp>
      <p:sp>
        <p:nvSpPr>
          <p:cNvPr id="9" name="object 9"/>
          <p:cNvSpPr txBox="1"/>
          <p:nvPr/>
        </p:nvSpPr>
        <p:spPr>
          <a:xfrm>
            <a:off x="9175242" y="2473140"/>
            <a:ext cx="2426970" cy="3108543"/>
          </a:xfrm>
          <a:prstGeom prst="rect">
            <a:avLst/>
          </a:prstGeom>
          <a:solidFill>
            <a:srgbClr val="FBD2CC">
              <a:alpha val="90194"/>
            </a:srgbClr>
          </a:solidFill>
        </p:spPr>
        <p:txBody>
          <a:bodyPr vert="horz" wrap="square" lIns="0" tIns="92075" rIns="0" bIns="0" rtlCol="0">
            <a:spAutoFit/>
          </a:bodyPr>
          <a:lstStyle/>
          <a:p>
            <a:pPr marL="353060" marR="249554" indent="-228600">
              <a:lnSpc>
                <a:spcPct val="91600"/>
              </a:lnSpc>
              <a:spcBef>
                <a:spcPts val="725"/>
              </a:spcBef>
              <a:buChar char="•"/>
              <a:tabLst>
                <a:tab pos="353695" algn="l"/>
              </a:tabLst>
            </a:pPr>
            <a:r>
              <a:rPr spc="-10">
                <a:solidFill>
                  <a:srgbClr val="848484"/>
                </a:solidFill>
                <a:cs typeface="Calibri"/>
              </a:rPr>
              <a:t>Greenhouse</a:t>
            </a:r>
            <a:r>
              <a:rPr spc="-50">
                <a:solidFill>
                  <a:srgbClr val="848484"/>
                </a:solidFill>
                <a:cs typeface="Calibri"/>
              </a:rPr>
              <a:t> </a:t>
            </a:r>
            <a:r>
              <a:rPr spc="-15">
                <a:solidFill>
                  <a:srgbClr val="848484"/>
                </a:solidFill>
                <a:cs typeface="Calibri"/>
              </a:rPr>
              <a:t>gas  </a:t>
            </a:r>
            <a:r>
              <a:rPr spc="-5">
                <a:solidFill>
                  <a:srgbClr val="848484"/>
                </a:solidFill>
                <a:cs typeface="Calibri"/>
              </a:rPr>
              <a:t>emissions </a:t>
            </a:r>
            <a:r>
              <a:rPr spc="-15">
                <a:solidFill>
                  <a:srgbClr val="848484"/>
                </a:solidFill>
                <a:cs typeface="Calibri"/>
              </a:rPr>
              <a:t>from  </a:t>
            </a:r>
            <a:r>
              <a:rPr spc="-10">
                <a:solidFill>
                  <a:srgbClr val="848484"/>
                </a:solidFill>
                <a:cs typeface="Calibri"/>
              </a:rPr>
              <a:t>transportation  </a:t>
            </a:r>
            <a:r>
              <a:rPr spc="-5">
                <a:solidFill>
                  <a:srgbClr val="848484"/>
                </a:solidFill>
                <a:cs typeface="Calibri"/>
              </a:rPr>
              <a:t>(e.g., </a:t>
            </a:r>
            <a:r>
              <a:rPr spc="-10">
                <a:solidFill>
                  <a:srgbClr val="848484"/>
                </a:solidFill>
                <a:cs typeface="Calibri"/>
              </a:rPr>
              <a:t>employee  </a:t>
            </a:r>
            <a:r>
              <a:rPr spc="-5">
                <a:solidFill>
                  <a:srgbClr val="848484"/>
                </a:solidFill>
                <a:cs typeface="Calibri"/>
              </a:rPr>
              <a:t>commuting,  </a:t>
            </a:r>
            <a:r>
              <a:rPr spc="-10">
                <a:solidFill>
                  <a:srgbClr val="848484"/>
                </a:solidFill>
                <a:cs typeface="Calibri"/>
              </a:rPr>
              <a:t>business</a:t>
            </a:r>
            <a:r>
              <a:rPr spc="-20">
                <a:solidFill>
                  <a:srgbClr val="848484"/>
                </a:solidFill>
                <a:cs typeface="Calibri"/>
              </a:rPr>
              <a:t> travel)</a:t>
            </a:r>
            <a:endParaRPr>
              <a:solidFill>
                <a:srgbClr val="848484"/>
              </a:solidFill>
              <a:cs typeface="Calibri"/>
            </a:endParaRPr>
          </a:p>
          <a:p>
            <a:pPr marL="353060" marR="392430" indent="-228600">
              <a:lnSpc>
                <a:spcPct val="128600"/>
              </a:lnSpc>
              <a:spcBef>
                <a:spcPts val="85"/>
              </a:spcBef>
              <a:buFont typeface="Calibri"/>
              <a:buChar char="•"/>
              <a:tabLst>
                <a:tab pos="353695" algn="l"/>
              </a:tabLst>
            </a:pPr>
            <a:r>
              <a:rPr spc="-5" err="1">
                <a:solidFill>
                  <a:srgbClr val="848484"/>
                </a:solidFill>
                <a:cs typeface="Microsoft YaHei"/>
              </a:rPr>
              <a:t>运输产生的温</a:t>
            </a:r>
            <a:r>
              <a:rPr spc="-5">
                <a:solidFill>
                  <a:srgbClr val="848484"/>
                </a:solidFill>
                <a:cs typeface="Microsoft YaHei"/>
              </a:rPr>
              <a:t> </a:t>
            </a:r>
            <a:r>
              <a:rPr spc="-5" err="1">
                <a:solidFill>
                  <a:srgbClr val="848484"/>
                </a:solidFill>
                <a:cs typeface="Microsoft YaHei"/>
              </a:rPr>
              <a:t>室气体排放</a:t>
            </a:r>
            <a:endParaRPr lang="en-GB" spc="-5">
              <a:solidFill>
                <a:srgbClr val="848484"/>
              </a:solidFill>
              <a:cs typeface="Microsoft YaHei"/>
            </a:endParaRPr>
          </a:p>
          <a:p>
            <a:pPr marL="353060" marR="392430" indent="-228600">
              <a:lnSpc>
                <a:spcPct val="128600"/>
              </a:lnSpc>
              <a:spcBef>
                <a:spcPts val="85"/>
              </a:spcBef>
              <a:buFont typeface="Calibri"/>
              <a:buChar char="•"/>
              <a:tabLst>
                <a:tab pos="353695" algn="l"/>
              </a:tabLst>
            </a:pPr>
            <a:r>
              <a:rPr spc="-10">
                <a:solidFill>
                  <a:srgbClr val="848484"/>
                </a:solidFill>
                <a:cs typeface="Microsoft YaHei"/>
              </a:rPr>
              <a:t>（</a:t>
            </a:r>
            <a:r>
              <a:rPr spc="-10" err="1">
                <a:solidFill>
                  <a:srgbClr val="848484"/>
                </a:solidFill>
                <a:cs typeface="Microsoft YaHei"/>
              </a:rPr>
              <a:t>如员工通</a:t>
            </a:r>
            <a:r>
              <a:rPr spc="-5" err="1">
                <a:solidFill>
                  <a:srgbClr val="848484"/>
                </a:solidFill>
                <a:cs typeface="Microsoft YaHei"/>
              </a:rPr>
              <a:t>勤、商旅</a:t>
            </a:r>
            <a:r>
              <a:rPr spc="-5">
                <a:solidFill>
                  <a:srgbClr val="848484"/>
                </a:solidFill>
                <a:cs typeface="Microsoft YaHei"/>
              </a:rPr>
              <a:t>）</a:t>
            </a:r>
            <a:endParaRPr>
              <a:solidFill>
                <a:srgbClr val="848484"/>
              </a:solidFill>
              <a:cs typeface="Microsoft YaHei"/>
            </a:endParaRPr>
          </a:p>
        </p:txBody>
      </p:sp>
      <p:sp>
        <p:nvSpPr>
          <p:cNvPr id="13" name="object 2">
            <a:extLst>
              <a:ext uri="{FF2B5EF4-FFF2-40B4-BE49-F238E27FC236}">
                <a16:creationId xmlns:a16="http://schemas.microsoft.com/office/drawing/2014/main" id="{9C12CED4-82D9-167A-6AE7-D778188F33FB}"/>
              </a:ext>
            </a:extLst>
          </p:cNvPr>
          <p:cNvSpPr txBox="1">
            <a:spLocks noGrp="1"/>
          </p:cNvSpPr>
          <p:nvPr>
            <p:ph type="title"/>
          </p:nvPr>
        </p:nvSpPr>
        <p:spPr>
          <a:xfrm>
            <a:off x="461263" y="446589"/>
            <a:ext cx="11199749" cy="631583"/>
          </a:xfrm>
          <a:prstGeom prst="rect">
            <a:avLst/>
          </a:prstGeom>
        </p:spPr>
        <p:txBody>
          <a:bodyPr vert="horz" wrap="square" lIns="0" tIns="79375" rIns="0" bIns="0" rtlCol="0">
            <a:spAutoFit/>
          </a:bodyPr>
          <a:lstStyle/>
          <a:p>
            <a:pPr marL="12700" marR="5080">
              <a:lnSpc>
                <a:spcPts val="4340"/>
              </a:lnSpc>
              <a:spcBef>
                <a:spcPts val="625"/>
              </a:spcBef>
            </a:pPr>
            <a:r>
              <a:rPr i="0" spc="-5">
                <a:latin typeface="+mn-lt"/>
                <a:cs typeface="Calibri"/>
              </a:rPr>
              <a:t>ISO 14064</a:t>
            </a:r>
            <a:r>
              <a:rPr spc="-5">
                <a:latin typeface="+mn-lt"/>
              </a:rPr>
              <a:t>的</a:t>
            </a:r>
            <a:r>
              <a:rPr lang="en-GB" spc="-5">
                <a:latin typeface="+mn-lt"/>
              </a:rPr>
              <a:t> "</a:t>
            </a:r>
            <a:r>
              <a:rPr spc="-5" err="1">
                <a:latin typeface="+mn-lt"/>
              </a:rPr>
              <a:t>类别系</a:t>
            </a:r>
            <a:r>
              <a:rPr lang="en-GB" spc="-5">
                <a:latin typeface="+mn-lt"/>
              </a:rPr>
              <a:t>"</a:t>
            </a:r>
            <a:r>
              <a:rPr lang="en-US" sz="2400" spc="-20">
                <a:latin typeface="Ubuntu" panose="020B0504030602030204" pitchFamily="34" charset="0"/>
                <a:cs typeface="Calibri"/>
              </a:rPr>
              <a:t>Category </a:t>
            </a:r>
            <a:r>
              <a:rPr lang="en-US" sz="2400" spc="-35">
                <a:latin typeface="Ubuntu" panose="020B0504030602030204" pitchFamily="34" charset="0"/>
                <a:cs typeface="Calibri"/>
              </a:rPr>
              <a:t>system </a:t>
            </a:r>
            <a:r>
              <a:rPr lang="en-US" sz="2400" spc="-10">
                <a:latin typeface="Ubuntu" panose="020B0504030602030204" pitchFamily="34" charset="0"/>
                <a:cs typeface="Calibri"/>
              </a:rPr>
              <a:t>introduced </a:t>
            </a:r>
            <a:r>
              <a:rPr lang="en-US" sz="2400" spc="-15">
                <a:latin typeface="Ubuntu" panose="020B0504030602030204" pitchFamily="34" charset="0"/>
                <a:cs typeface="Calibri"/>
              </a:rPr>
              <a:t>by </a:t>
            </a:r>
            <a:r>
              <a:rPr lang="en-US" sz="2400" spc="-5">
                <a:latin typeface="Ubuntu" panose="020B0504030602030204" pitchFamily="34" charset="0"/>
                <a:cs typeface="Calibri"/>
              </a:rPr>
              <a:t>ISO 14064 </a:t>
            </a:r>
            <a:endParaRPr sz="2400" spc="-5">
              <a:latin typeface="Ubuntu" panose="020B0504030602030204" pitchFamily="34" charset="0"/>
            </a:endParaRPr>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272795" y="1953767"/>
            <a:ext cx="3296412" cy="335280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txBox="1"/>
          <p:nvPr/>
        </p:nvSpPr>
        <p:spPr>
          <a:xfrm>
            <a:off x="3783838" y="1592325"/>
            <a:ext cx="2397760" cy="609141"/>
          </a:xfrm>
          <a:prstGeom prst="rect">
            <a:avLst/>
          </a:prstGeom>
          <a:solidFill>
            <a:srgbClr val="F86423"/>
          </a:solidFill>
        </p:spPr>
        <p:txBody>
          <a:bodyPr vert="horz" wrap="square" lIns="0" tIns="298450" rIns="0" bIns="0" rtlCol="0">
            <a:spAutoFit/>
          </a:bodyPr>
          <a:lstStyle/>
          <a:p>
            <a:pPr marL="208279">
              <a:lnSpc>
                <a:spcPct val="100000"/>
              </a:lnSpc>
              <a:spcBef>
                <a:spcPts val="2350"/>
              </a:spcBef>
            </a:pPr>
            <a:r>
              <a:rPr sz="2000" spc="-10">
                <a:solidFill>
                  <a:srgbClr val="FFFFFF"/>
                </a:solidFill>
                <a:cs typeface="Calibri"/>
              </a:rPr>
              <a:t>Category</a:t>
            </a:r>
            <a:r>
              <a:rPr sz="2000" spc="-15">
                <a:solidFill>
                  <a:srgbClr val="FFFFFF"/>
                </a:solidFill>
                <a:cs typeface="Calibri"/>
              </a:rPr>
              <a:t> </a:t>
            </a:r>
            <a:r>
              <a:rPr sz="2000" spc="-5">
                <a:solidFill>
                  <a:srgbClr val="FFFFFF"/>
                </a:solidFill>
                <a:cs typeface="Calibri"/>
              </a:rPr>
              <a:t>4</a:t>
            </a:r>
            <a:r>
              <a:rPr sz="2000" spc="-10">
                <a:solidFill>
                  <a:srgbClr val="FFFFFF"/>
                </a:solidFill>
                <a:cs typeface="Calibri"/>
              </a:rPr>
              <a:t> </a:t>
            </a:r>
            <a:r>
              <a:rPr sz="2000" spc="-5">
                <a:solidFill>
                  <a:srgbClr val="FFFFFF"/>
                </a:solidFill>
                <a:cs typeface="Microsoft YaHei"/>
              </a:rPr>
              <a:t>类别</a:t>
            </a:r>
            <a:r>
              <a:rPr sz="2000" spc="-5">
                <a:solidFill>
                  <a:srgbClr val="FFFFFF"/>
                </a:solidFill>
                <a:cs typeface="Calibri"/>
              </a:rPr>
              <a:t>4</a:t>
            </a:r>
            <a:endParaRPr sz="2000">
              <a:cs typeface="Calibri"/>
            </a:endParaRPr>
          </a:p>
        </p:txBody>
      </p:sp>
      <p:sp>
        <p:nvSpPr>
          <p:cNvPr id="5" name="object 5"/>
          <p:cNvSpPr txBox="1"/>
          <p:nvPr/>
        </p:nvSpPr>
        <p:spPr>
          <a:xfrm>
            <a:off x="3783838" y="2201466"/>
            <a:ext cx="2397760" cy="3537379"/>
          </a:xfrm>
          <a:prstGeom prst="rect">
            <a:avLst/>
          </a:prstGeom>
          <a:solidFill>
            <a:srgbClr val="FBD2CC">
              <a:alpha val="90194"/>
            </a:srgbClr>
          </a:solidFill>
        </p:spPr>
        <p:txBody>
          <a:bodyPr vert="horz" wrap="square" lIns="0" tIns="75565" rIns="0" bIns="0" rtlCol="0">
            <a:spAutoFit/>
          </a:bodyPr>
          <a:lstStyle/>
          <a:p>
            <a:pPr marL="274320" marR="213995" indent="-172720">
              <a:lnSpc>
                <a:spcPct val="91600"/>
              </a:lnSpc>
              <a:spcBef>
                <a:spcPts val="595"/>
              </a:spcBef>
              <a:buChar char="•"/>
              <a:tabLst>
                <a:tab pos="274955" algn="l"/>
              </a:tabLst>
            </a:pPr>
            <a:r>
              <a:rPr sz="1800" spc="-10">
                <a:solidFill>
                  <a:schemeClr val="tx1">
                    <a:lumMod val="50000"/>
                    <a:lumOff val="50000"/>
                  </a:schemeClr>
                </a:solidFill>
                <a:cs typeface="Calibri"/>
              </a:rPr>
              <a:t>Indirect </a:t>
            </a:r>
            <a:r>
              <a:rPr sz="1800">
                <a:solidFill>
                  <a:schemeClr val="tx1">
                    <a:lumMod val="50000"/>
                    <a:lumOff val="50000"/>
                  </a:schemeClr>
                </a:solidFill>
                <a:cs typeface="Calibri"/>
              </a:rPr>
              <a:t>GHG  </a:t>
            </a:r>
            <a:r>
              <a:rPr sz="1800" spc="-5">
                <a:solidFill>
                  <a:schemeClr val="tx1">
                    <a:lumMod val="50000"/>
                    <a:lumOff val="50000"/>
                  </a:schemeClr>
                </a:solidFill>
                <a:cs typeface="Calibri"/>
              </a:rPr>
              <a:t>emissions </a:t>
            </a:r>
            <a:r>
              <a:rPr sz="1800" spc="-10">
                <a:solidFill>
                  <a:schemeClr val="tx1">
                    <a:lumMod val="50000"/>
                    <a:lumOff val="50000"/>
                  </a:schemeClr>
                </a:solidFill>
                <a:cs typeface="Calibri"/>
              </a:rPr>
              <a:t>from </a:t>
            </a:r>
            <a:r>
              <a:rPr sz="1800">
                <a:solidFill>
                  <a:schemeClr val="tx1">
                    <a:lumMod val="50000"/>
                    <a:lumOff val="50000"/>
                  </a:schemeClr>
                </a:solidFill>
                <a:cs typeface="Calibri"/>
              </a:rPr>
              <a:t>the  </a:t>
            </a:r>
            <a:r>
              <a:rPr sz="1800" spc="-10">
                <a:solidFill>
                  <a:schemeClr val="tx1">
                    <a:lumMod val="50000"/>
                    <a:lumOff val="50000"/>
                  </a:schemeClr>
                </a:solidFill>
                <a:cs typeface="Calibri"/>
              </a:rPr>
              <a:t>organization's </a:t>
            </a:r>
            <a:r>
              <a:rPr sz="1800" spc="-5">
                <a:solidFill>
                  <a:schemeClr val="tx1">
                    <a:lumMod val="50000"/>
                    <a:lumOff val="50000"/>
                  </a:schemeClr>
                </a:solidFill>
                <a:cs typeface="Calibri"/>
              </a:rPr>
              <a:t>use</a:t>
            </a:r>
            <a:r>
              <a:rPr sz="1800" spc="-85">
                <a:solidFill>
                  <a:schemeClr val="tx1">
                    <a:lumMod val="50000"/>
                    <a:lumOff val="50000"/>
                  </a:schemeClr>
                </a:solidFill>
                <a:cs typeface="Calibri"/>
              </a:rPr>
              <a:t> </a:t>
            </a:r>
            <a:r>
              <a:rPr sz="1800" spc="-5">
                <a:solidFill>
                  <a:schemeClr val="tx1">
                    <a:lumMod val="50000"/>
                    <a:lumOff val="50000"/>
                  </a:schemeClr>
                </a:solidFill>
                <a:cs typeface="Calibri"/>
              </a:rPr>
              <a:t>of  </a:t>
            </a:r>
            <a:r>
              <a:rPr sz="1800" spc="-10">
                <a:solidFill>
                  <a:schemeClr val="tx1">
                    <a:lumMod val="50000"/>
                    <a:lumOff val="50000"/>
                  </a:schemeClr>
                </a:solidFill>
                <a:cs typeface="Calibri"/>
              </a:rPr>
              <a:t>products </a:t>
            </a:r>
            <a:r>
              <a:rPr sz="1800">
                <a:solidFill>
                  <a:schemeClr val="tx1">
                    <a:lumMod val="50000"/>
                    <a:lumOff val="50000"/>
                  </a:schemeClr>
                </a:solidFill>
                <a:cs typeface="Calibri"/>
              </a:rPr>
              <a:t>(e.g.,  </a:t>
            </a:r>
            <a:r>
              <a:rPr sz="1800" spc="-10">
                <a:solidFill>
                  <a:schemeClr val="tx1">
                    <a:lumMod val="50000"/>
                    <a:lumOff val="50000"/>
                  </a:schemeClr>
                </a:solidFill>
                <a:cs typeface="Calibri"/>
              </a:rPr>
              <a:t>production </a:t>
            </a:r>
            <a:r>
              <a:rPr sz="1800" spc="-5">
                <a:solidFill>
                  <a:schemeClr val="tx1">
                    <a:lumMod val="50000"/>
                    <a:lumOff val="50000"/>
                  </a:schemeClr>
                </a:solidFill>
                <a:cs typeface="Calibri"/>
              </a:rPr>
              <a:t>of  </a:t>
            </a:r>
            <a:r>
              <a:rPr sz="1800" spc="-10">
                <a:solidFill>
                  <a:schemeClr val="tx1">
                    <a:lumMod val="50000"/>
                    <a:lumOff val="50000"/>
                  </a:schemeClr>
                </a:solidFill>
                <a:cs typeface="Calibri"/>
              </a:rPr>
              <a:t>purchased </a:t>
            </a:r>
            <a:r>
              <a:rPr sz="1800" spc="-20">
                <a:solidFill>
                  <a:schemeClr val="tx1">
                    <a:lumMod val="50000"/>
                    <a:lumOff val="50000"/>
                  </a:schemeClr>
                </a:solidFill>
                <a:cs typeface="Calibri"/>
              </a:rPr>
              <a:t>raw  </a:t>
            </a:r>
            <a:r>
              <a:rPr sz="1800" spc="-5">
                <a:solidFill>
                  <a:schemeClr val="tx1">
                    <a:lumMod val="50000"/>
                    <a:lumOff val="50000"/>
                  </a:schemeClr>
                </a:solidFill>
                <a:cs typeface="Calibri"/>
              </a:rPr>
              <a:t>materials)</a:t>
            </a:r>
            <a:endParaRPr sz="1800">
              <a:solidFill>
                <a:schemeClr val="tx1">
                  <a:lumMod val="50000"/>
                  <a:lumOff val="50000"/>
                </a:schemeClr>
              </a:solidFill>
              <a:cs typeface="Calibri"/>
            </a:endParaRPr>
          </a:p>
          <a:p>
            <a:pPr marL="274320" marR="286385" indent="-172720">
              <a:lnSpc>
                <a:spcPct val="128899"/>
              </a:lnSpc>
              <a:spcBef>
                <a:spcPts val="45"/>
              </a:spcBef>
              <a:buFont typeface="Calibri"/>
              <a:buChar char="•"/>
              <a:tabLst>
                <a:tab pos="274955" algn="l"/>
              </a:tabLst>
            </a:pPr>
            <a:r>
              <a:rPr sz="1800" err="1">
                <a:solidFill>
                  <a:schemeClr val="tx1">
                    <a:lumMod val="50000"/>
                    <a:lumOff val="50000"/>
                  </a:schemeClr>
                </a:solidFill>
                <a:cs typeface="Microsoft YaHei"/>
              </a:rPr>
              <a:t>组织使用产品的间</a:t>
            </a:r>
            <a:r>
              <a:rPr sz="1800">
                <a:solidFill>
                  <a:schemeClr val="tx1">
                    <a:lumMod val="50000"/>
                    <a:lumOff val="50000"/>
                  </a:schemeClr>
                </a:solidFill>
                <a:cs typeface="Microsoft YaHei"/>
              </a:rPr>
              <a:t> </a:t>
            </a:r>
            <a:r>
              <a:rPr sz="1800" err="1">
                <a:solidFill>
                  <a:schemeClr val="tx1">
                    <a:lumMod val="50000"/>
                    <a:lumOff val="50000"/>
                  </a:schemeClr>
                </a:solidFill>
                <a:cs typeface="Microsoft YaHei"/>
              </a:rPr>
              <a:t>接温室气体排放</a:t>
            </a:r>
            <a:endParaRPr sz="1800">
              <a:solidFill>
                <a:schemeClr val="tx1">
                  <a:lumMod val="50000"/>
                  <a:lumOff val="50000"/>
                </a:schemeClr>
              </a:solidFill>
              <a:cs typeface="Microsoft YaHei"/>
            </a:endParaRPr>
          </a:p>
          <a:p>
            <a:pPr marL="274320">
              <a:lnSpc>
                <a:spcPct val="100000"/>
              </a:lnSpc>
              <a:spcBef>
                <a:spcPts val="625"/>
              </a:spcBef>
            </a:pPr>
            <a:r>
              <a:rPr sz="1800" spc="-5">
                <a:solidFill>
                  <a:schemeClr val="tx1">
                    <a:lumMod val="50000"/>
                    <a:lumOff val="50000"/>
                  </a:schemeClr>
                </a:solidFill>
                <a:cs typeface="Microsoft YaHei"/>
              </a:rPr>
              <a:t>（</a:t>
            </a:r>
            <a:r>
              <a:rPr sz="1800" spc="-5" err="1">
                <a:solidFill>
                  <a:schemeClr val="tx1">
                    <a:lumMod val="50000"/>
                    <a:lumOff val="50000"/>
                  </a:schemeClr>
                </a:solidFill>
                <a:cs typeface="Microsoft YaHei"/>
              </a:rPr>
              <a:t>如外购原料的生</a:t>
            </a:r>
            <a:endParaRPr sz="1800">
              <a:solidFill>
                <a:schemeClr val="tx1">
                  <a:lumMod val="50000"/>
                  <a:lumOff val="50000"/>
                </a:schemeClr>
              </a:solidFill>
              <a:cs typeface="Microsoft YaHei"/>
            </a:endParaRPr>
          </a:p>
          <a:p>
            <a:pPr marL="274320">
              <a:lnSpc>
                <a:spcPct val="100000"/>
              </a:lnSpc>
              <a:spcBef>
                <a:spcPts val="615"/>
              </a:spcBef>
            </a:pPr>
            <a:r>
              <a:rPr sz="1800" err="1">
                <a:solidFill>
                  <a:schemeClr val="tx1">
                    <a:lumMod val="50000"/>
                    <a:lumOff val="50000"/>
                  </a:schemeClr>
                </a:solidFill>
                <a:cs typeface="Microsoft YaHei"/>
              </a:rPr>
              <a:t>产）排放</a:t>
            </a:r>
            <a:endParaRPr sz="1800">
              <a:solidFill>
                <a:schemeClr val="tx1">
                  <a:lumMod val="50000"/>
                  <a:lumOff val="50000"/>
                </a:schemeClr>
              </a:solidFill>
              <a:cs typeface="Microsoft YaHei"/>
            </a:endParaRPr>
          </a:p>
        </p:txBody>
      </p:sp>
      <p:sp>
        <p:nvSpPr>
          <p:cNvPr id="6" name="object 6"/>
          <p:cNvSpPr txBox="1"/>
          <p:nvPr/>
        </p:nvSpPr>
        <p:spPr>
          <a:xfrm>
            <a:off x="6502654" y="1592325"/>
            <a:ext cx="2397760" cy="609141"/>
          </a:xfrm>
          <a:prstGeom prst="rect">
            <a:avLst/>
          </a:prstGeom>
          <a:solidFill>
            <a:srgbClr val="F86423"/>
          </a:solidFill>
        </p:spPr>
        <p:txBody>
          <a:bodyPr vert="horz" wrap="square" lIns="0" tIns="298450" rIns="0" bIns="0" rtlCol="0">
            <a:spAutoFit/>
          </a:bodyPr>
          <a:lstStyle/>
          <a:p>
            <a:pPr marL="208915">
              <a:lnSpc>
                <a:spcPct val="100000"/>
              </a:lnSpc>
              <a:spcBef>
                <a:spcPts val="2350"/>
              </a:spcBef>
            </a:pPr>
            <a:r>
              <a:rPr sz="2000" spc="-10">
                <a:solidFill>
                  <a:srgbClr val="FFFFFF"/>
                </a:solidFill>
                <a:cs typeface="Calibri"/>
              </a:rPr>
              <a:t>Category</a:t>
            </a:r>
            <a:r>
              <a:rPr sz="2000" spc="-20">
                <a:solidFill>
                  <a:srgbClr val="FFFFFF"/>
                </a:solidFill>
                <a:cs typeface="Calibri"/>
              </a:rPr>
              <a:t> </a:t>
            </a:r>
            <a:r>
              <a:rPr sz="2000" spc="-5">
                <a:solidFill>
                  <a:srgbClr val="FFFFFF"/>
                </a:solidFill>
                <a:cs typeface="Calibri"/>
              </a:rPr>
              <a:t>5 </a:t>
            </a:r>
            <a:r>
              <a:rPr sz="2000" spc="-5">
                <a:solidFill>
                  <a:srgbClr val="FFFFFF"/>
                </a:solidFill>
                <a:cs typeface="Microsoft YaHei"/>
              </a:rPr>
              <a:t>类别</a:t>
            </a:r>
            <a:r>
              <a:rPr sz="2000" spc="-5">
                <a:solidFill>
                  <a:srgbClr val="FFFFFF"/>
                </a:solidFill>
                <a:cs typeface="Calibri"/>
              </a:rPr>
              <a:t>5</a:t>
            </a:r>
            <a:endParaRPr sz="2000">
              <a:cs typeface="Calibri"/>
            </a:endParaRPr>
          </a:p>
        </p:txBody>
      </p:sp>
      <p:sp>
        <p:nvSpPr>
          <p:cNvPr id="7" name="object 7"/>
          <p:cNvSpPr txBox="1"/>
          <p:nvPr/>
        </p:nvSpPr>
        <p:spPr>
          <a:xfrm>
            <a:off x="6502654" y="2201466"/>
            <a:ext cx="2397760" cy="3522631"/>
          </a:xfrm>
          <a:prstGeom prst="rect">
            <a:avLst/>
          </a:prstGeom>
          <a:solidFill>
            <a:srgbClr val="FBD2CC">
              <a:alpha val="90194"/>
            </a:srgbClr>
          </a:solidFill>
        </p:spPr>
        <p:txBody>
          <a:bodyPr vert="horz" wrap="square" lIns="0" tIns="75565" rIns="0" bIns="0" rtlCol="0">
            <a:spAutoFit/>
          </a:bodyPr>
          <a:lstStyle/>
          <a:p>
            <a:pPr marL="274955" marR="180340" indent="-172720">
              <a:lnSpc>
                <a:spcPct val="91600"/>
              </a:lnSpc>
              <a:spcBef>
                <a:spcPts val="595"/>
              </a:spcBef>
              <a:buChar char="•"/>
              <a:tabLst>
                <a:tab pos="275590" algn="l"/>
              </a:tabLst>
            </a:pPr>
            <a:r>
              <a:rPr sz="1800" spc="-10">
                <a:solidFill>
                  <a:schemeClr val="tx1">
                    <a:lumMod val="50000"/>
                    <a:lumOff val="50000"/>
                  </a:schemeClr>
                </a:solidFill>
                <a:cs typeface="Calibri"/>
              </a:rPr>
              <a:t>Indirect </a:t>
            </a:r>
            <a:r>
              <a:rPr sz="1800">
                <a:solidFill>
                  <a:schemeClr val="tx1">
                    <a:lumMod val="50000"/>
                    <a:lumOff val="50000"/>
                  </a:schemeClr>
                </a:solidFill>
                <a:cs typeface="Calibri"/>
              </a:rPr>
              <a:t>GHG  </a:t>
            </a:r>
            <a:r>
              <a:rPr sz="1800" spc="-5">
                <a:solidFill>
                  <a:schemeClr val="tx1">
                    <a:lumMod val="50000"/>
                    <a:lumOff val="50000"/>
                  </a:schemeClr>
                </a:solidFill>
                <a:cs typeface="Calibri"/>
              </a:rPr>
              <a:t>emissions </a:t>
            </a:r>
            <a:r>
              <a:rPr sz="1800" spc="-10">
                <a:solidFill>
                  <a:schemeClr val="tx1">
                    <a:lumMod val="50000"/>
                    <a:lumOff val="50000"/>
                  </a:schemeClr>
                </a:solidFill>
                <a:cs typeface="Calibri"/>
              </a:rPr>
              <a:t>associated  </a:t>
            </a:r>
            <a:r>
              <a:rPr sz="1800" spc="-5">
                <a:solidFill>
                  <a:schemeClr val="tx1">
                    <a:lumMod val="50000"/>
                    <a:lumOff val="50000"/>
                  </a:schemeClr>
                </a:solidFill>
                <a:cs typeface="Calibri"/>
              </a:rPr>
              <a:t>with </a:t>
            </a:r>
            <a:r>
              <a:rPr sz="1800">
                <a:solidFill>
                  <a:schemeClr val="tx1">
                    <a:lumMod val="50000"/>
                    <a:lumOff val="50000"/>
                  </a:schemeClr>
                </a:solidFill>
                <a:cs typeface="Calibri"/>
              </a:rPr>
              <a:t>the </a:t>
            </a:r>
            <a:r>
              <a:rPr sz="1800" spc="-5">
                <a:solidFill>
                  <a:schemeClr val="tx1">
                    <a:lumMod val="50000"/>
                    <a:lumOff val="50000"/>
                  </a:schemeClr>
                </a:solidFill>
                <a:cs typeface="Calibri"/>
              </a:rPr>
              <a:t>use of </a:t>
            </a:r>
            <a:r>
              <a:rPr sz="1800">
                <a:solidFill>
                  <a:schemeClr val="tx1">
                    <a:lumMod val="50000"/>
                    <a:lumOff val="50000"/>
                  </a:schemeClr>
                </a:solidFill>
                <a:cs typeface="Calibri"/>
              </a:rPr>
              <a:t>the  </a:t>
            </a:r>
            <a:r>
              <a:rPr sz="1800" spc="-15">
                <a:solidFill>
                  <a:schemeClr val="tx1">
                    <a:lumMod val="50000"/>
                    <a:lumOff val="50000"/>
                  </a:schemeClr>
                </a:solidFill>
                <a:cs typeface="Calibri"/>
              </a:rPr>
              <a:t>Organization's  </a:t>
            </a:r>
            <a:r>
              <a:rPr sz="1800" spc="-10">
                <a:solidFill>
                  <a:schemeClr val="tx1">
                    <a:lumMod val="50000"/>
                    <a:lumOff val="50000"/>
                  </a:schemeClr>
                </a:solidFill>
                <a:cs typeface="Calibri"/>
              </a:rPr>
              <a:t>products </a:t>
            </a:r>
            <a:r>
              <a:rPr sz="1800">
                <a:solidFill>
                  <a:schemeClr val="tx1">
                    <a:lumMod val="50000"/>
                    <a:lumOff val="50000"/>
                  </a:schemeClr>
                </a:solidFill>
                <a:cs typeface="Calibri"/>
              </a:rPr>
              <a:t>(e.g.  </a:t>
            </a:r>
            <a:r>
              <a:rPr sz="1800" spc="-5">
                <a:solidFill>
                  <a:schemeClr val="tx1">
                    <a:lumMod val="50000"/>
                    <a:lumOff val="50000"/>
                  </a:schemeClr>
                </a:solidFill>
                <a:cs typeface="Calibri"/>
              </a:rPr>
              <a:t>consumer use of  commodities)</a:t>
            </a:r>
            <a:endParaRPr sz="1800">
              <a:solidFill>
                <a:schemeClr val="tx1">
                  <a:lumMod val="50000"/>
                  <a:lumOff val="50000"/>
                </a:schemeClr>
              </a:solidFill>
              <a:cs typeface="Calibri"/>
            </a:endParaRPr>
          </a:p>
          <a:p>
            <a:pPr marL="274955" marR="285750" indent="-172720">
              <a:lnSpc>
                <a:spcPct val="128699"/>
              </a:lnSpc>
              <a:spcBef>
                <a:spcPts val="50"/>
              </a:spcBef>
              <a:buFont typeface="Calibri"/>
              <a:buChar char="•"/>
              <a:tabLst>
                <a:tab pos="275590" algn="l"/>
              </a:tabLst>
            </a:pPr>
            <a:r>
              <a:rPr sz="1800">
                <a:solidFill>
                  <a:schemeClr val="tx1">
                    <a:lumMod val="50000"/>
                    <a:lumOff val="50000"/>
                  </a:schemeClr>
                </a:solidFill>
                <a:cs typeface="Microsoft YaHei"/>
              </a:rPr>
              <a:t>与使用本组织产品 相关的间接温室气 </a:t>
            </a:r>
            <a:r>
              <a:rPr sz="1800" spc="-5">
                <a:solidFill>
                  <a:schemeClr val="tx1">
                    <a:lumMod val="50000"/>
                    <a:lumOff val="50000"/>
                  </a:schemeClr>
                </a:solidFill>
                <a:cs typeface="Microsoft YaHei"/>
              </a:rPr>
              <a:t>体排放（如消费者 </a:t>
            </a:r>
            <a:r>
              <a:rPr sz="1800">
                <a:solidFill>
                  <a:schemeClr val="tx1">
                    <a:lumMod val="50000"/>
                    <a:lumOff val="50000"/>
                  </a:schemeClr>
                </a:solidFill>
                <a:cs typeface="Microsoft YaHei"/>
              </a:rPr>
              <a:t>使用商品）</a:t>
            </a:r>
          </a:p>
        </p:txBody>
      </p:sp>
      <p:sp>
        <p:nvSpPr>
          <p:cNvPr id="8" name="object 8"/>
          <p:cNvSpPr txBox="1"/>
          <p:nvPr/>
        </p:nvSpPr>
        <p:spPr>
          <a:xfrm>
            <a:off x="9221469" y="1592325"/>
            <a:ext cx="2397760" cy="609141"/>
          </a:xfrm>
          <a:prstGeom prst="rect">
            <a:avLst/>
          </a:prstGeom>
          <a:solidFill>
            <a:srgbClr val="F86423"/>
          </a:solidFill>
        </p:spPr>
        <p:txBody>
          <a:bodyPr vert="horz" wrap="square" lIns="0" tIns="298450" rIns="0" bIns="0" rtlCol="0">
            <a:spAutoFit/>
          </a:bodyPr>
          <a:lstStyle/>
          <a:p>
            <a:pPr marL="209550">
              <a:lnSpc>
                <a:spcPct val="100000"/>
              </a:lnSpc>
              <a:spcBef>
                <a:spcPts val="2350"/>
              </a:spcBef>
            </a:pPr>
            <a:r>
              <a:rPr sz="2000" spc="-10">
                <a:solidFill>
                  <a:srgbClr val="FFFFFF"/>
                </a:solidFill>
                <a:cs typeface="Calibri"/>
              </a:rPr>
              <a:t>Category</a:t>
            </a:r>
            <a:r>
              <a:rPr sz="2000" spc="-20">
                <a:solidFill>
                  <a:srgbClr val="FFFFFF"/>
                </a:solidFill>
                <a:cs typeface="Calibri"/>
              </a:rPr>
              <a:t> </a:t>
            </a:r>
            <a:r>
              <a:rPr sz="2000" spc="-5">
                <a:solidFill>
                  <a:srgbClr val="FFFFFF"/>
                </a:solidFill>
                <a:cs typeface="Calibri"/>
              </a:rPr>
              <a:t>6 </a:t>
            </a:r>
            <a:r>
              <a:rPr sz="2000" spc="-5">
                <a:solidFill>
                  <a:srgbClr val="FFFFFF"/>
                </a:solidFill>
                <a:cs typeface="Microsoft YaHei"/>
              </a:rPr>
              <a:t>类</a:t>
            </a:r>
            <a:r>
              <a:rPr sz="2000" spc="-10">
                <a:solidFill>
                  <a:srgbClr val="FFFFFF"/>
                </a:solidFill>
                <a:cs typeface="Microsoft YaHei"/>
              </a:rPr>
              <a:t>别</a:t>
            </a:r>
            <a:r>
              <a:rPr sz="2000" spc="-5">
                <a:solidFill>
                  <a:srgbClr val="FFFFFF"/>
                </a:solidFill>
                <a:cs typeface="Calibri"/>
              </a:rPr>
              <a:t>6</a:t>
            </a:r>
            <a:endParaRPr sz="2000">
              <a:cs typeface="Calibri"/>
            </a:endParaRPr>
          </a:p>
        </p:txBody>
      </p:sp>
      <p:sp>
        <p:nvSpPr>
          <p:cNvPr id="9" name="object 9"/>
          <p:cNvSpPr txBox="1"/>
          <p:nvPr/>
        </p:nvSpPr>
        <p:spPr>
          <a:xfrm>
            <a:off x="9221469" y="2201466"/>
            <a:ext cx="2397760" cy="2655663"/>
          </a:xfrm>
          <a:prstGeom prst="rect">
            <a:avLst/>
          </a:prstGeom>
          <a:solidFill>
            <a:srgbClr val="FBD2CC">
              <a:alpha val="90194"/>
            </a:srgbClr>
          </a:solidFill>
        </p:spPr>
        <p:txBody>
          <a:bodyPr vert="horz" wrap="square" lIns="0" tIns="75565" rIns="0" bIns="0" rtlCol="0">
            <a:spAutoFit/>
          </a:bodyPr>
          <a:lstStyle/>
          <a:p>
            <a:pPr marL="275590" marR="141605" indent="-172720">
              <a:lnSpc>
                <a:spcPct val="91500"/>
              </a:lnSpc>
              <a:spcBef>
                <a:spcPts val="595"/>
              </a:spcBef>
              <a:buChar char="•"/>
              <a:tabLst>
                <a:tab pos="276225" algn="l"/>
              </a:tabLst>
            </a:pPr>
            <a:r>
              <a:rPr sz="1800" spc="-10">
                <a:solidFill>
                  <a:schemeClr val="tx1">
                    <a:lumMod val="50000"/>
                    <a:lumOff val="50000"/>
                  </a:schemeClr>
                </a:solidFill>
                <a:cs typeface="Calibri"/>
              </a:rPr>
              <a:t>Indirect </a:t>
            </a:r>
            <a:r>
              <a:rPr sz="1800">
                <a:solidFill>
                  <a:schemeClr val="tx1">
                    <a:lumMod val="50000"/>
                    <a:lumOff val="50000"/>
                  </a:schemeClr>
                </a:solidFill>
                <a:cs typeface="Calibri"/>
              </a:rPr>
              <a:t>GHG  </a:t>
            </a:r>
            <a:r>
              <a:rPr sz="1800" spc="-5">
                <a:solidFill>
                  <a:schemeClr val="tx1">
                    <a:lumMod val="50000"/>
                    <a:lumOff val="50000"/>
                  </a:schemeClr>
                </a:solidFill>
                <a:cs typeface="Calibri"/>
              </a:rPr>
              <a:t>emissions </a:t>
            </a:r>
            <a:r>
              <a:rPr sz="1800" spc="-10">
                <a:solidFill>
                  <a:schemeClr val="tx1">
                    <a:lumMod val="50000"/>
                    <a:lumOff val="50000"/>
                  </a:schemeClr>
                </a:solidFill>
                <a:cs typeface="Calibri"/>
              </a:rPr>
              <a:t>from</a:t>
            </a:r>
            <a:r>
              <a:rPr sz="1800" spc="-70">
                <a:solidFill>
                  <a:schemeClr val="tx1">
                    <a:lumMod val="50000"/>
                    <a:lumOff val="50000"/>
                  </a:schemeClr>
                </a:solidFill>
                <a:cs typeface="Calibri"/>
              </a:rPr>
              <a:t> </a:t>
            </a:r>
            <a:r>
              <a:rPr sz="1800" spc="-5">
                <a:solidFill>
                  <a:schemeClr val="tx1">
                    <a:lumMod val="50000"/>
                    <a:lumOff val="50000"/>
                  </a:schemeClr>
                </a:solidFill>
                <a:cs typeface="Calibri"/>
              </a:rPr>
              <a:t>other  </a:t>
            </a:r>
            <a:r>
              <a:rPr sz="1800" spc="-10">
                <a:solidFill>
                  <a:schemeClr val="tx1">
                    <a:lumMod val="50000"/>
                    <a:lumOff val="50000"/>
                  </a:schemeClr>
                </a:solidFill>
                <a:cs typeface="Calibri"/>
              </a:rPr>
              <a:t>sources </a:t>
            </a:r>
            <a:r>
              <a:rPr sz="1800" spc="-5">
                <a:solidFill>
                  <a:schemeClr val="tx1">
                    <a:lumMod val="50000"/>
                    <a:lumOff val="50000"/>
                  </a:schemeClr>
                </a:solidFill>
                <a:cs typeface="Calibri"/>
              </a:rPr>
              <a:t>(emissions  other </a:t>
            </a:r>
            <a:r>
              <a:rPr sz="1800">
                <a:solidFill>
                  <a:schemeClr val="tx1">
                    <a:lumMod val="50000"/>
                    <a:lumOff val="50000"/>
                  </a:schemeClr>
                </a:solidFill>
                <a:cs typeface="Calibri"/>
              </a:rPr>
              <a:t>than those  </a:t>
            </a:r>
            <a:r>
              <a:rPr sz="1800" spc="-10">
                <a:solidFill>
                  <a:schemeClr val="tx1">
                    <a:lumMod val="50000"/>
                    <a:lumOff val="50000"/>
                  </a:schemeClr>
                </a:solidFill>
                <a:cs typeface="Calibri"/>
              </a:rPr>
              <a:t>listed</a:t>
            </a:r>
            <a:r>
              <a:rPr sz="1800" spc="5">
                <a:solidFill>
                  <a:schemeClr val="tx1">
                    <a:lumMod val="50000"/>
                    <a:lumOff val="50000"/>
                  </a:schemeClr>
                </a:solidFill>
                <a:cs typeface="Calibri"/>
              </a:rPr>
              <a:t> </a:t>
            </a:r>
            <a:r>
              <a:rPr sz="1800" spc="-5">
                <a:solidFill>
                  <a:schemeClr val="tx1">
                    <a:lumMod val="50000"/>
                    <a:lumOff val="50000"/>
                  </a:schemeClr>
                </a:solidFill>
                <a:cs typeface="Calibri"/>
              </a:rPr>
              <a:t>above)</a:t>
            </a:r>
            <a:endParaRPr sz="1800">
              <a:solidFill>
                <a:schemeClr val="tx1">
                  <a:lumMod val="50000"/>
                  <a:lumOff val="50000"/>
                </a:schemeClr>
              </a:solidFill>
              <a:cs typeface="Calibri"/>
            </a:endParaRPr>
          </a:p>
          <a:p>
            <a:pPr marL="275590" marR="234315" indent="-172720">
              <a:lnSpc>
                <a:spcPct val="128600"/>
              </a:lnSpc>
              <a:spcBef>
                <a:spcPts val="70"/>
              </a:spcBef>
              <a:buFont typeface="Calibri"/>
              <a:buChar char="•"/>
              <a:tabLst>
                <a:tab pos="276225" algn="l"/>
              </a:tabLst>
            </a:pPr>
            <a:r>
              <a:rPr sz="1800">
                <a:solidFill>
                  <a:schemeClr val="tx1">
                    <a:lumMod val="50000"/>
                    <a:lumOff val="50000"/>
                  </a:schemeClr>
                </a:solidFill>
                <a:cs typeface="Microsoft YaHei"/>
              </a:rPr>
              <a:t>其他来源的间接温 室气体排</a:t>
            </a:r>
            <a:r>
              <a:rPr sz="1800" spc="405">
                <a:solidFill>
                  <a:schemeClr val="tx1">
                    <a:lumMod val="50000"/>
                    <a:lumOff val="50000"/>
                  </a:schemeClr>
                </a:solidFill>
                <a:cs typeface="Microsoft YaHei"/>
              </a:rPr>
              <a:t>放</a:t>
            </a:r>
            <a:r>
              <a:rPr sz="1800">
                <a:solidFill>
                  <a:schemeClr val="tx1">
                    <a:lumMod val="50000"/>
                    <a:lumOff val="50000"/>
                  </a:schemeClr>
                </a:solidFill>
                <a:cs typeface="Microsoft YaHei"/>
              </a:rPr>
              <a:t>（上述 类型之外的排放）</a:t>
            </a:r>
          </a:p>
        </p:txBody>
      </p:sp>
      <p:sp>
        <p:nvSpPr>
          <p:cNvPr id="16" name="object 2">
            <a:extLst>
              <a:ext uri="{FF2B5EF4-FFF2-40B4-BE49-F238E27FC236}">
                <a16:creationId xmlns:a16="http://schemas.microsoft.com/office/drawing/2014/main" id="{832B1EC9-9B97-0EE3-4BB6-7E1431EB9D22}"/>
              </a:ext>
            </a:extLst>
          </p:cNvPr>
          <p:cNvSpPr txBox="1">
            <a:spLocks noGrp="1"/>
          </p:cNvSpPr>
          <p:nvPr>
            <p:ph type="title"/>
          </p:nvPr>
        </p:nvSpPr>
        <p:spPr>
          <a:xfrm>
            <a:off x="461263" y="446589"/>
            <a:ext cx="11199749" cy="631583"/>
          </a:xfrm>
          <a:prstGeom prst="rect">
            <a:avLst/>
          </a:prstGeom>
        </p:spPr>
        <p:txBody>
          <a:bodyPr vert="horz" wrap="square" lIns="0" tIns="79375" rIns="0" bIns="0" rtlCol="0">
            <a:spAutoFit/>
          </a:bodyPr>
          <a:lstStyle/>
          <a:p>
            <a:pPr marL="12700" marR="5080">
              <a:lnSpc>
                <a:spcPts val="4340"/>
              </a:lnSpc>
              <a:spcBef>
                <a:spcPts val="625"/>
              </a:spcBef>
            </a:pPr>
            <a:r>
              <a:rPr i="0" spc="-5">
                <a:latin typeface="+mn-lt"/>
                <a:cs typeface="Calibri"/>
              </a:rPr>
              <a:t>ISO 14064</a:t>
            </a:r>
            <a:r>
              <a:rPr spc="-5">
                <a:latin typeface="+mn-lt"/>
              </a:rPr>
              <a:t>的</a:t>
            </a:r>
            <a:r>
              <a:rPr lang="en-GB" spc="-5">
                <a:latin typeface="+mn-lt"/>
              </a:rPr>
              <a:t> "</a:t>
            </a:r>
            <a:r>
              <a:rPr spc="-5" err="1">
                <a:latin typeface="+mn-lt"/>
              </a:rPr>
              <a:t>类别系</a:t>
            </a:r>
            <a:r>
              <a:rPr lang="en-GB" spc="-5">
                <a:latin typeface="+mn-lt"/>
              </a:rPr>
              <a:t>"</a:t>
            </a:r>
            <a:r>
              <a:rPr lang="en-US" sz="2400" spc="-20">
                <a:latin typeface="Ubuntu" panose="020B0504030602030204" pitchFamily="34" charset="0"/>
                <a:cs typeface="Calibri"/>
              </a:rPr>
              <a:t>Category </a:t>
            </a:r>
            <a:r>
              <a:rPr lang="en-US" sz="2400" spc="-35">
                <a:latin typeface="Ubuntu" panose="020B0504030602030204" pitchFamily="34" charset="0"/>
                <a:cs typeface="Calibri"/>
              </a:rPr>
              <a:t>system </a:t>
            </a:r>
            <a:r>
              <a:rPr lang="en-US" sz="2400" spc="-10">
                <a:latin typeface="Ubuntu" panose="020B0504030602030204" pitchFamily="34" charset="0"/>
                <a:cs typeface="Calibri"/>
              </a:rPr>
              <a:t>introduced </a:t>
            </a:r>
            <a:r>
              <a:rPr lang="en-US" sz="2400" spc="-15">
                <a:latin typeface="Ubuntu" panose="020B0504030602030204" pitchFamily="34" charset="0"/>
                <a:cs typeface="Calibri"/>
              </a:rPr>
              <a:t>by </a:t>
            </a:r>
            <a:r>
              <a:rPr lang="en-US" sz="2400" spc="-5">
                <a:latin typeface="Ubuntu" panose="020B0504030602030204" pitchFamily="34" charset="0"/>
                <a:cs typeface="Calibri"/>
              </a:rPr>
              <a:t>ISO 14064 </a:t>
            </a:r>
            <a:endParaRPr sz="2400" spc="-5">
              <a:latin typeface="Ubuntu" panose="020B0504030602030204" pitchFamily="34" charset="0"/>
            </a:endParaRPr>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84123" y="513347"/>
            <a:ext cx="12001791" cy="643125"/>
          </a:xfrm>
          <a:prstGeom prst="rect">
            <a:avLst/>
          </a:prstGeom>
        </p:spPr>
        <p:txBody>
          <a:bodyPr vert="horz" wrap="square" lIns="0" tIns="78105" rIns="0" bIns="0" rtlCol="0">
            <a:spAutoFit/>
          </a:bodyPr>
          <a:lstStyle/>
          <a:p>
            <a:pPr marL="12700" marR="5080">
              <a:lnSpc>
                <a:spcPts val="4350"/>
              </a:lnSpc>
              <a:spcBef>
                <a:spcPts val="615"/>
              </a:spcBef>
            </a:pPr>
            <a:r>
              <a:rPr i="0" spc="-10">
                <a:latin typeface="Ubuntu" panose="020B0504030602030204" pitchFamily="34" charset="0"/>
                <a:cs typeface="Calibri"/>
              </a:rPr>
              <a:t>GHG </a:t>
            </a:r>
            <a:r>
              <a:rPr i="0" spc="-20" err="1">
                <a:latin typeface="Ubuntu" panose="020B0504030602030204" pitchFamily="34" charset="0"/>
                <a:cs typeface="Calibri"/>
              </a:rPr>
              <a:t>Protocol</a:t>
            </a:r>
            <a:r>
              <a:rPr spc="-5" err="1">
                <a:latin typeface="+mn-lt"/>
              </a:rPr>
              <a:t>的</a:t>
            </a:r>
            <a:r>
              <a:rPr lang="en-GB" spc="-5">
                <a:latin typeface="+mn-lt"/>
              </a:rPr>
              <a:t> "</a:t>
            </a:r>
            <a:r>
              <a:rPr spc="-5" err="1">
                <a:latin typeface="+mn-lt"/>
              </a:rPr>
              <a:t>范围</a:t>
            </a:r>
            <a:r>
              <a:rPr lang="zh-CN" altLang="en-US" spc="-5">
                <a:latin typeface="+mn-lt"/>
              </a:rPr>
              <a:t>系</a:t>
            </a:r>
            <a:r>
              <a:rPr lang="en-GB" spc="-5">
                <a:latin typeface="+mn-lt"/>
              </a:rPr>
              <a:t>"</a:t>
            </a:r>
            <a:r>
              <a:rPr lang="en-US" sz="2400" spc="-10">
                <a:latin typeface="Ubuntu" panose="020B0504030602030204" pitchFamily="34" charset="0"/>
                <a:cs typeface="Calibri"/>
              </a:rPr>
              <a:t>Scope </a:t>
            </a:r>
            <a:r>
              <a:rPr lang="en-US" sz="2400" spc="-35">
                <a:latin typeface="Ubuntu" panose="020B0504030602030204" pitchFamily="34" charset="0"/>
                <a:cs typeface="Calibri"/>
              </a:rPr>
              <a:t>system </a:t>
            </a:r>
            <a:r>
              <a:rPr lang="en-US" sz="2400" spc="-15">
                <a:latin typeface="Ubuntu" panose="020B0504030602030204" pitchFamily="34" charset="0"/>
                <a:cs typeface="Calibri"/>
              </a:rPr>
              <a:t>introduced by </a:t>
            </a:r>
            <a:r>
              <a:rPr lang="en-US" sz="2400" spc="-5">
                <a:latin typeface="Ubuntu" panose="020B0504030602030204" pitchFamily="34" charset="0"/>
                <a:cs typeface="Calibri"/>
              </a:rPr>
              <a:t>GHG </a:t>
            </a:r>
            <a:r>
              <a:rPr lang="en-US" sz="2400" spc="-20">
                <a:latin typeface="Ubuntu" panose="020B0504030602030204" pitchFamily="34" charset="0"/>
                <a:cs typeface="Calibri"/>
              </a:rPr>
              <a:t>Protocol </a:t>
            </a:r>
            <a:endParaRPr sz="2400" spc="-5">
              <a:latin typeface="Ubuntu" panose="020B0504030602030204" pitchFamily="34" charset="0"/>
            </a:endParaRPr>
          </a:p>
        </p:txBody>
      </p:sp>
      <p:sp>
        <p:nvSpPr>
          <p:cNvPr id="3" name="object 3"/>
          <p:cNvSpPr/>
          <p:nvPr/>
        </p:nvSpPr>
        <p:spPr>
          <a:xfrm>
            <a:off x="405384" y="1789176"/>
            <a:ext cx="3144011" cy="4483608"/>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p:nvPr/>
        </p:nvSpPr>
        <p:spPr>
          <a:xfrm>
            <a:off x="2819400" y="1560575"/>
            <a:ext cx="3276600" cy="4741164"/>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p:nvPr/>
        </p:nvSpPr>
        <p:spPr>
          <a:xfrm>
            <a:off x="8510016" y="1589532"/>
            <a:ext cx="3276600" cy="4683252"/>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p:nvPr/>
        </p:nvSpPr>
        <p:spPr>
          <a:xfrm>
            <a:off x="5553455" y="1642872"/>
            <a:ext cx="3270504" cy="4658868"/>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0000" y="520486"/>
            <a:ext cx="10515600" cy="602088"/>
          </a:xfrm>
          <a:prstGeom prst="rect">
            <a:avLst/>
          </a:prstGeom>
        </p:spPr>
        <p:txBody>
          <a:bodyPr vert="horz" wrap="square" lIns="0" tIns="12065" rIns="0" bIns="0" rtlCol="0">
            <a:spAutoFit/>
          </a:bodyPr>
          <a:lstStyle/>
          <a:p>
            <a:pPr marL="12700">
              <a:lnSpc>
                <a:spcPts val="4570"/>
              </a:lnSpc>
            </a:pPr>
            <a:r>
              <a:rPr spc="-10" err="1"/>
              <a:t>各范围的定义以及包含的内容</a:t>
            </a:r>
            <a:r>
              <a:rPr lang="en-GB" spc="-10"/>
              <a:t> </a:t>
            </a:r>
            <a:r>
              <a:rPr lang="en-GB" sz="2400" spc="-10">
                <a:latin typeface="Ubuntu" panose="020B0504030602030204" pitchFamily="34" charset="0"/>
                <a:cs typeface="Calibri"/>
              </a:rPr>
              <a:t>Definition </a:t>
            </a:r>
            <a:r>
              <a:rPr lang="en-GB" sz="2400" spc="-5">
                <a:latin typeface="Ubuntu" panose="020B0504030602030204" pitchFamily="34" charset="0"/>
                <a:cs typeface="Calibri"/>
              </a:rPr>
              <a:t>of </a:t>
            </a:r>
            <a:r>
              <a:rPr lang="en-GB" sz="2400" spc="-20">
                <a:latin typeface="Ubuntu" panose="020B0504030602030204" pitchFamily="34" charset="0"/>
                <a:cs typeface="Calibri"/>
              </a:rPr>
              <a:t>Each</a:t>
            </a:r>
            <a:r>
              <a:rPr lang="en-GB" sz="2400" spc="20">
                <a:latin typeface="Ubuntu" panose="020B0504030602030204" pitchFamily="34" charset="0"/>
                <a:cs typeface="Calibri"/>
              </a:rPr>
              <a:t> </a:t>
            </a:r>
            <a:r>
              <a:rPr lang="en-GB" sz="2400" spc="-10">
                <a:latin typeface="Ubuntu" panose="020B0504030602030204" pitchFamily="34" charset="0"/>
                <a:cs typeface="Calibri"/>
              </a:rPr>
              <a:t>Scope</a:t>
            </a:r>
            <a:endParaRPr sz="2400" spc="-10">
              <a:latin typeface="Ubuntu" panose="020B0504030602030204" pitchFamily="34" charset="0"/>
            </a:endParaRPr>
          </a:p>
        </p:txBody>
      </p:sp>
      <p:sp>
        <p:nvSpPr>
          <p:cNvPr id="3" name="object 3"/>
          <p:cNvSpPr/>
          <p:nvPr/>
        </p:nvSpPr>
        <p:spPr>
          <a:xfrm>
            <a:off x="382412" y="1389590"/>
            <a:ext cx="6978266" cy="4717077"/>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p:nvPr/>
        </p:nvSpPr>
        <p:spPr>
          <a:xfrm>
            <a:off x="10918633" y="91439"/>
            <a:ext cx="1009207" cy="104182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txBox="1"/>
          <p:nvPr/>
        </p:nvSpPr>
        <p:spPr>
          <a:xfrm>
            <a:off x="7633843" y="1601216"/>
            <a:ext cx="4074795" cy="3459280"/>
          </a:xfrm>
          <a:prstGeom prst="rect">
            <a:avLst/>
          </a:prstGeom>
        </p:spPr>
        <p:txBody>
          <a:bodyPr vert="horz" wrap="square" lIns="0" tIns="12065" rIns="0" bIns="0" rtlCol="0">
            <a:spAutoFit/>
          </a:bodyPr>
          <a:lstStyle/>
          <a:p>
            <a:pPr marL="355600" marR="85090" indent="-342900" algn="just">
              <a:lnSpc>
                <a:spcPct val="100000"/>
              </a:lnSpc>
              <a:spcBef>
                <a:spcPts val="95"/>
              </a:spcBef>
              <a:buSzPct val="104545"/>
              <a:buFont typeface="Wingdings"/>
              <a:buChar char=""/>
              <a:tabLst>
                <a:tab pos="355600" algn="l"/>
              </a:tabLst>
            </a:pPr>
            <a:r>
              <a:rPr sz="2000" b="1" spc="-5">
                <a:solidFill>
                  <a:schemeClr val="accent1"/>
                </a:solidFill>
                <a:cs typeface="Microsoft YaHei"/>
              </a:rPr>
              <a:t>范围</a:t>
            </a:r>
            <a:r>
              <a:rPr sz="2000" b="1" spc="-5">
                <a:solidFill>
                  <a:schemeClr val="accent1"/>
                </a:solidFill>
                <a:cs typeface="Calibri"/>
              </a:rPr>
              <a:t>1</a:t>
            </a:r>
            <a:r>
              <a:rPr sz="2000" b="1" spc="-35">
                <a:solidFill>
                  <a:schemeClr val="accent1"/>
                </a:solidFill>
                <a:cs typeface="Calibri"/>
              </a:rPr>
              <a:t> </a:t>
            </a:r>
            <a:r>
              <a:rPr sz="2000" spc="-5" err="1">
                <a:solidFill>
                  <a:schemeClr val="tx1">
                    <a:lumMod val="50000"/>
                    <a:lumOff val="50000"/>
                  </a:schemeClr>
                </a:solidFill>
                <a:cs typeface="Microsoft YaHei"/>
              </a:rPr>
              <a:t>在企业实体控制范围之</a:t>
            </a:r>
            <a:r>
              <a:rPr sz="2000" spc="-5">
                <a:solidFill>
                  <a:schemeClr val="tx1">
                    <a:lumMod val="50000"/>
                    <a:lumOff val="50000"/>
                  </a:schemeClr>
                </a:solidFill>
                <a:cs typeface="Microsoft YaHei"/>
              </a:rPr>
              <a:t> </a:t>
            </a:r>
            <a:r>
              <a:rPr sz="2000" spc="-5" err="1">
                <a:solidFill>
                  <a:schemeClr val="tx1">
                    <a:lumMod val="50000"/>
                    <a:lumOff val="50000"/>
                  </a:schemeClr>
                </a:solidFill>
                <a:cs typeface="Microsoft YaHei"/>
              </a:rPr>
              <a:t>内，直接控制或拥有的排放源</a:t>
            </a:r>
            <a:r>
              <a:rPr sz="2000" spc="-5">
                <a:solidFill>
                  <a:schemeClr val="tx1">
                    <a:lumMod val="50000"/>
                    <a:lumOff val="50000"/>
                  </a:schemeClr>
                </a:solidFill>
                <a:cs typeface="Microsoft YaHei"/>
              </a:rPr>
              <a:t> </a:t>
            </a:r>
            <a:r>
              <a:rPr sz="2000" spc="-5" err="1">
                <a:solidFill>
                  <a:schemeClr val="tx1">
                    <a:lumMod val="50000"/>
                    <a:lumOff val="50000"/>
                  </a:schemeClr>
                </a:solidFill>
                <a:cs typeface="Microsoft YaHei"/>
              </a:rPr>
              <a:t>所产生的直接排放，包括静止</a:t>
            </a:r>
            <a:r>
              <a:rPr sz="2000" spc="-5">
                <a:solidFill>
                  <a:schemeClr val="tx1">
                    <a:lumMod val="50000"/>
                    <a:lumOff val="50000"/>
                  </a:schemeClr>
                </a:solidFill>
                <a:cs typeface="Microsoft YaHei"/>
              </a:rPr>
              <a:t> </a:t>
            </a:r>
            <a:r>
              <a:rPr sz="2000" spc="-5" err="1">
                <a:solidFill>
                  <a:schemeClr val="tx1">
                    <a:lumMod val="50000"/>
                    <a:lumOff val="50000"/>
                  </a:schemeClr>
                </a:solidFill>
                <a:cs typeface="Microsoft YaHei"/>
              </a:rPr>
              <a:t>燃烧、移动燃烧、化学或生产</a:t>
            </a:r>
            <a:r>
              <a:rPr sz="2000" spc="-5">
                <a:solidFill>
                  <a:schemeClr val="tx1">
                    <a:lumMod val="50000"/>
                    <a:lumOff val="50000"/>
                  </a:schemeClr>
                </a:solidFill>
                <a:cs typeface="Microsoft YaHei"/>
              </a:rPr>
              <a:t> </a:t>
            </a:r>
            <a:r>
              <a:rPr sz="2000" spc="-5" err="1">
                <a:solidFill>
                  <a:schemeClr val="tx1">
                    <a:lumMod val="50000"/>
                    <a:lumOff val="50000"/>
                  </a:schemeClr>
                </a:solidFill>
                <a:cs typeface="Microsoft YaHei"/>
              </a:rPr>
              <a:t>过程，或无组织逸散</a:t>
            </a:r>
            <a:r>
              <a:rPr sz="2000" spc="-5">
                <a:solidFill>
                  <a:schemeClr val="tx1">
                    <a:lumMod val="50000"/>
                    <a:lumOff val="50000"/>
                  </a:schemeClr>
                </a:solidFill>
                <a:cs typeface="Microsoft YaHei"/>
              </a:rPr>
              <a:t>。</a:t>
            </a:r>
            <a:endParaRPr sz="2000">
              <a:solidFill>
                <a:schemeClr val="tx1">
                  <a:lumMod val="50000"/>
                  <a:lumOff val="50000"/>
                </a:schemeClr>
              </a:solidFill>
              <a:cs typeface="Microsoft YaHei"/>
            </a:endParaRPr>
          </a:p>
          <a:p>
            <a:pPr>
              <a:lnSpc>
                <a:spcPct val="100000"/>
              </a:lnSpc>
              <a:spcBef>
                <a:spcPts val="45"/>
              </a:spcBef>
              <a:buClr>
                <a:srgbClr val="F86423"/>
              </a:buClr>
              <a:buFont typeface="Wingdings"/>
              <a:buChar char=""/>
            </a:pPr>
            <a:endParaRPr sz="1200">
              <a:solidFill>
                <a:schemeClr val="tx1">
                  <a:lumMod val="50000"/>
                  <a:lumOff val="50000"/>
                </a:schemeClr>
              </a:solidFill>
              <a:cs typeface="Microsoft YaHei"/>
            </a:endParaRPr>
          </a:p>
          <a:p>
            <a:pPr marL="355600" marR="5080" indent="-342900">
              <a:lnSpc>
                <a:spcPct val="100000"/>
              </a:lnSpc>
              <a:buSzPct val="104545"/>
              <a:buFont typeface="Wingdings"/>
              <a:buChar char=""/>
              <a:tabLst>
                <a:tab pos="354965" algn="l"/>
                <a:tab pos="355600" algn="l"/>
              </a:tabLst>
            </a:pPr>
            <a:r>
              <a:rPr sz="1600" b="1" spc="-5">
                <a:solidFill>
                  <a:schemeClr val="accent1"/>
                </a:solidFill>
                <a:cs typeface="Calibri"/>
              </a:rPr>
              <a:t>Scope 1 </a:t>
            </a:r>
            <a:r>
              <a:rPr sz="1600" spc="-10">
                <a:solidFill>
                  <a:schemeClr val="tx1">
                    <a:lumMod val="50000"/>
                    <a:lumOff val="50000"/>
                  </a:schemeClr>
                </a:solidFill>
                <a:cs typeface="Calibri"/>
              </a:rPr>
              <a:t>Direct </a:t>
            </a:r>
            <a:r>
              <a:rPr sz="1600" spc="-5">
                <a:solidFill>
                  <a:schemeClr val="tx1">
                    <a:lumMod val="50000"/>
                    <a:lumOff val="50000"/>
                  </a:schemeClr>
                </a:solidFill>
                <a:cs typeface="Calibri"/>
              </a:rPr>
              <a:t>emissions </a:t>
            </a:r>
            <a:r>
              <a:rPr sz="1600" spc="-15">
                <a:solidFill>
                  <a:schemeClr val="tx1">
                    <a:lumMod val="50000"/>
                    <a:lumOff val="50000"/>
                  </a:schemeClr>
                </a:solidFill>
                <a:cs typeface="Calibri"/>
              </a:rPr>
              <a:t>from  </a:t>
            </a:r>
            <a:r>
              <a:rPr sz="1600" spc="-5">
                <a:solidFill>
                  <a:schemeClr val="tx1">
                    <a:lumMod val="50000"/>
                    <a:lumOff val="50000"/>
                  </a:schemeClr>
                </a:solidFill>
                <a:cs typeface="Calibri"/>
              </a:rPr>
              <a:t>emissions </a:t>
            </a:r>
            <a:r>
              <a:rPr sz="1600" spc="-10">
                <a:solidFill>
                  <a:schemeClr val="tx1">
                    <a:lumMod val="50000"/>
                    <a:lumOff val="50000"/>
                  </a:schemeClr>
                </a:solidFill>
                <a:cs typeface="Calibri"/>
              </a:rPr>
              <a:t>sources directly  </a:t>
            </a:r>
            <a:r>
              <a:rPr sz="1600" spc="-15">
                <a:solidFill>
                  <a:schemeClr val="tx1">
                    <a:lumMod val="50000"/>
                    <a:lumOff val="50000"/>
                  </a:schemeClr>
                </a:solidFill>
                <a:cs typeface="Calibri"/>
              </a:rPr>
              <a:t>controlled </a:t>
            </a:r>
            <a:r>
              <a:rPr sz="1600">
                <a:solidFill>
                  <a:schemeClr val="tx1">
                    <a:lumMod val="50000"/>
                    <a:lumOff val="50000"/>
                  </a:schemeClr>
                </a:solidFill>
                <a:cs typeface="Calibri"/>
              </a:rPr>
              <a:t>or </a:t>
            </a:r>
            <a:r>
              <a:rPr sz="1600" spc="-5">
                <a:solidFill>
                  <a:schemeClr val="tx1">
                    <a:lumMod val="50000"/>
                    <a:lumOff val="50000"/>
                  </a:schemeClr>
                </a:solidFill>
                <a:cs typeface="Calibri"/>
              </a:rPr>
              <a:t>owned </a:t>
            </a:r>
            <a:r>
              <a:rPr sz="1600" spc="-10">
                <a:solidFill>
                  <a:schemeClr val="tx1">
                    <a:lumMod val="50000"/>
                    <a:lumOff val="50000"/>
                  </a:schemeClr>
                </a:solidFill>
                <a:cs typeface="Calibri"/>
              </a:rPr>
              <a:t>by </a:t>
            </a:r>
            <a:r>
              <a:rPr sz="1600" spc="-5">
                <a:solidFill>
                  <a:schemeClr val="tx1">
                    <a:lumMod val="50000"/>
                    <a:lumOff val="50000"/>
                  </a:schemeClr>
                </a:solidFill>
                <a:cs typeface="Calibri"/>
              </a:rPr>
              <a:t>the  </a:t>
            </a:r>
            <a:r>
              <a:rPr sz="1600" spc="-10">
                <a:solidFill>
                  <a:schemeClr val="tx1">
                    <a:lumMod val="50000"/>
                    <a:lumOff val="50000"/>
                  </a:schemeClr>
                </a:solidFill>
                <a:cs typeface="Calibri"/>
              </a:rPr>
              <a:t>business </a:t>
            </a:r>
            <a:r>
              <a:rPr sz="1600" spc="-30">
                <a:solidFill>
                  <a:schemeClr val="tx1">
                    <a:lumMod val="50000"/>
                    <a:lumOff val="50000"/>
                  </a:schemeClr>
                </a:solidFill>
                <a:cs typeface="Calibri"/>
              </a:rPr>
              <a:t>entity, </a:t>
            </a:r>
            <a:r>
              <a:rPr sz="1600" spc="-5">
                <a:solidFill>
                  <a:schemeClr val="tx1">
                    <a:lumMod val="50000"/>
                    <a:lumOff val="50000"/>
                  </a:schemeClr>
                </a:solidFill>
                <a:cs typeface="Calibri"/>
              </a:rPr>
              <a:t>including  </a:t>
            </a:r>
            <a:r>
              <a:rPr sz="1600" spc="-10">
                <a:solidFill>
                  <a:schemeClr val="tx1">
                    <a:lumMod val="50000"/>
                    <a:lumOff val="50000"/>
                  </a:schemeClr>
                </a:solidFill>
                <a:cs typeface="Calibri"/>
              </a:rPr>
              <a:t>stationary combustion, </a:t>
            </a:r>
            <a:r>
              <a:rPr sz="1600" spc="-5">
                <a:solidFill>
                  <a:schemeClr val="tx1">
                    <a:lumMod val="50000"/>
                    <a:lumOff val="50000"/>
                  </a:schemeClr>
                </a:solidFill>
                <a:cs typeface="Calibri"/>
              </a:rPr>
              <a:t>mobile  </a:t>
            </a:r>
            <a:r>
              <a:rPr sz="1600" spc="-10">
                <a:solidFill>
                  <a:schemeClr val="tx1">
                    <a:lumMod val="50000"/>
                    <a:lumOff val="50000"/>
                  </a:schemeClr>
                </a:solidFill>
                <a:cs typeface="Calibri"/>
              </a:rPr>
              <a:t>combustion, chemical </a:t>
            </a:r>
            <a:r>
              <a:rPr sz="1600" spc="-5">
                <a:solidFill>
                  <a:schemeClr val="tx1">
                    <a:lumMod val="50000"/>
                    <a:lumOff val="50000"/>
                  </a:schemeClr>
                </a:solidFill>
                <a:cs typeface="Calibri"/>
              </a:rPr>
              <a:t>or  </a:t>
            </a:r>
            <a:r>
              <a:rPr sz="1600" spc="-10">
                <a:solidFill>
                  <a:schemeClr val="tx1">
                    <a:lumMod val="50000"/>
                    <a:lumOff val="50000"/>
                  </a:schemeClr>
                </a:solidFill>
                <a:cs typeface="Calibri"/>
              </a:rPr>
              <a:t>production processes, </a:t>
            </a:r>
            <a:r>
              <a:rPr sz="1600" spc="-5">
                <a:solidFill>
                  <a:schemeClr val="tx1">
                    <a:lumMod val="50000"/>
                    <a:lumOff val="50000"/>
                  </a:schemeClr>
                </a:solidFill>
                <a:cs typeface="Calibri"/>
              </a:rPr>
              <a:t>or </a:t>
            </a:r>
            <a:r>
              <a:rPr sz="1600" spc="-10">
                <a:solidFill>
                  <a:schemeClr val="tx1">
                    <a:lumMod val="50000"/>
                    <a:lumOff val="50000"/>
                  </a:schemeClr>
                </a:solidFill>
                <a:cs typeface="Calibri"/>
              </a:rPr>
              <a:t>fugitive  </a:t>
            </a:r>
            <a:r>
              <a:rPr sz="1600" spc="-5">
                <a:solidFill>
                  <a:schemeClr val="tx1">
                    <a:lumMod val="50000"/>
                    <a:lumOff val="50000"/>
                  </a:schemeClr>
                </a:solidFill>
                <a:cs typeface="Calibri"/>
              </a:rPr>
              <a:t>emissions.</a:t>
            </a:r>
            <a:endParaRPr sz="1600">
              <a:solidFill>
                <a:schemeClr val="tx1">
                  <a:lumMod val="50000"/>
                  <a:lumOff val="50000"/>
                </a:schemeClr>
              </a:solidFill>
              <a:cs typeface="Calibri"/>
            </a:endParaRP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359663" y="1272539"/>
            <a:ext cx="7103364" cy="483108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txBox="1"/>
          <p:nvPr/>
        </p:nvSpPr>
        <p:spPr>
          <a:xfrm>
            <a:off x="7751826" y="1932177"/>
            <a:ext cx="4277995" cy="2148665"/>
          </a:xfrm>
          <a:prstGeom prst="rect">
            <a:avLst/>
          </a:prstGeom>
        </p:spPr>
        <p:txBody>
          <a:bodyPr vert="horz" wrap="square" lIns="0" tIns="12065" rIns="0" bIns="0" rtlCol="0">
            <a:spAutoFit/>
          </a:bodyPr>
          <a:lstStyle/>
          <a:p>
            <a:pPr marL="355600" marR="5080" indent="-343535">
              <a:lnSpc>
                <a:spcPct val="100000"/>
              </a:lnSpc>
              <a:spcBef>
                <a:spcPts val="95"/>
              </a:spcBef>
              <a:buSzPct val="104545"/>
              <a:buFont typeface="Wingdings"/>
              <a:buChar char=""/>
              <a:tabLst>
                <a:tab pos="355600" algn="l"/>
                <a:tab pos="356235" algn="l"/>
              </a:tabLst>
            </a:pPr>
            <a:r>
              <a:rPr sz="2000" b="1" spc="-5">
                <a:solidFill>
                  <a:srgbClr val="F86423"/>
                </a:solidFill>
                <a:cs typeface="Microsoft YaHei"/>
              </a:rPr>
              <a:t>范围</a:t>
            </a:r>
            <a:r>
              <a:rPr sz="2000" b="1" spc="-5">
                <a:solidFill>
                  <a:srgbClr val="F86423"/>
                </a:solidFill>
                <a:cs typeface="Calibri"/>
              </a:rPr>
              <a:t>2</a:t>
            </a:r>
            <a:r>
              <a:rPr sz="2000" b="1" spc="-10">
                <a:solidFill>
                  <a:srgbClr val="F86423"/>
                </a:solidFill>
                <a:cs typeface="Calibri"/>
              </a:rPr>
              <a:t> </a:t>
            </a:r>
            <a:r>
              <a:rPr sz="2000" spc="-5" err="1">
                <a:solidFill>
                  <a:schemeClr val="tx1">
                    <a:lumMod val="50000"/>
                    <a:lumOff val="50000"/>
                  </a:schemeClr>
                </a:solidFill>
                <a:cs typeface="Microsoft YaHei"/>
              </a:rPr>
              <a:t>企业自用的外购电力所</a:t>
            </a:r>
            <a:r>
              <a:rPr sz="2000" spc="-5">
                <a:solidFill>
                  <a:schemeClr val="tx1">
                    <a:lumMod val="50000"/>
                    <a:lumOff val="50000"/>
                  </a:schemeClr>
                </a:solidFill>
                <a:cs typeface="Microsoft YaHei"/>
              </a:rPr>
              <a:t> </a:t>
            </a:r>
            <a:r>
              <a:rPr sz="2000" spc="-5" err="1">
                <a:solidFill>
                  <a:schemeClr val="tx1">
                    <a:lumMod val="50000"/>
                    <a:lumOff val="50000"/>
                  </a:schemeClr>
                </a:solidFill>
                <a:cs typeface="Microsoft YaHei"/>
              </a:rPr>
              <a:t>产生的</a:t>
            </a:r>
            <a:r>
              <a:rPr sz="2000" err="1">
                <a:solidFill>
                  <a:schemeClr val="tx1">
                    <a:lumMod val="50000"/>
                    <a:lumOff val="50000"/>
                  </a:schemeClr>
                </a:solidFill>
                <a:cs typeface="Microsoft YaHei"/>
              </a:rPr>
              <a:t>间接</a:t>
            </a:r>
            <a:r>
              <a:rPr sz="2000" spc="-5" err="1">
                <a:solidFill>
                  <a:schemeClr val="tx1">
                    <a:lumMod val="50000"/>
                    <a:lumOff val="50000"/>
                  </a:schemeClr>
                </a:solidFill>
                <a:cs typeface="Microsoft YaHei"/>
              </a:rPr>
              <a:t>排放，</a:t>
            </a:r>
            <a:r>
              <a:rPr sz="2000" err="1">
                <a:solidFill>
                  <a:schemeClr val="tx1">
                    <a:lumMod val="50000"/>
                    <a:lumOff val="50000"/>
                  </a:schemeClr>
                </a:solidFill>
                <a:cs typeface="Microsoft YaHei"/>
              </a:rPr>
              <a:t>也包</a:t>
            </a:r>
            <a:r>
              <a:rPr sz="2000" spc="-5" err="1">
                <a:solidFill>
                  <a:schemeClr val="tx1">
                    <a:lumMod val="50000"/>
                    <a:lumOff val="50000"/>
                  </a:schemeClr>
                </a:solidFill>
                <a:cs typeface="Microsoft YaHei"/>
              </a:rPr>
              <a:t>括蒸汽</a:t>
            </a:r>
            <a:r>
              <a:rPr sz="2000" spc="-5">
                <a:solidFill>
                  <a:schemeClr val="tx1">
                    <a:lumMod val="50000"/>
                    <a:lumOff val="50000"/>
                  </a:schemeClr>
                </a:solidFill>
                <a:cs typeface="Microsoft YaHei"/>
              </a:rPr>
              <a:t>、 </a:t>
            </a:r>
            <a:r>
              <a:rPr sz="2000" spc="-5" err="1">
                <a:solidFill>
                  <a:schemeClr val="tx1">
                    <a:lumMod val="50000"/>
                    <a:lumOff val="50000"/>
                  </a:schemeClr>
                </a:solidFill>
                <a:cs typeface="Microsoft YaHei"/>
              </a:rPr>
              <a:t>加热、冷气等</a:t>
            </a:r>
            <a:r>
              <a:rPr sz="2000" spc="-5">
                <a:solidFill>
                  <a:schemeClr val="tx1">
                    <a:lumMod val="50000"/>
                    <a:lumOff val="50000"/>
                  </a:schemeClr>
                </a:solidFill>
                <a:cs typeface="Microsoft YaHei"/>
              </a:rPr>
              <a:t>。</a:t>
            </a:r>
            <a:endParaRPr sz="2000">
              <a:solidFill>
                <a:schemeClr val="tx1">
                  <a:lumMod val="50000"/>
                  <a:lumOff val="50000"/>
                </a:schemeClr>
              </a:solidFill>
              <a:cs typeface="Microsoft YaHei"/>
            </a:endParaRPr>
          </a:p>
          <a:p>
            <a:pPr>
              <a:lnSpc>
                <a:spcPct val="100000"/>
              </a:lnSpc>
              <a:spcBef>
                <a:spcPts val="50"/>
              </a:spcBef>
              <a:buClr>
                <a:srgbClr val="F86423"/>
              </a:buClr>
              <a:buFont typeface="Wingdings"/>
              <a:buChar char=""/>
            </a:pPr>
            <a:endParaRPr sz="1400">
              <a:cs typeface="Microsoft YaHei"/>
            </a:endParaRPr>
          </a:p>
          <a:p>
            <a:pPr marL="355600" marR="229235" indent="-343535">
              <a:lnSpc>
                <a:spcPct val="100000"/>
              </a:lnSpc>
              <a:buSzPct val="104545"/>
              <a:buFont typeface="Wingdings"/>
              <a:buChar char=""/>
              <a:tabLst>
                <a:tab pos="355600" algn="l"/>
                <a:tab pos="356235" algn="l"/>
              </a:tabLst>
            </a:pPr>
            <a:r>
              <a:rPr sz="1600" b="1" spc="-5">
                <a:solidFill>
                  <a:srgbClr val="F86423"/>
                </a:solidFill>
                <a:cs typeface="Calibri"/>
              </a:rPr>
              <a:t>Scope 2 </a:t>
            </a:r>
            <a:r>
              <a:rPr sz="1600" spc="-10">
                <a:solidFill>
                  <a:schemeClr val="tx1">
                    <a:lumMod val="50000"/>
                    <a:lumOff val="50000"/>
                  </a:schemeClr>
                </a:solidFill>
                <a:cs typeface="Calibri"/>
              </a:rPr>
              <a:t>Indirect </a:t>
            </a:r>
            <a:r>
              <a:rPr sz="1600" spc="-5">
                <a:solidFill>
                  <a:schemeClr val="tx1">
                    <a:lumMod val="50000"/>
                    <a:lumOff val="50000"/>
                  </a:schemeClr>
                </a:solidFill>
                <a:cs typeface="Calibri"/>
              </a:rPr>
              <a:t>emissions </a:t>
            </a:r>
            <a:r>
              <a:rPr sz="1600" spc="-15">
                <a:solidFill>
                  <a:schemeClr val="tx1">
                    <a:lumMod val="50000"/>
                    <a:lumOff val="50000"/>
                  </a:schemeClr>
                </a:solidFill>
                <a:cs typeface="Calibri"/>
              </a:rPr>
              <a:t>from  </a:t>
            </a:r>
            <a:r>
              <a:rPr sz="1600" spc="-10">
                <a:solidFill>
                  <a:schemeClr val="tx1">
                    <a:lumMod val="50000"/>
                    <a:lumOff val="50000"/>
                  </a:schemeClr>
                </a:solidFill>
                <a:cs typeface="Calibri"/>
              </a:rPr>
              <a:t>purchased </a:t>
            </a:r>
            <a:r>
              <a:rPr sz="1600" spc="-5">
                <a:solidFill>
                  <a:schemeClr val="tx1">
                    <a:lumMod val="50000"/>
                    <a:lumOff val="50000"/>
                  </a:schemeClr>
                </a:solidFill>
                <a:cs typeface="Calibri"/>
              </a:rPr>
              <a:t>electricity </a:t>
            </a:r>
            <a:r>
              <a:rPr sz="1600" spc="-20">
                <a:solidFill>
                  <a:schemeClr val="tx1">
                    <a:lumMod val="50000"/>
                    <a:lumOff val="50000"/>
                  </a:schemeClr>
                </a:solidFill>
                <a:cs typeface="Calibri"/>
              </a:rPr>
              <a:t>for </a:t>
            </a:r>
            <a:r>
              <a:rPr sz="1600" spc="-10">
                <a:solidFill>
                  <a:schemeClr val="tx1">
                    <a:lumMod val="50000"/>
                    <a:lumOff val="50000"/>
                  </a:schemeClr>
                </a:solidFill>
                <a:cs typeface="Calibri"/>
              </a:rPr>
              <a:t>self-use  by enterprises, </a:t>
            </a:r>
            <a:r>
              <a:rPr sz="1600" spc="-5">
                <a:solidFill>
                  <a:schemeClr val="tx1">
                    <a:lumMod val="50000"/>
                    <a:lumOff val="50000"/>
                  </a:schemeClr>
                </a:solidFill>
                <a:cs typeface="Calibri"/>
              </a:rPr>
              <a:t>including </a:t>
            </a:r>
            <a:r>
              <a:rPr sz="1600" spc="-15">
                <a:solidFill>
                  <a:schemeClr val="tx1">
                    <a:lumMod val="50000"/>
                    <a:lumOff val="50000"/>
                  </a:schemeClr>
                </a:solidFill>
                <a:cs typeface="Calibri"/>
              </a:rPr>
              <a:t>steam,  </a:t>
            </a:r>
            <a:r>
              <a:rPr sz="1600" spc="-5">
                <a:solidFill>
                  <a:schemeClr val="tx1">
                    <a:lumMod val="50000"/>
                    <a:lumOff val="50000"/>
                  </a:schemeClr>
                </a:solidFill>
                <a:cs typeface="Calibri"/>
              </a:rPr>
              <a:t>heating, air-conditioning,</a:t>
            </a:r>
            <a:r>
              <a:rPr sz="1600" spc="-30">
                <a:solidFill>
                  <a:schemeClr val="tx1">
                    <a:lumMod val="50000"/>
                    <a:lumOff val="50000"/>
                  </a:schemeClr>
                </a:solidFill>
                <a:cs typeface="Calibri"/>
              </a:rPr>
              <a:t> </a:t>
            </a:r>
            <a:r>
              <a:rPr sz="1600" spc="-15">
                <a:solidFill>
                  <a:schemeClr val="tx1">
                    <a:lumMod val="50000"/>
                    <a:lumOff val="50000"/>
                  </a:schemeClr>
                </a:solidFill>
                <a:cs typeface="Calibri"/>
              </a:rPr>
              <a:t>etc.</a:t>
            </a:r>
            <a:endParaRPr sz="1600">
              <a:solidFill>
                <a:schemeClr val="tx1">
                  <a:lumMod val="50000"/>
                  <a:lumOff val="50000"/>
                </a:schemeClr>
              </a:solidFill>
              <a:cs typeface="Calibri"/>
            </a:endParaRPr>
          </a:p>
        </p:txBody>
      </p:sp>
      <p:sp>
        <p:nvSpPr>
          <p:cNvPr id="11" name="object 2">
            <a:extLst>
              <a:ext uri="{FF2B5EF4-FFF2-40B4-BE49-F238E27FC236}">
                <a16:creationId xmlns:a16="http://schemas.microsoft.com/office/drawing/2014/main" id="{2D0C9593-3E6F-1031-6240-D03C76ADBED0}"/>
              </a:ext>
            </a:extLst>
          </p:cNvPr>
          <p:cNvSpPr txBox="1">
            <a:spLocks noGrp="1"/>
          </p:cNvSpPr>
          <p:nvPr>
            <p:ph type="title"/>
          </p:nvPr>
        </p:nvSpPr>
        <p:spPr>
          <a:xfrm>
            <a:off x="450000" y="520487"/>
            <a:ext cx="10515600" cy="602088"/>
          </a:xfrm>
          <a:prstGeom prst="rect">
            <a:avLst/>
          </a:prstGeom>
        </p:spPr>
        <p:txBody>
          <a:bodyPr vert="horz" wrap="square" lIns="0" tIns="12065" rIns="0" bIns="0" rtlCol="0">
            <a:spAutoFit/>
          </a:bodyPr>
          <a:lstStyle/>
          <a:p>
            <a:pPr marL="12700">
              <a:lnSpc>
                <a:spcPts val="4570"/>
              </a:lnSpc>
            </a:pPr>
            <a:r>
              <a:rPr spc="-10" err="1"/>
              <a:t>各范围的定义以及包含的内容</a:t>
            </a:r>
            <a:r>
              <a:rPr lang="en-GB" spc="-10"/>
              <a:t> </a:t>
            </a:r>
            <a:r>
              <a:rPr lang="en-GB" sz="2400" spc="-10">
                <a:latin typeface="Ubuntu" panose="020B0504030602030204" pitchFamily="34" charset="0"/>
                <a:cs typeface="Calibri"/>
              </a:rPr>
              <a:t>Definition </a:t>
            </a:r>
            <a:r>
              <a:rPr lang="en-GB" sz="2400" spc="-5">
                <a:latin typeface="Ubuntu" panose="020B0504030602030204" pitchFamily="34" charset="0"/>
                <a:cs typeface="Calibri"/>
              </a:rPr>
              <a:t>of </a:t>
            </a:r>
            <a:r>
              <a:rPr lang="en-GB" sz="2400" spc="-20">
                <a:latin typeface="Ubuntu" panose="020B0504030602030204" pitchFamily="34" charset="0"/>
                <a:cs typeface="Calibri"/>
              </a:rPr>
              <a:t>Each</a:t>
            </a:r>
            <a:r>
              <a:rPr lang="en-GB" sz="2400" spc="20">
                <a:latin typeface="Ubuntu" panose="020B0504030602030204" pitchFamily="34" charset="0"/>
                <a:cs typeface="Calibri"/>
              </a:rPr>
              <a:t> </a:t>
            </a:r>
            <a:r>
              <a:rPr lang="en-GB" sz="2400" spc="-10">
                <a:latin typeface="Ubuntu" panose="020B0504030602030204" pitchFamily="34" charset="0"/>
                <a:cs typeface="Calibri"/>
              </a:rPr>
              <a:t>Scope</a:t>
            </a:r>
            <a:endParaRPr sz="2400" spc="-10">
              <a:latin typeface="Ubuntu" panose="020B0504030602030204" pitchFamily="34" charset="0"/>
            </a:endParaRPr>
          </a:p>
        </p:txBody>
      </p:sp>
      <p:sp>
        <p:nvSpPr>
          <p:cNvPr id="10" name="object 4">
            <a:extLst>
              <a:ext uri="{FF2B5EF4-FFF2-40B4-BE49-F238E27FC236}">
                <a16:creationId xmlns:a16="http://schemas.microsoft.com/office/drawing/2014/main" id="{B9C6CF61-16C7-F94C-00DF-CCA948DC2F22}"/>
              </a:ext>
            </a:extLst>
          </p:cNvPr>
          <p:cNvSpPr/>
          <p:nvPr/>
        </p:nvSpPr>
        <p:spPr>
          <a:xfrm>
            <a:off x="10918633" y="91439"/>
            <a:ext cx="1009207" cy="104182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7751826" y="1932177"/>
            <a:ext cx="4102735" cy="2394886"/>
          </a:xfrm>
          <a:prstGeom prst="rect">
            <a:avLst/>
          </a:prstGeom>
        </p:spPr>
        <p:txBody>
          <a:bodyPr vert="horz" wrap="square" lIns="0" tIns="12065" rIns="0" bIns="0" rtlCol="0">
            <a:spAutoFit/>
          </a:bodyPr>
          <a:lstStyle/>
          <a:p>
            <a:pPr marL="355600" marR="5080" indent="-343535" algn="just">
              <a:lnSpc>
                <a:spcPct val="100000"/>
              </a:lnSpc>
              <a:spcBef>
                <a:spcPts val="95"/>
              </a:spcBef>
              <a:buSzPct val="104545"/>
              <a:buFont typeface="Wingdings"/>
              <a:buChar char=""/>
              <a:tabLst>
                <a:tab pos="356235" algn="l"/>
              </a:tabLst>
            </a:pPr>
            <a:r>
              <a:rPr sz="2000" b="1" spc="-5">
                <a:solidFill>
                  <a:srgbClr val="F86423"/>
                </a:solidFill>
                <a:cs typeface="Microsoft YaHei"/>
              </a:rPr>
              <a:t>范围</a:t>
            </a:r>
            <a:r>
              <a:rPr sz="2000" b="1" spc="-5">
                <a:solidFill>
                  <a:srgbClr val="F86423"/>
                </a:solidFill>
                <a:cs typeface="Calibri"/>
              </a:rPr>
              <a:t>3</a:t>
            </a:r>
            <a:r>
              <a:rPr lang="en-GB" sz="2000" b="1" spc="-5">
                <a:solidFill>
                  <a:srgbClr val="F86423"/>
                </a:solidFill>
                <a:cs typeface="Calibri"/>
              </a:rPr>
              <a:t> </a:t>
            </a:r>
            <a:r>
              <a:rPr sz="2000" spc="-5">
                <a:solidFill>
                  <a:schemeClr val="tx1">
                    <a:lumMod val="50000"/>
                    <a:lumOff val="50000"/>
                  </a:schemeClr>
                </a:solidFill>
                <a:cs typeface="Microsoft YaHei"/>
              </a:rPr>
              <a:t>企业在范围</a:t>
            </a:r>
            <a:r>
              <a:rPr sz="2000" spc="-5">
                <a:solidFill>
                  <a:schemeClr val="tx1">
                    <a:lumMod val="50000"/>
                    <a:lumOff val="50000"/>
                  </a:schemeClr>
                </a:solidFill>
                <a:cs typeface="Calibri"/>
              </a:rPr>
              <a:t>2</a:t>
            </a:r>
            <a:r>
              <a:rPr sz="2000" spc="-5">
                <a:solidFill>
                  <a:schemeClr val="tx1">
                    <a:lumMod val="50000"/>
                    <a:lumOff val="50000"/>
                  </a:schemeClr>
                </a:solidFill>
                <a:cs typeface="Microsoft YaHei"/>
              </a:rPr>
              <a:t>以外的间接排放，包括企业供应链</a:t>
            </a:r>
            <a:r>
              <a:rPr sz="2000" spc="-5">
                <a:solidFill>
                  <a:schemeClr val="tx1">
                    <a:lumMod val="50000"/>
                    <a:lumOff val="50000"/>
                  </a:schemeClr>
                </a:solidFill>
                <a:cs typeface="Calibri"/>
              </a:rPr>
              <a:t>/</a:t>
            </a:r>
            <a:r>
              <a:rPr sz="2000" spc="-5" err="1">
                <a:solidFill>
                  <a:schemeClr val="tx1">
                    <a:lumMod val="50000"/>
                    <a:lumOff val="50000"/>
                  </a:schemeClr>
                </a:solidFill>
                <a:cs typeface="Microsoft YaHei"/>
              </a:rPr>
              <a:t>价值链上下游可能产生的所有排放</a:t>
            </a:r>
            <a:endParaRPr sz="2000">
              <a:solidFill>
                <a:schemeClr val="tx1">
                  <a:lumMod val="50000"/>
                  <a:lumOff val="50000"/>
                </a:schemeClr>
              </a:solidFill>
              <a:cs typeface="Microsoft YaHei"/>
            </a:endParaRPr>
          </a:p>
          <a:p>
            <a:pPr>
              <a:lnSpc>
                <a:spcPct val="100000"/>
              </a:lnSpc>
              <a:spcBef>
                <a:spcPts val="50"/>
              </a:spcBef>
              <a:buClr>
                <a:srgbClr val="F86423"/>
              </a:buClr>
              <a:buFont typeface="Wingdings"/>
              <a:buChar char=""/>
            </a:pPr>
            <a:endParaRPr sz="1400">
              <a:solidFill>
                <a:schemeClr val="tx1">
                  <a:lumMod val="50000"/>
                  <a:lumOff val="50000"/>
                </a:schemeClr>
              </a:solidFill>
              <a:cs typeface="Microsoft YaHei"/>
            </a:endParaRPr>
          </a:p>
          <a:p>
            <a:pPr marL="355600" marR="123825" indent="-343535">
              <a:lnSpc>
                <a:spcPct val="100000"/>
              </a:lnSpc>
              <a:buSzPct val="104545"/>
              <a:buFont typeface="Wingdings"/>
              <a:buChar char=""/>
              <a:tabLst>
                <a:tab pos="355600" algn="l"/>
                <a:tab pos="356235" algn="l"/>
              </a:tabLst>
            </a:pPr>
            <a:r>
              <a:rPr sz="1600" b="1" spc="-5">
                <a:solidFill>
                  <a:srgbClr val="F86423"/>
                </a:solidFill>
                <a:cs typeface="Calibri"/>
              </a:rPr>
              <a:t>Scope 3 </a:t>
            </a:r>
            <a:r>
              <a:rPr sz="1600" spc="-10">
                <a:solidFill>
                  <a:schemeClr val="tx1">
                    <a:lumMod val="50000"/>
                    <a:lumOff val="50000"/>
                  </a:schemeClr>
                </a:solidFill>
                <a:cs typeface="Calibri"/>
              </a:rPr>
              <a:t>Indirect </a:t>
            </a:r>
            <a:r>
              <a:rPr sz="1600" spc="-5">
                <a:solidFill>
                  <a:schemeClr val="tx1">
                    <a:lumMod val="50000"/>
                    <a:lumOff val="50000"/>
                  </a:schemeClr>
                </a:solidFill>
                <a:cs typeface="Calibri"/>
              </a:rPr>
              <a:t>emissions </a:t>
            </a:r>
            <a:r>
              <a:rPr sz="1600" spc="-15">
                <a:solidFill>
                  <a:schemeClr val="tx1">
                    <a:lumMod val="50000"/>
                    <a:lumOff val="50000"/>
                  </a:schemeClr>
                </a:solidFill>
                <a:cs typeface="Calibri"/>
              </a:rPr>
              <a:t>from  </a:t>
            </a:r>
            <a:r>
              <a:rPr sz="1600" spc="-5">
                <a:solidFill>
                  <a:schemeClr val="tx1">
                    <a:lumMod val="50000"/>
                    <a:lumOff val="50000"/>
                  </a:schemeClr>
                </a:solidFill>
                <a:cs typeface="Calibri"/>
              </a:rPr>
              <a:t>a </a:t>
            </a:r>
            <a:r>
              <a:rPr sz="1600" spc="-15">
                <a:solidFill>
                  <a:schemeClr val="tx1">
                    <a:lumMod val="50000"/>
                    <a:lumOff val="50000"/>
                  </a:schemeClr>
                </a:solidFill>
                <a:cs typeface="Calibri"/>
              </a:rPr>
              <a:t>company </a:t>
            </a:r>
            <a:r>
              <a:rPr sz="1600" spc="-10">
                <a:solidFill>
                  <a:schemeClr val="tx1">
                    <a:lumMod val="50000"/>
                    <a:lumOff val="50000"/>
                  </a:schemeClr>
                </a:solidFill>
                <a:cs typeface="Calibri"/>
              </a:rPr>
              <a:t>outside </a:t>
            </a:r>
            <a:r>
              <a:rPr sz="1600">
                <a:solidFill>
                  <a:schemeClr val="tx1">
                    <a:lumMod val="50000"/>
                    <a:lumOff val="50000"/>
                  </a:schemeClr>
                </a:solidFill>
                <a:cs typeface="Calibri"/>
              </a:rPr>
              <a:t>of </a:t>
            </a:r>
            <a:r>
              <a:rPr sz="1600" spc="-10">
                <a:solidFill>
                  <a:schemeClr val="tx1">
                    <a:lumMod val="50000"/>
                    <a:lumOff val="50000"/>
                  </a:schemeClr>
                </a:solidFill>
                <a:cs typeface="Calibri"/>
              </a:rPr>
              <a:t>Scope </a:t>
            </a:r>
            <a:r>
              <a:rPr sz="1600" spc="-5">
                <a:solidFill>
                  <a:schemeClr val="tx1">
                    <a:lumMod val="50000"/>
                    <a:lumOff val="50000"/>
                  </a:schemeClr>
                </a:solidFill>
                <a:cs typeface="Calibri"/>
              </a:rPr>
              <a:t>2,  including all emissions </a:t>
            </a:r>
            <a:r>
              <a:rPr sz="1600" spc="-10">
                <a:solidFill>
                  <a:schemeClr val="tx1">
                    <a:lumMod val="50000"/>
                    <a:lumOff val="50000"/>
                  </a:schemeClr>
                </a:solidFill>
                <a:cs typeface="Calibri"/>
              </a:rPr>
              <a:t>that </a:t>
            </a:r>
            <a:r>
              <a:rPr sz="1600" spc="-15">
                <a:solidFill>
                  <a:schemeClr val="tx1">
                    <a:lumMod val="50000"/>
                    <a:lumOff val="50000"/>
                  </a:schemeClr>
                </a:solidFill>
                <a:cs typeface="Calibri"/>
              </a:rPr>
              <a:t>may  </a:t>
            </a:r>
            <a:r>
              <a:rPr sz="1600" spc="-5">
                <a:solidFill>
                  <a:schemeClr val="tx1">
                    <a:lumMod val="50000"/>
                    <a:lumOff val="50000"/>
                  </a:schemeClr>
                </a:solidFill>
                <a:cs typeface="Calibri"/>
              </a:rPr>
              <a:t>occur up and </a:t>
            </a:r>
            <a:r>
              <a:rPr sz="1600" spc="-10">
                <a:solidFill>
                  <a:schemeClr val="tx1">
                    <a:lumMod val="50000"/>
                    <a:lumOff val="50000"/>
                  </a:schemeClr>
                </a:solidFill>
                <a:cs typeface="Calibri"/>
              </a:rPr>
              <a:t>down </a:t>
            </a:r>
            <a:r>
              <a:rPr sz="1600" spc="-5">
                <a:solidFill>
                  <a:schemeClr val="tx1">
                    <a:lumMod val="50000"/>
                    <a:lumOff val="50000"/>
                  </a:schemeClr>
                </a:solidFill>
                <a:cs typeface="Calibri"/>
              </a:rPr>
              <a:t>the  </a:t>
            </a:r>
            <a:r>
              <a:rPr sz="1600" spc="-10">
                <a:solidFill>
                  <a:schemeClr val="tx1">
                    <a:lumMod val="50000"/>
                    <a:lumOff val="50000"/>
                  </a:schemeClr>
                </a:solidFill>
                <a:cs typeface="Calibri"/>
              </a:rPr>
              <a:t>company's supply chain/value  </a:t>
            </a:r>
            <a:r>
              <a:rPr sz="1600" spc="-5">
                <a:solidFill>
                  <a:schemeClr val="tx1">
                    <a:lumMod val="50000"/>
                    <a:lumOff val="50000"/>
                  </a:schemeClr>
                </a:solidFill>
                <a:cs typeface="Calibri"/>
              </a:rPr>
              <a:t>chain.</a:t>
            </a:r>
            <a:endParaRPr sz="1600">
              <a:solidFill>
                <a:schemeClr val="tx1">
                  <a:lumMod val="50000"/>
                  <a:lumOff val="50000"/>
                </a:schemeClr>
              </a:solidFill>
              <a:cs typeface="Calibri"/>
            </a:endParaRPr>
          </a:p>
        </p:txBody>
      </p:sp>
      <p:sp>
        <p:nvSpPr>
          <p:cNvPr id="7" name="object 4">
            <a:extLst>
              <a:ext uri="{FF2B5EF4-FFF2-40B4-BE49-F238E27FC236}">
                <a16:creationId xmlns:a16="http://schemas.microsoft.com/office/drawing/2014/main" id="{723E3F6F-C584-0737-74F4-840CB1025624}"/>
              </a:ext>
            </a:extLst>
          </p:cNvPr>
          <p:cNvSpPr/>
          <p:nvPr/>
        </p:nvSpPr>
        <p:spPr>
          <a:xfrm>
            <a:off x="10918633" y="91439"/>
            <a:ext cx="1009207" cy="1041825"/>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2">
            <a:extLst>
              <a:ext uri="{FF2B5EF4-FFF2-40B4-BE49-F238E27FC236}">
                <a16:creationId xmlns:a16="http://schemas.microsoft.com/office/drawing/2014/main" id="{FDE0FFBC-16E4-879B-6616-7D44082050E6}"/>
              </a:ext>
            </a:extLst>
          </p:cNvPr>
          <p:cNvSpPr txBox="1">
            <a:spLocks noGrp="1"/>
          </p:cNvSpPr>
          <p:nvPr>
            <p:ph type="title"/>
          </p:nvPr>
        </p:nvSpPr>
        <p:spPr>
          <a:xfrm>
            <a:off x="450000" y="520487"/>
            <a:ext cx="10515600" cy="602088"/>
          </a:xfrm>
          <a:prstGeom prst="rect">
            <a:avLst/>
          </a:prstGeom>
        </p:spPr>
        <p:txBody>
          <a:bodyPr vert="horz" wrap="square" lIns="0" tIns="12065" rIns="0" bIns="0" rtlCol="0">
            <a:spAutoFit/>
          </a:bodyPr>
          <a:lstStyle/>
          <a:p>
            <a:pPr marL="12700">
              <a:lnSpc>
                <a:spcPts val="4570"/>
              </a:lnSpc>
            </a:pPr>
            <a:r>
              <a:rPr spc="-10" err="1"/>
              <a:t>各范围的定义以及包含的内容</a:t>
            </a:r>
            <a:r>
              <a:rPr lang="en-GB" spc="-10"/>
              <a:t> </a:t>
            </a:r>
            <a:r>
              <a:rPr lang="en-GB" sz="2400" spc="-10">
                <a:latin typeface="Ubuntu" panose="020B0504030602030204" pitchFamily="34" charset="0"/>
                <a:cs typeface="Calibri"/>
              </a:rPr>
              <a:t>Definition </a:t>
            </a:r>
            <a:r>
              <a:rPr lang="en-GB" sz="2400" spc="-5">
                <a:latin typeface="Ubuntu" panose="020B0504030602030204" pitchFamily="34" charset="0"/>
                <a:cs typeface="Calibri"/>
              </a:rPr>
              <a:t>of </a:t>
            </a:r>
            <a:r>
              <a:rPr lang="en-GB" sz="2400" spc="-20">
                <a:latin typeface="Ubuntu" panose="020B0504030602030204" pitchFamily="34" charset="0"/>
                <a:cs typeface="Calibri"/>
              </a:rPr>
              <a:t>Each</a:t>
            </a:r>
            <a:r>
              <a:rPr lang="en-GB" sz="2400" spc="20">
                <a:latin typeface="Ubuntu" panose="020B0504030602030204" pitchFamily="34" charset="0"/>
                <a:cs typeface="Calibri"/>
              </a:rPr>
              <a:t> </a:t>
            </a:r>
            <a:r>
              <a:rPr lang="en-GB" sz="2400" spc="-10">
                <a:latin typeface="Ubuntu" panose="020B0504030602030204" pitchFamily="34" charset="0"/>
                <a:cs typeface="Calibri"/>
              </a:rPr>
              <a:t>Scope</a:t>
            </a:r>
            <a:endParaRPr sz="2400" spc="-10">
              <a:latin typeface="Ubuntu" panose="020B0504030602030204" pitchFamily="34" charset="0"/>
            </a:endParaRPr>
          </a:p>
        </p:txBody>
      </p:sp>
      <p:sp>
        <p:nvSpPr>
          <p:cNvPr id="13" name="object 3">
            <a:extLst>
              <a:ext uri="{FF2B5EF4-FFF2-40B4-BE49-F238E27FC236}">
                <a16:creationId xmlns:a16="http://schemas.microsoft.com/office/drawing/2014/main" id="{8A339CDF-143B-819E-1715-F684719F996D}"/>
              </a:ext>
            </a:extLst>
          </p:cNvPr>
          <p:cNvSpPr/>
          <p:nvPr/>
        </p:nvSpPr>
        <p:spPr>
          <a:xfrm>
            <a:off x="359663" y="1272539"/>
            <a:ext cx="7103364" cy="4831080"/>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45770" y="399618"/>
            <a:ext cx="8718550" cy="627736"/>
          </a:xfrm>
          <a:prstGeom prst="rect">
            <a:avLst/>
          </a:prstGeom>
        </p:spPr>
        <p:txBody>
          <a:bodyPr vert="horz" wrap="square" lIns="0" tIns="12065" rIns="0" bIns="0" rtlCol="0">
            <a:spAutoFit/>
          </a:bodyPr>
          <a:lstStyle/>
          <a:p>
            <a:pPr marL="12700">
              <a:lnSpc>
                <a:spcPct val="100000"/>
              </a:lnSpc>
              <a:spcBef>
                <a:spcPts val="95"/>
              </a:spcBef>
            </a:pPr>
            <a:r>
              <a:rPr spc="-5">
                <a:latin typeface="+mn-lt"/>
              </a:rPr>
              <a:t>如何定义范</a:t>
            </a:r>
            <a:r>
              <a:rPr>
                <a:latin typeface="+mn-lt"/>
              </a:rPr>
              <a:t>围</a:t>
            </a:r>
            <a:r>
              <a:rPr i="0" spc="-5">
                <a:latin typeface="+mn-lt"/>
                <a:cs typeface="Calibri"/>
              </a:rPr>
              <a:t>3</a:t>
            </a:r>
            <a:r>
              <a:rPr spc="-5">
                <a:latin typeface="+mn-lt"/>
              </a:rPr>
              <a:t>？</a:t>
            </a:r>
            <a:r>
              <a:rPr lang="en-US" sz="2400" spc="-10">
                <a:latin typeface="Ubuntu" panose="020B0504030602030204" pitchFamily="34" charset="0"/>
                <a:cs typeface="Calibri"/>
              </a:rPr>
              <a:t>How</a:t>
            </a:r>
            <a:r>
              <a:rPr lang="en-US" sz="2400" spc="-20">
                <a:latin typeface="Ubuntu" panose="020B0504030602030204" pitchFamily="34" charset="0"/>
                <a:cs typeface="Calibri"/>
              </a:rPr>
              <a:t> to</a:t>
            </a:r>
            <a:r>
              <a:rPr lang="en-US" sz="2400" spc="-15">
                <a:latin typeface="Ubuntu" panose="020B0504030602030204" pitchFamily="34" charset="0"/>
                <a:cs typeface="Calibri"/>
              </a:rPr>
              <a:t> </a:t>
            </a:r>
            <a:r>
              <a:rPr lang="en-US" sz="2400" spc="-10">
                <a:latin typeface="Ubuntu" panose="020B0504030602030204" pitchFamily="34" charset="0"/>
                <a:cs typeface="Calibri"/>
              </a:rPr>
              <a:t>Define</a:t>
            </a:r>
            <a:r>
              <a:rPr lang="en-US" sz="2400" spc="-15">
                <a:latin typeface="Ubuntu" panose="020B0504030602030204" pitchFamily="34" charset="0"/>
                <a:cs typeface="Calibri"/>
              </a:rPr>
              <a:t> </a:t>
            </a:r>
            <a:r>
              <a:rPr lang="en-US" sz="2400" spc="-10">
                <a:latin typeface="Ubuntu" panose="020B0504030602030204" pitchFamily="34" charset="0"/>
                <a:cs typeface="Calibri"/>
              </a:rPr>
              <a:t>Scope</a:t>
            </a:r>
            <a:r>
              <a:rPr lang="en-US" sz="2400" spc="10">
                <a:latin typeface="Ubuntu" panose="020B0504030602030204" pitchFamily="34" charset="0"/>
                <a:cs typeface="Calibri"/>
              </a:rPr>
              <a:t> </a:t>
            </a:r>
            <a:r>
              <a:rPr lang="en-US" sz="2400" spc="-5">
                <a:latin typeface="Ubuntu" panose="020B0504030602030204" pitchFamily="34" charset="0"/>
                <a:cs typeface="Calibri"/>
              </a:rPr>
              <a:t>3</a:t>
            </a:r>
            <a:r>
              <a:rPr lang="en-US" sz="2400" spc="-20">
                <a:latin typeface="Ubuntu" panose="020B0504030602030204" pitchFamily="34" charset="0"/>
                <a:cs typeface="Calibri"/>
              </a:rPr>
              <a:t> </a:t>
            </a:r>
            <a:endParaRPr sz="2400" spc="-5">
              <a:latin typeface="Ubuntu" panose="020B0504030602030204" pitchFamily="34" charset="0"/>
            </a:endParaRPr>
          </a:p>
        </p:txBody>
      </p:sp>
      <p:sp>
        <p:nvSpPr>
          <p:cNvPr id="3" name="object 3"/>
          <p:cNvSpPr txBox="1"/>
          <p:nvPr/>
        </p:nvSpPr>
        <p:spPr>
          <a:xfrm>
            <a:off x="3165094" y="1154507"/>
            <a:ext cx="8913495" cy="4527008"/>
          </a:xfrm>
          <a:prstGeom prst="rect">
            <a:avLst/>
          </a:prstGeom>
        </p:spPr>
        <p:txBody>
          <a:bodyPr vert="horz" wrap="square" lIns="0" tIns="129539" rIns="0" bIns="0" rtlCol="0">
            <a:spAutoFit/>
          </a:bodyPr>
          <a:lstStyle/>
          <a:p>
            <a:pPr marL="12065">
              <a:lnSpc>
                <a:spcPct val="100000"/>
              </a:lnSpc>
              <a:spcBef>
                <a:spcPts val="1019"/>
              </a:spcBef>
              <a:buClr>
                <a:srgbClr val="F8642D"/>
              </a:buClr>
              <a:tabLst>
                <a:tab pos="241935" algn="l"/>
              </a:tabLst>
            </a:pPr>
            <a:r>
              <a:rPr sz="2000" spc="-5" err="1">
                <a:solidFill>
                  <a:schemeClr val="tx1">
                    <a:lumMod val="50000"/>
                    <a:lumOff val="50000"/>
                  </a:schemeClr>
                </a:solidFill>
                <a:cs typeface="Microsoft YaHei"/>
              </a:rPr>
              <a:t>一家公司</a:t>
            </a:r>
            <a:r>
              <a:rPr sz="2000" spc="-5" err="1">
                <a:solidFill>
                  <a:srgbClr val="F86423"/>
                </a:solidFill>
                <a:cs typeface="Microsoft YaHei"/>
              </a:rPr>
              <a:t>【活动】</a:t>
            </a:r>
            <a:r>
              <a:rPr sz="2000" spc="-5" err="1">
                <a:solidFill>
                  <a:schemeClr val="tx1">
                    <a:lumMod val="50000"/>
                    <a:lumOff val="50000"/>
                  </a:schemeClr>
                </a:solidFill>
                <a:cs typeface="Microsoft YaHei"/>
              </a:rPr>
              <a:t>的结果，但不是</a:t>
            </a:r>
            <a:r>
              <a:rPr sz="2000" err="1">
                <a:solidFill>
                  <a:schemeClr val="tx1">
                    <a:lumMod val="50000"/>
                    <a:lumOff val="50000"/>
                  </a:schemeClr>
                </a:solidFill>
                <a:cs typeface="Microsoft YaHei"/>
              </a:rPr>
              <a:t>产</a:t>
            </a:r>
            <a:r>
              <a:rPr sz="2000" spc="-5" err="1">
                <a:solidFill>
                  <a:schemeClr val="tx1">
                    <a:lumMod val="50000"/>
                    <a:lumOff val="50000"/>
                  </a:schemeClr>
                </a:solidFill>
                <a:cs typeface="Microsoft YaHei"/>
              </a:rPr>
              <a:t>生于</a:t>
            </a:r>
            <a:r>
              <a:rPr sz="2000" err="1">
                <a:solidFill>
                  <a:schemeClr val="tx1">
                    <a:lumMod val="50000"/>
                    <a:lumOff val="50000"/>
                  </a:schemeClr>
                </a:solidFill>
                <a:cs typeface="Microsoft YaHei"/>
              </a:rPr>
              <a:t>该</a:t>
            </a:r>
            <a:r>
              <a:rPr sz="2000" spc="-5" err="1">
                <a:solidFill>
                  <a:schemeClr val="tx1">
                    <a:lumMod val="50000"/>
                    <a:lumOff val="50000"/>
                  </a:schemeClr>
                </a:solidFill>
                <a:cs typeface="Microsoft YaHei"/>
              </a:rPr>
              <a:t>公司</a:t>
            </a:r>
            <a:r>
              <a:rPr sz="2000" err="1">
                <a:solidFill>
                  <a:schemeClr val="tx1">
                    <a:lumMod val="50000"/>
                    <a:lumOff val="50000"/>
                  </a:schemeClr>
                </a:solidFill>
                <a:cs typeface="Microsoft YaHei"/>
              </a:rPr>
              <a:t>拥</a:t>
            </a:r>
            <a:r>
              <a:rPr sz="2000" spc="-5" err="1">
                <a:solidFill>
                  <a:schemeClr val="tx1">
                    <a:lumMod val="50000"/>
                    <a:lumOff val="50000"/>
                  </a:schemeClr>
                </a:solidFill>
                <a:cs typeface="Microsoft YaHei"/>
              </a:rPr>
              <a:t>有或</a:t>
            </a:r>
            <a:r>
              <a:rPr sz="2000" err="1">
                <a:solidFill>
                  <a:schemeClr val="tx1">
                    <a:lumMod val="50000"/>
                    <a:lumOff val="50000"/>
                  </a:schemeClr>
                </a:solidFill>
                <a:cs typeface="Microsoft YaHei"/>
              </a:rPr>
              <a:t>控</a:t>
            </a:r>
            <a:r>
              <a:rPr sz="2000" spc="-5" err="1">
                <a:solidFill>
                  <a:schemeClr val="tx1">
                    <a:lumMod val="50000"/>
                    <a:lumOff val="50000"/>
                  </a:schemeClr>
                </a:solidFill>
                <a:cs typeface="Microsoft YaHei"/>
              </a:rPr>
              <a:t>制的</a:t>
            </a:r>
            <a:r>
              <a:rPr sz="2000" err="1">
                <a:solidFill>
                  <a:schemeClr val="tx1">
                    <a:lumMod val="50000"/>
                    <a:lumOff val="50000"/>
                  </a:schemeClr>
                </a:solidFill>
                <a:cs typeface="Microsoft YaHei"/>
              </a:rPr>
              <a:t>排</a:t>
            </a:r>
            <a:r>
              <a:rPr sz="2000" spc="-5" err="1">
                <a:solidFill>
                  <a:schemeClr val="tx1">
                    <a:lumMod val="50000"/>
                    <a:lumOff val="50000"/>
                  </a:schemeClr>
                </a:solidFill>
                <a:cs typeface="Microsoft YaHei"/>
              </a:rPr>
              <a:t>放源</a:t>
            </a:r>
            <a:r>
              <a:rPr sz="2000" spc="-5">
                <a:solidFill>
                  <a:schemeClr val="tx1">
                    <a:lumMod val="50000"/>
                    <a:lumOff val="50000"/>
                  </a:schemeClr>
                </a:solidFill>
                <a:cs typeface="Microsoft YaHei"/>
              </a:rPr>
              <a:t>。</a:t>
            </a:r>
            <a:endParaRPr sz="2000">
              <a:solidFill>
                <a:schemeClr val="tx1">
                  <a:lumMod val="50000"/>
                  <a:lumOff val="50000"/>
                </a:schemeClr>
              </a:solidFill>
              <a:cs typeface="Microsoft YaHei"/>
            </a:endParaRPr>
          </a:p>
          <a:p>
            <a:pPr marL="12700">
              <a:lnSpc>
                <a:spcPts val="2510"/>
              </a:lnSpc>
              <a:spcBef>
                <a:spcPts val="925"/>
              </a:spcBef>
            </a:pPr>
            <a:r>
              <a:rPr sz="1600" spc="-10">
                <a:solidFill>
                  <a:schemeClr val="tx1">
                    <a:lumMod val="50000"/>
                    <a:lumOff val="50000"/>
                  </a:schemeClr>
                </a:solidFill>
                <a:cs typeface="Calibri"/>
              </a:rPr>
              <a:t>Scope </a:t>
            </a:r>
            <a:r>
              <a:rPr sz="1600" spc="-5">
                <a:solidFill>
                  <a:schemeClr val="tx1">
                    <a:lumMod val="50000"/>
                    <a:lumOff val="50000"/>
                  </a:schemeClr>
                </a:solidFill>
                <a:cs typeface="Calibri"/>
              </a:rPr>
              <a:t>3 emissions </a:t>
            </a:r>
            <a:r>
              <a:rPr sz="1600" spc="-10">
                <a:solidFill>
                  <a:schemeClr val="tx1">
                    <a:lumMod val="50000"/>
                    <a:lumOff val="50000"/>
                  </a:schemeClr>
                </a:solidFill>
                <a:cs typeface="Calibri"/>
              </a:rPr>
              <a:t>are </a:t>
            </a:r>
            <a:r>
              <a:rPr sz="1600" spc="-5">
                <a:solidFill>
                  <a:schemeClr val="tx1">
                    <a:lumMod val="50000"/>
                    <a:lumOff val="50000"/>
                  </a:schemeClr>
                </a:solidFill>
                <a:cs typeface="Calibri"/>
              </a:rPr>
              <a:t>a </a:t>
            </a:r>
            <a:r>
              <a:rPr sz="1600" spc="-10">
                <a:solidFill>
                  <a:schemeClr val="tx1">
                    <a:lumMod val="50000"/>
                    <a:lumOff val="50000"/>
                  </a:schemeClr>
                </a:solidFill>
                <a:cs typeface="Calibri"/>
              </a:rPr>
              <a:t>consequence </a:t>
            </a:r>
            <a:r>
              <a:rPr sz="1600">
                <a:solidFill>
                  <a:schemeClr val="tx1">
                    <a:lumMod val="50000"/>
                    <a:lumOff val="50000"/>
                  </a:schemeClr>
                </a:solidFill>
                <a:cs typeface="Calibri"/>
              </a:rPr>
              <a:t>of </a:t>
            </a:r>
            <a:r>
              <a:rPr sz="1600" spc="-5">
                <a:solidFill>
                  <a:schemeClr val="tx1">
                    <a:lumMod val="50000"/>
                    <a:lumOff val="50000"/>
                  </a:schemeClr>
                </a:solidFill>
                <a:cs typeface="Calibri"/>
              </a:rPr>
              <a:t>the activities of the </a:t>
            </a:r>
            <a:r>
              <a:rPr sz="1600" spc="-15">
                <a:solidFill>
                  <a:schemeClr val="tx1">
                    <a:lumMod val="50000"/>
                    <a:lumOff val="50000"/>
                  </a:schemeClr>
                </a:solidFill>
                <a:cs typeface="Calibri"/>
              </a:rPr>
              <a:t>company</a:t>
            </a:r>
            <a:r>
              <a:rPr sz="1600" spc="170">
                <a:solidFill>
                  <a:schemeClr val="tx1">
                    <a:lumMod val="50000"/>
                    <a:lumOff val="50000"/>
                  </a:schemeClr>
                </a:solidFill>
                <a:cs typeface="Calibri"/>
              </a:rPr>
              <a:t> </a:t>
            </a:r>
            <a:r>
              <a:rPr sz="1600" spc="-10">
                <a:solidFill>
                  <a:schemeClr val="tx1">
                    <a:lumMod val="50000"/>
                    <a:lumOff val="50000"/>
                  </a:schemeClr>
                </a:solidFill>
                <a:cs typeface="Calibri"/>
              </a:rPr>
              <a:t>but</a:t>
            </a:r>
            <a:r>
              <a:rPr lang="en-GB" sz="1600">
                <a:solidFill>
                  <a:schemeClr val="tx1">
                    <a:lumMod val="50000"/>
                    <a:lumOff val="50000"/>
                  </a:schemeClr>
                </a:solidFill>
                <a:cs typeface="Calibri"/>
              </a:rPr>
              <a:t> </a:t>
            </a:r>
            <a:r>
              <a:rPr sz="1600" spc="-5">
                <a:solidFill>
                  <a:schemeClr val="tx1">
                    <a:lumMod val="50000"/>
                    <a:lumOff val="50000"/>
                  </a:schemeClr>
                </a:solidFill>
                <a:cs typeface="Calibri"/>
              </a:rPr>
              <a:t>occur </a:t>
            </a:r>
            <a:r>
              <a:rPr sz="1600" spc="-15">
                <a:solidFill>
                  <a:schemeClr val="tx1">
                    <a:lumMod val="50000"/>
                    <a:lumOff val="50000"/>
                  </a:schemeClr>
                </a:solidFill>
                <a:cs typeface="Calibri"/>
              </a:rPr>
              <a:t>from </a:t>
            </a:r>
            <a:r>
              <a:rPr sz="1600" spc="-10">
                <a:solidFill>
                  <a:schemeClr val="tx1">
                    <a:lumMod val="50000"/>
                    <a:lumOff val="50000"/>
                  </a:schemeClr>
                </a:solidFill>
                <a:cs typeface="Calibri"/>
              </a:rPr>
              <a:t>sources </a:t>
            </a:r>
            <a:r>
              <a:rPr sz="1600" spc="-5">
                <a:solidFill>
                  <a:schemeClr val="tx1">
                    <a:lumMod val="50000"/>
                    <a:lumOff val="50000"/>
                  </a:schemeClr>
                </a:solidFill>
                <a:cs typeface="Calibri"/>
              </a:rPr>
              <a:t>not owned </a:t>
            </a:r>
            <a:r>
              <a:rPr sz="1600">
                <a:solidFill>
                  <a:schemeClr val="tx1">
                    <a:lumMod val="50000"/>
                    <a:lumOff val="50000"/>
                  </a:schemeClr>
                </a:solidFill>
                <a:cs typeface="Calibri"/>
              </a:rPr>
              <a:t>or </a:t>
            </a:r>
            <a:r>
              <a:rPr sz="1600" spc="-15">
                <a:solidFill>
                  <a:schemeClr val="tx1">
                    <a:lumMod val="50000"/>
                    <a:lumOff val="50000"/>
                  </a:schemeClr>
                </a:solidFill>
                <a:cs typeface="Calibri"/>
              </a:rPr>
              <a:t>controlled </a:t>
            </a:r>
            <a:r>
              <a:rPr sz="1600" spc="-10">
                <a:solidFill>
                  <a:schemeClr val="tx1">
                    <a:lumMod val="50000"/>
                    <a:lumOff val="50000"/>
                  </a:schemeClr>
                </a:solidFill>
                <a:cs typeface="Calibri"/>
              </a:rPr>
              <a:t>by </a:t>
            </a:r>
            <a:r>
              <a:rPr sz="1600" spc="-5">
                <a:solidFill>
                  <a:schemeClr val="tx1">
                    <a:lumMod val="50000"/>
                    <a:lumOff val="50000"/>
                  </a:schemeClr>
                </a:solidFill>
                <a:cs typeface="Calibri"/>
              </a:rPr>
              <a:t>the</a:t>
            </a:r>
            <a:r>
              <a:rPr sz="1600" spc="90">
                <a:solidFill>
                  <a:schemeClr val="tx1">
                    <a:lumMod val="50000"/>
                    <a:lumOff val="50000"/>
                  </a:schemeClr>
                </a:solidFill>
                <a:cs typeface="Calibri"/>
              </a:rPr>
              <a:t> </a:t>
            </a:r>
            <a:r>
              <a:rPr sz="1600" spc="-30">
                <a:solidFill>
                  <a:schemeClr val="tx1">
                    <a:lumMod val="50000"/>
                    <a:lumOff val="50000"/>
                  </a:schemeClr>
                </a:solidFill>
                <a:cs typeface="Calibri"/>
              </a:rPr>
              <a:t>company.</a:t>
            </a:r>
            <a:endParaRPr sz="1600">
              <a:solidFill>
                <a:schemeClr val="tx1">
                  <a:lumMod val="50000"/>
                  <a:lumOff val="50000"/>
                </a:schemeClr>
              </a:solidFill>
              <a:cs typeface="Calibri"/>
            </a:endParaRPr>
          </a:p>
          <a:p>
            <a:pPr marL="12065" marR="5080">
              <a:lnSpc>
                <a:spcPts val="2340"/>
              </a:lnSpc>
              <a:spcBef>
                <a:spcPts val="1310"/>
              </a:spcBef>
              <a:buClr>
                <a:srgbClr val="F8642D"/>
              </a:buClr>
              <a:tabLst>
                <a:tab pos="241935" algn="l"/>
              </a:tabLst>
            </a:pPr>
            <a:r>
              <a:rPr sz="2000" spc="-5" err="1">
                <a:solidFill>
                  <a:schemeClr val="tx1">
                    <a:lumMod val="50000"/>
                    <a:lumOff val="50000"/>
                  </a:schemeClr>
                </a:solidFill>
                <a:cs typeface="Microsoft YaHei"/>
              </a:rPr>
              <a:t>目前范围三的核算是选择性的。公</a:t>
            </a:r>
            <a:r>
              <a:rPr sz="2000" err="1">
                <a:solidFill>
                  <a:schemeClr val="tx1">
                    <a:lumMod val="50000"/>
                    <a:lumOff val="50000"/>
                  </a:schemeClr>
                </a:solidFill>
                <a:cs typeface="Microsoft YaHei"/>
              </a:rPr>
              <a:t>司</a:t>
            </a:r>
            <a:r>
              <a:rPr sz="2000" spc="-5" err="1">
                <a:solidFill>
                  <a:schemeClr val="tx1">
                    <a:lumMod val="50000"/>
                    <a:lumOff val="50000"/>
                  </a:schemeClr>
                </a:solidFill>
                <a:cs typeface="Microsoft YaHei"/>
              </a:rPr>
              <a:t>有权</a:t>
            </a:r>
            <a:r>
              <a:rPr sz="2000" err="1">
                <a:solidFill>
                  <a:schemeClr val="tx1">
                    <a:lumMod val="50000"/>
                    <a:lumOff val="50000"/>
                  </a:schemeClr>
                </a:solidFill>
                <a:cs typeface="Microsoft YaHei"/>
              </a:rPr>
              <a:t>决</a:t>
            </a:r>
            <a:r>
              <a:rPr sz="2000" spc="-5" err="1">
                <a:solidFill>
                  <a:schemeClr val="tx1">
                    <a:lumMod val="50000"/>
                    <a:lumOff val="50000"/>
                  </a:schemeClr>
                </a:solidFill>
                <a:cs typeface="Microsoft YaHei"/>
              </a:rPr>
              <a:t>定选</a:t>
            </a:r>
            <a:r>
              <a:rPr sz="2000" err="1">
                <a:solidFill>
                  <a:schemeClr val="tx1">
                    <a:lumMod val="50000"/>
                    <a:lumOff val="50000"/>
                  </a:schemeClr>
                </a:solidFill>
                <a:cs typeface="Microsoft YaHei"/>
              </a:rPr>
              <a:t>择</a:t>
            </a:r>
            <a:r>
              <a:rPr sz="2000" spc="-5" err="1">
                <a:solidFill>
                  <a:schemeClr val="tx1">
                    <a:lumMod val="50000"/>
                    <a:lumOff val="50000"/>
                  </a:schemeClr>
                </a:solidFill>
                <a:cs typeface="Microsoft YaHei"/>
              </a:rPr>
              <a:t>哪类</a:t>
            </a:r>
            <a:r>
              <a:rPr sz="2000" err="1">
                <a:solidFill>
                  <a:schemeClr val="tx1">
                    <a:lumMod val="50000"/>
                    <a:lumOff val="50000"/>
                  </a:schemeClr>
                </a:solidFill>
                <a:cs typeface="Microsoft YaHei"/>
              </a:rPr>
              <a:t>信</a:t>
            </a:r>
            <a:r>
              <a:rPr sz="2000" spc="-5" err="1">
                <a:solidFill>
                  <a:schemeClr val="tx1">
                    <a:lumMod val="50000"/>
                    <a:lumOff val="50000"/>
                  </a:schemeClr>
                </a:solidFill>
                <a:cs typeface="Microsoft YaHei"/>
              </a:rPr>
              <a:t>息进</a:t>
            </a:r>
            <a:r>
              <a:rPr sz="2000" err="1">
                <a:solidFill>
                  <a:schemeClr val="tx1">
                    <a:lumMod val="50000"/>
                    <a:lumOff val="50000"/>
                  </a:schemeClr>
                </a:solidFill>
                <a:cs typeface="Microsoft YaHei"/>
              </a:rPr>
              <a:t>行</a:t>
            </a:r>
            <a:r>
              <a:rPr sz="2000" spc="-5" err="1">
                <a:solidFill>
                  <a:schemeClr val="tx1">
                    <a:lumMod val="50000"/>
                    <a:lumOff val="50000"/>
                  </a:schemeClr>
                </a:solidFill>
                <a:cs typeface="Microsoft YaHei"/>
              </a:rPr>
              <a:t>报告</a:t>
            </a:r>
            <a:r>
              <a:rPr sz="2000" spc="-5">
                <a:solidFill>
                  <a:schemeClr val="tx1">
                    <a:lumMod val="50000"/>
                    <a:lumOff val="50000"/>
                  </a:schemeClr>
                </a:solidFill>
                <a:cs typeface="Microsoft YaHei"/>
              </a:rPr>
              <a:t>。 </a:t>
            </a:r>
            <a:r>
              <a:rPr sz="2000" spc="-5" err="1">
                <a:solidFill>
                  <a:schemeClr val="tx1">
                    <a:lumMod val="50000"/>
                    <a:lumOff val="50000"/>
                  </a:schemeClr>
                </a:solidFill>
                <a:cs typeface="Microsoft YaHei"/>
              </a:rPr>
              <a:t>因此不</a:t>
            </a:r>
            <a:r>
              <a:rPr sz="2000" err="1">
                <a:solidFill>
                  <a:schemeClr val="tx1">
                    <a:lumMod val="50000"/>
                    <a:lumOff val="50000"/>
                  </a:schemeClr>
                </a:solidFill>
                <a:cs typeface="Microsoft YaHei"/>
              </a:rPr>
              <a:t>同公</a:t>
            </a:r>
            <a:r>
              <a:rPr sz="2000" spc="-5" err="1">
                <a:solidFill>
                  <a:schemeClr val="tx1">
                    <a:lumMod val="50000"/>
                    <a:lumOff val="50000"/>
                  </a:schemeClr>
                </a:solidFill>
                <a:cs typeface="Microsoft YaHei"/>
              </a:rPr>
              <a:t>司的范</a:t>
            </a:r>
            <a:r>
              <a:rPr sz="2000" err="1">
                <a:solidFill>
                  <a:schemeClr val="tx1">
                    <a:lumMod val="50000"/>
                    <a:lumOff val="50000"/>
                  </a:schemeClr>
                </a:solidFill>
                <a:cs typeface="Microsoft YaHei"/>
              </a:rPr>
              <a:t>围三</a:t>
            </a:r>
            <a:r>
              <a:rPr sz="2000" spc="-5" err="1">
                <a:solidFill>
                  <a:schemeClr val="tx1">
                    <a:lumMod val="50000"/>
                    <a:lumOff val="50000"/>
                  </a:schemeClr>
                </a:solidFill>
                <a:cs typeface="Microsoft YaHei"/>
              </a:rPr>
              <a:t>涵盖的</a:t>
            </a:r>
            <a:r>
              <a:rPr sz="2000" err="1">
                <a:solidFill>
                  <a:schemeClr val="tx1">
                    <a:lumMod val="50000"/>
                    <a:lumOff val="50000"/>
                  </a:schemeClr>
                </a:solidFill>
                <a:cs typeface="Microsoft YaHei"/>
              </a:rPr>
              <a:t>内容</a:t>
            </a:r>
            <a:r>
              <a:rPr sz="2000" spc="-5" err="1">
                <a:solidFill>
                  <a:schemeClr val="tx1">
                    <a:lumMod val="50000"/>
                    <a:lumOff val="50000"/>
                  </a:schemeClr>
                </a:solidFill>
                <a:cs typeface="Microsoft YaHei"/>
              </a:rPr>
              <a:t>可能不</a:t>
            </a:r>
            <a:r>
              <a:rPr sz="2000" err="1">
                <a:solidFill>
                  <a:schemeClr val="tx1">
                    <a:lumMod val="50000"/>
                    <a:lumOff val="50000"/>
                  </a:schemeClr>
                </a:solidFill>
                <a:cs typeface="Microsoft YaHei"/>
              </a:rPr>
              <a:t>同，</a:t>
            </a:r>
            <a:r>
              <a:rPr sz="2000" spc="-5" err="1">
                <a:solidFill>
                  <a:schemeClr val="tx1">
                    <a:lumMod val="50000"/>
                    <a:lumOff val="50000"/>
                  </a:schemeClr>
                </a:solidFill>
                <a:cs typeface="Microsoft YaHei"/>
              </a:rPr>
              <a:t>所以不</a:t>
            </a:r>
            <a:r>
              <a:rPr sz="2000" err="1">
                <a:solidFill>
                  <a:schemeClr val="tx1">
                    <a:lumMod val="50000"/>
                    <a:lumOff val="50000"/>
                  </a:schemeClr>
                </a:solidFill>
                <a:cs typeface="Microsoft YaHei"/>
              </a:rPr>
              <a:t>能进</a:t>
            </a:r>
            <a:r>
              <a:rPr sz="2000" spc="-5" err="1">
                <a:solidFill>
                  <a:schemeClr val="tx1">
                    <a:lumMod val="50000"/>
                    <a:lumOff val="50000"/>
                  </a:schemeClr>
                </a:solidFill>
                <a:cs typeface="Microsoft YaHei"/>
              </a:rPr>
              <a:t>行直接</a:t>
            </a:r>
            <a:r>
              <a:rPr sz="2000" err="1">
                <a:solidFill>
                  <a:schemeClr val="tx1">
                    <a:lumMod val="50000"/>
                    <a:lumOff val="50000"/>
                  </a:schemeClr>
                </a:solidFill>
                <a:cs typeface="Microsoft YaHei"/>
              </a:rPr>
              <a:t>的比</a:t>
            </a:r>
            <a:r>
              <a:rPr sz="2000" spc="-5" err="1">
                <a:solidFill>
                  <a:schemeClr val="tx1">
                    <a:lumMod val="50000"/>
                    <a:lumOff val="50000"/>
                  </a:schemeClr>
                </a:solidFill>
                <a:cs typeface="Microsoft YaHei"/>
              </a:rPr>
              <a:t>较</a:t>
            </a:r>
            <a:endParaRPr sz="2000">
              <a:solidFill>
                <a:schemeClr val="tx1">
                  <a:lumMod val="50000"/>
                  <a:lumOff val="50000"/>
                </a:schemeClr>
              </a:solidFill>
              <a:cs typeface="Microsoft YaHei"/>
            </a:endParaRPr>
          </a:p>
          <a:p>
            <a:pPr marL="12700" marR="427355">
              <a:lnSpc>
                <a:spcPts val="2380"/>
              </a:lnSpc>
              <a:spcBef>
                <a:spcPts val="1195"/>
              </a:spcBef>
            </a:pPr>
            <a:r>
              <a:rPr sz="1600" spc="-10">
                <a:solidFill>
                  <a:schemeClr val="tx1">
                    <a:lumMod val="50000"/>
                    <a:lumOff val="50000"/>
                  </a:schemeClr>
                </a:solidFill>
                <a:cs typeface="Calibri"/>
              </a:rPr>
              <a:t>Scope </a:t>
            </a:r>
            <a:r>
              <a:rPr sz="1600" spc="-5">
                <a:solidFill>
                  <a:schemeClr val="tx1">
                    <a:lumMod val="50000"/>
                    <a:lumOff val="50000"/>
                  </a:schemeClr>
                </a:solidFill>
                <a:cs typeface="Calibri"/>
              </a:rPr>
              <a:t>3 is </a:t>
            </a:r>
            <a:r>
              <a:rPr sz="1600" b="1" spc="-10">
                <a:solidFill>
                  <a:srgbClr val="F86423"/>
                </a:solidFill>
                <a:cs typeface="Calibri"/>
              </a:rPr>
              <a:t>optional</a:t>
            </a:r>
            <a:r>
              <a:rPr sz="1600" spc="-10">
                <a:solidFill>
                  <a:schemeClr val="tx1">
                    <a:lumMod val="50000"/>
                    <a:lumOff val="50000"/>
                  </a:schemeClr>
                </a:solidFill>
                <a:cs typeface="Calibri"/>
              </a:rPr>
              <a:t>. The company has the right </a:t>
            </a:r>
            <a:r>
              <a:rPr sz="1600" spc="-15">
                <a:solidFill>
                  <a:schemeClr val="tx1">
                    <a:lumMod val="50000"/>
                    <a:lumOff val="50000"/>
                  </a:schemeClr>
                </a:solidFill>
                <a:cs typeface="Calibri"/>
              </a:rPr>
              <a:t>to </a:t>
            </a:r>
            <a:r>
              <a:rPr sz="1600" spc="-10">
                <a:solidFill>
                  <a:schemeClr val="tx1">
                    <a:lumMod val="50000"/>
                    <a:lumOff val="50000"/>
                  </a:schemeClr>
                </a:solidFill>
                <a:cs typeface="Calibri"/>
              </a:rPr>
              <a:t>decide what </a:t>
            </a:r>
            <a:r>
              <a:rPr sz="1600" spc="-5">
                <a:solidFill>
                  <a:schemeClr val="tx1">
                    <a:lumMod val="50000"/>
                    <a:lumOff val="50000"/>
                  </a:schemeClr>
                </a:solidFill>
                <a:cs typeface="Calibri"/>
              </a:rPr>
              <a:t>type </a:t>
            </a:r>
            <a:r>
              <a:rPr sz="1600">
                <a:solidFill>
                  <a:schemeClr val="tx1">
                    <a:lumMod val="50000"/>
                    <a:lumOff val="50000"/>
                  </a:schemeClr>
                </a:solidFill>
                <a:cs typeface="Calibri"/>
              </a:rPr>
              <a:t>of  </a:t>
            </a:r>
            <a:r>
              <a:rPr sz="1600" spc="-10">
                <a:solidFill>
                  <a:schemeClr val="tx1">
                    <a:lumMod val="50000"/>
                    <a:lumOff val="50000"/>
                  </a:schemeClr>
                </a:solidFill>
                <a:cs typeface="Calibri"/>
              </a:rPr>
              <a:t>information </a:t>
            </a:r>
            <a:r>
              <a:rPr sz="1600" spc="-5">
                <a:solidFill>
                  <a:schemeClr val="tx1">
                    <a:lumMod val="50000"/>
                    <a:lumOff val="50000"/>
                  </a:schemeClr>
                </a:solidFill>
                <a:cs typeface="Calibri"/>
              </a:rPr>
              <a:t>it chooses </a:t>
            </a:r>
            <a:r>
              <a:rPr sz="1600" spc="-20">
                <a:solidFill>
                  <a:schemeClr val="tx1">
                    <a:lumMod val="50000"/>
                    <a:lumOff val="50000"/>
                  </a:schemeClr>
                </a:solidFill>
                <a:cs typeface="Calibri"/>
              </a:rPr>
              <a:t>for </a:t>
            </a:r>
            <a:r>
              <a:rPr sz="1600" spc="-5">
                <a:solidFill>
                  <a:schemeClr val="tx1">
                    <a:lumMod val="50000"/>
                    <a:lumOff val="50000"/>
                  </a:schemeClr>
                </a:solidFill>
                <a:cs typeface="Calibri"/>
              </a:rPr>
              <a:t>reporting. </a:t>
            </a:r>
            <a:r>
              <a:rPr sz="1600" spc="-20">
                <a:solidFill>
                  <a:schemeClr val="tx1">
                    <a:lumMod val="50000"/>
                    <a:lumOff val="50000"/>
                  </a:schemeClr>
                </a:solidFill>
                <a:cs typeface="Calibri"/>
              </a:rPr>
              <a:t>Therefore, </a:t>
            </a:r>
            <a:r>
              <a:rPr sz="1600" spc="-10">
                <a:solidFill>
                  <a:schemeClr val="tx1">
                    <a:lumMod val="50000"/>
                    <a:lumOff val="50000"/>
                  </a:schemeClr>
                </a:solidFill>
                <a:cs typeface="Calibri"/>
              </a:rPr>
              <a:t>scope </a:t>
            </a:r>
            <a:r>
              <a:rPr sz="1600" spc="-5">
                <a:solidFill>
                  <a:schemeClr val="tx1">
                    <a:lumMod val="50000"/>
                    <a:lumOff val="50000"/>
                  </a:schemeClr>
                </a:solidFill>
                <a:cs typeface="Calibri"/>
              </a:rPr>
              <a:t>3 </a:t>
            </a:r>
            <a:r>
              <a:rPr sz="1600" spc="-20">
                <a:solidFill>
                  <a:schemeClr val="tx1">
                    <a:lumMod val="50000"/>
                    <a:lumOff val="50000"/>
                  </a:schemeClr>
                </a:solidFill>
                <a:cs typeface="Calibri"/>
              </a:rPr>
              <a:t>coverage </a:t>
            </a:r>
            <a:r>
              <a:rPr sz="1600" spc="-15">
                <a:solidFill>
                  <a:schemeClr val="tx1">
                    <a:lumMod val="50000"/>
                    <a:lumOff val="50000"/>
                  </a:schemeClr>
                </a:solidFill>
                <a:cs typeface="Calibri"/>
              </a:rPr>
              <a:t>may </a:t>
            </a:r>
            <a:r>
              <a:rPr sz="1600" spc="-10">
                <a:solidFill>
                  <a:schemeClr val="tx1">
                    <a:lumMod val="50000"/>
                    <a:lumOff val="50000"/>
                  </a:schemeClr>
                </a:solidFill>
                <a:cs typeface="Calibri"/>
              </a:rPr>
              <a:t>vary  </a:t>
            </a:r>
            <a:r>
              <a:rPr sz="1600" spc="-15">
                <a:solidFill>
                  <a:schemeClr val="tx1">
                    <a:lumMod val="50000"/>
                    <a:lumOff val="50000"/>
                  </a:schemeClr>
                </a:solidFill>
                <a:cs typeface="Calibri"/>
              </a:rPr>
              <a:t>from </a:t>
            </a:r>
            <a:r>
              <a:rPr sz="1600" spc="-10">
                <a:solidFill>
                  <a:schemeClr val="tx1">
                    <a:lumMod val="50000"/>
                    <a:lumOff val="50000"/>
                  </a:schemeClr>
                </a:solidFill>
                <a:cs typeface="Calibri"/>
              </a:rPr>
              <a:t>company </a:t>
            </a:r>
            <a:r>
              <a:rPr sz="1600" spc="-20">
                <a:solidFill>
                  <a:schemeClr val="tx1">
                    <a:lumMod val="50000"/>
                    <a:lumOff val="50000"/>
                  </a:schemeClr>
                </a:solidFill>
                <a:cs typeface="Calibri"/>
              </a:rPr>
              <a:t>to </a:t>
            </a:r>
            <a:r>
              <a:rPr sz="1600" spc="-30">
                <a:solidFill>
                  <a:schemeClr val="tx1">
                    <a:lumMod val="50000"/>
                    <a:lumOff val="50000"/>
                  </a:schemeClr>
                </a:solidFill>
                <a:cs typeface="Calibri"/>
              </a:rPr>
              <a:t>company, </a:t>
            </a:r>
            <a:r>
              <a:rPr sz="1600" spc="-5">
                <a:solidFill>
                  <a:schemeClr val="tx1">
                    <a:lumMod val="50000"/>
                    <a:lumOff val="50000"/>
                  </a:schemeClr>
                </a:solidFill>
                <a:cs typeface="Calibri"/>
              </a:rPr>
              <a:t>so </a:t>
            </a:r>
            <a:r>
              <a:rPr sz="1600" spc="-10">
                <a:solidFill>
                  <a:schemeClr val="tx1">
                    <a:lumMod val="50000"/>
                    <a:lumOff val="50000"/>
                  </a:schemeClr>
                </a:solidFill>
                <a:cs typeface="Calibri"/>
              </a:rPr>
              <a:t>direct </a:t>
            </a:r>
            <a:r>
              <a:rPr sz="1600" spc="-5">
                <a:solidFill>
                  <a:schemeClr val="tx1">
                    <a:lumMod val="50000"/>
                    <a:lumOff val="50000"/>
                  </a:schemeClr>
                </a:solidFill>
                <a:cs typeface="Calibri"/>
              </a:rPr>
              <a:t>comparisons </a:t>
            </a:r>
            <a:r>
              <a:rPr sz="1600" spc="-10">
                <a:solidFill>
                  <a:schemeClr val="tx1">
                    <a:lumMod val="50000"/>
                    <a:lumOff val="50000"/>
                  </a:schemeClr>
                </a:solidFill>
                <a:cs typeface="Calibri"/>
              </a:rPr>
              <a:t>cannot </a:t>
            </a:r>
            <a:r>
              <a:rPr sz="1600" spc="-5">
                <a:solidFill>
                  <a:schemeClr val="tx1">
                    <a:lumMod val="50000"/>
                    <a:lumOff val="50000"/>
                  </a:schemeClr>
                </a:solidFill>
                <a:cs typeface="Calibri"/>
              </a:rPr>
              <a:t>be</a:t>
            </a:r>
            <a:r>
              <a:rPr sz="1600" spc="130">
                <a:solidFill>
                  <a:schemeClr val="tx1">
                    <a:lumMod val="50000"/>
                    <a:lumOff val="50000"/>
                  </a:schemeClr>
                </a:solidFill>
                <a:cs typeface="Calibri"/>
              </a:rPr>
              <a:t> </a:t>
            </a:r>
            <a:r>
              <a:rPr sz="1600" spc="-5">
                <a:solidFill>
                  <a:schemeClr val="tx1">
                    <a:lumMod val="50000"/>
                    <a:lumOff val="50000"/>
                  </a:schemeClr>
                </a:solidFill>
                <a:cs typeface="Calibri"/>
              </a:rPr>
              <a:t>made.</a:t>
            </a:r>
            <a:endParaRPr sz="1600">
              <a:solidFill>
                <a:schemeClr val="tx1">
                  <a:lumMod val="50000"/>
                  <a:lumOff val="50000"/>
                </a:schemeClr>
              </a:solidFill>
              <a:cs typeface="Calibri"/>
            </a:endParaRPr>
          </a:p>
          <a:p>
            <a:pPr marL="12065">
              <a:lnSpc>
                <a:spcPts val="2490"/>
              </a:lnSpc>
              <a:spcBef>
                <a:spcPts val="940"/>
              </a:spcBef>
              <a:buClr>
                <a:srgbClr val="F8642D"/>
              </a:buClr>
              <a:tabLst>
                <a:tab pos="241935" algn="l"/>
              </a:tabLst>
            </a:pPr>
            <a:r>
              <a:rPr sz="2000" spc="-10" err="1">
                <a:solidFill>
                  <a:schemeClr val="tx1">
                    <a:lumMod val="50000"/>
                    <a:lumOff val="50000"/>
                  </a:schemeClr>
                </a:solidFill>
                <a:cs typeface="Microsoft YaHei"/>
              </a:rPr>
              <a:t>在定义范围三之前，公司应当对照</a:t>
            </a:r>
            <a:r>
              <a:rPr sz="2000" err="1">
                <a:solidFill>
                  <a:schemeClr val="tx1">
                    <a:lumMod val="50000"/>
                    <a:lumOff val="50000"/>
                  </a:schemeClr>
                </a:solidFill>
                <a:cs typeface="Microsoft YaHei"/>
              </a:rPr>
              <a:t>其</a:t>
            </a:r>
            <a:r>
              <a:rPr sz="2000" spc="-10" err="1">
                <a:solidFill>
                  <a:schemeClr val="tx1">
                    <a:lumMod val="50000"/>
                    <a:lumOff val="50000"/>
                  </a:schemeClr>
                </a:solidFill>
                <a:cs typeface="Microsoft YaHei"/>
              </a:rPr>
              <a:t>设定</a:t>
            </a:r>
            <a:r>
              <a:rPr sz="2000" err="1">
                <a:solidFill>
                  <a:schemeClr val="tx1">
                    <a:lumMod val="50000"/>
                    <a:lumOff val="50000"/>
                  </a:schemeClr>
                </a:solidFill>
                <a:cs typeface="Microsoft YaHei"/>
              </a:rPr>
              <a:t>其</a:t>
            </a:r>
            <a:r>
              <a:rPr sz="2000" spc="-10" err="1">
                <a:solidFill>
                  <a:schemeClr val="tx1">
                    <a:lumMod val="50000"/>
                    <a:lumOff val="50000"/>
                  </a:schemeClr>
                </a:solidFill>
                <a:cs typeface="Microsoft YaHei"/>
              </a:rPr>
              <a:t>组织</a:t>
            </a:r>
            <a:r>
              <a:rPr sz="2000" err="1">
                <a:solidFill>
                  <a:schemeClr val="tx1">
                    <a:lumMod val="50000"/>
                    <a:lumOff val="50000"/>
                  </a:schemeClr>
                </a:solidFill>
                <a:cs typeface="Microsoft YaHei"/>
              </a:rPr>
              <a:t>边</a:t>
            </a:r>
            <a:r>
              <a:rPr sz="2000" spc="-10" err="1">
                <a:solidFill>
                  <a:schemeClr val="tx1">
                    <a:lumMod val="50000"/>
                    <a:lumOff val="50000"/>
                  </a:schemeClr>
                </a:solidFill>
                <a:cs typeface="Microsoft YaHei"/>
              </a:rPr>
              <a:t>界时</a:t>
            </a:r>
            <a:r>
              <a:rPr sz="2000" err="1">
                <a:solidFill>
                  <a:schemeClr val="tx1">
                    <a:lumMod val="50000"/>
                    <a:lumOff val="50000"/>
                  </a:schemeClr>
                </a:solidFill>
                <a:cs typeface="Microsoft YaHei"/>
              </a:rPr>
              <a:t>选</a:t>
            </a:r>
            <a:r>
              <a:rPr sz="2000" spc="-10" err="1">
                <a:solidFill>
                  <a:schemeClr val="tx1">
                    <a:lumMod val="50000"/>
                    <a:lumOff val="50000"/>
                  </a:schemeClr>
                </a:solidFill>
                <a:cs typeface="Microsoft YaHei"/>
              </a:rPr>
              <a:t>定的</a:t>
            </a:r>
            <a:r>
              <a:rPr sz="2000" err="1">
                <a:solidFill>
                  <a:schemeClr val="tx1">
                    <a:lumMod val="50000"/>
                    <a:lumOff val="50000"/>
                  </a:schemeClr>
                </a:solidFill>
                <a:cs typeface="Microsoft YaHei"/>
              </a:rPr>
              <a:t>合</a:t>
            </a:r>
            <a:r>
              <a:rPr sz="2000" spc="-10" err="1">
                <a:solidFill>
                  <a:schemeClr val="tx1">
                    <a:lumMod val="50000"/>
                    <a:lumOff val="50000"/>
                  </a:schemeClr>
                </a:solidFill>
                <a:cs typeface="Microsoft YaHei"/>
              </a:rPr>
              <a:t>并方法</a:t>
            </a:r>
            <a:r>
              <a:rPr sz="2000" spc="-5" err="1">
                <a:solidFill>
                  <a:schemeClr val="tx1">
                    <a:lumMod val="50000"/>
                    <a:lumOff val="50000"/>
                  </a:schemeClr>
                </a:solidFill>
                <a:cs typeface="Microsoft YaHei"/>
              </a:rPr>
              <a:t>（股权法或控制权法）进行判断</a:t>
            </a:r>
            <a:r>
              <a:rPr sz="2000" spc="-5">
                <a:solidFill>
                  <a:schemeClr val="tx1">
                    <a:lumMod val="50000"/>
                    <a:lumOff val="50000"/>
                  </a:schemeClr>
                </a:solidFill>
                <a:cs typeface="Microsoft YaHei"/>
              </a:rPr>
              <a:t>。</a:t>
            </a:r>
            <a:endParaRPr sz="2000">
              <a:solidFill>
                <a:schemeClr val="tx1">
                  <a:lumMod val="50000"/>
                  <a:lumOff val="50000"/>
                </a:schemeClr>
              </a:solidFill>
              <a:cs typeface="Microsoft YaHei"/>
            </a:endParaRPr>
          </a:p>
          <a:p>
            <a:pPr marL="12700" marR="109220">
              <a:lnSpc>
                <a:spcPts val="2380"/>
              </a:lnSpc>
              <a:spcBef>
                <a:spcPts val="1220"/>
              </a:spcBef>
            </a:pPr>
            <a:r>
              <a:rPr sz="1600" spc="-20">
                <a:solidFill>
                  <a:schemeClr val="tx1">
                    <a:lumMod val="50000"/>
                    <a:lumOff val="50000"/>
                  </a:schemeClr>
                </a:solidFill>
                <a:cs typeface="Calibri"/>
              </a:rPr>
              <a:t>Before </a:t>
            </a:r>
            <a:r>
              <a:rPr sz="1600" spc="-10">
                <a:solidFill>
                  <a:schemeClr val="tx1">
                    <a:lumMod val="50000"/>
                    <a:lumOff val="50000"/>
                  </a:schemeClr>
                </a:solidFill>
                <a:cs typeface="Calibri"/>
              </a:rPr>
              <a:t>defining scope </a:t>
            </a:r>
            <a:r>
              <a:rPr sz="1600" spc="-5">
                <a:solidFill>
                  <a:schemeClr val="tx1">
                    <a:lumMod val="50000"/>
                    <a:lumOff val="50000"/>
                  </a:schemeClr>
                </a:solidFill>
                <a:cs typeface="Calibri"/>
              </a:rPr>
              <a:t>3, a </a:t>
            </a:r>
            <a:r>
              <a:rPr sz="1600" spc="-15">
                <a:solidFill>
                  <a:schemeClr val="tx1">
                    <a:lumMod val="50000"/>
                    <a:lumOff val="50000"/>
                  </a:schemeClr>
                </a:solidFill>
                <a:cs typeface="Calibri"/>
              </a:rPr>
              <a:t>company </a:t>
            </a:r>
            <a:r>
              <a:rPr sz="1600" spc="-5">
                <a:solidFill>
                  <a:schemeClr val="tx1">
                    <a:lumMod val="50000"/>
                    <a:lumOff val="50000"/>
                  </a:schemeClr>
                </a:solidFill>
                <a:cs typeface="Calibri"/>
              </a:rPr>
              <a:t>should </a:t>
            </a:r>
            <a:r>
              <a:rPr sz="1600" spc="-10">
                <a:solidFill>
                  <a:schemeClr val="tx1">
                    <a:lumMod val="50000"/>
                    <a:lumOff val="50000"/>
                  </a:schemeClr>
                </a:solidFill>
                <a:cs typeface="Calibri"/>
              </a:rPr>
              <a:t>judge against </a:t>
            </a:r>
            <a:r>
              <a:rPr sz="1600" spc="-5">
                <a:solidFill>
                  <a:schemeClr val="tx1">
                    <a:lumMod val="50000"/>
                    <a:lumOff val="50000"/>
                  </a:schemeClr>
                </a:solidFill>
                <a:cs typeface="Calibri"/>
              </a:rPr>
              <a:t>the </a:t>
            </a:r>
            <a:r>
              <a:rPr sz="1600" spc="-15">
                <a:solidFill>
                  <a:schemeClr val="tx1">
                    <a:lumMod val="50000"/>
                    <a:lumOff val="50000"/>
                  </a:schemeClr>
                </a:solidFill>
                <a:cs typeface="Calibri"/>
              </a:rPr>
              <a:t>merger </a:t>
            </a:r>
            <a:r>
              <a:rPr sz="1600" spc="-5">
                <a:solidFill>
                  <a:schemeClr val="tx1">
                    <a:lumMod val="50000"/>
                    <a:lumOff val="50000"/>
                  </a:schemeClr>
                </a:solidFill>
                <a:cs typeface="Calibri"/>
              </a:rPr>
              <a:t>method  </a:t>
            </a:r>
            <a:r>
              <a:rPr sz="1600" spc="-10">
                <a:solidFill>
                  <a:schemeClr val="tx1">
                    <a:lumMod val="50000"/>
                    <a:lumOff val="50000"/>
                  </a:schemeClr>
                </a:solidFill>
                <a:cs typeface="Calibri"/>
              </a:rPr>
              <a:t>(equity approach </a:t>
            </a:r>
            <a:r>
              <a:rPr sz="1600">
                <a:solidFill>
                  <a:schemeClr val="tx1">
                    <a:lumMod val="50000"/>
                    <a:lumOff val="50000"/>
                  </a:schemeClr>
                </a:solidFill>
                <a:cs typeface="Calibri"/>
              </a:rPr>
              <a:t>or </a:t>
            </a:r>
            <a:r>
              <a:rPr sz="1600" spc="-15">
                <a:solidFill>
                  <a:schemeClr val="tx1">
                    <a:lumMod val="50000"/>
                    <a:lumOff val="50000"/>
                  </a:schemeClr>
                </a:solidFill>
                <a:cs typeface="Calibri"/>
              </a:rPr>
              <a:t>control </a:t>
            </a:r>
            <a:r>
              <a:rPr sz="1600" spc="-10">
                <a:solidFill>
                  <a:schemeClr val="tx1">
                    <a:lumMod val="50000"/>
                    <a:lumOff val="50000"/>
                  </a:schemeClr>
                </a:solidFill>
                <a:cs typeface="Calibri"/>
              </a:rPr>
              <a:t>approach) </a:t>
            </a:r>
            <a:r>
              <a:rPr sz="1600" spc="-5">
                <a:solidFill>
                  <a:schemeClr val="tx1">
                    <a:lumMod val="50000"/>
                    <a:lumOff val="50000"/>
                  </a:schemeClr>
                </a:solidFill>
                <a:cs typeface="Calibri"/>
              </a:rPr>
              <a:t>it chose when </a:t>
            </a:r>
            <a:r>
              <a:rPr sz="1600" spc="-15">
                <a:solidFill>
                  <a:schemeClr val="tx1">
                    <a:lumMod val="50000"/>
                    <a:lumOff val="50000"/>
                  </a:schemeClr>
                </a:solidFill>
                <a:cs typeface="Calibri"/>
              </a:rPr>
              <a:t>setting </a:t>
            </a:r>
            <a:r>
              <a:rPr sz="1600" spc="-5">
                <a:solidFill>
                  <a:schemeClr val="tx1">
                    <a:lumMod val="50000"/>
                    <a:lumOff val="50000"/>
                  </a:schemeClr>
                </a:solidFill>
                <a:cs typeface="Calibri"/>
              </a:rPr>
              <a:t>its </a:t>
            </a:r>
            <a:r>
              <a:rPr sz="1600" spc="-15">
                <a:solidFill>
                  <a:schemeClr val="tx1">
                    <a:lumMod val="50000"/>
                    <a:lumOff val="50000"/>
                  </a:schemeClr>
                </a:solidFill>
                <a:cs typeface="Calibri"/>
              </a:rPr>
              <a:t>organizational  </a:t>
            </a:r>
            <a:r>
              <a:rPr sz="1600" spc="-5">
                <a:solidFill>
                  <a:schemeClr val="tx1">
                    <a:lumMod val="50000"/>
                    <a:lumOff val="50000"/>
                  </a:schemeClr>
                </a:solidFill>
                <a:cs typeface="Calibri"/>
              </a:rPr>
              <a:t>boundaries.</a:t>
            </a:r>
            <a:endParaRPr sz="1600">
              <a:solidFill>
                <a:schemeClr val="tx1">
                  <a:lumMod val="50000"/>
                  <a:lumOff val="50000"/>
                </a:schemeClr>
              </a:solidFill>
              <a:cs typeface="Calibri"/>
            </a:endParaRPr>
          </a:p>
        </p:txBody>
      </p:sp>
      <p:sp>
        <p:nvSpPr>
          <p:cNvPr id="4" name="object 4"/>
          <p:cNvSpPr/>
          <p:nvPr/>
        </p:nvSpPr>
        <p:spPr>
          <a:xfrm>
            <a:off x="167639" y="1443227"/>
            <a:ext cx="2784348" cy="3971544"/>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25400" y="1404136"/>
            <a:ext cx="12217400" cy="4488408"/>
          </a:xfrm>
          <a:prstGeom prst="rect">
            <a:avLst/>
          </a:prstGeom>
        </p:spPr>
        <p:txBody>
          <a:bodyPr vert="horz" wrap="square" lIns="0" tIns="88900" rIns="0" bIns="0" rtlCol="0">
            <a:spAutoFit/>
          </a:bodyPr>
          <a:lstStyle/>
          <a:p>
            <a:pPr marL="1010285" indent="-229235">
              <a:lnSpc>
                <a:spcPct val="100000"/>
              </a:lnSpc>
              <a:spcBef>
                <a:spcPts val="700"/>
              </a:spcBef>
              <a:buClr>
                <a:srgbClr val="F8642D"/>
              </a:buClr>
              <a:buFont typeface="Wingdings"/>
              <a:buChar char=""/>
              <a:tabLst>
                <a:tab pos="1010919" algn="l"/>
              </a:tabLst>
            </a:pPr>
            <a:r>
              <a:rPr b="1" i="1" spc="-5" err="1">
                <a:solidFill>
                  <a:schemeClr val="tx1">
                    <a:lumMod val="50000"/>
                    <a:lumOff val="50000"/>
                  </a:schemeClr>
                </a:solidFill>
                <a:latin typeface="Microsoft YaHei"/>
                <a:cs typeface="Microsoft YaHei"/>
              </a:rPr>
              <a:t>描述价值链</a:t>
            </a:r>
            <a:r>
              <a:rPr b="1" i="1" spc="-155">
                <a:solidFill>
                  <a:schemeClr val="tx1">
                    <a:lumMod val="50000"/>
                    <a:lumOff val="50000"/>
                  </a:schemeClr>
                </a:solidFill>
                <a:latin typeface="Microsoft YaHei"/>
                <a:cs typeface="Microsoft YaHei"/>
              </a:rPr>
              <a:t> </a:t>
            </a:r>
            <a:r>
              <a:rPr b="1" spc="-10">
                <a:solidFill>
                  <a:schemeClr val="tx1">
                    <a:lumMod val="50000"/>
                    <a:lumOff val="50000"/>
                  </a:schemeClr>
                </a:solidFill>
                <a:latin typeface="Calibri"/>
                <a:cs typeface="Calibri"/>
              </a:rPr>
              <a:t>Describe</a:t>
            </a:r>
            <a:r>
              <a:rPr b="1" spc="25">
                <a:solidFill>
                  <a:schemeClr val="tx1">
                    <a:lumMod val="50000"/>
                    <a:lumOff val="50000"/>
                  </a:schemeClr>
                </a:solidFill>
                <a:latin typeface="Calibri"/>
                <a:cs typeface="Calibri"/>
              </a:rPr>
              <a:t> </a:t>
            </a:r>
            <a:r>
              <a:rPr b="1" spc="-10">
                <a:solidFill>
                  <a:schemeClr val="tx1">
                    <a:lumMod val="50000"/>
                    <a:lumOff val="50000"/>
                  </a:schemeClr>
                </a:solidFill>
                <a:latin typeface="Calibri"/>
                <a:cs typeface="Calibri"/>
              </a:rPr>
              <a:t>the</a:t>
            </a:r>
            <a:r>
              <a:rPr b="1" spc="10">
                <a:solidFill>
                  <a:schemeClr val="tx1">
                    <a:lumMod val="50000"/>
                    <a:lumOff val="50000"/>
                  </a:schemeClr>
                </a:solidFill>
                <a:latin typeface="Calibri"/>
                <a:cs typeface="Calibri"/>
              </a:rPr>
              <a:t> </a:t>
            </a:r>
            <a:r>
              <a:rPr b="1" spc="-15">
                <a:solidFill>
                  <a:schemeClr val="tx1">
                    <a:lumMod val="50000"/>
                    <a:lumOff val="50000"/>
                  </a:schemeClr>
                </a:solidFill>
                <a:latin typeface="Calibri"/>
                <a:cs typeface="Calibri"/>
              </a:rPr>
              <a:t>value</a:t>
            </a:r>
            <a:r>
              <a:rPr b="1" spc="10">
                <a:solidFill>
                  <a:schemeClr val="tx1">
                    <a:lumMod val="50000"/>
                    <a:lumOff val="50000"/>
                  </a:schemeClr>
                </a:solidFill>
                <a:latin typeface="Calibri"/>
                <a:cs typeface="Calibri"/>
              </a:rPr>
              <a:t> </a:t>
            </a:r>
            <a:r>
              <a:rPr b="1" spc="-10">
                <a:solidFill>
                  <a:schemeClr val="tx1">
                    <a:lumMod val="50000"/>
                    <a:lumOff val="50000"/>
                  </a:schemeClr>
                </a:solidFill>
                <a:latin typeface="Calibri"/>
                <a:cs typeface="Calibri"/>
              </a:rPr>
              <a:t>chain</a:t>
            </a:r>
            <a:endParaRPr>
              <a:solidFill>
                <a:schemeClr val="tx1">
                  <a:lumMod val="50000"/>
                  <a:lumOff val="50000"/>
                </a:schemeClr>
              </a:solidFill>
              <a:latin typeface="Calibri"/>
              <a:cs typeface="Calibri"/>
            </a:endParaRPr>
          </a:p>
          <a:p>
            <a:pPr marL="1010285" indent="-229235">
              <a:lnSpc>
                <a:spcPct val="100000"/>
              </a:lnSpc>
              <a:spcBef>
                <a:spcPts val="600"/>
              </a:spcBef>
              <a:buFont typeface="Calibri Light"/>
              <a:buChar char="-"/>
              <a:tabLst>
                <a:tab pos="1010285" algn="l"/>
                <a:tab pos="1010919" algn="l"/>
              </a:tabLst>
            </a:pPr>
            <a:r>
              <a:rPr spc="-5">
                <a:solidFill>
                  <a:schemeClr val="tx1">
                    <a:lumMod val="50000"/>
                    <a:lumOff val="50000"/>
                  </a:schemeClr>
                </a:solidFill>
                <a:latin typeface="Microsoft YaHei"/>
                <a:cs typeface="Microsoft YaHei"/>
              </a:rPr>
              <a:t>确定</a:t>
            </a:r>
            <a:r>
              <a:rPr spc="-10">
                <a:solidFill>
                  <a:schemeClr val="tx1">
                    <a:lumMod val="50000"/>
                    <a:lumOff val="50000"/>
                  </a:schemeClr>
                </a:solidFill>
                <a:latin typeface="Microsoft YaHei"/>
                <a:cs typeface="Microsoft YaHei"/>
              </a:rPr>
              <a:t>将</a:t>
            </a:r>
            <a:r>
              <a:rPr spc="-5">
                <a:solidFill>
                  <a:srgbClr val="F86423"/>
                </a:solidFill>
                <a:latin typeface="Microsoft YaHei"/>
                <a:cs typeface="Microsoft YaHei"/>
              </a:rPr>
              <a:t>多少级</a:t>
            </a:r>
            <a:r>
              <a:rPr spc="-5">
                <a:solidFill>
                  <a:schemeClr val="tx1">
                    <a:lumMod val="50000"/>
                    <a:lumOff val="50000"/>
                  </a:schemeClr>
                </a:solidFill>
                <a:latin typeface="Microsoft YaHei"/>
                <a:cs typeface="Microsoft YaHei"/>
              </a:rPr>
              <a:t>的上游和下游纳入范围</a:t>
            </a:r>
            <a:r>
              <a:rPr spc="-5">
                <a:solidFill>
                  <a:schemeClr val="tx1">
                    <a:lumMod val="50000"/>
                    <a:lumOff val="50000"/>
                  </a:schemeClr>
                </a:solidFill>
                <a:latin typeface="Calibri"/>
                <a:cs typeface="Calibri"/>
              </a:rPr>
              <a:t>3</a:t>
            </a:r>
            <a:endParaRPr>
              <a:solidFill>
                <a:schemeClr val="tx1">
                  <a:lumMod val="50000"/>
                  <a:lumOff val="50000"/>
                </a:schemeClr>
              </a:solidFill>
              <a:latin typeface="Calibri"/>
              <a:cs typeface="Calibri"/>
            </a:endParaRPr>
          </a:p>
          <a:p>
            <a:pPr marL="781685">
              <a:lnSpc>
                <a:spcPct val="100000"/>
              </a:lnSpc>
              <a:spcBef>
                <a:spcPts val="585"/>
              </a:spcBef>
            </a:pPr>
            <a:r>
              <a:rPr spc="-5">
                <a:solidFill>
                  <a:schemeClr val="tx1">
                    <a:lumMod val="50000"/>
                    <a:lumOff val="50000"/>
                  </a:schemeClr>
                </a:solidFill>
                <a:latin typeface="Calibri"/>
                <a:cs typeface="Calibri"/>
              </a:rPr>
              <a:t>Companies usually </a:t>
            </a:r>
            <a:r>
              <a:rPr spc="-15">
                <a:solidFill>
                  <a:schemeClr val="tx1">
                    <a:lumMod val="50000"/>
                    <a:lumOff val="50000"/>
                  </a:schemeClr>
                </a:solidFill>
                <a:latin typeface="Calibri"/>
                <a:cs typeface="Calibri"/>
              </a:rPr>
              <a:t>face </a:t>
            </a:r>
            <a:r>
              <a:rPr spc="-5">
                <a:solidFill>
                  <a:schemeClr val="tx1">
                    <a:lumMod val="50000"/>
                    <a:lumOff val="50000"/>
                  </a:schemeClr>
                </a:solidFill>
                <a:latin typeface="Calibri"/>
                <a:cs typeface="Calibri"/>
              </a:rPr>
              <a:t>choices on how </a:t>
            </a:r>
            <a:r>
              <a:rPr spc="-10">
                <a:solidFill>
                  <a:schemeClr val="tx1">
                    <a:lumMod val="50000"/>
                    <a:lumOff val="50000"/>
                  </a:schemeClr>
                </a:solidFill>
                <a:latin typeface="Calibri"/>
                <a:cs typeface="Calibri"/>
              </a:rPr>
              <a:t>many levels </a:t>
            </a:r>
            <a:r>
              <a:rPr spc="5">
                <a:solidFill>
                  <a:schemeClr val="tx1">
                    <a:lumMod val="50000"/>
                    <a:lumOff val="50000"/>
                  </a:schemeClr>
                </a:solidFill>
                <a:latin typeface="Calibri"/>
                <a:cs typeface="Calibri"/>
              </a:rPr>
              <a:t>up- </a:t>
            </a:r>
            <a:r>
              <a:rPr spc="-5">
                <a:solidFill>
                  <a:schemeClr val="tx1">
                    <a:lumMod val="50000"/>
                    <a:lumOff val="50000"/>
                  </a:schemeClr>
                </a:solidFill>
                <a:latin typeface="Calibri"/>
                <a:cs typeface="Calibri"/>
              </a:rPr>
              <a:t>and </a:t>
            </a:r>
            <a:r>
              <a:rPr spc="-10">
                <a:solidFill>
                  <a:schemeClr val="tx1">
                    <a:lumMod val="50000"/>
                    <a:lumOff val="50000"/>
                  </a:schemeClr>
                </a:solidFill>
                <a:latin typeface="Calibri"/>
                <a:cs typeface="Calibri"/>
              </a:rPr>
              <a:t>downstream </a:t>
            </a:r>
            <a:r>
              <a:rPr spc="-20">
                <a:solidFill>
                  <a:schemeClr val="tx1">
                    <a:lumMod val="50000"/>
                    <a:lumOff val="50000"/>
                  </a:schemeClr>
                </a:solidFill>
                <a:latin typeface="Calibri"/>
                <a:cs typeface="Calibri"/>
              </a:rPr>
              <a:t>to </a:t>
            </a:r>
            <a:r>
              <a:rPr spc="-5">
                <a:solidFill>
                  <a:schemeClr val="tx1">
                    <a:lumMod val="50000"/>
                    <a:lumOff val="50000"/>
                  </a:schemeClr>
                </a:solidFill>
                <a:latin typeface="Calibri"/>
                <a:cs typeface="Calibri"/>
              </a:rPr>
              <a:t>include in </a:t>
            </a:r>
            <a:r>
              <a:rPr spc="-10">
                <a:solidFill>
                  <a:schemeClr val="tx1">
                    <a:lumMod val="50000"/>
                    <a:lumOff val="50000"/>
                  </a:schemeClr>
                </a:solidFill>
                <a:latin typeface="Calibri"/>
                <a:cs typeface="Calibri"/>
              </a:rPr>
              <a:t>scope</a:t>
            </a:r>
            <a:r>
              <a:rPr spc="90">
                <a:solidFill>
                  <a:schemeClr val="tx1">
                    <a:lumMod val="50000"/>
                    <a:lumOff val="50000"/>
                  </a:schemeClr>
                </a:solidFill>
                <a:latin typeface="Calibri"/>
                <a:cs typeface="Calibri"/>
              </a:rPr>
              <a:t> </a:t>
            </a:r>
            <a:r>
              <a:rPr spc="-5">
                <a:solidFill>
                  <a:schemeClr val="tx1">
                    <a:lumMod val="50000"/>
                    <a:lumOff val="50000"/>
                  </a:schemeClr>
                </a:solidFill>
                <a:latin typeface="Calibri"/>
                <a:cs typeface="Calibri"/>
              </a:rPr>
              <a:t>3</a:t>
            </a:r>
            <a:endParaRPr>
              <a:solidFill>
                <a:schemeClr val="tx1">
                  <a:lumMod val="50000"/>
                  <a:lumOff val="50000"/>
                </a:schemeClr>
              </a:solidFill>
              <a:latin typeface="Calibri"/>
              <a:cs typeface="Calibri"/>
            </a:endParaRPr>
          </a:p>
          <a:p>
            <a:pPr marL="1010285" indent="-229235">
              <a:lnSpc>
                <a:spcPct val="100000"/>
              </a:lnSpc>
              <a:spcBef>
                <a:spcPts val="615"/>
              </a:spcBef>
              <a:buFont typeface="Calibri Light"/>
              <a:buChar char="-"/>
              <a:tabLst>
                <a:tab pos="1010285" algn="l"/>
                <a:tab pos="1010919" algn="l"/>
              </a:tabLst>
            </a:pPr>
            <a:r>
              <a:rPr spc="-5" err="1">
                <a:solidFill>
                  <a:schemeClr val="tx1">
                    <a:lumMod val="50000"/>
                    <a:lumOff val="50000"/>
                  </a:schemeClr>
                </a:solidFill>
                <a:latin typeface="Microsoft YaHei"/>
                <a:cs typeface="Microsoft YaHei"/>
              </a:rPr>
              <a:t>商业目</a:t>
            </a:r>
            <a:r>
              <a:rPr spc="-10" err="1">
                <a:solidFill>
                  <a:schemeClr val="tx1">
                    <a:lumMod val="50000"/>
                    <a:lumOff val="50000"/>
                  </a:schemeClr>
                </a:solidFill>
                <a:latin typeface="Microsoft YaHei"/>
                <a:cs typeface="Microsoft YaHei"/>
              </a:rPr>
              <a:t>标</a:t>
            </a:r>
            <a:r>
              <a:rPr spc="-5" err="1">
                <a:solidFill>
                  <a:schemeClr val="tx1">
                    <a:lumMod val="50000"/>
                    <a:lumOff val="50000"/>
                  </a:schemeClr>
                </a:solidFill>
                <a:latin typeface="Microsoft YaHei"/>
                <a:cs typeface="Microsoft YaHei"/>
              </a:rPr>
              <a:t>，关联性</a:t>
            </a:r>
            <a:r>
              <a:rPr spc="-130">
                <a:solidFill>
                  <a:schemeClr val="tx1">
                    <a:lumMod val="50000"/>
                    <a:lumOff val="50000"/>
                  </a:schemeClr>
                </a:solidFill>
                <a:latin typeface="Microsoft YaHei"/>
                <a:cs typeface="Microsoft YaHei"/>
              </a:rPr>
              <a:t> </a:t>
            </a:r>
            <a:r>
              <a:rPr spc="-5">
                <a:solidFill>
                  <a:schemeClr val="tx1">
                    <a:lumMod val="50000"/>
                    <a:lumOff val="50000"/>
                  </a:schemeClr>
                </a:solidFill>
                <a:latin typeface="Calibri"/>
                <a:cs typeface="Calibri"/>
              </a:rPr>
              <a:t>Business</a:t>
            </a:r>
            <a:r>
              <a:rPr spc="10">
                <a:solidFill>
                  <a:schemeClr val="tx1">
                    <a:lumMod val="50000"/>
                    <a:lumOff val="50000"/>
                  </a:schemeClr>
                </a:solidFill>
                <a:latin typeface="Calibri"/>
                <a:cs typeface="Calibri"/>
              </a:rPr>
              <a:t> </a:t>
            </a:r>
            <a:r>
              <a:rPr spc="-5">
                <a:solidFill>
                  <a:schemeClr val="tx1">
                    <a:lumMod val="50000"/>
                    <a:lumOff val="50000"/>
                  </a:schemeClr>
                </a:solidFill>
                <a:latin typeface="Calibri"/>
                <a:cs typeface="Calibri"/>
              </a:rPr>
              <a:t>goals</a:t>
            </a:r>
            <a:r>
              <a:rPr spc="-10">
                <a:solidFill>
                  <a:schemeClr val="tx1">
                    <a:lumMod val="50000"/>
                    <a:lumOff val="50000"/>
                  </a:schemeClr>
                </a:solidFill>
                <a:latin typeface="Calibri"/>
                <a:cs typeface="Calibri"/>
              </a:rPr>
              <a:t> </a:t>
            </a:r>
            <a:r>
              <a:rPr spc="-5">
                <a:solidFill>
                  <a:schemeClr val="tx1">
                    <a:lumMod val="50000"/>
                    <a:lumOff val="50000"/>
                  </a:schemeClr>
                </a:solidFill>
                <a:latin typeface="Calibri"/>
                <a:cs typeface="Calibri"/>
              </a:rPr>
              <a:t>and </a:t>
            </a:r>
            <a:r>
              <a:rPr spc="-15">
                <a:solidFill>
                  <a:schemeClr val="tx1">
                    <a:lumMod val="50000"/>
                    <a:lumOff val="50000"/>
                  </a:schemeClr>
                </a:solidFill>
                <a:latin typeface="Calibri"/>
                <a:cs typeface="Calibri"/>
              </a:rPr>
              <a:t>Relevance</a:t>
            </a:r>
            <a:endParaRPr>
              <a:solidFill>
                <a:schemeClr val="tx1">
                  <a:lumMod val="50000"/>
                  <a:lumOff val="50000"/>
                </a:schemeClr>
              </a:solidFill>
              <a:latin typeface="Calibri"/>
              <a:cs typeface="Calibri"/>
            </a:endParaRPr>
          </a:p>
          <a:p>
            <a:pPr>
              <a:lnSpc>
                <a:spcPct val="100000"/>
              </a:lnSpc>
              <a:spcBef>
                <a:spcPts val="55"/>
              </a:spcBef>
            </a:pPr>
            <a:endParaRPr sz="2400">
              <a:latin typeface="Calibri"/>
              <a:cs typeface="Calibri"/>
            </a:endParaRPr>
          </a:p>
          <a:p>
            <a:pPr marL="1010285" indent="-229235">
              <a:lnSpc>
                <a:spcPct val="100000"/>
              </a:lnSpc>
              <a:buClr>
                <a:srgbClr val="F8642D"/>
              </a:buClr>
              <a:buFont typeface="Wingdings"/>
              <a:buChar char=""/>
              <a:tabLst>
                <a:tab pos="1010919" algn="l"/>
              </a:tabLst>
            </a:pPr>
            <a:r>
              <a:rPr b="1" i="1" spc="-5" err="1">
                <a:solidFill>
                  <a:schemeClr val="tx1">
                    <a:lumMod val="50000"/>
                    <a:lumOff val="50000"/>
                  </a:schemeClr>
                </a:solidFill>
                <a:latin typeface="Microsoft YaHei"/>
                <a:cs typeface="Microsoft YaHei"/>
              </a:rPr>
              <a:t>确定哪些范围三的类别是相关的</a:t>
            </a:r>
            <a:r>
              <a:rPr b="1" i="1" spc="-135">
                <a:solidFill>
                  <a:schemeClr val="tx1">
                    <a:lumMod val="50000"/>
                    <a:lumOff val="50000"/>
                  </a:schemeClr>
                </a:solidFill>
                <a:latin typeface="Microsoft YaHei"/>
                <a:cs typeface="Microsoft YaHei"/>
              </a:rPr>
              <a:t> </a:t>
            </a:r>
            <a:r>
              <a:rPr b="1" spc="-15">
                <a:solidFill>
                  <a:schemeClr val="tx1">
                    <a:lumMod val="50000"/>
                    <a:lumOff val="50000"/>
                  </a:schemeClr>
                </a:solidFill>
                <a:latin typeface="Calibri"/>
                <a:cs typeface="Calibri"/>
              </a:rPr>
              <a:t>Determine</a:t>
            </a:r>
            <a:r>
              <a:rPr b="1" spc="35">
                <a:solidFill>
                  <a:schemeClr val="tx1">
                    <a:lumMod val="50000"/>
                    <a:lumOff val="50000"/>
                  </a:schemeClr>
                </a:solidFill>
                <a:latin typeface="Calibri"/>
                <a:cs typeface="Calibri"/>
              </a:rPr>
              <a:t> </a:t>
            </a:r>
            <a:r>
              <a:rPr b="1" spc="-5">
                <a:solidFill>
                  <a:schemeClr val="tx1">
                    <a:lumMod val="50000"/>
                    <a:lumOff val="50000"/>
                  </a:schemeClr>
                </a:solidFill>
                <a:latin typeface="Calibri"/>
                <a:cs typeface="Calibri"/>
              </a:rPr>
              <a:t>which</a:t>
            </a:r>
            <a:r>
              <a:rPr b="1" spc="5">
                <a:solidFill>
                  <a:schemeClr val="tx1">
                    <a:lumMod val="50000"/>
                    <a:lumOff val="50000"/>
                  </a:schemeClr>
                </a:solidFill>
                <a:latin typeface="Calibri"/>
                <a:cs typeface="Calibri"/>
              </a:rPr>
              <a:t> </a:t>
            </a:r>
            <a:r>
              <a:rPr b="1" spc="-5">
                <a:solidFill>
                  <a:schemeClr val="tx1">
                    <a:lumMod val="50000"/>
                    <a:lumOff val="50000"/>
                  </a:schemeClr>
                </a:solidFill>
                <a:latin typeface="Calibri"/>
                <a:cs typeface="Calibri"/>
              </a:rPr>
              <a:t>scope</a:t>
            </a:r>
            <a:r>
              <a:rPr b="1" spc="10">
                <a:solidFill>
                  <a:schemeClr val="tx1">
                    <a:lumMod val="50000"/>
                    <a:lumOff val="50000"/>
                  </a:schemeClr>
                </a:solidFill>
                <a:latin typeface="Calibri"/>
                <a:cs typeface="Calibri"/>
              </a:rPr>
              <a:t> </a:t>
            </a:r>
            <a:r>
              <a:rPr b="1" spc="-5">
                <a:solidFill>
                  <a:schemeClr val="tx1">
                    <a:lumMod val="50000"/>
                    <a:lumOff val="50000"/>
                  </a:schemeClr>
                </a:solidFill>
                <a:latin typeface="Calibri"/>
                <a:cs typeface="Calibri"/>
              </a:rPr>
              <a:t>3</a:t>
            </a:r>
            <a:r>
              <a:rPr b="1" spc="5">
                <a:solidFill>
                  <a:schemeClr val="tx1">
                    <a:lumMod val="50000"/>
                    <a:lumOff val="50000"/>
                  </a:schemeClr>
                </a:solidFill>
                <a:latin typeface="Calibri"/>
                <a:cs typeface="Calibri"/>
              </a:rPr>
              <a:t> </a:t>
            </a:r>
            <a:r>
              <a:rPr b="1" spc="-15">
                <a:solidFill>
                  <a:schemeClr val="tx1">
                    <a:lumMod val="50000"/>
                    <a:lumOff val="50000"/>
                  </a:schemeClr>
                </a:solidFill>
                <a:latin typeface="Calibri"/>
                <a:cs typeface="Calibri"/>
              </a:rPr>
              <a:t>categories</a:t>
            </a:r>
            <a:r>
              <a:rPr b="1" spc="35">
                <a:solidFill>
                  <a:schemeClr val="tx1">
                    <a:lumMod val="50000"/>
                    <a:lumOff val="50000"/>
                  </a:schemeClr>
                </a:solidFill>
                <a:latin typeface="Calibri"/>
                <a:cs typeface="Calibri"/>
              </a:rPr>
              <a:t> </a:t>
            </a:r>
            <a:r>
              <a:rPr b="1" spc="-15">
                <a:solidFill>
                  <a:schemeClr val="tx1">
                    <a:lumMod val="50000"/>
                    <a:lumOff val="50000"/>
                  </a:schemeClr>
                </a:solidFill>
                <a:latin typeface="Calibri"/>
                <a:cs typeface="Calibri"/>
              </a:rPr>
              <a:t>are</a:t>
            </a:r>
            <a:r>
              <a:rPr b="1" spc="25">
                <a:solidFill>
                  <a:schemeClr val="tx1">
                    <a:lumMod val="50000"/>
                    <a:lumOff val="50000"/>
                  </a:schemeClr>
                </a:solidFill>
                <a:latin typeface="Calibri"/>
                <a:cs typeface="Calibri"/>
              </a:rPr>
              <a:t> </a:t>
            </a:r>
            <a:r>
              <a:rPr b="1" spc="-20">
                <a:solidFill>
                  <a:schemeClr val="tx1">
                    <a:lumMod val="50000"/>
                    <a:lumOff val="50000"/>
                  </a:schemeClr>
                </a:solidFill>
                <a:latin typeface="Calibri"/>
                <a:cs typeface="Calibri"/>
              </a:rPr>
              <a:t>relevant</a:t>
            </a:r>
            <a:endParaRPr>
              <a:solidFill>
                <a:schemeClr val="tx1">
                  <a:lumMod val="50000"/>
                  <a:lumOff val="50000"/>
                </a:schemeClr>
              </a:solidFill>
              <a:latin typeface="Calibri"/>
              <a:cs typeface="Calibri"/>
            </a:endParaRPr>
          </a:p>
          <a:p>
            <a:pPr marL="1010285" indent="-229235">
              <a:lnSpc>
                <a:spcPct val="100000"/>
              </a:lnSpc>
              <a:spcBef>
                <a:spcPts val="605"/>
              </a:spcBef>
              <a:buFont typeface="Calibri Light"/>
              <a:buChar char="-"/>
              <a:tabLst>
                <a:tab pos="1010285" algn="l"/>
                <a:tab pos="1010919" algn="l"/>
              </a:tabLst>
            </a:pPr>
            <a:r>
              <a:rPr spc="-5" err="1">
                <a:solidFill>
                  <a:schemeClr val="tx1">
                    <a:lumMod val="50000"/>
                    <a:lumOff val="50000"/>
                  </a:schemeClr>
                </a:solidFill>
                <a:latin typeface="Microsoft YaHei"/>
                <a:cs typeface="Microsoft YaHei"/>
              </a:rPr>
              <a:t>与企业的范围一和范围二的排放相</a:t>
            </a:r>
            <a:r>
              <a:rPr spc="5" err="1">
                <a:solidFill>
                  <a:schemeClr val="tx1">
                    <a:lumMod val="50000"/>
                    <a:lumOff val="50000"/>
                  </a:schemeClr>
                </a:solidFill>
                <a:latin typeface="Microsoft YaHei"/>
                <a:cs typeface="Microsoft YaHei"/>
              </a:rPr>
              <a:t>比</a:t>
            </a:r>
            <a:r>
              <a:rPr spc="-5" err="1">
                <a:solidFill>
                  <a:schemeClr val="tx1">
                    <a:lumMod val="50000"/>
                    <a:lumOff val="50000"/>
                  </a:schemeClr>
                </a:solidFill>
                <a:latin typeface="Microsoft YaHei"/>
                <a:cs typeface="Microsoft YaHei"/>
              </a:rPr>
              <a:t>，上</a:t>
            </a:r>
            <a:r>
              <a:rPr spc="5" err="1">
                <a:solidFill>
                  <a:schemeClr val="tx1">
                    <a:lumMod val="50000"/>
                    <a:lumOff val="50000"/>
                  </a:schemeClr>
                </a:solidFill>
                <a:latin typeface="Microsoft YaHei"/>
                <a:cs typeface="Microsoft YaHei"/>
              </a:rPr>
              <a:t>下</a:t>
            </a:r>
            <a:r>
              <a:rPr spc="-5" err="1">
                <a:solidFill>
                  <a:schemeClr val="tx1">
                    <a:lumMod val="50000"/>
                    <a:lumOff val="50000"/>
                  </a:schemeClr>
                </a:solidFill>
                <a:latin typeface="Microsoft YaHei"/>
                <a:cs typeface="Microsoft YaHei"/>
              </a:rPr>
              <a:t>游</a:t>
            </a:r>
            <a:r>
              <a:rPr spc="-40" err="1">
                <a:solidFill>
                  <a:schemeClr val="tx1">
                    <a:lumMod val="50000"/>
                    <a:lumOff val="50000"/>
                  </a:schemeClr>
                </a:solidFill>
                <a:latin typeface="Microsoft YaHei"/>
                <a:cs typeface="Microsoft YaHei"/>
              </a:rPr>
              <a:t>的</a:t>
            </a:r>
            <a:r>
              <a:rPr err="1">
                <a:solidFill>
                  <a:srgbClr val="F86423"/>
                </a:solidFill>
                <a:latin typeface="Microsoft YaHei"/>
                <a:cs typeface="Microsoft YaHei"/>
              </a:rPr>
              <a:t>排</a:t>
            </a:r>
            <a:r>
              <a:rPr spc="-5" err="1">
                <a:solidFill>
                  <a:srgbClr val="F86423"/>
                </a:solidFill>
                <a:latin typeface="Microsoft YaHei"/>
                <a:cs typeface="Microsoft YaHei"/>
              </a:rPr>
              <a:t>放量</a:t>
            </a:r>
            <a:r>
              <a:rPr err="1">
                <a:solidFill>
                  <a:srgbClr val="F86423"/>
                </a:solidFill>
                <a:latin typeface="Microsoft YaHei"/>
                <a:cs typeface="Microsoft YaHei"/>
              </a:rPr>
              <a:t>更大</a:t>
            </a:r>
            <a:r>
              <a:rPr spc="-5" err="1">
                <a:solidFill>
                  <a:schemeClr val="tx1">
                    <a:lumMod val="50000"/>
                    <a:lumOff val="50000"/>
                  </a:schemeClr>
                </a:solidFill>
                <a:latin typeface="Microsoft YaHei"/>
                <a:cs typeface="Microsoft YaHei"/>
              </a:rPr>
              <a:t>（</a:t>
            </a:r>
            <a:r>
              <a:rPr err="1">
                <a:solidFill>
                  <a:schemeClr val="tx1">
                    <a:lumMod val="50000"/>
                    <a:lumOff val="50000"/>
                  </a:schemeClr>
                </a:solidFill>
                <a:latin typeface="Microsoft YaHei"/>
                <a:cs typeface="Microsoft YaHei"/>
              </a:rPr>
              <a:t>或</a:t>
            </a:r>
            <a:r>
              <a:rPr spc="-5" err="1">
                <a:solidFill>
                  <a:schemeClr val="tx1">
                    <a:lumMod val="50000"/>
                    <a:lumOff val="50000"/>
                  </a:schemeClr>
                </a:solidFill>
                <a:latin typeface="Microsoft YaHei"/>
                <a:cs typeface="Microsoft YaHei"/>
              </a:rPr>
              <a:t>被认</a:t>
            </a:r>
            <a:r>
              <a:rPr err="1">
                <a:solidFill>
                  <a:schemeClr val="tx1">
                    <a:lumMod val="50000"/>
                    <a:lumOff val="50000"/>
                  </a:schemeClr>
                </a:solidFill>
                <a:latin typeface="Microsoft YaHei"/>
                <a:cs typeface="Microsoft YaHei"/>
              </a:rPr>
              <a:t>为</a:t>
            </a:r>
            <a:r>
              <a:rPr spc="-5" err="1">
                <a:solidFill>
                  <a:schemeClr val="tx1">
                    <a:lumMod val="50000"/>
                    <a:lumOff val="50000"/>
                  </a:schemeClr>
                </a:solidFill>
                <a:latin typeface="Microsoft YaHei"/>
                <a:cs typeface="Microsoft YaHei"/>
              </a:rPr>
              <a:t>是更</a:t>
            </a:r>
            <a:r>
              <a:rPr err="1">
                <a:solidFill>
                  <a:schemeClr val="tx1">
                    <a:lumMod val="50000"/>
                    <a:lumOff val="50000"/>
                  </a:schemeClr>
                </a:solidFill>
                <a:latin typeface="Microsoft YaHei"/>
                <a:cs typeface="Microsoft YaHei"/>
              </a:rPr>
              <a:t>大</a:t>
            </a:r>
            <a:r>
              <a:rPr spc="-5" err="1">
                <a:solidFill>
                  <a:schemeClr val="tx1">
                    <a:lumMod val="50000"/>
                    <a:lumOff val="50000"/>
                  </a:schemeClr>
                </a:solidFill>
                <a:latin typeface="Microsoft YaHei"/>
                <a:cs typeface="Microsoft YaHei"/>
              </a:rPr>
              <a:t>的</a:t>
            </a:r>
            <a:r>
              <a:rPr spc="-5">
                <a:solidFill>
                  <a:schemeClr val="tx1">
                    <a:lumMod val="50000"/>
                    <a:lumOff val="50000"/>
                  </a:schemeClr>
                </a:solidFill>
                <a:latin typeface="Microsoft YaHei"/>
                <a:cs typeface="Microsoft YaHei"/>
              </a:rPr>
              <a:t>）。</a:t>
            </a:r>
            <a:endParaRPr>
              <a:solidFill>
                <a:schemeClr val="tx1">
                  <a:lumMod val="50000"/>
                  <a:lumOff val="50000"/>
                </a:schemeClr>
              </a:solidFill>
              <a:latin typeface="Microsoft YaHei"/>
              <a:cs typeface="Microsoft YaHei"/>
            </a:endParaRPr>
          </a:p>
          <a:p>
            <a:pPr marL="781685">
              <a:lnSpc>
                <a:spcPct val="100000"/>
              </a:lnSpc>
              <a:spcBef>
                <a:spcPts val="590"/>
              </a:spcBef>
            </a:pPr>
            <a:r>
              <a:rPr spc="-10">
                <a:solidFill>
                  <a:schemeClr val="tx1">
                    <a:lumMod val="50000"/>
                    <a:lumOff val="50000"/>
                  </a:schemeClr>
                </a:solidFill>
                <a:latin typeface="Calibri"/>
                <a:cs typeface="Calibri"/>
              </a:rPr>
              <a:t>They are</a:t>
            </a:r>
            <a:r>
              <a:rPr spc="-10">
                <a:latin typeface="Calibri"/>
                <a:cs typeface="Calibri"/>
              </a:rPr>
              <a:t> </a:t>
            </a:r>
            <a:r>
              <a:rPr spc="-15">
                <a:solidFill>
                  <a:srgbClr val="F86423"/>
                </a:solidFill>
                <a:latin typeface="Calibri"/>
                <a:cs typeface="Calibri"/>
              </a:rPr>
              <a:t>large </a:t>
            </a:r>
            <a:r>
              <a:rPr spc="-10">
                <a:solidFill>
                  <a:srgbClr val="F86423"/>
                </a:solidFill>
                <a:latin typeface="Calibri"/>
                <a:cs typeface="Calibri"/>
              </a:rPr>
              <a:t>(or believed </a:t>
            </a:r>
            <a:r>
              <a:rPr spc="-15">
                <a:solidFill>
                  <a:srgbClr val="F86423"/>
                </a:solidFill>
                <a:latin typeface="Calibri"/>
                <a:cs typeface="Calibri"/>
              </a:rPr>
              <a:t>to </a:t>
            </a:r>
            <a:r>
              <a:rPr spc="-5">
                <a:solidFill>
                  <a:srgbClr val="F86423"/>
                </a:solidFill>
                <a:latin typeface="Calibri"/>
                <a:cs typeface="Calibri"/>
              </a:rPr>
              <a:t>be </a:t>
            </a:r>
            <a:r>
              <a:rPr spc="-10">
                <a:solidFill>
                  <a:srgbClr val="F86423"/>
                </a:solidFill>
                <a:latin typeface="Calibri"/>
                <a:cs typeface="Calibri"/>
              </a:rPr>
              <a:t>large) </a:t>
            </a:r>
            <a:r>
              <a:rPr spc="-15">
                <a:solidFill>
                  <a:srgbClr val="F86423"/>
                </a:solidFill>
                <a:latin typeface="Calibri"/>
                <a:cs typeface="Calibri"/>
              </a:rPr>
              <a:t>relative </a:t>
            </a:r>
            <a:r>
              <a:rPr spc="-20">
                <a:solidFill>
                  <a:schemeClr val="tx1">
                    <a:lumMod val="50000"/>
                    <a:lumOff val="50000"/>
                  </a:schemeClr>
                </a:solidFill>
                <a:latin typeface="Calibri"/>
                <a:cs typeface="Calibri"/>
              </a:rPr>
              <a:t>to </a:t>
            </a:r>
            <a:r>
              <a:rPr spc="-5">
                <a:solidFill>
                  <a:schemeClr val="tx1">
                    <a:lumMod val="50000"/>
                    <a:lumOff val="50000"/>
                  </a:schemeClr>
                </a:solidFill>
                <a:latin typeface="Calibri"/>
                <a:cs typeface="Calibri"/>
              </a:rPr>
              <a:t>the </a:t>
            </a:r>
            <a:r>
              <a:rPr spc="-20">
                <a:solidFill>
                  <a:schemeClr val="tx1">
                    <a:lumMod val="50000"/>
                    <a:lumOff val="50000"/>
                  </a:schemeClr>
                </a:solidFill>
                <a:latin typeface="Calibri"/>
                <a:cs typeface="Calibri"/>
              </a:rPr>
              <a:t>company’s </a:t>
            </a:r>
            <a:r>
              <a:rPr spc="-10">
                <a:solidFill>
                  <a:schemeClr val="tx1">
                    <a:lumMod val="50000"/>
                    <a:lumOff val="50000"/>
                  </a:schemeClr>
                </a:solidFill>
                <a:latin typeface="Calibri"/>
                <a:cs typeface="Calibri"/>
              </a:rPr>
              <a:t>scope </a:t>
            </a:r>
            <a:r>
              <a:rPr spc="-5">
                <a:solidFill>
                  <a:schemeClr val="tx1">
                    <a:lumMod val="50000"/>
                    <a:lumOff val="50000"/>
                  </a:schemeClr>
                </a:solidFill>
                <a:latin typeface="Calibri"/>
                <a:cs typeface="Calibri"/>
              </a:rPr>
              <a:t>1 and </a:t>
            </a:r>
            <a:r>
              <a:rPr spc="-10">
                <a:solidFill>
                  <a:schemeClr val="tx1">
                    <a:lumMod val="50000"/>
                    <a:lumOff val="50000"/>
                  </a:schemeClr>
                </a:solidFill>
                <a:latin typeface="Calibri"/>
                <a:cs typeface="Calibri"/>
              </a:rPr>
              <a:t>scope </a:t>
            </a:r>
            <a:r>
              <a:rPr spc="-5">
                <a:solidFill>
                  <a:schemeClr val="tx1">
                    <a:lumMod val="50000"/>
                    <a:lumOff val="50000"/>
                  </a:schemeClr>
                </a:solidFill>
                <a:latin typeface="Calibri"/>
                <a:cs typeface="Calibri"/>
              </a:rPr>
              <a:t>2</a:t>
            </a:r>
            <a:r>
              <a:rPr spc="250">
                <a:solidFill>
                  <a:schemeClr val="tx1">
                    <a:lumMod val="50000"/>
                    <a:lumOff val="50000"/>
                  </a:schemeClr>
                </a:solidFill>
                <a:latin typeface="Calibri"/>
                <a:cs typeface="Calibri"/>
              </a:rPr>
              <a:t> </a:t>
            </a:r>
            <a:r>
              <a:rPr spc="-5">
                <a:solidFill>
                  <a:schemeClr val="tx1">
                    <a:lumMod val="50000"/>
                    <a:lumOff val="50000"/>
                  </a:schemeClr>
                </a:solidFill>
                <a:latin typeface="Calibri"/>
                <a:cs typeface="Calibri"/>
              </a:rPr>
              <a:t>emissions.</a:t>
            </a:r>
            <a:endParaRPr>
              <a:solidFill>
                <a:schemeClr val="tx1">
                  <a:lumMod val="50000"/>
                  <a:lumOff val="50000"/>
                </a:schemeClr>
              </a:solidFill>
              <a:latin typeface="Calibri"/>
              <a:cs typeface="Calibri"/>
            </a:endParaRPr>
          </a:p>
          <a:p>
            <a:pPr marL="1010285" indent="-229235">
              <a:lnSpc>
                <a:spcPct val="100000"/>
              </a:lnSpc>
              <a:spcBef>
                <a:spcPts val="610"/>
              </a:spcBef>
              <a:buFont typeface="Calibri Light"/>
              <a:buChar char="-"/>
              <a:tabLst>
                <a:tab pos="1010285" algn="l"/>
                <a:tab pos="1010919" algn="l"/>
              </a:tabLst>
            </a:pPr>
            <a:r>
              <a:rPr spc="-5" err="1">
                <a:solidFill>
                  <a:srgbClr val="F86423"/>
                </a:solidFill>
                <a:latin typeface="Microsoft YaHei"/>
                <a:cs typeface="Microsoft YaHei"/>
              </a:rPr>
              <a:t>关键利益相关</a:t>
            </a:r>
            <a:r>
              <a:rPr spc="-20" err="1">
                <a:solidFill>
                  <a:srgbClr val="F86423"/>
                </a:solidFill>
                <a:latin typeface="Microsoft YaHei"/>
                <a:cs typeface="Microsoft YaHei"/>
              </a:rPr>
              <a:t>方</a:t>
            </a:r>
            <a:r>
              <a:rPr spc="-5" err="1">
                <a:solidFill>
                  <a:schemeClr val="tx1">
                    <a:lumMod val="50000"/>
                    <a:lumOff val="50000"/>
                  </a:schemeClr>
                </a:solidFill>
                <a:latin typeface="Microsoft YaHei"/>
                <a:cs typeface="Microsoft YaHei"/>
              </a:rPr>
              <a:t>认为它们很重要（</a:t>
            </a:r>
            <a:r>
              <a:rPr err="1">
                <a:solidFill>
                  <a:schemeClr val="tx1">
                    <a:lumMod val="50000"/>
                    <a:lumOff val="50000"/>
                  </a:schemeClr>
                </a:solidFill>
                <a:latin typeface="Microsoft YaHei"/>
                <a:cs typeface="Microsoft YaHei"/>
              </a:rPr>
              <a:t>例</a:t>
            </a:r>
            <a:r>
              <a:rPr spc="-5" err="1">
                <a:solidFill>
                  <a:schemeClr val="tx1">
                    <a:lumMod val="50000"/>
                    <a:lumOff val="50000"/>
                  </a:schemeClr>
                </a:solidFill>
                <a:latin typeface="Microsoft YaHei"/>
                <a:cs typeface="Microsoft YaHei"/>
              </a:rPr>
              <a:t>如来</a:t>
            </a:r>
            <a:r>
              <a:rPr err="1">
                <a:solidFill>
                  <a:schemeClr val="tx1">
                    <a:lumMod val="50000"/>
                    <a:lumOff val="50000"/>
                  </a:schemeClr>
                </a:solidFill>
                <a:latin typeface="Microsoft YaHei"/>
                <a:cs typeface="Microsoft YaHei"/>
              </a:rPr>
              <a:t>自</a:t>
            </a:r>
            <a:r>
              <a:rPr spc="-5" err="1">
                <a:solidFill>
                  <a:schemeClr val="tx1">
                    <a:lumMod val="50000"/>
                    <a:lumOff val="50000"/>
                  </a:schemeClr>
                </a:solidFill>
                <a:latin typeface="Microsoft YaHei"/>
                <a:cs typeface="Microsoft YaHei"/>
              </a:rPr>
              <a:t>客户</a:t>
            </a:r>
            <a:r>
              <a:rPr err="1">
                <a:solidFill>
                  <a:schemeClr val="tx1">
                    <a:lumMod val="50000"/>
                    <a:lumOff val="50000"/>
                  </a:schemeClr>
                </a:solidFill>
                <a:latin typeface="Microsoft YaHei"/>
                <a:cs typeface="Microsoft YaHei"/>
              </a:rPr>
              <a:t>、</a:t>
            </a:r>
            <a:r>
              <a:rPr spc="-5" err="1">
                <a:solidFill>
                  <a:schemeClr val="tx1">
                    <a:lumMod val="50000"/>
                    <a:lumOff val="50000"/>
                  </a:schemeClr>
                </a:solidFill>
                <a:latin typeface="Microsoft YaHei"/>
                <a:cs typeface="Microsoft YaHei"/>
              </a:rPr>
              <a:t>供应</a:t>
            </a:r>
            <a:r>
              <a:rPr err="1">
                <a:solidFill>
                  <a:schemeClr val="tx1">
                    <a:lumMod val="50000"/>
                    <a:lumOff val="50000"/>
                  </a:schemeClr>
                </a:solidFill>
                <a:latin typeface="Microsoft YaHei"/>
                <a:cs typeface="Microsoft YaHei"/>
              </a:rPr>
              <a:t>商</a:t>
            </a:r>
            <a:r>
              <a:rPr spc="-5" err="1">
                <a:solidFill>
                  <a:schemeClr val="tx1">
                    <a:lumMod val="50000"/>
                    <a:lumOff val="50000"/>
                  </a:schemeClr>
                </a:solidFill>
                <a:latin typeface="Microsoft YaHei"/>
                <a:cs typeface="Microsoft YaHei"/>
              </a:rPr>
              <a:t>、投</a:t>
            </a:r>
            <a:r>
              <a:rPr err="1">
                <a:solidFill>
                  <a:schemeClr val="tx1">
                    <a:lumMod val="50000"/>
                    <a:lumOff val="50000"/>
                  </a:schemeClr>
                </a:solidFill>
                <a:latin typeface="Microsoft YaHei"/>
                <a:cs typeface="Microsoft YaHei"/>
              </a:rPr>
              <a:t>资</a:t>
            </a:r>
            <a:r>
              <a:rPr spc="-5" err="1">
                <a:solidFill>
                  <a:schemeClr val="tx1">
                    <a:lumMod val="50000"/>
                    <a:lumOff val="50000"/>
                  </a:schemeClr>
                </a:solidFill>
                <a:latin typeface="Microsoft YaHei"/>
                <a:cs typeface="Microsoft YaHei"/>
              </a:rPr>
              <a:t>人或</a:t>
            </a:r>
            <a:r>
              <a:rPr err="1">
                <a:solidFill>
                  <a:schemeClr val="tx1">
                    <a:lumMod val="50000"/>
                    <a:lumOff val="50000"/>
                  </a:schemeClr>
                </a:solidFill>
                <a:latin typeface="Microsoft YaHei"/>
                <a:cs typeface="Microsoft YaHei"/>
              </a:rPr>
              <a:t>市</a:t>
            </a:r>
            <a:r>
              <a:rPr spc="-5" err="1">
                <a:solidFill>
                  <a:schemeClr val="tx1">
                    <a:lumMod val="50000"/>
                    <a:lumOff val="50000"/>
                  </a:schemeClr>
                </a:solidFill>
                <a:latin typeface="Microsoft YaHei"/>
                <a:cs typeface="Microsoft YaHei"/>
              </a:rPr>
              <a:t>民的</a:t>
            </a:r>
            <a:r>
              <a:rPr err="1">
                <a:solidFill>
                  <a:schemeClr val="tx1">
                    <a:lumMod val="50000"/>
                    <a:lumOff val="50000"/>
                  </a:schemeClr>
                </a:solidFill>
                <a:latin typeface="Microsoft YaHei"/>
                <a:cs typeface="Microsoft YaHei"/>
              </a:rPr>
              <a:t>反</a:t>
            </a:r>
            <a:r>
              <a:rPr spc="-5" err="1">
                <a:solidFill>
                  <a:schemeClr val="tx1">
                    <a:lumMod val="50000"/>
                    <a:lumOff val="50000"/>
                  </a:schemeClr>
                </a:solidFill>
                <a:latin typeface="Microsoft YaHei"/>
                <a:cs typeface="Microsoft YaHei"/>
              </a:rPr>
              <a:t>馈信</a:t>
            </a:r>
            <a:r>
              <a:rPr err="1">
                <a:solidFill>
                  <a:schemeClr val="tx1">
                    <a:lumMod val="50000"/>
                    <a:lumOff val="50000"/>
                  </a:schemeClr>
                </a:solidFill>
                <a:latin typeface="Microsoft YaHei"/>
                <a:cs typeface="Microsoft YaHei"/>
              </a:rPr>
              <a:t>息</a:t>
            </a:r>
            <a:r>
              <a:rPr spc="-5">
                <a:solidFill>
                  <a:schemeClr val="tx1">
                    <a:lumMod val="50000"/>
                    <a:lumOff val="50000"/>
                  </a:schemeClr>
                </a:solidFill>
                <a:latin typeface="Microsoft YaHei"/>
                <a:cs typeface="Microsoft YaHei"/>
              </a:rPr>
              <a:t>）。</a:t>
            </a:r>
            <a:endParaRPr>
              <a:solidFill>
                <a:schemeClr val="tx1">
                  <a:lumMod val="50000"/>
                  <a:lumOff val="50000"/>
                </a:schemeClr>
              </a:solidFill>
              <a:latin typeface="Microsoft YaHei"/>
              <a:cs typeface="Microsoft YaHei"/>
            </a:endParaRPr>
          </a:p>
          <a:p>
            <a:pPr marL="1010285" indent="-229235">
              <a:lnSpc>
                <a:spcPct val="100000"/>
              </a:lnSpc>
              <a:spcBef>
                <a:spcPts val="590"/>
              </a:spcBef>
              <a:buFont typeface="Calibri Light"/>
              <a:buChar char="-"/>
              <a:tabLst>
                <a:tab pos="1010285" algn="l"/>
                <a:tab pos="1010919" algn="l"/>
              </a:tabLst>
            </a:pPr>
            <a:r>
              <a:rPr spc="-10">
                <a:solidFill>
                  <a:schemeClr val="tx1">
                    <a:lumMod val="50000"/>
                    <a:lumOff val="50000"/>
                  </a:schemeClr>
                </a:solidFill>
                <a:latin typeface="Calibri"/>
                <a:cs typeface="Calibri"/>
              </a:rPr>
              <a:t>They are deemed critical </a:t>
            </a:r>
            <a:r>
              <a:rPr spc="-15">
                <a:solidFill>
                  <a:schemeClr val="tx1">
                    <a:lumMod val="50000"/>
                    <a:lumOff val="50000"/>
                  </a:schemeClr>
                </a:solidFill>
                <a:latin typeface="Calibri"/>
                <a:cs typeface="Calibri"/>
              </a:rPr>
              <a:t>by </a:t>
            </a:r>
            <a:r>
              <a:rPr b="1" spc="-35">
                <a:solidFill>
                  <a:srgbClr val="F86423"/>
                </a:solidFill>
                <a:latin typeface="Calibri"/>
                <a:cs typeface="Calibri"/>
              </a:rPr>
              <a:t>key </a:t>
            </a:r>
            <a:r>
              <a:rPr b="1" spc="-20">
                <a:solidFill>
                  <a:srgbClr val="F86423"/>
                </a:solidFill>
                <a:latin typeface="Calibri"/>
                <a:cs typeface="Calibri"/>
              </a:rPr>
              <a:t>stakeholders </a:t>
            </a:r>
            <a:r>
              <a:rPr spc="-5">
                <a:solidFill>
                  <a:schemeClr val="tx1">
                    <a:lumMod val="50000"/>
                    <a:lumOff val="50000"/>
                  </a:schemeClr>
                </a:solidFill>
                <a:latin typeface="Calibri"/>
                <a:cs typeface="Calibri"/>
              </a:rPr>
              <a:t>(e.g., </a:t>
            </a:r>
            <a:r>
              <a:rPr spc="-15">
                <a:solidFill>
                  <a:schemeClr val="tx1">
                    <a:lumMod val="50000"/>
                    <a:lumOff val="50000"/>
                  </a:schemeClr>
                </a:solidFill>
                <a:latin typeface="Calibri"/>
                <a:cs typeface="Calibri"/>
              </a:rPr>
              <a:t>feedback from customers, </a:t>
            </a:r>
            <a:r>
              <a:rPr spc="-10">
                <a:solidFill>
                  <a:schemeClr val="tx1">
                    <a:lumMod val="50000"/>
                    <a:lumOff val="50000"/>
                  </a:schemeClr>
                </a:solidFill>
                <a:latin typeface="Calibri"/>
                <a:cs typeface="Calibri"/>
              </a:rPr>
              <a:t>suppliers,</a:t>
            </a:r>
            <a:r>
              <a:rPr spc="380">
                <a:solidFill>
                  <a:schemeClr val="tx1">
                    <a:lumMod val="50000"/>
                    <a:lumOff val="50000"/>
                  </a:schemeClr>
                </a:solidFill>
                <a:latin typeface="Calibri"/>
                <a:cs typeface="Calibri"/>
              </a:rPr>
              <a:t> </a:t>
            </a:r>
            <a:r>
              <a:rPr spc="-20">
                <a:solidFill>
                  <a:schemeClr val="tx1">
                    <a:lumMod val="50000"/>
                    <a:lumOff val="50000"/>
                  </a:schemeClr>
                </a:solidFill>
                <a:latin typeface="Calibri"/>
                <a:cs typeface="Calibri"/>
              </a:rPr>
              <a:t>investors,</a:t>
            </a:r>
            <a:endParaRPr>
              <a:solidFill>
                <a:schemeClr val="tx1">
                  <a:lumMod val="50000"/>
                  <a:lumOff val="50000"/>
                </a:schemeClr>
              </a:solidFill>
              <a:latin typeface="Calibri"/>
              <a:cs typeface="Calibri"/>
            </a:endParaRPr>
          </a:p>
          <a:p>
            <a:pPr marL="873125">
              <a:lnSpc>
                <a:spcPct val="100000"/>
              </a:lnSpc>
            </a:pPr>
            <a:r>
              <a:rPr spc="-5">
                <a:solidFill>
                  <a:schemeClr val="tx1">
                    <a:lumMod val="50000"/>
                    <a:lumOff val="50000"/>
                  </a:schemeClr>
                </a:solidFill>
                <a:latin typeface="Calibri"/>
                <a:cs typeface="Calibri"/>
              </a:rPr>
              <a:t>or civil</a:t>
            </a:r>
            <a:r>
              <a:rPr spc="-15">
                <a:solidFill>
                  <a:schemeClr val="tx1">
                    <a:lumMod val="50000"/>
                    <a:lumOff val="50000"/>
                  </a:schemeClr>
                </a:solidFill>
                <a:latin typeface="Calibri"/>
                <a:cs typeface="Calibri"/>
              </a:rPr>
              <a:t> </a:t>
            </a:r>
            <a:r>
              <a:rPr spc="-5">
                <a:solidFill>
                  <a:schemeClr val="tx1">
                    <a:lumMod val="50000"/>
                    <a:lumOff val="50000"/>
                  </a:schemeClr>
                </a:solidFill>
                <a:latin typeface="Calibri"/>
                <a:cs typeface="Calibri"/>
              </a:rPr>
              <a:t>society)</a:t>
            </a:r>
            <a:endParaRPr>
              <a:solidFill>
                <a:schemeClr val="tx1">
                  <a:lumMod val="50000"/>
                  <a:lumOff val="50000"/>
                </a:schemeClr>
              </a:solidFill>
              <a:latin typeface="Calibri"/>
              <a:cs typeface="Calibri"/>
            </a:endParaRPr>
          </a:p>
          <a:p>
            <a:pPr marL="1010285" indent="-229235">
              <a:lnSpc>
                <a:spcPct val="100000"/>
              </a:lnSpc>
              <a:spcBef>
                <a:spcPts val="610"/>
              </a:spcBef>
              <a:buFont typeface="Calibri Light"/>
              <a:buChar char="-"/>
              <a:tabLst>
                <a:tab pos="1010285" algn="l"/>
                <a:tab pos="1010919" algn="l"/>
              </a:tabLst>
            </a:pPr>
            <a:r>
              <a:rPr spc="-5" err="1">
                <a:solidFill>
                  <a:schemeClr val="tx1">
                    <a:lumMod val="50000"/>
                    <a:lumOff val="50000"/>
                  </a:schemeClr>
                </a:solidFill>
                <a:latin typeface="Microsoft YaHei"/>
                <a:cs typeface="Microsoft YaHei"/>
              </a:rPr>
              <a:t>存在公司可实施或施加影响以减少</a:t>
            </a:r>
            <a:r>
              <a:rPr spc="5" err="1">
                <a:solidFill>
                  <a:schemeClr val="tx1">
                    <a:lumMod val="50000"/>
                    <a:lumOff val="50000"/>
                  </a:schemeClr>
                </a:solidFill>
                <a:latin typeface="Microsoft YaHei"/>
                <a:cs typeface="Microsoft YaHei"/>
              </a:rPr>
              <a:t>排</a:t>
            </a:r>
            <a:r>
              <a:rPr spc="-5" err="1">
                <a:solidFill>
                  <a:schemeClr val="tx1">
                    <a:lumMod val="50000"/>
                    <a:lumOff val="50000"/>
                  </a:schemeClr>
                </a:solidFill>
                <a:latin typeface="Microsoft YaHei"/>
                <a:cs typeface="Microsoft YaHei"/>
              </a:rPr>
              <a:t>放的</a:t>
            </a:r>
            <a:r>
              <a:rPr spc="5" err="1">
                <a:solidFill>
                  <a:schemeClr val="tx1">
                    <a:lumMod val="50000"/>
                    <a:lumOff val="50000"/>
                  </a:schemeClr>
                </a:solidFill>
                <a:latin typeface="Microsoft YaHei"/>
                <a:cs typeface="Microsoft YaHei"/>
              </a:rPr>
              <a:t>潜</a:t>
            </a:r>
            <a:r>
              <a:rPr spc="-5" err="1">
                <a:solidFill>
                  <a:schemeClr val="tx1">
                    <a:lumMod val="50000"/>
                    <a:lumOff val="50000"/>
                  </a:schemeClr>
                </a:solidFill>
                <a:latin typeface="Microsoft YaHei"/>
                <a:cs typeface="Microsoft YaHei"/>
              </a:rPr>
              <a:t>在机</a:t>
            </a:r>
            <a:r>
              <a:rPr spc="5" err="1">
                <a:solidFill>
                  <a:schemeClr val="tx1">
                    <a:lumMod val="50000"/>
                    <a:lumOff val="50000"/>
                  </a:schemeClr>
                </a:solidFill>
                <a:latin typeface="Microsoft YaHei"/>
                <a:cs typeface="Microsoft YaHei"/>
              </a:rPr>
              <a:t>会</a:t>
            </a:r>
            <a:r>
              <a:rPr spc="-5">
                <a:solidFill>
                  <a:schemeClr val="tx1">
                    <a:lumMod val="50000"/>
                    <a:lumOff val="50000"/>
                  </a:schemeClr>
                </a:solidFill>
                <a:latin typeface="Microsoft YaHei"/>
                <a:cs typeface="Microsoft YaHei"/>
              </a:rPr>
              <a:t>。</a:t>
            </a:r>
            <a:endParaRPr>
              <a:solidFill>
                <a:schemeClr val="tx1">
                  <a:lumMod val="50000"/>
                  <a:lumOff val="50000"/>
                </a:schemeClr>
              </a:solidFill>
              <a:latin typeface="Microsoft YaHei"/>
              <a:cs typeface="Microsoft YaHei"/>
            </a:endParaRPr>
          </a:p>
          <a:p>
            <a:pPr marL="12700">
              <a:lnSpc>
                <a:spcPct val="100000"/>
              </a:lnSpc>
              <a:spcBef>
                <a:spcPts val="590"/>
              </a:spcBef>
              <a:tabLst>
                <a:tab pos="781685" algn="l"/>
                <a:tab pos="1010285" algn="l"/>
                <a:tab pos="12204065" algn="l"/>
              </a:tabLst>
            </a:pPr>
            <a:r>
              <a:rPr b="0" u="sng" spc="-5">
                <a:solidFill>
                  <a:schemeClr val="tx1">
                    <a:lumMod val="50000"/>
                    <a:lumOff val="50000"/>
                  </a:schemeClr>
                </a:solidFill>
                <a:uFill>
                  <a:solidFill>
                    <a:srgbClr val="A6A6A6"/>
                  </a:solidFill>
                </a:uFill>
                <a:latin typeface="Calibri Light"/>
                <a:cs typeface="Calibri Light"/>
              </a:rPr>
              <a:t> 	-	</a:t>
            </a:r>
            <a:r>
              <a:rPr u="sng" spc="-10">
                <a:solidFill>
                  <a:schemeClr val="tx1">
                    <a:lumMod val="50000"/>
                    <a:lumOff val="50000"/>
                  </a:schemeClr>
                </a:solidFill>
                <a:uFill>
                  <a:solidFill>
                    <a:srgbClr val="A6A6A6"/>
                  </a:solidFill>
                </a:uFill>
                <a:latin typeface="Calibri"/>
                <a:cs typeface="Calibri"/>
              </a:rPr>
              <a:t>There are potential </a:t>
            </a:r>
            <a:r>
              <a:rPr u="sng" spc="-5">
                <a:solidFill>
                  <a:schemeClr val="tx1">
                    <a:lumMod val="50000"/>
                    <a:lumOff val="50000"/>
                  </a:schemeClr>
                </a:solidFill>
                <a:uFill>
                  <a:solidFill>
                    <a:srgbClr val="A6A6A6"/>
                  </a:solidFill>
                </a:uFill>
                <a:latin typeface="Calibri"/>
                <a:cs typeface="Calibri"/>
              </a:rPr>
              <a:t>emissions reductions </a:t>
            </a:r>
            <a:r>
              <a:rPr u="sng" spc="-15">
                <a:solidFill>
                  <a:schemeClr val="tx1">
                    <a:lumMod val="50000"/>
                    <a:lumOff val="50000"/>
                  </a:schemeClr>
                </a:solidFill>
                <a:uFill>
                  <a:solidFill>
                    <a:srgbClr val="A6A6A6"/>
                  </a:solidFill>
                </a:uFill>
                <a:latin typeface="Calibri"/>
                <a:cs typeface="Calibri"/>
              </a:rPr>
              <a:t>that </a:t>
            </a:r>
            <a:r>
              <a:rPr u="sng" spc="-10">
                <a:solidFill>
                  <a:schemeClr val="tx1">
                    <a:lumMod val="50000"/>
                    <a:lumOff val="50000"/>
                  </a:schemeClr>
                </a:solidFill>
                <a:uFill>
                  <a:solidFill>
                    <a:srgbClr val="A6A6A6"/>
                  </a:solidFill>
                </a:uFill>
                <a:latin typeface="Calibri"/>
                <a:cs typeface="Calibri"/>
              </a:rPr>
              <a:t>could </a:t>
            </a:r>
            <a:r>
              <a:rPr u="sng" spc="-5">
                <a:solidFill>
                  <a:schemeClr val="tx1">
                    <a:lumMod val="50000"/>
                    <a:lumOff val="50000"/>
                  </a:schemeClr>
                </a:solidFill>
                <a:uFill>
                  <a:solidFill>
                    <a:srgbClr val="A6A6A6"/>
                  </a:solidFill>
                </a:uFill>
                <a:latin typeface="Calibri"/>
                <a:cs typeface="Calibri"/>
              </a:rPr>
              <a:t>be </a:t>
            </a:r>
            <a:r>
              <a:rPr u="sng" spc="-15">
                <a:solidFill>
                  <a:schemeClr val="tx1">
                    <a:lumMod val="50000"/>
                    <a:lumOff val="50000"/>
                  </a:schemeClr>
                </a:solidFill>
                <a:uFill>
                  <a:solidFill>
                    <a:srgbClr val="A6A6A6"/>
                  </a:solidFill>
                </a:uFill>
                <a:latin typeface="Calibri"/>
                <a:cs typeface="Calibri"/>
              </a:rPr>
              <a:t>undertaken </a:t>
            </a:r>
            <a:r>
              <a:rPr u="sng">
                <a:solidFill>
                  <a:schemeClr val="tx1">
                    <a:lumMod val="50000"/>
                    <a:lumOff val="50000"/>
                  </a:schemeClr>
                </a:solidFill>
                <a:uFill>
                  <a:solidFill>
                    <a:srgbClr val="A6A6A6"/>
                  </a:solidFill>
                </a:uFill>
                <a:latin typeface="Calibri"/>
                <a:cs typeface="Calibri"/>
              </a:rPr>
              <a:t>or </a:t>
            </a:r>
            <a:r>
              <a:rPr u="sng" spc="-10">
                <a:solidFill>
                  <a:schemeClr val="tx1">
                    <a:lumMod val="50000"/>
                    <a:lumOff val="50000"/>
                  </a:schemeClr>
                </a:solidFill>
                <a:uFill>
                  <a:solidFill>
                    <a:srgbClr val="A6A6A6"/>
                  </a:solidFill>
                </a:uFill>
                <a:latin typeface="Calibri"/>
                <a:cs typeface="Calibri"/>
              </a:rPr>
              <a:t>influenced by </a:t>
            </a:r>
            <a:r>
              <a:rPr u="sng" spc="-5">
                <a:solidFill>
                  <a:schemeClr val="tx1">
                    <a:lumMod val="50000"/>
                    <a:lumOff val="50000"/>
                  </a:schemeClr>
                </a:solidFill>
                <a:uFill>
                  <a:solidFill>
                    <a:srgbClr val="A6A6A6"/>
                  </a:solidFill>
                </a:uFill>
                <a:latin typeface="Calibri"/>
                <a:cs typeface="Calibri"/>
              </a:rPr>
              <a:t>the</a:t>
            </a:r>
            <a:r>
              <a:rPr u="sng" spc="235">
                <a:solidFill>
                  <a:schemeClr val="tx1">
                    <a:lumMod val="50000"/>
                    <a:lumOff val="50000"/>
                  </a:schemeClr>
                </a:solidFill>
                <a:uFill>
                  <a:solidFill>
                    <a:srgbClr val="A6A6A6"/>
                  </a:solidFill>
                </a:uFill>
                <a:latin typeface="Calibri"/>
                <a:cs typeface="Calibri"/>
              </a:rPr>
              <a:t> </a:t>
            </a:r>
            <a:r>
              <a:rPr u="sng" spc="-30">
                <a:solidFill>
                  <a:schemeClr val="tx1">
                    <a:lumMod val="50000"/>
                    <a:lumOff val="50000"/>
                  </a:schemeClr>
                </a:solidFill>
                <a:uFill>
                  <a:solidFill>
                    <a:srgbClr val="A6A6A6"/>
                  </a:solidFill>
                </a:uFill>
                <a:latin typeface="Calibri"/>
                <a:cs typeface="Calibri"/>
              </a:rPr>
              <a:t>company.</a:t>
            </a:r>
            <a:r>
              <a:rPr u="sng" spc="-30">
                <a:uFill>
                  <a:solidFill>
                    <a:srgbClr val="A6A6A6"/>
                  </a:solidFill>
                </a:uFill>
                <a:latin typeface="Calibri"/>
                <a:cs typeface="Calibri"/>
              </a:rPr>
              <a:t>	</a:t>
            </a:r>
            <a:endParaRPr>
              <a:latin typeface="Calibri"/>
              <a:cs typeface="Calibri"/>
            </a:endParaRPr>
          </a:p>
        </p:txBody>
      </p:sp>
      <p:sp>
        <p:nvSpPr>
          <p:cNvPr id="2" name="object 2"/>
          <p:cNvSpPr/>
          <p:nvPr/>
        </p:nvSpPr>
        <p:spPr>
          <a:xfrm>
            <a:off x="9790386" y="6448250"/>
            <a:ext cx="182534" cy="14753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txBox="1">
            <a:spLocks noGrp="1"/>
          </p:cNvSpPr>
          <p:nvPr>
            <p:ph type="title"/>
          </p:nvPr>
        </p:nvSpPr>
        <p:spPr>
          <a:xfrm>
            <a:off x="528929" y="524195"/>
            <a:ext cx="11449609" cy="602088"/>
          </a:xfrm>
          <a:prstGeom prst="rect">
            <a:avLst/>
          </a:prstGeom>
        </p:spPr>
        <p:txBody>
          <a:bodyPr vert="horz" wrap="square" lIns="0" tIns="12065" rIns="0" bIns="0" rtlCol="0">
            <a:spAutoFit/>
          </a:bodyPr>
          <a:lstStyle/>
          <a:p>
            <a:pPr marL="12700">
              <a:lnSpc>
                <a:spcPts val="4550"/>
              </a:lnSpc>
              <a:spcBef>
                <a:spcPts val="95"/>
              </a:spcBef>
            </a:pPr>
            <a:r>
              <a:rPr spc="-10" err="1">
                <a:latin typeface="+mn-lt"/>
              </a:rPr>
              <a:t>设立运营边界</a:t>
            </a:r>
            <a:r>
              <a:rPr lang="en-GB" spc="-10">
                <a:latin typeface="+mn-lt"/>
              </a:rPr>
              <a:t>: </a:t>
            </a:r>
            <a:r>
              <a:rPr spc="-10">
                <a:latin typeface="+mn-lt"/>
              </a:rPr>
              <a:t>范</a:t>
            </a:r>
            <a:r>
              <a:rPr spc="-5">
                <a:latin typeface="+mn-lt"/>
              </a:rPr>
              <a:t>围</a:t>
            </a:r>
            <a:r>
              <a:rPr i="0" spc="-5">
                <a:latin typeface="+mn-lt"/>
                <a:cs typeface="Calibri"/>
              </a:rPr>
              <a:t>3</a:t>
            </a:r>
            <a:r>
              <a:rPr lang="en-GB" i="0" spc="-5">
                <a:latin typeface="+mn-lt"/>
                <a:cs typeface="Calibri"/>
              </a:rPr>
              <a:t> </a:t>
            </a:r>
            <a:r>
              <a:rPr sz="2400" i="0" spc="-15">
                <a:latin typeface="Ubuntu" panose="020B0504030602030204" pitchFamily="34" charset="0"/>
                <a:cs typeface="Calibri"/>
              </a:rPr>
              <a:t>Establish Operational </a:t>
            </a:r>
            <a:r>
              <a:rPr sz="2400" i="0" spc="-5">
                <a:latin typeface="Ubuntu" panose="020B0504030602030204" pitchFamily="34" charset="0"/>
                <a:cs typeface="Calibri"/>
              </a:rPr>
              <a:t>Boundaries: </a:t>
            </a:r>
            <a:r>
              <a:rPr sz="2400" i="0" spc="-10">
                <a:latin typeface="Ubuntu" panose="020B0504030602030204" pitchFamily="34" charset="0"/>
                <a:cs typeface="Calibri"/>
              </a:rPr>
              <a:t>Scope</a:t>
            </a:r>
            <a:r>
              <a:rPr sz="2400" i="0" spc="85">
                <a:latin typeface="Ubuntu" panose="020B0504030602030204" pitchFamily="34" charset="0"/>
                <a:cs typeface="Calibri"/>
              </a:rPr>
              <a:t> </a:t>
            </a:r>
            <a:r>
              <a:rPr sz="2400" i="0" spc="-5">
                <a:latin typeface="Ubuntu" panose="020B0504030602030204" pitchFamily="34" charset="0"/>
                <a:cs typeface="Calibri"/>
              </a:rPr>
              <a:t>3</a:t>
            </a: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body" idx="1"/>
          </p:nvPr>
        </p:nvSpPr>
        <p:spPr>
          <a:xfrm>
            <a:off x="450000" y="1444754"/>
            <a:ext cx="11263464" cy="4328749"/>
          </a:xfrm>
          <a:prstGeom prst="rect">
            <a:avLst/>
          </a:prstGeom>
        </p:spPr>
        <p:txBody>
          <a:bodyPr vert="horz" wrap="square" lIns="0" tIns="88265" rIns="0" bIns="0" rtlCol="0">
            <a:spAutoFit/>
          </a:bodyPr>
          <a:lstStyle/>
          <a:p>
            <a:pPr marL="331470" indent="-229235">
              <a:lnSpc>
                <a:spcPct val="100000"/>
              </a:lnSpc>
              <a:spcBef>
                <a:spcPts val="695"/>
              </a:spcBef>
              <a:buClr>
                <a:srgbClr val="F8642D"/>
              </a:buClr>
              <a:buFont typeface="Wingdings"/>
              <a:buChar char=""/>
              <a:tabLst>
                <a:tab pos="332105" algn="l"/>
              </a:tabLst>
            </a:pPr>
            <a:r>
              <a:rPr sz="2000" i="1" spc="-5" err="1">
                <a:latin typeface="Microsoft YaHei"/>
                <a:cs typeface="Microsoft YaHei"/>
              </a:rPr>
              <a:t>确定哪些范围三的类别是相关的</a:t>
            </a:r>
            <a:r>
              <a:rPr sz="2000" i="1" spc="-100">
                <a:latin typeface="Microsoft YaHei"/>
                <a:cs typeface="Microsoft YaHei"/>
              </a:rPr>
              <a:t> </a:t>
            </a:r>
            <a:r>
              <a:rPr sz="2000" spc="-15"/>
              <a:t>Determine</a:t>
            </a:r>
            <a:r>
              <a:rPr sz="2000" spc="35"/>
              <a:t> </a:t>
            </a:r>
            <a:r>
              <a:rPr sz="2000" spc="-5"/>
              <a:t>which</a:t>
            </a:r>
            <a:r>
              <a:rPr sz="2000" spc="5"/>
              <a:t> </a:t>
            </a:r>
            <a:r>
              <a:rPr sz="2000" spc="-5"/>
              <a:t>scope</a:t>
            </a:r>
            <a:r>
              <a:rPr sz="2000" spc="10"/>
              <a:t> </a:t>
            </a:r>
            <a:r>
              <a:rPr sz="2000" spc="-5"/>
              <a:t>3</a:t>
            </a:r>
            <a:r>
              <a:rPr sz="2000" spc="5"/>
              <a:t> </a:t>
            </a:r>
            <a:r>
              <a:rPr sz="2000" spc="-15"/>
              <a:t>categories</a:t>
            </a:r>
            <a:r>
              <a:rPr sz="2000" spc="35"/>
              <a:t> </a:t>
            </a:r>
            <a:r>
              <a:rPr sz="2000" spc="-15"/>
              <a:t>are</a:t>
            </a:r>
            <a:r>
              <a:rPr sz="2000" spc="25"/>
              <a:t> </a:t>
            </a:r>
            <a:r>
              <a:rPr sz="2000" spc="-20"/>
              <a:t>relevant</a:t>
            </a:r>
          </a:p>
          <a:p>
            <a:pPr marL="331470" indent="-229235">
              <a:lnSpc>
                <a:spcPct val="100000"/>
              </a:lnSpc>
              <a:spcBef>
                <a:spcPts val="600"/>
              </a:spcBef>
              <a:buFont typeface="Calibri Light"/>
              <a:buChar char="-"/>
              <a:tabLst>
                <a:tab pos="330835" algn="l"/>
                <a:tab pos="332105" algn="l"/>
              </a:tabLst>
            </a:pPr>
            <a:r>
              <a:rPr sz="2000" b="0" spc="-10" err="1">
                <a:latin typeface="Microsoft YaHei"/>
                <a:cs typeface="Microsoft YaHei"/>
              </a:rPr>
              <a:t>大型制造公司在把采购原料运往集</a:t>
            </a:r>
            <a:r>
              <a:rPr sz="2000" b="0" err="1">
                <a:latin typeface="Microsoft YaHei"/>
                <a:cs typeface="Microsoft YaHei"/>
              </a:rPr>
              <a:t>中</a:t>
            </a:r>
            <a:r>
              <a:rPr sz="2000" b="0" spc="-10" err="1">
                <a:latin typeface="Microsoft YaHei"/>
                <a:cs typeface="Microsoft YaHei"/>
              </a:rPr>
              <a:t>生产</a:t>
            </a:r>
            <a:r>
              <a:rPr sz="2000" b="0" err="1">
                <a:latin typeface="Microsoft YaHei"/>
                <a:cs typeface="Microsoft YaHei"/>
              </a:rPr>
              <a:t>厂</a:t>
            </a:r>
            <a:r>
              <a:rPr sz="2000" b="0" spc="-10" err="1">
                <a:latin typeface="Microsoft YaHei"/>
                <a:cs typeface="Microsoft YaHei"/>
              </a:rPr>
              <a:t>的过</a:t>
            </a:r>
            <a:r>
              <a:rPr sz="2000" b="0" err="1">
                <a:latin typeface="Microsoft YaHei"/>
                <a:cs typeface="Microsoft YaHei"/>
              </a:rPr>
              <a:t>程</a:t>
            </a:r>
            <a:r>
              <a:rPr sz="2000" b="0" spc="-10" err="1">
                <a:latin typeface="Microsoft YaHei"/>
                <a:cs typeface="Microsoft YaHei"/>
              </a:rPr>
              <a:t>中，</a:t>
            </a:r>
            <a:r>
              <a:rPr sz="2000" b="0" err="1">
                <a:latin typeface="Microsoft YaHei"/>
                <a:cs typeface="Microsoft YaHei"/>
              </a:rPr>
              <a:t>可</a:t>
            </a:r>
            <a:r>
              <a:rPr sz="2000" b="0" spc="-10" err="1">
                <a:latin typeface="Microsoft YaHei"/>
                <a:cs typeface="Microsoft YaHei"/>
              </a:rPr>
              <a:t>能产</a:t>
            </a:r>
            <a:r>
              <a:rPr sz="2000" b="0" err="1">
                <a:latin typeface="Microsoft YaHei"/>
                <a:cs typeface="Microsoft YaHei"/>
              </a:rPr>
              <a:t>生</a:t>
            </a:r>
            <a:r>
              <a:rPr sz="2000" b="0" spc="-10" err="1">
                <a:latin typeface="Microsoft YaHei"/>
                <a:cs typeface="Microsoft YaHei"/>
              </a:rPr>
              <a:t>大量</a:t>
            </a:r>
            <a:r>
              <a:rPr sz="2000" b="0" err="1">
                <a:latin typeface="Microsoft YaHei"/>
                <a:cs typeface="Microsoft YaHei"/>
              </a:rPr>
              <a:t>的</a:t>
            </a:r>
            <a:r>
              <a:rPr sz="2000" b="0" spc="-10" err="1">
                <a:latin typeface="Microsoft YaHei"/>
                <a:cs typeface="Microsoft YaHei"/>
              </a:rPr>
              <a:t>排放</a:t>
            </a:r>
            <a:r>
              <a:rPr sz="2000" b="0" spc="-10">
                <a:latin typeface="Microsoft YaHei"/>
                <a:cs typeface="Microsoft YaHei"/>
              </a:rPr>
              <a:t>。</a:t>
            </a:r>
          </a:p>
          <a:p>
            <a:pPr marL="102870" marR="194945">
              <a:lnSpc>
                <a:spcPct val="100000"/>
              </a:lnSpc>
              <a:spcBef>
                <a:spcPts val="590"/>
              </a:spcBef>
            </a:pPr>
            <a:r>
              <a:rPr sz="2000" b="0" spc="-5">
                <a:latin typeface="Calibri"/>
                <a:cs typeface="Calibri"/>
              </a:rPr>
              <a:t>Commodity and </a:t>
            </a:r>
            <a:r>
              <a:rPr sz="2000" b="0" spc="-10">
                <a:latin typeface="Calibri"/>
                <a:cs typeface="Calibri"/>
              </a:rPr>
              <a:t>consumer </a:t>
            </a:r>
            <a:r>
              <a:rPr sz="2000" b="0" spc="-15">
                <a:latin typeface="Calibri"/>
                <a:cs typeface="Calibri"/>
              </a:rPr>
              <a:t>product </a:t>
            </a:r>
            <a:r>
              <a:rPr sz="2000" b="0" spc="-10">
                <a:latin typeface="Calibri"/>
                <a:cs typeface="Calibri"/>
              </a:rPr>
              <a:t>companies </a:t>
            </a:r>
            <a:r>
              <a:rPr sz="2000" b="0" spc="-15">
                <a:latin typeface="Calibri"/>
                <a:cs typeface="Calibri"/>
              </a:rPr>
              <a:t>may want to account </a:t>
            </a:r>
            <a:r>
              <a:rPr sz="2000" b="0" spc="-20">
                <a:latin typeface="Calibri"/>
                <a:cs typeface="Calibri"/>
              </a:rPr>
              <a:t>for </a:t>
            </a:r>
            <a:r>
              <a:rPr sz="2000" b="0" spc="-10">
                <a:latin typeface="Calibri"/>
                <a:cs typeface="Calibri"/>
              </a:rPr>
              <a:t>GHGs </a:t>
            </a:r>
            <a:r>
              <a:rPr sz="2000" b="0" spc="-15">
                <a:latin typeface="Calibri"/>
                <a:cs typeface="Calibri"/>
              </a:rPr>
              <a:t>from </a:t>
            </a:r>
            <a:r>
              <a:rPr sz="2000" b="0" spc="-10">
                <a:latin typeface="Calibri"/>
                <a:cs typeface="Calibri"/>
              </a:rPr>
              <a:t>transporting  </a:t>
            </a:r>
            <a:r>
              <a:rPr sz="2000" b="0" spc="-25">
                <a:latin typeface="Calibri"/>
                <a:cs typeface="Calibri"/>
              </a:rPr>
              <a:t>raw </a:t>
            </a:r>
            <a:r>
              <a:rPr sz="2000" b="0" spc="-10">
                <a:latin typeface="Calibri"/>
                <a:cs typeface="Calibri"/>
              </a:rPr>
              <a:t>materials, products, </a:t>
            </a:r>
            <a:r>
              <a:rPr sz="2000" b="0" spc="-5">
                <a:latin typeface="Calibri"/>
                <a:cs typeface="Calibri"/>
              </a:rPr>
              <a:t>and</a:t>
            </a:r>
            <a:r>
              <a:rPr sz="2000" b="0" spc="20">
                <a:latin typeface="Calibri"/>
                <a:cs typeface="Calibri"/>
              </a:rPr>
              <a:t> </a:t>
            </a:r>
            <a:r>
              <a:rPr sz="2000" b="0" spc="-15">
                <a:latin typeface="Calibri"/>
                <a:cs typeface="Calibri"/>
              </a:rPr>
              <a:t>waste.</a:t>
            </a:r>
          </a:p>
          <a:p>
            <a:pPr marL="331470" indent="-229235">
              <a:lnSpc>
                <a:spcPct val="100000"/>
              </a:lnSpc>
              <a:spcBef>
                <a:spcPts val="615"/>
              </a:spcBef>
              <a:buFont typeface="Calibri Light"/>
              <a:buChar char="-"/>
              <a:tabLst>
                <a:tab pos="330835" algn="l"/>
                <a:tab pos="332105" algn="l"/>
              </a:tabLst>
            </a:pPr>
            <a:r>
              <a:rPr sz="2000" b="0" spc="-5" err="1">
                <a:latin typeface="Microsoft YaHei"/>
                <a:cs typeface="Microsoft YaHei"/>
              </a:rPr>
              <a:t>大宗商品和消费品生产公司可核算</a:t>
            </a:r>
            <a:r>
              <a:rPr sz="2000" b="0" err="1">
                <a:latin typeface="Microsoft YaHei"/>
                <a:cs typeface="Microsoft YaHei"/>
              </a:rPr>
              <a:t>运</a:t>
            </a:r>
            <a:r>
              <a:rPr sz="2000" b="0" spc="-5" err="1">
                <a:latin typeface="Microsoft YaHei"/>
                <a:cs typeface="Microsoft YaHei"/>
              </a:rPr>
              <a:t>输原</a:t>
            </a:r>
            <a:r>
              <a:rPr sz="2000" b="0" err="1">
                <a:latin typeface="Microsoft YaHei"/>
                <a:cs typeface="Microsoft YaHei"/>
              </a:rPr>
              <a:t>料</a:t>
            </a:r>
            <a:r>
              <a:rPr sz="2000" b="0" spc="-5" err="1">
                <a:latin typeface="Microsoft YaHei"/>
                <a:cs typeface="Microsoft YaHei"/>
              </a:rPr>
              <a:t>、产</a:t>
            </a:r>
            <a:r>
              <a:rPr sz="2000" b="0" err="1">
                <a:latin typeface="Microsoft YaHei"/>
                <a:cs typeface="Microsoft YaHei"/>
              </a:rPr>
              <a:t>品</a:t>
            </a:r>
            <a:r>
              <a:rPr sz="2000" b="0" spc="-5" err="1">
                <a:latin typeface="Microsoft YaHei"/>
                <a:cs typeface="Microsoft YaHei"/>
              </a:rPr>
              <a:t>和废</a:t>
            </a:r>
            <a:r>
              <a:rPr sz="2000" b="0" err="1">
                <a:latin typeface="Microsoft YaHei"/>
                <a:cs typeface="Microsoft YaHei"/>
              </a:rPr>
              <a:t>物</a:t>
            </a:r>
            <a:r>
              <a:rPr sz="2000" b="0" spc="-5" err="1">
                <a:latin typeface="Microsoft YaHei"/>
                <a:cs typeface="Microsoft YaHei"/>
              </a:rPr>
              <a:t>产生</a:t>
            </a:r>
            <a:r>
              <a:rPr sz="2000" b="0" err="1">
                <a:latin typeface="Microsoft YaHei"/>
                <a:cs typeface="Microsoft YaHei"/>
              </a:rPr>
              <a:t>的</a:t>
            </a:r>
            <a:r>
              <a:rPr sz="2000" b="0" spc="-5" err="1">
                <a:latin typeface="Microsoft YaHei"/>
                <a:cs typeface="Microsoft YaHei"/>
              </a:rPr>
              <a:t>温室</a:t>
            </a:r>
            <a:r>
              <a:rPr sz="2000" b="0" err="1">
                <a:latin typeface="Microsoft YaHei"/>
                <a:cs typeface="Microsoft YaHei"/>
              </a:rPr>
              <a:t>气</a:t>
            </a:r>
            <a:r>
              <a:rPr sz="2000" b="0" spc="-5" err="1">
                <a:latin typeface="Microsoft YaHei"/>
                <a:cs typeface="Microsoft YaHei"/>
              </a:rPr>
              <a:t>体排</a:t>
            </a:r>
            <a:r>
              <a:rPr sz="2000" b="0" err="1">
                <a:latin typeface="Microsoft YaHei"/>
                <a:cs typeface="Microsoft YaHei"/>
              </a:rPr>
              <a:t>放</a:t>
            </a:r>
            <a:r>
              <a:rPr sz="2000" b="0" spc="-5">
                <a:latin typeface="Microsoft YaHei"/>
                <a:cs typeface="Microsoft YaHei"/>
              </a:rPr>
              <a:t>。</a:t>
            </a:r>
          </a:p>
          <a:p>
            <a:pPr marL="102870" marR="5080">
              <a:lnSpc>
                <a:spcPct val="100000"/>
              </a:lnSpc>
              <a:spcBef>
                <a:spcPts val="590"/>
              </a:spcBef>
            </a:pPr>
            <a:r>
              <a:rPr sz="2000" b="0" spc="-15">
                <a:latin typeface="Calibri"/>
                <a:cs typeface="Calibri"/>
              </a:rPr>
              <a:t>Large </a:t>
            </a:r>
            <a:r>
              <a:rPr sz="2000" b="0" spc="-10">
                <a:latin typeface="Calibri"/>
                <a:cs typeface="Calibri"/>
              </a:rPr>
              <a:t>manufacturing companies </a:t>
            </a:r>
            <a:r>
              <a:rPr sz="2000" b="0" spc="-15">
                <a:latin typeface="Calibri"/>
                <a:cs typeface="Calibri"/>
              </a:rPr>
              <a:t>may </a:t>
            </a:r>
            <a:r>
              <a:rPr sz="2000" b="0" spc="-20">
                <a:latin typeface="Calibri"/>
                <a:cs typeface="Calibri"/>
              </a:rPr>
              <a:t>have </a:t>
            </a:r>
            <a:r>
              <a:rPr sz="2000" b="0" spc="-10">
                <a:latin typeface="Calibri"/>
                <a:cs typeface="Calibri"/>
              </a:rPr>
              <a:t>significant </a:t>
            </a:r>
            <a:r>
              <a:rPr sz="2000" b="0" spc="-5">
                <a:latin typeface="Calibri"/>
                <a:cs typeface="Calibri"/>
              </a:rPr>
              <a:t>emissions </a:t>
            </a:r>
            <a:r>
              <a:rPr sz="2000" b="0" spc="-15">
                <a:latin typeface="Calibri"/>
                <a:cs typeface="Calibri"/>
              </a:rPr>
              <a:t>related to </a:t>
            </a:r>
            <a:r>
              <a:rPr sz="2000" b="0" spc="-10">
                <a:latin typeface="Calibri"/>
                <a:cs typeface="Calibri"/>
              </a:rPr>
              <a:t>transporting purchased  materials </a:t>
            </a:r>
            <a:r>
              <a:rPr sz="2000" b="0" spc="-20">
                <a:latin typeface="Calibri"/>
                <a:cs typeface="Calibri"/>
              </a:rPr>
              <a:t>to </a:t>
            </a:r>
            <a:r>
              <a:rPr sz="2000" b="0" spc="-15">
                <a:latin typeface="Calibri"/>
                <a:cs typeface="Calibri"/>
              </a:rPr>
              <a:t>centralized </a:t>
            </a:r>
            <a:r>
              <a:rPr sz="2000" b="0" spc="-10">
                <a:latin typeface="Calibri"/>
                <a:cs typeface="Calibri"/>
              </a:rPr>
              <a:t>production</a:t>
            </a:r>
            <a:r>
              <a:rPr sz="2000" b="0" spc="50">
                <a:latin typeface="Calibri"/>
                <a:cs typeface="Calibri"/>
              </a:rPr>
              <a:t> </a:t>
            </a:r>
            <a:r>
              <a:rPr sz="2000" b="0" spc="-10">
                <a:latin typeface="Calibri"/>
                <a:cs typeface="Calibri"/>
              </a:rPr>
              <a:t>facilities.</a:t>
            </a:r>
          </a:p>
          <a:p>
            <a:pPr marL="331470" indent="-229235">
              <a:lnSpc>
                <a:spcPct val="100000"/>
              </a:lnSpc>
              <a:spcBef>
                <a:spcPts val="610"/>
              </a:spcBef>
              <a:buFont typeface="Calibri Light"/>
              <a:buChar char="-"/>
              <a:tabLst>
                <a:tab pos="330835" algn="l"/>
                <a:tab pos="332105" algn="l"/>
              </a:tabLst>
            </a:pPr>
            <a:r>
              <a:rPr sz="2000" b="0" spc="-5" err="1">
                <a:latin typeface="Microsoft YaHei"/>
                <a:cs typeface="Microsoft YaHei"/>
              </a:rPr>
              <a:t>服务类公司可报告其职员差旅产生</a:t>
            </a:r>
            <a:r>
              <a:rPr sz="2000" b="0" err="1">
                <a:latin typeface="Microsoft YaHei"/>
                <a:cs typeface="Microsoft YaHei"/>
              </a:rPr>
              <a:t>的</a:t>
            </a:r>
            <a:r>
              <a:rPr sz="2000" b="0" spc="-5" err="1">
                <a:latin typeface="Microsoft YaHei"/>
                <a:cs typeface="Microsoft YaHei"/>
              </a:rPr>
              <a:t>排放</a:t>
            </a:r>
            <a:r>
              <a:rPr sz="2000" b="0" spc="-5">
                <a:latin typeface="Microsoft YaHei"/>
                <a:cs typeface="Microsoft YaHei"/>
              </a:rPr>
              <a:t>。</a:t>
            </a:r>
          </a:p>
          <a:p>
            <a:pPr marL="102870">
              <a:lnSpc>
                <a:spcPct val="100000"/>
              </a:lnSpc>
              <a:spcBef>
                <a:spcPts val="590"/>
              </a:spcBef>
            </a:pPr>
            <a:r>
              <a:rPr sz="2000" b="0">
                <a:latin typeface="Calibri"/>
                <a:cs typeface="Calibri"/>
              </a:rPr>
              <a:t>Service </a:t>
            </a:r>
            <a:r>
              <a:rPr sz="2000" b="0" spc="-10">
                <a:latin typeface="Calibri"/>
                <a:cs typeface="Calibri"/>
              </a:rPr>
              <a:t>sector companies </a:t>
            </a:r>
            <a:r>
              <a:rPr sz="2000" b="0" spc="-15">
                <a:latin typeface="Calibri"/>
                <a:cs typeface="Calibri"/>
              </a:rPr>
              <a:t>may want </a:t>
            </a:r>
            <a:r>
              <a:rPr sz="2000" b="0" spc="-20">
                <a:latin typeface="Calibri"/>
                <a:cs typeface="Calibri"/>
              </a:rPr>
              <a:t>to </a:t>
            </a:r>
            <a:r>
              <a:rPr sz="2000" b="0" spc="-5">
                <a:latin typeface="Calibri"/>
                <a:cs typeface="Calibri"/>
              </a:rPr>
              <a:t>report on emissions </a:t>
            </a:r>
            <a:r>
              <a:rPr sz="2000" b="0" spc="-15">
                <a:latin typeface="Calibri"/>
                <a:cs typeface="Calibri"/>
              </a:rPr>
              <a:t>from </a:t>
            </a:r>
            <a:r>
              <a:rPr sz="2000" b="0" spc="-10">
                <a:latin typeface="Calibri"/>
                <a:cs typeface="Calibri"/>
              </a:rPr>
              <a:t>employee business</a:t>
            </a:r>
            <a:r>
              <a:rPr sz="2000" b="0" spc="160">
                <a:latin typeface="Calibri"/>
                <a:cs typeface="Calibri"/>
              </a:rPr>
              <a:t> </a:t>
            </a:r>
            <a:r>
              <a:rPr sz="2000" b="0" spc="-20">
                <a:latin typeface="Calibri"/>
                <a:cs typeface="Calibri"/>
              </a:rPr>
              <a:t>travel.</a:t>
            </a:r>
          </a:p>
          <a:p>
            <a:pPr marL="241300" indent="-228600">
              <a:lnSpc>
                <a:spcPct val="100000"/>
              </a:lnSpc>
              <a:spcBef>
                <a:spcPts val="1540"/>
              </a:spcBef>
              <a:buClr>
                <a:srgbClr val="F8642D"/>
              </a:buClr>
              <a:buSzPct val="109090"/>
              <a:buFont typeface="Wingdings"/>
              <a:buChar char=""/>
              <a:tabLst>
                <a:tab pos="241300" algn="l"/>
              </a:tabLst>
            </a:pPr>
            <a:r>
              <a:rPr sz="2000" i="1" spc="-5" err="1">
                <a:latin typeface="Microsoft YaHei"/>
                <a:cs typeface="Microsoft YaHei"/>
              </a:rPr>
              <a:t>识别价值链上的合作伙伴</a:t>
            </a:r>
            <a:r>
              <a:rPr sz="2000" i="1" spc="-145">
                <a:latin typeface="Microsoft YaHei"/>
                <a:cs typeface="Microsoft YaHei"/>
              </a:rPr>
              <a:t> </a:t>
            </a:r>
            <a:r>
              <a:rPr sz="2000" spc="-5"/>
              <a:t>Identify</a:t>
            </a:r>
            <a:r>
              <a:rPr sz="2000" spc="20"/>
              <a:t> </a:t>
            </a:r>
            <a:r>
              <a:rPr sz="2000" spc="-10"/>
              <a:t>partners</a:t>
            </a:r>
            <a:r>
              <a:rPr sz="2000" spc="25"/>
              <a:t> </a:t>
            </a:r>
            <a:r>
              <a:rPr sz="2000" spc="-5"/>
              <a:t>along</a:t>
            </a:r>
            <a:r>
              <a:rPr sz="2000" spc="15"/>
              <a:t> </a:t>
            </a:r>
            <a:r>
              <a:rPr sz="2000" spc="-5"/>
              <a:t>the</a:t>
            </a:r>
            <a:r>
              <a:rPr sz="2000"/>
              <a:t> </a:t>
            </a:r>
            <a:r>
              <a:rPr sz="2000" spc="-10"/>
              <a:t>value</a:t>
            </a:r>
            <a:r>
              <a:rPr sz="2000" spc="10"/>
              <a:t> </a:t>
            </a:r>
            <a:r>
              <a:rPr sz="2000" spc="-10"/>
              <a:t>chain</a:t>
            </a:r>
          </a:p>
          <a:p>
            <a:pPr marL="241300" indent="-228600">
              <a:lnSpc>
                <a:spcPct val="100000"/>
              </a:lnSpc>
              <a:spcBef>
                <a:spcPts val="605"/>
              </a:spcBef>
              <a:buClr>
                <a:srgbClr val="F8642D"/>
              </a:buClr>
              <a:buSzPct val="109090"/>
              <a:buFont typeface="Wingdings"/>
              <a:buChar char=""/>
              <a:tabLst>
                <a:tab pos="241300" algn="l"/>
              </a:tabLst>
            </a:pPr>
            <a:r>
              <a:rPr sz="2000" i="1" spc="-5" err="1">
                <a:latin typeface="Microsoft YaHei"/>
                <a:cs typeface="Microsoft YaHei"/>
              </a:rPr>
              <a:t>量化范围三的排放</a:t>
            </a:r>
            <a:r>
              <a:rPr sz="2000" i="1" spc="-150">
                <a:latin typeface="Microsoft YaHei"/>
                <a:cs typeface="Microsoft YaHei"/>
              </a:rPr>
              <a:t> </a:t>
            </a:r>
            <a:r>
              <a:rPr sz="2000" spc="-5"/>
              <a:t>Quantify</a:t>
            </a:r>
            <a:r>
              <a:rPr sz="2000" spc="20"/>
              <a:t> </a:t>
            </a:r>
            <a:r>
              <a:rPr sz="2000" spc="-5"/>
              <a:t>scope</a:t>
            </a:r>
            <a:r>
              <a:rPr sz="2000" spc="15"/>
              <a:t> </a:t>
            </a:r>
            <a:r>
              <a:rPr sz="2000" spc="-5"/>
              <a:t>3</a:t>
            </a:r>
            <a:r>
              <a:rPr sz="2000" spc="10"/>
              <a:t> </a:t>
            </a:r>
            <a:r>
              <a:rPr sz="2000" spc="-5"/>
              <a:t>emissions</a:t>
            </a:r>
          </a:p>
        </p:txBody>
      </p:sp>
      <p:sp>
        <p:nvSpPr>
          <p:cNvPr id="9" name="object 3">
            <a:extLst>
              <a:ext uri="{FF2B5EF4-FFF2-40B4-BE49-F238E27FC236}">
                <a16:creationId xmlns:a16="http://schemas.microsoft.com/office/drawing/2014/main" id="{C45A1B27-3246-AA07-B502-B96F97ED488F}"/>
              </a:ext>
            </a:extLst>
          </p:cNvPr>
          <p:cNvSpPr txBox="1">
            <a:spLocks noGrp="1"/>
          </p:cNvSpPr>
          <p:nvPr>
            <p:ph type="title"/>
          </p:nvPr>
        </p:nvSpPr>
        <p:spPr>
          <a:xfrm>
            <a:off x="528929" y="524195"/>
            <a:ext cx="11449609" cy="602088"/>
          </a:xfrm>
          <a:prstGeom prst="rect">
            <a:avLst/>
          </a:prstGeom>
        </p:spPr>
        <p:txBody>
          <a:bodyPr vert="horz" wrap="square" lIns="0" tIns="12065" rIns="0" bIns="0" rtlCol="0">
            <a:spAutoFit/>
          </a:bodyPr>
          <a:lstStyle/>
          <a:p>
            <a:pPr marL="12700">
              <a:lnSpc>
                <a:spcPts val="4550"/>
              </a:lnSpc>
              <a:spcBef>
                <a:spcPts val="95"/>
              </a:spcBef>
            </a:pPr>
            <a:r>
              <a:rPr spc="-10" err="1">
                <a:latin typeface="+mn-lt"/>
              </a:rPr>
              <a:t>设立运营边界</a:t>
            </a:r>
            <a:r>
              <a:rPr lang="en-GB" spc="-10">
                <a:latin typeface="+mn-lt"/>
              </a:rPr>
              <a:t>: </a:t>
            </a:r>
            <a:r>
              <a:rPr spc="-10">
                <a:latin typeface="+mn-lt"/>
              </a:rPr>
              <a:t>范</a:t>
            </a:r>
            <a:r>
              <a:rPr spc="-5">
                <a:latin typeface="+mn-lt"/>
              </a:rPr>
              <a:t>围</a:t>
            </a:r>
            <a:r>
              <a:rPr i="0" spc="-5">
                <a:latin typeface="+mn-lt"/>
                <a:cs typeface="Calibri"/>
              </a:rPr>
              <a:t>3</a:t>
            </a:r>
            <a:r>
              <a:rPr lang="en-GB" i="0" spc="-5">
                <a:latin typeface="+mn-lt"/>
                <a:cs typeface="Calibri"/>
              </a:rPr>
              <a:t> </a:t>
            </a:r>
            <a:r>
              <a:rPr sz="2400" i="0" spc="-15">
                <a:latin typeface="Ubuntu" panose="020B0504030602030204" pitchFamily="34" charset="0"/>
                <a:cs typeface="Calibri"/>
              </a:rPr>
              <a:t>Establish Operational </a:t>
            </a:r>
            <a:r>
              <a:rPr sz="2400" i="0" spc="-5">
                <a:latin typeface="Ubuntu" panose="020B0504030602030204" pitchFamily="34" charset="0"/>
                <a:cs typeface="Calibri"/>
              </a:rPr>
              <a:t>Boundaries: </a:t>
            </a:r>
            <a:r>
              <a:rPr sz="2400" i="0" spc="-10">
                <a:latin typeface="Ubuntu" panose="020B0504030602030204" pitchFamily="34" charset="0"/>
                <a:cs typeface="Calibri"/>
              </a:rPr>
              <a:t>Scope</a:t>
            </a:r>
            <a:r>
              <a:rPr sz="2400" i="0" spc="85">
                <a:latin typeface="Ubuntu" panose="020B0504030602030204" pitchFamily="34" charset="0"/>
                <a:cs typeface="Calibri"/>
              </a:rPr>
              <a:t> </a:t>
            </a:r>
            <a:r>
              <a:rPr sz="2400" i="0" spc="-5">
                <a:latin typeface="Ubuntu" panose="020B0504030602030204" pitchFamily="34" charset="0"/>
                <a:cs typeface="Calibri"/>
              </a:rPr>
              <a:t>3</a:t>
            </a: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28929" y="467341"/>
            <a:ext cx="11429391" cy="1120307"/>
          </a:xfrm>
          <a:prstGeom prst="rect">
            <a:avLst/>
          </a:prstGeom>
        </p:spPr>
        <p:txBody>
          <a:bodyPr vert="horz" wrap="square" lIns="0" tIns="81280" rIns="0" bIns="0" rtlCol="0">
            <a:spAutoFit/>
          </a:bodyPr>
          <a:lstStyle/>
          <a:p>
            <a:pPr marL="12700">
              <a:lnSpc>
                <a:spcPts val="4285"/>
              </a:lnSpc>
            </a:pPr>
            <a:r>
              <a:rPr spc="-5">
                <a:latin typeface="+mn-lt"/>
              </a:rPr>
              <a:t>组织范围</a:t>
            </a:r>
            <a:r>
              <a:rPr i="0" spc="-5">
                <a:latin typeface="+mn-lt"/>
                <a:cs typeface="Calibri"/>
              </a:rPr>
              <a:t>3</a:t>
            </a:r>
            <a:r>
              <a:rPr spc="-5">
                <a:latin typeface="+mn-lt"/>
              </a:rPr>
              <a:t>和其供应商范围</a:t>
            </a:r>
            <a:r>
              <a:rPr i="0" spc="-5">
                <a:latin typeface="+mn-lt"/>
                <a:cs typeface="Calibri"/>
              </a:rPr>
              <a:t>1</a:t>
            </a:r>
            <a:r>
              <a:rPr spc="-5">
                <a:latin typeface="+mn-lt"/>
              </a:rPr>
              <a:t>和</a:t>
            </a:r>
            <a:r>
              <a:rPr i="0" spc="-5">
                <a:latin typeface="+mn-lt"/>
                <a:cs typeface="Calibri"/>
              </a:rPr>
              <a:t>2</a:t>
            </a:r>
            <a:r>
              <a:rPr spc="-5">
                <a:latin typeface="+mn-lt"/>
              </a:rPr>
              <a:t>的关系</a:t>
            </a:r>
            <a:br>
              <a:rPr lang="en-GB" spc="-5">
                <a:latin typeface="+mn-lt"/>
              </a:rPr>
            </a:br>
            <a:r>
              <a:rPr lang="en-US" sz="2400" i="0" spc="-15">
                <a:latin typeface="Ubuntu" panose="020B0504030602030204" pitchFamily="34" charset="0"/>
                <a:cs typeface="Calibri"/>
              </a:rPr>
              <a:t>Relationship between </a:t>
            </a:r>
            <a:r>
              <a:rPr lang="en-US" sz="2400" i="0" spc="-20">
                <a:latin typeface="Ubuntu" panose="020B0504030602030204" pitchFamily="34" charset="0"/>
                <a:cs typeface="Calibri"/>
              </a:rPr>
              <a:t>Organizational </a:t>
            </a:r>
            <a:r>
              <a:rPr lang="en-US" sz="2400" i="0" spc="-10">
                <a:latin typeface="Ubuntu" panose="020B0504030602030204" pitchFamily="34" charset="0"/>
                <a:cs typeface="Calibri"/>
              </a:rPr>
              <a:t>Scope </a:t>
            </a:r>
            <a:r>
              <a:rPr lang="en-US" sz="2400" i="0" spc="-5">
                <a:latin typeface="Ubuntu" panose="020B0504030602030204" pitchFamily="34" charset="0"/>
                <a:cs typeface="Calibri"/>
              </a:rPr>
              <a:t>3 and Supplier </a:t>
            </a:r>
            <a:r>
              <a:rPr lang="en-US" sz="2400" i="0" spc="-10">
                <a:latin typeface="Ubuntu" panose="020B0504030602030204" pitchFamily="34" charset="0"/>
                <a:cs typeface="Calibri"/>
              </a:rPr>
              <a:t>Scopes </a:t>
            </a:r>
            <a:r>
              <a:rPr lang="en-US" sz="2400" i="0" spc="-5">
                <a:latin typeface="Ubuntu" panose="020B0504030602030204" pitchFamily="34" charset="0"/>
                <a:cs typeface="Calibri"/>
              </a:rPr>
              <a:t>1 and</a:t>
            </a:r>
            <a:r>
              <a:rPr lang="en-US" sz="2400" i="0" spc="40">
                <a:latin typeface="Ubuntu" panose="020B0504030602030204" pitchFamily="34" charset="0"/>
                <a:cs typeface="Calibri"/>
              </a:rPr>
              <a:t> </a:t>
            </a:r>
            <a:r>
              <a:rPr lang="en-US" sz="2400" i="0" spc="-5">
                <a:latin typeface="Ubuntu" panose="020B0504030602030204" pitchFamily="34" charset="0"/>
                <a:cs typeface="Calibri"/>
              </a:rPr>
              <a:t>2</a:t>
            </a:r>
            <a:endParaRPr sz="2400" spc="-5">
              <a:latin typeface="Ubuntu" panose="020B0504030602030204" pitchFamily="34" charset="0"/>
            </a:endParaRPr>
          </a:p>
        </p:txBody>
      </p:sp>
      <p:sp>
        <p:nvSpPr>
          <p:cNvPr id="3" name="object 3"/>
          <p:cNvSpPr/>
          <p:nvPr/>
        </p:nvSpPr>
        <p:spPr>
          <a:xfrm>
            <a:off x="528929" y="1728868"/>
            <a:ext cx="9854184" cy="4399788"/>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DE62829-0F66-DB13-67F9-5EAF80A6A8BB}"/>
              </a:ext>
            </a:extLst>
          </p:cNvPr>
          <p:cNvSpPr/>
          <p:nvPr/>
        </p:nvSpPr>
        <p:spPr>
          <a:xfrm>
            <a:off x="0" y="0"/>
            <a:ext cx="12192000" cy="6248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bject 2"/>
          <p:cNvSpPr/>
          <p:nvPr/>
        </p:nvSpPr>
        <p:spPr>
          <a:xfrm>
            <a:off x="9790386" y="6448250"/>
            <a:ext cx="182534" cy="147530"/>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5"/>
          <p:cNvSpPr txBox="1">
            <a:spLocks noGrp="1"/>
          </p:cNvSpPr>
          <p:nvPr>
            <p:ph type="title"/>
          </p:nvPr>
        </p:nvSpPr>
        <p:spPr>
          <a:xfrm>
            <a:off x="5057902" y="521701"/>
            <a:ext cx="6115685" cy="961673"/>
          </a:xfrm>
          <a:prstGeom prst="rect">
            <a:avLst/>
          </a:prstGeom>
        </p:spPr>
        <p:txBody>
          <a:bodyPr vert="horz" wrap="square" lIns="0" tIns="64769" rIns="0" bIns="0" rtlCol="0">
            <a:spAutoFit/>
          </a:bodyPr>
          <a:lstStyle/>
          <a:p>
            <a:pPr marL="12700" marR="5080">
              <a:lnSpc>
                <a:spcPct val="91300"/>
              </a:lnSpc>
              <a:spcBef>
                <a:spcPts val="509"/>
              </a:spcBef>
            </a:pPr>
            <a:r>
              <a:rPr spc="-5" err="1">
                <a:solidFill>
                  <a:srgbClr val="F86423"/>
                </a:solidFill>
                <a:latin typeface="+mn-lt"/>
              </a:rPr>
              <a:t>范围一：直接温室气体排放</a:t>
            </a:r>
            <a:r>
              <a:rPr spc="-5">
                <a:solidFill>
                  <a:srgbClr val="F86423"/>
                </a:solidFill>
                <a:latin typeface="+mn-lt"/>
              </a:rPr>
              <a:t>  </a:t>
            </a:r>
            <a:r>
              <a:rPr sz="2400" i="0" spc="-95">
                <a:solidFill>
                  <a:srgbClr val="F86423"/>
                </a:solidFill>
                <a:latin typeface="Ubuntu" panose="020B0504030602030204" pitchFamily="34" charset="0"/>
                <a:cs typeface="Lucida Sans"/>
              </a:rPr>
              <a:t>Scope </a:t>
            </a:r>
            <a:r>
              <a:rPr sz="2400" i="0" spc="-145">
                <a:solidFill>
                  <a:srgbClr val="F86423"/>
                </a:solidFill>
                <a:latin typeface="Ubuntu" panose="020B0504030602030204" pitchFamily="34" charset="0"/>
                <a:cs typeface="Lucida Sans"/>
              </a:rPr>
              <a:t>1: </a:t>
            </a:r>
            <a:r>
              <a:rPr sz="2400" i="0" spc="-85">
                <a:solidFill>
                  <a:srgbClr val="F86423"/>
                </a:solidFill>
                <a:latin typeface="Ubuntu" panose="020B0504030602030204" pitchFamily="34" charset="0"/>
                <a:cs typeface="Lucida Sans"/>
              </a:rPr>
              <a:t>Direct </a:t>
            </a:r>
            <a:r>
              <a:rPr sz="2400" i="0" spc="-180">
                <a:solidFill>
                  <a:srgbClr val="F86423"/>
                </a:solidFill>
                <a:latin typeface="Ubuntu" panose="020B0504030602030204" pitchFamily="34" charset="0"/>
                <a:cs typeface="Lucida Sans"/>
              </a:rPr>
              <a:t>GHG  </a:t>
            </a:r>
            <a:r>
              <a:rPr sz="2400" i="0" spc="-235">
                <a:solidFill>
                  <a:srgbClr val="F86423"/>
                </a:solidFill>
                <a:latin typeface="Ubuntu" panose="020B0504030602030204" pitchFamily="34" charset="0"/>
                <a:cs typeface="Lucida Sans"/>
              </a:rPr>
              <a:t>Emissions</a:t>
            </a:r>
          </a:p>
        </p:txBody>
      </p:sp>
      <p:sp>
        <p:nvSpPr>
          <p:cNvPr id="7" name="object 7"/>
          <p:cNvSpPr/>
          <p:nvPr/>
        </p:nvSpPr>
        <p:spPr>
          <a:xfrm>
            <a:off x="4532376" y="294131"/>
            <a:ext cx="170687" cy="172212"/>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4721352" y="1295400"/>
            <a:ext cx="112775" cy="112775"/>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p:nvPr/>
        </p:nvSpPr>
        <p:spPr>
          <a:xfrm>
            <a:off x="0" y="-3"/>
            <a:ext cx="6544054" cy="6858003"/>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10"/>
          <p:cNvSpPr txBox="1"/>
          <p:nvPr/>
        </p:nvSpPr>
        <p:spPr>
          <a:xfrm>
            <a:off x="6922769" y="2097786"/>
            <a:ext cx="4107179" cy="2110105"/>
          </a:xfrm>
          <a:prstGeom prst="rect">
            <a:avLst/>
          </a:prstGeom>
        </p:spPr>
        <p:txBody>
          <a:bodyPr vert="horz" wrap="square" lIns="0" tIns="39370" rIns="0" bIns="0" rtlCol="0">
            <a:spAutoFit/>
          </a:bodyPr>
          <a:lstStyle/>
          <a:p>
            <a:pPr marL="241300" marR="5080" indent="-228600">
              <a:lnSpc>
                <a:spcPts val="1730"/>
              </a:lnSpc>
              <a:spcBef>
                <a:spcPts val="310"/>
              </a:spcBef>
              <a:buClr>
                <a:srgbClr val="F86423"/>
              </a:buClr>
              <a:buFont typeface="Arial"/>
              <a:buChar char="•"/>
              <a:tabLst>
                <a:tab pos="240665" algn="l"/>
                <a:tab pos="241300" algn="l"/>
              </a:tabLst>
            </a:pPr>
            <a:r>
              <a:rPr sz="1600" spc="-5" err="1">
                <a:solidFill>
                  <a:schemeClr val="tx1">
                    <a:lumMod val="50000"/>
                    <a:lumOff val="50000"/>
                  </a:schemeClr>
                </a:solidFill>
                <a:latin typeface="Microsoft YaHei"/>
                <a:cs typeface="Microsoft YaHei"/>
              </a:rPr>
              <a:t>各公司在范围一中，报告其拥有或</a:t>
            </a:r>
            <a:r>
              <a:rPr sz="1600" spc="5" err="1">
                <a:solidFill>
                  <a:schemeClr val="tx1">
                    <a:lumMod val="50000"/>
                    <a:lumOff val="50000"/>
                  </a:schemeClr>
                </a:solidFill>
                <a:latin typeface="Microsoft YaHei"/>
                <a:cs typeface="Microsoft YaHei"/>
              </a:rPr>
              <a:t>控</a:t>
            </a:r>
            <a:r>
              <a:rPr sz="1600" spc="-5" err="1">
                <a:solidFill>
                  <a:schemeClr val="tx1">
                    <a:lumMod val="50000"/>
                    <a:lumOff val="50000"/>
                  </a:schemeClr>
                </a:solidFill>
                <a:latin typeface="Microsoft YaHei"/>
                <a:cs typeface="Microsoft YaHei"/>
              </a:rPr>
              <a:t>制的排</a:t>
            </a:r>
            <a:r>
              <a:rPr sz="1600" spc="-5">
                <a:solidFill>
                  <a:schemeClr val="tx1">
                    <a:lumMod val="50000"/>
                    <a:lumOff val="50000"/>
                  </a:schemeClr>
                </a:solidFill>
                <a:latin typeface="Microsoft YaHei"/>
                <a:cs typeface="Microsoft YaHei"/>
              </a:rPr>
              <a:t> </a:t>
            </a:r>
            <a:r>
              <a:rPr sz="1600" spc="-5" err="1">
                <a:solidFill>
                  <a:schemeClr val="tx1">
                    <a:lumMod val="50000"/>
                    <a:lumOff val="50000"/>
                  </a:schemeClr>
                </a:solidFill>
                <a:latin typeface="Microsoft YaHei"/>
                <a:cs typeface="Microsoft YaHei"/>
              </a:rPr>
              <a:t>放源的温室气体排放情况</a:t>
            </a:r>
            <a:r>
              <a:rPr sz="1600" spc="-5">
                <a:solidFill>
                  <a:schemeClr val="tx1">
                    <a:lumMod val="50000"/>
                    <a:lumOff val="50000"/>
                  </a:schemeClr>
                </a:solidFill>
                <a:latin typeface="Microsoft YaHei"/>
                <a:cs typeface="Microsoft YaHei"/>
              </a:rPr>
              <a:t>。</a:t>
            </a:r>
            <a:endParaRPr sz="1600">
              <a:solidFill>
                <a:schemeClr val="tx1">
                  <a:lumMod val="50000"/>
                  <a:lumOff val="50000"/>
                </a:schemeClr>
              </a:solidFill>
              <a:latin typeface="Microsoft YaHei"/>
              <a:cs typeface="Microsoft YaHei"/>
            </a:endParaRPr>
          </a:p>
          <a:p>
            <a:pPr marL="241300" indent="-228600">
              <a:lnSpc>
                <a:spcPts val="1825"/>
              </a:lnSpc>
              <a:spcBef>
                <a:spcPts val="980"/>
              </a:spcBef>
              <a:buClr>
                <a:srgbClr val="F86423"/>
              </a:buClr>
              <a:buFont typeface="Arial"/>
              <a:buChar char="•"/>
              <a:tabLst>
                <a:tab pos="240665" algn="l"/>
                <a:tab pos="241300" algn="l"/>
              </a:tabLst>
            </a:pPr>
            <a:r>
              <a:rPr sz="1600" b="1" i="1" spc="-5" err="1">
                <a:solidFill>
                  <a:schemeClr val="tx1">
                    <a:lumMod val="50000"/>
                    <a:lumOff val="50000"/>
                  </a:schemeClr>
                </a:solidFill>
                <a:latin typeface="Microsoft YaHei"/>
                <a:cs typeface="Microsoft YaHei"/>
              </a:rPr>
              <a:t>生产电力、热力或蒸汽。</a:t>
            </a:r>
            <a:r>
              <a:rPr sz="1600" spc="-5" err="1">
                <a:solidFill>
                  <a:schemeClr val="tx1">
                    <a:lumMod val="50000"/>
                    <a:lumOff val="50000"/>
                  </a:schemeClr>
                </a:solidFill>
                <a:latin typeface="Microsoft YaHei"/>
                <a:cs typeface="Microsoft YaHei"/>
              </a:rPr>
              <a:t>来自固定</a:t>
            </a:r>
            <a:r>
              <a:rPr sz="1600" spc="5" err="1">
                <a:solidFill>
                  <a:schemeClr val="tx1">
                    <a:lumMod val="50000"/>
                    <a:lumOff val="50000"/>
                  </a:schemeClr>
                </a:solidFill>
                <a:latin typeface="Microsoft YaHei"/>
                <a:cs typeface="Microsoft YaHei"/>
              </a:rPr>
              <a:t>排</a:t>
            </a:r>
            <a:r>
              <a:rPr sz="1600" spc="-5" err="1">
                <a:solidFill>
                  <a:schemeClr val="tx1">
                    <a:lumMod val="50000"/>
                    <a:lumOff val="50000"/>
                  </a:schemeClr>
                </a:solidFill>
                <a:latin typeface="Microsoft YaHei"/>
                <a:cs typeface="Microsoft YaHei"/>
              </a:rPr>
              <a:t>放源的</a:t>
            </a:r>
            <a:endParaRPr sz="1600">
              <a:solidFill>
                <a:schemeClr val="tx1">
                  <a:lumMod val="50000"/>
                  <a:lumOff val="50000"/>
                </a:schemeClr>
              </a:solidFill>
              <a:latin typeface="Microsoft YaHei"/>
              <a:cs typeface="Microsoft YaHei"/>
            </a:endParaRPr>
          </a:p>
          <a:p>
            <a:pPr marL="241300">
              <a:lnSpc>
                <a:spcPts val="1825"/>
              </a:lnSpc>
            </a:pPr>
            <a:r>
              <a:rPr sz="1600" spc="-10" err="1">
                <a:solidFill>
                  <a:schemeClr val="tx1">
                    <a:lumMod val="50000"/>
                    <a:lumOff val="50000"/>
                  </a:schemeClr>
                </a:solidFill>
                <a:latin typeface="Microsoft YaHei"/>
                <a:cs typeface="Microsoft YaHei"/>
              </a:rPr>
              <a:t>燃料燃烧，如锅炉、熔炉和涡轮机</a:t>
            </a:r>
            <a:r>
              <a:rPr sz="1600" spc="-10">
                <a:solidFill>
                  <a:schemeClr val="tx1">
                    <a:lumMod val="50000"/>
                    <a:lumOff val="50000"/>
                  </a:schemeClr>
                </a:solidFill>
                <a:latin typeface="Microsoft YaHei"/>
                <a:cs typeface="Microsoft YaHei"/>
              </a:rPr>
              <a:t>。</a:t>
            </a:r>
            <a:endParaRPr sz="1600">
              <a:solidFill>
                <a:schemeClr val="tx1">
                  <a:lumMod val="50000"/>
                  <a:lumOff val="50000"/>
                </a:schemeClr>
              </a:solidFill>
              <a:latin typeface="Microsoft YaHei"/>
              <a:cs typeface="Microsoft YaHei"/>
            </a:endParaRPr>
          </a:p>
          <a:p>
            <a:pPr marL="241300" marR="22860" indent="-228600">
              <a:lnSpc>
                <a:spcPts val="1730"/>
              </a:lnSpc>
              <a:spcBef>
                <a:spcPts val="1225"/>
              </a:spcBef>
              <a:buClr>
                <a:srgbClr val="F86423"/>
              </a:buClr>
              <a:buFont typeface="Arial"/>
              <a:buChar char="•"/>
              <a:tabLst>
                <a:tab pos="240665" algn="l"/>
                <a:tab pos="241300" algn="l"/>
              </a:tabLst>
            </a:pPr>
            <a:r>
              <a:rPr sz="1600" b="1" spc="-10">
                <a:solidFill>
                  <a:schemeClr val="tx1">
                    <a:lumMod val="50000"/>
                    <a:lumOff val="50000"/>
                  </a:schemeClr>
                </a:solidFill>
                <a:latin typeface="Microsoft YaHei"/>
                <a:cs typeface="Microsoft YaHei"/>
              </a:rPr>
              <a:t>Generation </a:t>
            </a:r>
            <a:r>
              <a:rPr sz="1600" b="1" spc="-20">
                <a:solidFill>
                  <a:schemeClr val="tx1">
                    <a:lumMod val="50000"/>
                    <a:lumOff val="50000"/>
                  </a:schemeClr>
                </a:solidFill>
                <a:latin typeface="Microsoft YaHei"/>
                <a:cs typeface="Microsoft YaHei"/>
              </a:rPr>
              <a:t>of </a:t>
            </a:r>
            <a:r>
              <a:rPr sz="1600" b="1" spc="-15">
                <a:solidFill>
                  <a:schemeClr val="tx1">
                    <a:lumMod val="50000"/>
                    <a:lumOff val="50000"/>
                  </a:schemeClr>
                </a:solidFill>
                <a:latin typeface="Microsoft YaHei"/>
                <a:cs typeface="Microsoft YaHei"/>
              </a:rPr>
              <a:t>electricity, </a:t>
            </a:r>
            <a:r>
              <a:rPr sz="1600" b="1" spc="-5">
                <a:solidFill>
                  <a:schemeClr val="tx1">
                    <a:lumMod val="50000"/>
                    <a:lumOff val="50000"/>
                  </a:schemeClr>
                </a:solidFill>
                <a:latin typeface="Microsoft YaHei"/>
                <a:cs typeface="Microsoft YaHei"/>
              </a:rPr>
              <a:t>heat, </a:t>
            </a:r>
            <a:r>
              <a:rPr sz="1600" b="1" spc="-10">
                <a:solidFill>
                  <a:schemeClr val="tx1">
                    <a:lumMod val="50000"/>
                    <a:lumOff val="50000"/>
                  </a:schemeClr>
                </a:solidFill>
                <a:latin typeface="Microsoft YaHei"/>
                <a:cs typeface="Microsoft YaHei"/>
              </a:rPr>
              <a:t>or  </a:t>
            </a:r>
            <a:r>
              <a:rPr sz="1600" b="1" spc="-5">
                <a:solidFill>
                  <a:schemeClr val="tx1">
                    <a:lumMod val="50000"/>
                    <a:lumOff val="50000"/>
                  </a:schemeClr>
                </a:solidFill>
                <a:latin typeface="Microsoft YaHei"/>
                <a:cs typeface="Microsoft YaHei"/>
              </a:rPr>
              <a:t>steam. </a:t>
            </a:r>
            <a:r>
              <a:rPr sz="1600" spc="-10">
                <a:solidFill>
                  <a:schemeClr val="tx1">
                    <a:lumMod val="50000"/>
                    <a:lumOff val="50000"/>
                  </a:schemeClr>
                </a:solidFill>
                <a:latin typeface="Microsoft YaHei"/>
                <a:cs typeface="Microsoft YaHei"/>
              </a:rPr>
              <a:t>These </a:t>
            </a:r>
            <a:r>
              <a:rPr sz="1600" spc="-5">
                <a:solidFill>
                  <a:schemeClr val="tx1">
                    <a:lumMod val="50000"/>
                    <a:lumOff val="50000"/>
                  </a:schemeClr>
                </a:solidFill>
                <a:latin typeface="Microsoft YaHei"/>
                <a:cs typeface="Microsoft YaHei"/>
              </a:rPr>
              <a:t>emissions </a:t>
            </a:r>
            <a:r>
              <a:rPr sz="1600" spc="-10">
                <a:solidFill>
                  <a:schemeClr val="tx1">
                    <a:lumMod val="50000"/>
                    <a:lumOff val="50000"/>
                  </a:schemeClr>
                </a:solidFill>
                <a:latin typeface="Microsoft YaHei"/>
                <a:cs typeface="Microsoft YaHei"/>
              </a:rPr>
              <a:t>result from  </a:t>
            </a:r>
            <a:r>
              <a:rPr sz="1600" spc="-5">
                <a:solidFill>
                  <a:schemeClr val="tx1">
                    <a:lumMod val="50000"/>
                    <a:lumOff val="50000"/>
                  </a:schemeClr>
                </a:solidFill>
                <a:latin typeface="Microsoft YaHei"/>
                <a:cs typeface="Microsoft YaHei"/>
              </a:rPr>
              <a:t>combustion </a:t>
            </a:r>
            <a:r>
              <a:rPr sz="1600" spc="-20">
                <a:solidFill>
                  <a:schemeClr val="tx1">
                    <a:lumMod val="50000"/>
                    <a:lumOff val="50000"/>
                  </a:schemeClr>
                </a:solidFill>
                <a:latin typeface="Microsoft YaHei"/>
                <a:cs typeface="Microsoft YaHei"/>
              </a:rPr>
              <a:t>of </a:t>
            </a:r>
            <a:r>
              <a:rPr sz="1600" spc="-5">
                <a:solidFill>
                  <a:schemeClr val="tx1">
                    <a:lumMod val="50000"/>
                    <a:lumOff val="50000"/>
                  </a:schemeClr>
                </a:solidFill>
                <a:latin typeface="Microsoft YaHei"/>
                <a:cs typeface="Microsoft YaHei"/>
              </a:rPr>
              <a:t>fuels in </a:t>
            </a:r>
            <a:r>
              <a:rPr sz="1600" spc="5">
                <a:solidFill>
                  <a:schemeClr val="tx1">
                    <a:lumMod val="50000"/>
                    <a:lumOff val="50000"/>
                  </a:schemeClr>
                </a:solidFill>
                <a:latin typeface="Microsoft YaHei"/>
                <a:cs typeface="Microsoft YaHei"/>
              </a:rPr>
              <a:t>stationary  </a:t>
            </a:r>
            <a:r>
              <a:rPr sz="1600" spc="-10">
                <a:solidFill>
                  <a:schemeClr val="tx1">
                    <a:lumMod val="50000"/>
                    <a:lumOff val="50000"/>
                  </a:schemeClr>
                </a:solidFill>
                <a:latin typeface="Microsoft YaHei"/>
                <a:cs typeface="Microsoft YaHei"/>
              </a:rPr>
              <a:t>sources, </a:t>
            </a:r>
            <a:r>
              <a:rPr sz="1600" spc="-5">
                <a:solidFill>
                  <a:schemeClr val="tx1">
                    <a:lumMod val="50000"/>
                    <a:lumOff val="50000"/>
                  </a:schemeClr>
                </a:solidFill>
                <a:latin typeface="Microsoft YaHei"/>
                <a:cs typeface="Microsoft YaHei"/>
              </a:rPr>
              <a:t>e.g., boilers, furnaces,</a:t>
            </a:r>
            <a:r>
              <a:rPr sz="1600" spc="35">
                <a:solidFill>
                  <a:schemeClr val="tx1">
                    <a:lumMod val="50000"/>
                    <a:lumOff val="50000"/>
                  </a:schemeClr>
                </a:solidFill>
                <a:latin typeface="Microsoft YaHei"/>
                <a:cs typeface="Microsoft YaHei"/>
              </a:rPr>
              <a:t> </a:t>
            </a:r>
            <a:r>
              <a:rPr sz="1600" spc="-5">
                <a:solidFill>
                  <a:schemeClr val="tx1">
                    <a:lumMod val="50000"/>
                    <a:lumOff val="50000"/>
                  </a:schemeClr>
                </a:solidFill>
                <a:latin typeface="Microsoft YaHei"/>
                <a:cs typeface="Microsoft YaHei"/>
              </a:rPr>
              <a:t>turbines.</a:t>
            </a:r>
            <a:endParaRPr sz="1600">
              <a:solidFill>
                <a:schemeClr val="tx1">
                  <a:lumMod val="50000"/>
                  <a:lumOff val="50000"/>
                </a:schemeClr>
              </a:solidFill>
              <a:latin typeface="Microsoft YaHei"/>
              <a:cs typeface="Microsoft YaHei"/>
            </a:endParaRPr>
          </a:p>
        </p:txBody>
      </p:sp>
      <p:sp>
        <p:nvSpPr>
          <p:cNvPr id="12" name="object 12"/>
          <p:cNvSpPr/>
          <p:nvPr/>
        </p:nvSpPr>
        <p:spPr>
          <a:xfrm>
            <a:off x="629412" y="4369308"/>
            <a:ext cx="158495" cy="156972"/>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7" name="object 17"/>
          <p:cNvSpPr txBox="1"/>
          <p:nvPr/>
        </p:nvSpPr>
        <p:spPr>
          <a:xfrm>
            <a:off x="5896483" y="4817745"/>
            <a:ext cx="5017770" cy="1153160"/>
          </a:xfrm>
          <a:prstGeom prst="rect">
            <a:avLst/>
          </a:prstGeom>
        </p:spPr>
        <p:txBody>
          <a:bodyPr vert="horz" wrap="square" lIns="0" tIns="12065" rIns="0" bIns="0" rtlCol="0">
            <a:spAutoFit/>
          </a:bodyPr>
          <a:lstStyle/>
          <a:p>
            <a:pPr marL="83820" indent="-71755">
              <a:lnSpc>
                <a:spcPct val="100000"/>
              </a:lnSpc>
              <a:spcBef>
                <a:spcPts val="95"/>
              </a:spcBef>
              <a:buClr>
                <a:srgbClr val="F86423"/>
              </a:buClr>
              <a:buSzPct val="93750"/>
              <a:buFont typeface="Arial"/>
              <a:buChar char="•"/>
              <a:tabLst>
                <a:tab pos="84455" algn="l"/>
              </a:tabLst>
            </a:pPr>
            <a:r>
              <a:rPr sz="1600" b="1" i="1" spc="-5" err="1">
                <a:solidFill>
                  <a:schemeClr val="tx1">
                    <a:lumMod val="50000"/>
                    <a:lumOff val="50000"/>
                  </a:schemeClr>
                </a:solidFill>
                <a:latin typeface="Microsoft YaHei"/>
                <a:cs typeface="Microsoft YaHei"/>
              </a:rPr>
              <a:t>物理或化学工艺</a:t>
            </a:r>
            <a:r>
              <a:rPr sz="1600" b="1" i="1" spc="-5">
                <a:solidFill>
                  <a:schemeClr val="tx1">
                    <a:lumMod val="50000"/>
                    <a:lumOff val="50000"/>
                  </a:schemeClr>
                </a:solidFill>
                <a:latin typeface="Microsoft YaHei"/>
                <a:cs typeface="Microsoft YaHei"/>
              </a:rPr>
              <a:t>。</a:t>
            </a:r>
            <a:r>
              <a:rPr sz="1600" b="1" i="1" spc="5">
                <a:solidFill>
                  <a:schemeClr val="tx1">
                    <a:lumMod val="50000"/>
                    <a:lumOff val="50000"/>
                  </a:schemeClr>
                </a:solidFill>
                <a:latin typeface="Microsoft YaHei"/>
                <a:cs typeface="Microsoft YaHei"/>
              </a:rPr>
              <a:t> </a:t>
            </a:r>
            <a:r>
              <a:rPr sz="1600" spc="-5" err="1">
                <a:solidFill>
                  <a:schemeClr val="tx1">
                    <a:lumMod val="50000"/>
                    <a:lumOff val="50000"/>
                  </a:schemeClr>
                </a:solidFill>
                <a:latin typeface="Microsoft YaHei"/>
                <a:cs typeface="Microsoft YaHei"/>
              </a:rPr>
              <a:t>来自化学品和原料的生产或加工</a:t>
            </a:r>
            <a:r>
              <a:rPr sz="1600" spc="-5">
                <a:solidFill>
                  <a:schemeClr val="tx1">
                    <a:lumMod val="50000"/>
                    <a:lumOff val="50000"/>
                  </a:schemeClr>
                </a:solidFill>
                <a:latin typeface="Microsoft YaHei"/>
                <a:cs typeface="Microsoft YaHei"/>
              </a:rPr>
              <a:t>。</a:t>
            </a:r>
            <a:endParaRPr sz="1600">
              <a:solidFill>
                <a:schemeClr val="tx1">
                  <a:lumMod val="50000"/>
                  <a:lumOff val="50000"/>
                </a:schemeClr>
              </a:solidFill>
              <a:latin typeface="Microsoft YaHei"/>
              <a:cs typeface="Microsoft YaHei"/>
            </a:endParaRPr>
          </a:p>
          <a:p>
            <a:pPr marL="12700" marR="5080">
              <a:lnSpc>
                <a:spcPct val="100000"/>
              </a:lnSpc>
              <a:spcBef>
                <a:spcPts val="1200"/>
              </a:spcBef>
              <a:buClr>
                <a:srgbClr val="F86423"/>
              </a:buClr>
              <a:buSzPct val="93750"/>
              <a:buFont typeface="Arial"/>
              <a:buChar char="•"/>
              <a:tabLst>
                <a:tab pos="84455" algn="l"/>
              </a:tabLst>
            </a:pPr>
            <a:r>
              <a:rPr sz="1600" b="1" spc="-5">
                <a:solidFill>
                  <a:schemeClr val="tx1">
                    <a:lumMod val="50000"/>
                    <a:lumOff val="50000"/>
                  </a:schemeClr>
                </a:solidFill>
                <a:latin typeface="Microsoft YaHei"/>
                <a:cs typeface="Microsoft YaHei"/>
              </a:rPr>
              <a:t>Physical </a:t>
            </a:r>
            <a:r>
              <a:rPr sz="1600" b="1" spc="-10">
                <a:solidFill>
                  <a:schemeClr val="tx1">
                    <a:lumMod val="50000"/>
                    <a:lumOff val="50000"/>
                  </a:schemeClr>
                </a:solidFill>
                <a:latin typeface="Microsoft YaHei"/>
                <a:cs typeface="Microsoft YaHei"/>
              </a:rPr>
              <a:t>or </a:t>
            </a:r>
            <a:r>
              <a:rPr sz="1600" b="1" spc="-5">
                <a:solidFill>
                  <a:schemeClr val="tx1">
                    <a:lumMod val="50000"/>
                    <a:lumOff val="50000"/>
                  </a:schemeClr>
                </a:solidFill>
                <a:latin typeface="Microsoft YaHei"/>
                <a:cs typeface="Microsoft YaHei"/>
              </a:rPr>
              <a:t>chemical processing. </a:t>
            </a:r>
            <a:r>
              <a:rPr sz="1600" spc="-5">
                <a:solidFill>
                  <a:schemeClr val="tx1">
                    <a:lumMod val="50000"/>
                    <a:lumOff val="50000"/>
                  </a:schemeClr>
                </a:solidFill>
                <a:latin typeface="Microsoft YaHei"/>
                <a:cs typeface="Microsoft YaHei"/>
              </a:rPr>
              <a:t>Most </a:t>
            </a:r>
            <a:r>
              <a:rPr sz="1600" spc="-20">
                <a:solidFill>
                  <a:schemeClr val="tx1">
                    <a:lumMod val="50000"/>
                    <a:lumOff val="50000"/>
                  </a:schemeClr>
                </a:solidFill>
                <a:latin typeface="Microsoft YaHei"/>
                <a:cs typeface="Microsoft YaHei"/>
              </a:rPr>
              <a:t>of </a:t>
            </a:r>
            <a:r>
              <a:rPr sz="1600" spc="-5">
                <a:solidFill>
                  <a:schemeClr val="tx1">
                    <a:lumMod val="50000"/>
                    <a:lumOff val="50000"/>
                  </a:schemeClr>
                </a:solidFill>
                <a:latin typeface="Microsoft YaHei"/>
                <a:cs typeface="Microsoft YaHei"/>
              </a:rPr>
              <a:t>these  emissions </a:t>
            </a:r>
            <a:r>
              <a:rPr sz="1600" spc="-15">
                <a:solidFill>
                  <a:schemeClr val="tx1">
                    <a:lumMod val="50000"/>
                    <a:lumOff val="50000"/>
                  </a:schemeClr>
                </a:solidFill>
                <a:latin typeface="Microsoft YaHei"/>
                <a:cs typeface="Microsoft YaHei"/>
              </a:rPr>
              <a:t>result </a:t>
            </a:r>
            <a:r>
              <a:rPr sz="1600" spc="-10">
                <a:solidFill>
                  <a:schemeClr val="tx1">
                    <a:lumMod val="50000"/>
                    <a:lumOff val="50000"/>
                  </a:schemeClr>
                </a:solidFill>
                <a:latin typeface="Microsoft YaHei"/>
                <a:cs typeface="Microsoft YaHei"/>
              </a:rPr>
              <a:t>from manufacture </a:t>
            </a:r>
            <a:r>
              <a:rPr sz="1600" spc="-5">
                <a:solidFill>
                  <a:schemeClr val="tx1">
                    <a:lumMod val="50000"/>
                    <a:lumOff val="50000"/>
                  </a:schemeClr>
                </a:solidFill>
                <a:latin typeface="Microsoft YaHei"/>
                <a:cs typeface="Microsoft YaHei"/>
              </a:rPr>
              <a:t>or </a:t>
            </a:r>
            <a:r>
              <a:rPr sz="1600" spc="-10">
                <a:solidFill>
                  <a:schemeClr val="tx1">
                    <a:lumMod val="50000"/>
                    <a:lumOff val="50000"/>
                  </a:schemeClr>
                </a:solidFill>
                <a:latin typeface="Microsoft YaHei"/>
                <a:cs typeface="Microsoft YaHei"/>
              </a:rPr>
              <a:t>processing </a:t>
            </a:r>
            <a:r>
              <a:rPr sz="1600" spc="-20">
                <a:solidFill>
                  <a:schemeClr val="tx1">
                    <a:lumMod val="50000"/>
                    <a:lumOff val="50000"/>
                  </a:schemeClr>
                </a:solidFill>
                <a:latin typeface="Microsoft YaHei"/>
                <a:cs typeface="Microsoft YaHei"/>
              </a:rPr>
              <a:t>of  </a:t>
            </a:r>
            <a:r>
              <a:rPr sz="1600" spc="-5">
                <a:solidFill>
                  <a:schemeClr val="tx1">
                    <a:lumMod val="50000"/>
                    <a:lumOff val="50000"/>
                  </a:schemeClr>
                </a:solidFill>
                <a:latin typeface="Microsoft YaHei"/>
                <a:cs typeface="Microsoft YaHei"/>
              </a:rPr>
              <a:t>chemicals and</a:t>
            </a:r>
            <a:r>
              <a:rPr sz="1600" spc="20">
                <a:solidFill>
                  <a:schemeClr val="tx1">
                    <a:lumMod val="50000"/>
                    <a:lumOff val="50000"/>
                  </a:schemeClr>
                </a:solidFill>
                <a:latin typeface="Microsoft YaHei"/>
                <a:cs typeface="Microsoft YaHei"/>
              </a:rPr>
              <a:t> </a:t>
            </a:r>
            <a:r>
              <a:rPr sz="1600" spc="-5">
                <a:solidFill>
                  <a:schemeClr val="tx1">
                    <a:lumMod val="50000"/>
                    <a:lumOff val="50000"/>
                  </a:schemeClr>
                </a:solidFill>
                <a:latin typeface="Microsoft YaHei"/>
                <a:cs typeface="Microsoft YaHei"/>
              </a:rPr>
              <a:t>materials.</a:t>
            </a:r>
            <a:endParaRPr sz="1600">
              <a:solidFill>
                <a:schemeClr val="tx1">
                  <a:lumMod val="50000"/>
                  <a:lumOff val="50000"/>
                </a:schemeClr>
              </a:solidFill>
              <a:latin typeface="Microsoft YaHei"/>
              <a:cs typeface="Microsoft YaHei"/>
            </a:endParaRPr>
          </a:p>
        </p:txBody>
      </p:sp>
      <p:sp>
        <p:nvSpPr>
          <p:cNvPr id="6" name="object 6"/>
          <p:cNvSpPr/>
          <p:nvPr/>
        </p:nvSpPr>
        <p:spPr>
          <a:xfrm>
            <a:off x="110330" y="-17526"/>
            <a:ext cx="4164143" cy="3640836"/>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4" name="object 14"/>
          <p:cNvSpPr/>
          <p:nvPr/>
        </p:nvSpPr>
        <p:spPr>
          <a:xfrm>
            <a:off x="4230666" y="2301748"/>
            <a:ext cx="2368295" cy="2368296"/>
          </a:xfrm>
          <a:prstGeom prst="rect">
            <a:avLst/>
          </a:prstGeom>
          <a:blipFill>
            <a:blip r:embed="rId9"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3" name="object 13"/>
          <p:cNvSpPr/>
          <p:nvPr/>
        </p:nvSpPr>
        <p:spPr>
          <a:xfrm>
            <a:off x="1328230" y="3917441"/>
            <a:ext cx="3204146" cy="2958078"/>
          </a:xfrm>
          <a:prstGeom prst="rect">
            <a:avLst/>
          </a:prstGeom>
          <a:blipFill>
            <a:blip r:embed="rId10"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790386" y="6448250"/>
            <a:ext cx="182534" cy="14753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txBox="1"/>
          <p:nvPr/>
        </p:nvSpPr>
        <p:spPr>
          <a:xfrm>
            <a:off x="541629" y="6440139"/>
            <a:ext cx="10558780" cy="171450"/>
          </a:xfrm>
          <a:prstGeom prst="rect">
            <a:avLst/>
          </a:prstGeom>
        </p:spPr>
        <p:txBody>
          <a:bodyPr vert="horz" wrap="square" lIns="0" tIns="0" rIns="0" bIns="0" rtlCol="0">
            <a:spAutoFit/>
          </a:bodyPr>
          <a:lstStyle/>
          <a:p>
            <a:pPr>
              <a:lnSpc>
                <a:spcPts val="1350"/>
              </a:lnSpc>
              <a:tabLst>
                <a:tab pos="9460865" algn="l"/>
              </a:tabLst>
            </a:pPr>
            <a:r>
              <a:rPr sz="1200" b="1" spc="-40">
                <a:solidFill>
                  <a:srgbClr val="F8642D"/>
                </a:solidFill>
                <a:latin typeface="Arial"/>
                <a:cs typeface="Arial"/>
              </a:rPr>
              <a:t>P</a:t>
            </a:r>
            <a:r>
              <a:rPr sz="1200" b="1" spc="-110">
                <a:solidFill>
                  <a:srgbClr val="F8642D"/>
                </a:solidFill>
                <a:latin typeface="Arial"/>
                <a:cs typeface="Arial"/>
              </a:rPr>
              <a:t>S</a:t>
            </a:r>
            <a:r>
              <a:rPr sz="1200" b="1" spc="-25">
                <a:solidFill>
                  <a:srgbClr val="F8642D"/>
                </a:solidFill>
                <a:latin typeface="Arial"/>
                <a:cs typeface="Arial"/>
              </a:rPr>
              <a:t>CI</a:t>
            </a:r>
            <a:r>
              <a:rPr sz="1200" b="1">
                <a:solidFill>
                  <a:srgbClr val="F8642D"/>
                </a:solidFill>
                <a:latin typeface="Arial"/>
                <a:cs typeface="Arial"/>
              </a:rPr>
              <a:t>	</a:t>
            </a:r>
            <a:r>
              <a:rPr sz="1200" b="1" spc="-10">
                <a:solidFill>
                  <a:srgbClr val="848484"/>
                </a:solidFill>
                <a:latin typeface="Arial"/>
                <a:cs typeface="Arial"/>
              </a:rPr>
              <a:t>@</a:t>
            </a:r>
            <a:r>
              <a:rPr sz="1200" b="1" spc="-40">
                <a:solidFill>
                  <a:srgbClr val="848484"/>
                </a:solidFill>
                <a:latin typeface="Arial"/>
                <a:cs typeface="Arial"/>
              </a:rPr>
              <a:t>P</a:t>
            </a:r>
            <a:r>
              <a:rPr sz="1200" b="1" spc="-110">
                <a:solidFill>
                  <a:srgbClr val="848484"/>
                </a:solidFill>
                <a:latin typeface="Arial"/>
                <a:cs typeface="Arial"/>
              </a:rPr>
              <a:t>S</a:t>
            </a:r>
            <a:r>
              <a:rPr sz="1200" b="1" spc="-25">
                <a:solidFill>
                  <a:srgbClr val="848484"/>
                </a:solidFill>
                <a:latin typeface="Arial"/>
                <a:cs typeface="Arial"/>
              </a:rPr>
              <a:t>CI</a:t>
            </a:r>
            <a:r>
              <a:rPr sz="1200" b="1" spc="40">
                <a:solidFill>
                  <a:srgbClr val="848484"/>
                </a:solidFill>
                <a:latin typeface="Arial"/>
                <a:cs typeface="Arial"/>
              </a:rPr>
              <a:t>nit</a:t>
            </a:r>
            <a:r>
              <a:rPr sz="1200" b="1">
                <a:solidFill>
                  <a:srgbClr val="848484"/>
                </a:solidFill>
                <a:latin typeface="Arial"/>
                <a:cs typeface="Arial"/>
              </a:rPr>
              <a:t>ia</a:t>
            </a:r>
            <a:r>
              <a:rPr sz="1200" b="1" spc="130">
                <a:solidFill>
                  <a:srgbClr val="848484"/>
                </a:solidFill>
                <a:latin typeface="Arial"/>
                <a:cs typeface="Arial"/>
              </a:rPr>
              <a:t>t</a:t>
            </a:r>
            <a:r>
              <a:rPr sz="1200" b="1" spc="10">
                <a:solidFill>
                  <a:srgbClr val="848484"/>
                </a:solidFill>
                <a:latin typeface="Arial"/>
                <a:cs typeface="Arial"/>
              </a:rPr>
              <a:t>ive</a:t>
            </a:r>
            <a:endParaRPr sz="1200">
              <a:latin typeface="Arial"/>
              <a:cs typeface="Arial"/>
            </a:endParaRPr>
          </a:p>
        </p:txBody>
      </p:sp>
      <p:sp>
        <p:nvSpPr>
          <p:cNvPr id="4" name="object 4"/>
          <p:cNvSpPr/>
          <p:nvPr/>
        </p:nvSpPr>
        <p:spPr>
          <a:xfrm>
            <a:off x="0" y="0"/>
            <a:ext cx="12189460" cy="6858000"/>
          </a:xfrm>
          <a:custGeom>
            <a:avLst/>
            <a:gdLst/>
            <a:ahLst/>
            <a:cxnLst/>
            <a:rect l="l" t="t" r="r" b="b"/>
            <a:pathLst>
              <a:path w="12189460" h="6858000">
                <a:moveTo>
                  <a:pt x="0" y="6858000"/>
                </a:moveTo>
                <a:lnTo>
                  <a:pt x="12188952" y="6858000"/>
                </a:lnTo>
                <a:lnTo>
                  <a:pt x="12188952" y="0"/>
                </a:lnTo>
                <a:lnTo>
                  <a:pt x="0" y="0"/>
                </a:lnTo>
                <a:lnTo>
                  <a:pt x="0" y="6858000"/>
                </a:lnTo>
                <a:close/>
              </a:path>
            </a:pathLst>
          </a:custGeom>
          <a:solidFill>
            <a:srgbClr val="FFFFFF"/>
          </a:solidFill>
        </p:spPr>
        <p:txBody>
          <a:bodyPr wrap="square" lIns="0" tIns="0" rIns="0" bIns="0" rtlCol="0"/>
          <a:lstStyle/>
          <a:p>
            <a:endParaRPr/>
          </a:p>
        </p:txBody>
      </p:sp>
      <p:sp>
        <p:nvSpPr>
          <p:cNvPr id="5" name="object 5"/>
          <p:cNvSpPr txBox="1">
            <a:spLocks noGrp="1"/>
          </p:cNvSpPr>
          <p:nvPr>
            <p:ph type="title"/>
          </p:nvPr>
        </p:nvSpPr>
        <p:spPr>
          <a:xfrm>
            <a:off x="388721" y="167612"/>
            <a:ext cx="7369809" cy="1111330"/>
          </a:xfrm>
          <a:prstGeom prst="rect">
            <a:avLst/>
          </a:prstGeom>
        </p:spPr>
        <p:txBody>
          <a:bodyPr vert="horz" wrap="square" lIns="0" tIns="12065" rIns="0" bIns="0" rtlCol="0">
            <a:spAutoFit/>
          </a:bodyPr>
          <a:lstStyle/>
          <a:p>
            <a:pPr marL="12700">
              <a:lnSpc>
                <a:spcPts val="4620"/>
              </a:lnSpc>
              <a:spcBef>
                <a:spcPts val="95"/>
              </a:spcBef>
            </a:pPr>
            <a:r>
              <a:rPr spc="-10" err="1">
                <a:solidFill>
                  <a:srgbClr val="F86423"/>
                </a:solidFill>
                <a:latin typeface="+mn-lt"/>
              </a:rPr>
              <a:t>范围一：直接温室气体排放</a:t>
            </a:r>
            <a:endParaRPr sz="2400" spc="-10">
              <a:solidFill>
                <a:srgbClr val="F86423"/>
              </a:solidFill>
              <a:latin typeface="+mn-lt"/>
            </a:endParaRPr>
          </a:p>
          <a:p>
            <a:pPr marL="12700">
              <a:lnSpc>
                <a:spcPts val="4620"/>
              </a:lnSpc>
            </a:pPr>
            <a:r>
              <a:rPr sz="2400" i="0" spc="-95">
                <a:solidFill>
                  <a:srgbClr val="F86423"/>
                </a:solidFill>
                <a:latin typeface="Ubuntu" panose="020B0504030602030204" pitchFamily="34" charset="0"/>
                <a:cs typeface="Lucida Sans"/>
              </a:rPr>
              <a:t>Scope </a:t>
            </a:r>
            <a:r>
              <a:rPr sz="2400" i="0" spc="-150">
                <a:solidFill>
                  <a:srgbClr val="F86423"/>
                </a:solidFill>
                <a:latin typeface="Ubuntu" panose="020B0504030602030204" pitchFamily="34" charset="0"/>
                <a:cs typeface="Lucida Sans"/>
              </a:rPr>
              <a:t>1: </a:t>
            </a:r>
            <a:r>
              <a:rPr sz="2400" i="0" spc="-85">
                <a:solidFill>
                  <a:srgbClr val="F86423"/>
                </a:solidFill>
                <a:latin typeface="Ubuntu" panose="020B0504030602030204" pitchFamily="34" charset="0"/>
                <a:cs typeface="Lucida Sans"/>
              </a:rPr>
              <a:t>Direct </a:t>
            </a:r>
            <a:r>
              <a:rPr sz="2400" i="0" spc="-185">
                <a:solidFill>
                  <a:srgbClr val="F86423"/>
                </a:solidFill>
                <a:latin typeface="Ubuntu" panose="020B0504030602030204" pitchFamily="34" charset="0"/>
                <a:cs typeface="Lucida Sans"/>
              </a:rPr>
              <a:t>GHG</a:t>
            </a:r>
            <a:r>
              <a:rPr sz="2400" i="0" spc="-944">
                <a:solidFill>
                  <a:srgbClr val="F86423"/>
                </a:solidFill>
                <a:latin typeface="Ubuntu" panose="020B0504030602030204" pitchFamily="34" charset="0"/>
                <a:cs typeface="Lucida Sans"/>
              </a:rPr>
              <a:t> </a:t>
            </a:r>
            <a:r>
              <a:rPr lang="en-GB" sz="2400" i="0" spc="-944">
                <a:solidFill>
                  <a:srgbClr val="F86423"/>
                </a:solidFill>
                <a:latin typeface="Ubuntu" panose="020B0504030602030204" pitchFamily="34" charset="0"/>
                <a:cs typeface="Lucida Sans"/>
              </a:rPr>
              <a:t>  </a:t>
            </a:r>
            <a:r>
              <a:rPr lang="en-GB" sz="2400" spc="-235">
                <a:solidFill>
                  <a:srgbClr val="F86423"/>
                </a:solidFill>
                <a:latin typeface="Ubuntu" panose="020B0504030602030204" pitchFamily="34" charset="0"/>
                <a:cs typeface="Lucida Sans"/>
              </a:rPr>
              <a:t> E</a:t>
            </a:r>
            <a:r>
              <a:rPr sz="2400" i="0" spc="-235">
                <a:solidFill>
                  <a:srgbClr val="F86423"/>
                </a:solidFill>
                <a:latin typeface="Ubuntu" panose="020B0504030602030204" pitchFamily="34" charset="0"/>
                <a:cs typeface="Lucida Sans"/>
              </a:rPr>
              <a:t>missions</a:t>
            </a:r>
          </a:p>
        </p:txBody>
      </p:sp>
      <p:sp>
        <p:nvSpPr>
          <p:cNvPr id="7" name="object 7"/>
          <p:cNvSpPr/>
          <p:nvPr/>
        </p:nvSpPr>
        <p:spPr>
          <a:xfrm>
            <a:off x="8453628" y="3681976"/>
            <a:ext cx="3738372" cy="3175991"/>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5702808" y="2197589"/>
            <a:ext cx="3457955" cy="3467100"/>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p:nvPr/>
        </p:nvSpPr>
        <p:spPr>
          <a:xfrm>
            <a:off x="7621523" y="0"/>
            <a:ext cx="4570476" cy="3537204"/>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2" name="object 12"/>
          <p:cNvSpPr txBox="1"/>
          <p:nvPr/>
        </p:nvSpPr>
        <p:spPr>
          <a:xfrm>
            <a:off x="520700" y="1488440"/>
            <a:ext cx="5468620" cy="4915535"/>
          </a:xfrm>
          <a:prstGeom prst="rect">
            <a:avLst/>
          </a:prstGeom>
        </p:spPr>
        <p:txBody>
          <a:bodyPr vert="horz" wrap="square" lIns="0" tIns="12065" rIns="0" bIns="0" rtlCol="0">
            <a:spAutoFit/>
          </a:bodyPr>
          <a:lstStyle/>
          <a:p>
            <a:pPr marL="27305">
              <a:lnSpc>
                <a:spcPct val="100000"/>
              </a:lnSpc>
              <a:spcBef>
                <a:spcPts val="95"/>
              </a:spcBef>
              <a:buSzPct val="93750"/>
              <a:tabLst>
                <a:tab pos="99695" algn="l"/>
              </a:tabLst>
            </a:pPr>
            <a:r>
              <a:rPr sz="1600" b="1" i="1" spc="-5" err="1">
                <a:solidFill>
                  <a:schemeClr val="tx1">
                    <a:lumMod val="50000"/>
                    <a:lumOff val="50000"/>
                  </a:schemeClr>
                </a:solidFill>
                <a:latin typeface="Microsoft YaHei"/>
                <a:cs typeface="Microsoft YaHei"/>
              </a:rPr>
              <a:t>运输原料、产品、废弃物和员工</a:t>
            </a:r>
            <a:r>
              <a:rPr sz="1600" b="1" i="1" err="1">
                <a:solidFill>
                  <a:schemeClr val="tx1">
                    <a:lumMod val="50000"/>
                    <a:lumOff val="50000"/>
                  </a:schemeClr>
                </a:solidFill>
                <a:latin typeface="Microsoft YaHei"/>
                <a:cs typeface="Microsoft YaHei"/>
              </a:rPr>
              <a:t>。</a:t>
            </a:r>
            <a:r>
              <a:rPr sz="1600" spc="5" err="1">
                <a:solidFill>
                  <a:schemeClr val="tx1">
                    <a:lumMod val="50000"/>
                    <a:lumOff val="50000"/>
                  </a:schemeClr>
                </a:solidFill>
                <a:latin typeface="Microsoft YaHei"/>
                <a:cs typeface="Microsoft YaHei"/>
              </a:rPr>
              <a:t>这</a:t>
            </a:r>
            <a:r>
              <a:rPr sz="1600" spc="-5" err="1">
                <a:solidFill>
                  <a:schemeClr val="tx1">
                    <a:lumMod val="50000"/>
                    <a:lumOff val="50000"/>
                  </a:schemeClr>
                </a:solidFill>
                <a:latin typeface="Microsoft YaHei"/>
                <a:cs typeface="Microsoft YaHei"/>
              </a:rPr>
              <a:t>些排</a:t>
            </a:r>
            <a:r>
              <a:rPr sz="1600" spc="5" err="1">
                <a:solidFill>
                  <a:schemeClr val="tx1">
                    <a:lumMod val="50000"/>
                    <a:lumOff val="50000"/>
                  </a:schemeClr>
                </a:solidFill>
                <a:latin typeface="Microsoft YaHei"/>
                <a:cs typeface="Microsoft YaHei"/>
              </a:rPr>
              <a:t>放</a:t>
            </a:r>
            <a:r>
              <a:rPr sz="1600" spc="-5" err="1">
                <a:solidFill>
                  <a:schemeClr val="tx1">
                    <a:lumMod val="50000"/>
                    <a:lumOff val="50000"/>
                  </a:schemeClr>
                </a:solidFill>
                <a:latin typeface="Microsoft YaHei"/>
                <a:cs typeface="Microsoft YaHei"/>
              </a:rPr>
              <a:t>来自</a:t>
            </a:r>
            <a:r>
              <a:rPr sz="1600" spc="5" err="1">
                <a:solidFill>
                  <a:schemeClr val="tx1">
                    <a:lumMod val="50000"/>
                    <a:lumOff val="50000"/>
                  </a:schemeClr>
                </a:solidFill>
                <a:latin typeface="Microsoft YaHei"/>
                <a:cs typeface="Microsoft YaHei"/>
              </a:rPr>
              <a:t>公</a:t>
            </a:r>
            <a:r>
              <a:rPr sz="1600" spc="-5" err="1">
                <a:solidFill>
                  <a:schemeClr val="tx1">
                    <a:lumMod val="50000"/>
                    <a:lumOff val="50000"/>
                  </a:schemeClr>
                </a:solidFill>
                <a:latin typeface="Microsoft YaHei"/>
                <a:cs typeface="Microsoft YaHei"/>
              </a:rPr>
              <a:t>司拥有</a:t>
            </a:r>
            <a:endParaRPr sz="1600">
              <a:solidFill>
                <a:schemeClr val="tx1">
                  <a:lumMod val="50000"/>
                  <a:lumOff val="50000"/>
                </a:schemeClr>
              </a:solidFill>
              <a:latin typeface="Microsoft YaHei"/>
              <a:cs typeface="Microsoft YaHei"/>
            </a:endParaRPr>
          </a:p>
          <a:p>
            <a:pPr marL="27940" marR="5080">
              <a:lnSpc>
                <a:spcPct val="100000"/>
              </a:lnSpc>
            </a:pPr>
            <a:r>
              <a:rPr sz="1600" spc="-5">
                <a:solidFill>
                  <a:schemeClr val="tx1">
                    <a:lumMod val="50000"/>
                    <a:lumOff val="50000"/>
                  </a:schemeClr>
                </a:solidFill>
                <a:latin typeface="Microsoft YaHei"/>
                <a:cs typeface="Microsoft YaHei"/>
              </a:rPr>
              <a:t>/</a:t>
            </a:r>
            <a:r>
              <a:rPr sz="1600" spc="-75">
                <a:solidFill>
                  <a:schemeClr val="tx1">
                    <a:lumMod val="50000"/>
                    <a:lumOff val="50000"/>
                  </a:schemeClr>
                </a:solidFill>
                <a:latin typeface="Microsoft YaHei"/>
                <a:cs typeface="Microsoft YaHei"/>
              </a:rPr>
              <a:t> </a:t>
            </a:r>
            <a:r>
              <a:rPr sz="1600" spc="5" err="1">
                <a:solidFill>
                  <a:schemeClr val="tx1">
                    <a:lumMod val="50000"/>
                    <a:lumOff val="50000"/>
                  </a:schemeClr>
                </a:solidFill>
                <a:latin typeface="Microsoft YaHei"/>
                <a:cs typeface="Microsoft YaHei"/>
              </a:rPr>
              <a:t>控</a:t>
            </a:r>
            <a:r>
              <a:rPr sz="1600" spc="-5" err="1">
                <a:solidFill>
                  <a:schemeClr val="tx1">
                    <a:lumMod val="50000"/>
                    <a:lumOff val="50000"/>
                  </a:schemeClr>
                </a:solidFill>
                <a:latin typeface="Microsoft YaHei"/>
                <a:cs typeface="Microsoft YaHei"/>
              </a:rPr>
              <a:t>制的</a:t>
            </a:r>
            <a:r>
              <a:rPr sz="1600" spc="5" err="1">
                <a:solidFill>
                  <a:schemeClr val="tx1">
                    <a:lumMod val="50000"/>
                    <a:lumOff val="50000"/>
                  </a:schemeClr>
                </a:solidFill>
                <a:latin typeface="Microsoft YaHei"/>
                <a:cs typeface="Microsoft YaHei"/>
              </a:rPr>
              <a:t>运</a:t>
            </a:r>
            <a:r>
              <a:rPr sz="1600" spc="-5" err="1">
                <a:solidFill>
                  <a:schemeClr val="tx1">
                    <a:lumMod val="50000"/>
                    <a:lumOff val="50000"/>
                  </a:schemeClr>
                </a:solidFill>
                <a:latin typeface="Microsoft YaHei"/>
                <a:cs typeface="Microsoft YaHei"/>
              </a:rPr>
              <a:t>输</a:t>
            </a:r>
            <a:r>
              <a:rPr sz="1600" spc="5" err="1">
                <a:solidFill>
                  <a:schemeClr val="tx1">
                    <a:lumMod val="50000"/>
                    <a:lumOff val="50000"/>
                  </a:schemeClr>
                </a:solidFill>
                <a:latin typeface="Microsoft YaHei"/>
                <a:cs typeface="Microsoft YaHei"/>
              </a:rPr>
              <a:t>工</a:t>
            </a:r>
            <a:r>
              <a:rPr sz="1600" spc="-5" err="1">
                <a:solidFill>
                  <a:schemeClr val="tx1">
                    <a:lumMod val="50000"/>
                    <a:lumOff val="50000"/>
                  </a:schemeClr>
                </a:solidFill>
                <a:latin typeface="Microsoft YaHei"/>
                <a:cs typeface="Microsoft YaHei"/>
              </a:rPr>
              <a:t>具燃烧</a:t>
            </a:r>
            <a:r>
              <a:rPr sz="1600" spc="5" err="1">
                <a:solidFill>
                  <a:schemeClr val="tx1">
                    <a:lumMod val="50000"/>
                    <a:lumOff val="50000"/>
                  </a:schemeClr>
                </a:solidFill>
                <a:latin typeface="Microsoft YaHei"/>
                <a:cs typeface="Microsoft YaHei"/>
              </a:rPr>
              <a:t>排</a:t>
            </a:r>
            <a:r>
              <a:rPr sz="1600" spc="-5" err="1">
                <a:solidFill>
                  <a:schemeClr val="tx1">
                    <a:lumMod val="50000"/>
                    <a:lumOff val="50000"/>
                  </a:schemeClr>
                </a:solidFill>
                <a:latin typeface="Microsoft YaHei"/>
                <a:cs typeface="Microsoft YaHei"/>
              </a:rPr>
              <a:t>放源</a:t>
            </a:r>
            <a:r>
              <a:rPr sz="1600" spc="5" err="1">
                <a:solidFill>
                  <a:schemeClr val="tx1">
                    <a:lumMod val="50000"/>
                    <a:lumOff val="50000"/>
                  </a:schemeClr>
                </a:solidFill>
                <a:latin typeface="Microsoft YaHei"/>
                <a:cs typeface="Microsoft YaHei"/>
              </a:rPr>
              <a:t>（</a:t>
            </a:r>
            <a:r>
              <a:rPr sz="1600" spc="-5" err="1">
                <a:solidFill>
                  <a:schemeClr val="tx1">
                    <a:lumMod val="50000"/>
                    <a:lumOff val="50000"/>
                  </a:schemeClr>
                </a:solidFill>
                <a:latin typeface="Microsoft YaHei"/>
                <a:cs typeface="Microsoft YaHei"/>
              </a:rPr>
              <a:t>如卡车</a:t>
            </a:r>
            <a:r>
              <a:rPr sz="1600" spc="5" err="1">
                <a:solidFill>
                  <a:schemeClr val="tx1">
                    <a:lumMod val="50000"/>
                    <a:lumOff val="50000"/>
                  </a:schemeClr>
                </a:solidFill>
                <a:latin typeface="Microsoft YaHei"/>
                <a:cs typeface="Microsoft YaHei"/>
              </a:rPr>
              <a:t>、</a:t>
            </a:r>
            <a:r>
              <a:rPr sz="1600" spc="-5" err="1">
                <a:solidFill>
                  <a:schemeClr val="tx1">
                    <a:lumMod val="50000"/>
                    <a:lumOff val="50000"/>
                  </a:schemeClr>
                </a:solidFill>
                <a:latin typeface="Microsoft YaHei"/>
                <a:cs typeface="Microsoft YaHei"/>
              </a:rPr>
              <a:t>火车</a:t>
            </a:r>
            <a:r>
              <a:rPr sz="1600" spc="5" err="1">
                <a:solidFill>
                  <a:schemeClr val="tx1">
                    <a:lumMod val="50000"/>
                    <a:lumOff val="50000"/>
                  </a:schemeClr>
                </a:solidFill>
                <a:latin typeface="Microsoft YaHei"/>
                <a:cs typeface="Microsoft YaHei"/>
              </a:rPr>
              <a:t>、</a:t>
            </a:r>
            <a:r>
              <a:rPr sz="1600" spc="-5" err="1">
                <a:solidFill>
                  <a:schemeClr val="tx1">
                    <a:lumMod val="50000"/>
                    <a:lumOff val="50000"/>
                  </a:schemeClr>
                </a:solidFill>
                <a:latin typeface="Microsoft YaHei"/>
                <a:cs typeface="Microsoft YaHei"/>
              </a:rPr>
              <a:t>轮船、</a:t>
            </a:r>
            <a:r>
              <a:rPr sz="1600" spc="5" err="1">
                <a:solidFill>
                  <a:schemeClr val="tx1">
                    <a:lumMod val="50000"/>
                    <a:lumOff val="50000"/>
                  </a:schemeClr>
                </a:solidFill>
                <a:latin typeface="Microsoft YaHei"/>
                <a:cs typeface="Microsoft YaHei"/>
              </a:rPr>
              <a:t>飞</a:t>
            </a:r>
            <a:r>
              <a:rPr sz="1600" spc="-5" err="1">
                <a:solidFill>
                  <a:schemeClr val="tx1">
                    <a:lumMod val="50000"/>
                    <a:lumOff val="50000"/>
                  </a:schemeClr>
                </a:solidFill>
                <a:latin typeface="Microsoft YaHei"/>
                <a:cs typeface="Microsoft YaHei"/>
              </a:rPr>
              <a:t>机</a:t>
            </a:r>
            <a:r>
              <a:rPr sz="1600" spc="-5">
                <a:solidFill>
                  <a:schemeClr val="tx1">
                    <a:lumMod val="50000"/>
                    <a:lumOff val="50000"/>
                  </a:schemeClr>
                </a:solidFill>
                <a:latin typeface="Microsoft YaHei"/>
                <a:cs typeface="Microsoft YaHei"/>
              </a:rPr>
              <a:t>、 </a:t>
            </a:r>
            <a:r>
              <a:rPr sz="1600" spc="-5" err="1">
                <a:solidFill>
                  <a:schemeClr val="tx1">
                    <a:lumMod val="50000"/>
                    <a:lumOff val="50000"/>
                  </a:schemeClr>
                </a:solidFill>
                <a:latin typeface="Microsoft YaHei"/>
                <a:cs typeface="Microsoft YaHei"/>
              </a:rPr>
              <a:t>巴士和轿车</a:t>
            </a:r>
            <a:r>
              <a:rPr sz="1600" spc="-5">
                <a:solidFill>
                  <a:schemeClr val="tx1">
                    <a:lumMod val="50000"/>
                    <a:lumOff val="50000"/>
                  </a:schemeClr>
                </a:solidFill>
                <a:latin typeface="Microsoft YaHei"/>
                <a:cs typeface="Microsoft YaHei"/>
              </a:rPr>
              <a:t>）。</a:t>
            </a:r>
            <a:endParaRPr sz="1600">
              <a:solidFill>
                <a:schemeClr val="tx1">
                  <a:lumMod val="50000"/>
                  <a:lumOff val="50000"/>
                </a:schemeClr>
              </a:solidFill>
              <a:latin typeface="Microsoft YaHei"/>
              <a:cs typeface="Microsoft YaHei"/>
            </a:endParaRPr>
          </a:p>
          <a:p>
            <a:pPr marL="27940" marR="282575">
              <a:lnSpc>
                <a:spcPct val="100000"/>
              </a:lnSpc>
              <a:spcBef>
                <a:spcPts val="1200"/>
              </a:spcBef>
              <a:buSzPct val="93750"/>
              <a:tabLst>
                <a:tab pos="99695" algn="l"/>
              </a:tabLst>
            </a:pPr>
            <a:r>
              <a:rPr sz="1600" spc="-10">
                <a:solidFill>
                  <a:schemeClr val="tx1">
                    <a:lumMod val="50000"/>
                    <a:lumOff val="50000"/>
                  </a:schemeClr>
                </a:solidFill>
                <a:latin typeface="Microsoft YaHei"/>
                <a:cs typeface="Microsoft YaHei"/>
              </a:rPr>
              <a:t>Transportation </a:t>
            </a:r>
            <a:r>
              <a:rPr sz="1600" spc="-25">
                <a:solidFill>
                  <a:schemeClr val="tx1">
                    <a:lumMod val="50000"/>
                    <a:lumOff val="50000"/>
                  </a:schemeClr>
                </a:solidFill>
                <a:latin typeface="Microsoft YaHei"/>
                <a:cs typeface="Microsoft YaHei"/>
              </a:rPr>
              <a:t>of </a:t>
            </a:r>
            <a:r>
              <a:rPr sz="1600" spc="-5">
                <a:solidFill>
                  <a:schemeClr val="tx1">
                    <a:lumMod val="50000"/>
                    <a:lumOff val="50000"/>
                  </a:schemeClr>
                </a:solidFill>
                <a:latin typeface="Microsoft YaHei"/>
                <a:cs typeface="Microsoft YaHei"/>
              </a:rPr>
              <a:t>materials, products, waste, and  </a:t>
            </a:r>
            <a:r>
              <a:rPr sz="1600" spc="-10">
                <a:solidFill>
                  <a:schemeClr val="tx1">
                    <a:lumMod val="50000"/>
                    <a:lumOff val="50000"/>
                  </a:schemeClr>
                </a:solidFill>
                <a:latin typeface="Microsoft YaHei"/>
                <a:cs typeface="Microsoft YaHei"/>
              </a:rPr>
              <a:t>employees. These </a:t>
            </a:r>
            <a:r>
              <a:rPr sz="1600" spc="-5">
                <a:solidFill>
                  <a:schemeClr val="tx1">
                    <a:lumMod val="50000"/>
                    <a:lumOff val="50000"/>
                  </a:schemeClr>
                </a:solidFill>
                <a:latin typeface="Microsoft YaHei"/>
                <a:cs typeface="Microsoft YaHei"/>
              </a:rPr>
              <a:t>emissions </a:t>
            </a:r>
            <a:r>
              <a:rPr sz="1600" spc="-10">
                <a:solidFill>
                  <a:schemeClr val="tx1">
                    <a:lumMod val="50000"/>
                    <a:lumOff val="50000"/>
                  </a:schemeClr>
                </a:solidFill>
                <a:latin typeface="Microsoft YaHei"/>
                <a:cs typeface="Microsoft YaHei"/>
              </a:rPr>
              <a:t>result from </a:t>
            </a:r>
            <a:r>
              <a:rPr sz="1600" spc="-5">
                <a:solidFill>
                  <a:schemeClr val="tx1">
                    <a:lumMod val="50000"/>
                    <a:lumOff val="50000"/>
                  </a:schemeClr>
                </a:solidFill>
                <a:latin typeface="Microsoft YaHei"/>
                <a:cs typeface="Microsoft YaHei"/>
              </a:rPr>
              <a:t>the  combustion </a:t>
            </a:r>
            <a:r>
              <a:rPr sz="1600" spc="-20">
                <a:solidFill>
                  <a:schemeClr val="tx1">
                    <a:lumMod val="50000"/>
                    <a:lumOff val="50000"/>
                  </a:schemeClr>
                </a:solidFill>
                <a:latin typeface="Microsoft YaHei"/>
                <a:cs typeface="Microsoft YaHei"/>
              </a:rPr>
              <a:t>of </a:t>
            </a:r>
            <a:r>
              <a:rPr sz="1600" spc="-5">
                <a:solidFill>
                  <a:schemeClr val="tx1">
                    <a:lumMod val="50000"/>
                    <a:lumOff val="50000"/>
                  </a:schemeClr>
                </a:solidFill>
                <a:latin typeface="Microsoft YaHei"/>
                <a:cs typeface="Microsoft YaHei"/>
              </a:rPr>
              <a:t>fuels in </a:t>
            </a:r>
            <a:r>
              <a:rPr sz="1600" spc="-10">
                <a:solidFill>
                  <a:schemeClr val="tx1">
                    <a:lumMod val="50000"/>
                    <a:lumOff val="50000"/>
                  </a:schemeClr>
                </a:solidFill>
                <a:latin typeface="Microsoft YaHei"/>
                <a:cs typeface="Microsoft YaHei"/>
              </a:rPr>
              <a:t>company owned/controlled  </a:t>
            </a:r>
            <a:r>
              <a:rPr sz="1600" spc="-5">
                <a:solidFill>
                  <a:schemeClr val="tx1">
                    <a:lumMod val="50000"/>
                    <a:lumOff val="50000"/>
                  </a:schemeClr>
                </a:solidFill>
                <a:latin typeface="Microsoft YaHei"/>
                <a:cs typeface="Microsoft YaHei"/>
              </a:rPr>
              <a:t>mobile combustion </a:t>
            </a:r>
            <a:r>
              <a:rPr sz="1600" spc="-10">
                <a:solidFill>
                  <a:schemeClr val="tx1">
                    <a:lumMod val="50000"/>
                    <a:lumOff val="50000"/>
                  </a:schemeClr>
                </a:solidFill>
                <a:latin typeface="Microsoft YaHei"/>
                <a:cs typeface="Microsoft YaHei"/>
              </a:rPr>
              <a:t>sources </a:t>
            </a:r>
            <a:r>
              <a:rPr sz="1600" spc="-5">
                <a:solidFill>
                  <a:schemeClr val="tx1">
                    <a:lumMod val="50000"/>
                    <a:lumOff val="50000"/>
                  </a:schemeClr>
                </a:solidFill>
                <a:latin typeface="Microsoft YaHei"/>
                <a:cs typeface="Microsoft YaHei"/>
              </a:rPr>
              <a:t>(e.g., trucks, trains, ships,  </a:t>
            </a:r>
            <a:r>
              <a:rPr sz="1600" spc="-10">
                <a:solidFill>
                  <a:schemeClr val="tx1">
                    <a:lumMod val="50000"/>
                    <a:lumOff val="50000"/>
                  </a:schemeClr>
                </a:solidFill>
                <a:latin typeface="Microsoft YaHei"/>
                <a:cs typeface="Microsoft YaHei"/>
              </a:rPr>
              <a:t>airplanes, </a:t>
            </a:r>
            <a:r>
              <a:rPr sz="1600" spc="-5">
                <a:solidFill>
                  <a:schemeClr val="tx1">
                    <a:lumMod val="50000"/>
                    <a:lumOff val="50000"/>
                  </a:schemeClr>
                </a:solidFill>
                <a:latin typeface="Microsoft YaHei"/>
                <a:cs typeface="Microsoft YaHei"/>
              </a:rPr>
              <a:t>buses, and</a:t>
            </a:r>
            <a:r>
              <a:rPr sz="1600" spc="50">
                <a:solidFill>
                  <a:schemeClr val="tx1">
                    <a:lumMod val="50000"/>
                    <a:lumOff val="50000"/>
                  </a:schemeClr>
                </a:solidFill>
                <a:latin typeface="Microsoft YaHei"/>
                <a:cs typeface="Microsoft YaHei"/>
              </a:rPr>
              <a:t> </a:t>
            </a:r>
            <a:r>
              <a:rPr sz="1600">
                <a:solidFill>
                  <a:schemeClr val="tx1">
                    <a:lumMod val="50000"/>
                    <a:lumOff val="50000"/>
                  </a:schemeClr>
                </a:solidFill>
                <a:latin typeface="Microsoft YaHei"/>
                <a:cs typeface="Microsoft YaHei"/>
              </a:rPr>
              <a:t>cars)</a:t>
            </a:r>
          </a:p>
          <a:p>
            <a:pPr marL="12700" marR="349885" algn="just">
              <a:lnSpc>
                <a:spcPct val="90000"/>
              </a:lnSpc>
              <a:spcBef>
                <a:spcPts val="1730"/>
              </a:spcBef>
              <a:buSzPct val="93750"/>
              <a:tabLst>
                <a:tab pos="241300" algn="l"/>
              </a:tabLst>
            </a:pPr>
            <a:r>
              <a:rPr sz="1600" b="1" i="1" spc="-10" err="1">
                <a:solidFill>
                  <a:schemeClr val="tx1">
                    <a:lumMod val="50000"/>
                    <a:lumOff val="50000"/>
                  </a:schemeClr>
                </a:solidFill>
                <a:latin typeface="Microsoft YaHei"/>
                <a:cs typeface="Microsoft YaHei"/>
              </a:rPr>
              <a:t>无组织排放。</a:t>
            </a:r>
            <a:r>
              <a:rPr sz="1600" spc="-10" err="1">
                <a:solidFill>
                  <a:schemeClr val="tx1">
                    <a:lumMod val="50000"/>
                    <a:lumOff val="50000"/>
                  </a:schemeClr>
                </a:solidFill>
                <a:latin typeface="Microsoft YaHei"/>
                <a:cs typeface="Microsoft YaHei"/>
              </a:rPr>
              <a:t>这些排放来自有意或</a:t>
            </a:r>
            <a:r>
              <a:rPr sz="1600" err="1">
                <a:solidFill>
                  <a:schemeClr val="tx1">
                    <a:lumMod val="50000"/>
                    <a:lumOff val="50000"/>
                  </a:schemeClr>
                </a:solidFill>
                <a:latin typeface="Microsoft YaHei"/>
                <a:cs typeface="Microsoft YaHei"/>
              </a:rPr>
              <a:t>无</a:t>
            </a:r>
            <a:r>
              <a:rPr sz="1600" spc="-10" err="1">
                <a:solidFill>
                  <a:schemeClr val="tx1">
                    <a:lumMod val="50000"/>
                    <a:lumOff val="50000"/>
                  </a:schemeClr>
                </a:solidFill>
                <a:latin typeface="Microsoft YaHei"/>
                <a:cs typeface="Microsoft YaHei"/>
              </a:rPr>
              <a:t>意的</a:t>
            </a:r>
            <a:r>
              <a:rPr sz="1600" err="1">
                <a:solidFill>
                  <a:schemeClr val="tx1">
                    <a:lumMod val="50000"/>
                    <a:lumOff val="50000"/>
                  </a:schemeClr>
                </a:solidFill>
                <a:latin typeface="Microsoft YaHei"/>
                <a:cs typeface="Microsoft YaHei"/>
              </a:rPr>
              <a:t>泄</a:t>
            </a:r>
            <a:r>
              <a:rPr sz="1600" spc="-10" err="1">
                <a:solidFill>
                  <a:schemeClr val="tx1">
                    <a:lumMod val="50000"/>
                    <a:lumOff val="50000"/>
                  </a:schemeClr>
                </a:solidFill>
                <a:latin typeface="Microsoft YaHei"/>
                <a:cs typeface="Microsoft YaHei"/>
              </a:rPr>
              <a:t>漏，</a:t>
            </a:r>
            <a:r>
              <a:rPr sz="1600" err="1">
                <a:solidFill>
                  <a:schemeClr val="tx1">
                    <a:lumMod val="50000"/>
                    <a:lumOff val="50000"/>
                  </a:schemeClr>
                </a:solidFill>
                <a:latin typeface="Microsoft YaHei"/>
                <a:cs typeface="Microsoft YaHei"/>
              </a:rPr>
              <a:t>例</a:t>
            </a:r>
            <a:r>
              <a:rPr sz="1600" spc="-10" err="1">
                <a:solidFill>
                  <a:schemeClr val="tx1">
                    <a:lumMod val="50000"/>
                    <a:lumOff val="50000"/>
                  </a:schemeClr>
                </a:solidFill>
                <a:latin typeface="Microsoft YaHei"/>
                <a:cs typeface="Microsoft YaHei"/>
              </a:rPr>
              <a:t>如</a:t>
            </a:r>
            <a:r>
              <a:rPr sz="1600" spc="-10">
                <a:solidFill>
                  <a:schemeClr val="tx1">
                    <a:lumMod val="50000"/>
                    <a:lumOff val="50000"/>
                  </a:schemeClr>
                </a:solidFill>
                <a:latin typeface="Microsoft YaHei"/>
                <a:cs typeface="Microsoft YaHei"/>
              </a:rPr>
              <a:t>：  </a:t>
            </a:r>
            <a:r>
              <a:rPr sz="1600" spc="-5" err="1">
                <a:solidFill>
                  <a:schemeClr val="tx1">
                    <a:lumMod val="50000"/>
                    <a:lumOff val="50000"/>
                  </a:schemeClr>
                </a:solidFill>
                <a:latin typeface="Microsoft YaHei"/>
                <a:cs typeface="Microsoft YaHei"/>
              </a:rPr>
              <a:t>设备的接缝、密封件、包装和垫圈</a:t>
            </a:r>
            <a:r>
              <a:rPr sz="1600" spc="5" err="1">
                <a:solidFill>
                  <a:schemeClr val="tx1">
                    <a:lumMod val="50000"/>
                    <a:lumOff val="50000"/>
                  </a:schemeClr>
                </a:solidFill>
                <a:latin typeface="Microsoft YaHei"/>
                <a:cs typeface="Microsoft YaHei"/>
              </a:rPr>
              <a:t>的</a:t>
            </a:r>
            <a:r>
              <a:rPr sz="1600" spc="-5" err="1">
                <a:solidFill>
                  <a:schemeClr val="tx1">
                    <a:lumMod val="50000"/>
                    <a:lumOff val="50000"/>
                  </a:schemeClr>
                </a:solidFill>
                <a:latin typeface="Microsoft YaHei"/>
                <a:cs typeface="Microsoft YaHei"/>
              </a:rPr>
              <a:t>泄漏</a:t>
            </a:r>
            <a:r>
              <a:rPr sz="1600" spc="5" err="1">
                <a:solidFill>
                  <a:schemeClr val="tx1">
                    <a:lumMod val="50000"/>
                    <a:lumOff val="50000"/>
                  </a:schemeClr>
                </a:solidFill>
                <a:latin typeface="Microsoft YaHei"/>
                <a:cs typeface="Microsoft YaHei"/>
              </a:rPr>
              <a:t>，</a:t>
            </a:r>
            <a:r>
              <a:rPr sz="1600" spc="-5" err="1">
                <a:solidFill>
                  <a:schemeClr val="tx1">
                    <a:lumMod val="50000"/>
                    <a:lumOff val="50000"/>
                  </a:schemeClr>
                </a:solidFill>
                <a:latin typeface="Microsoft YaHei"/>
                <a:cs typeface="Microsoft YaHei"/>
              </a:rPr>
              <a:t>使用</a:t>
            </a:r>
            <a:r>
              <a:rPr sz="1600" spc="5" err="1">
                <a:solidFill>
                  <a:schemeClr val="tx1">
                    <a:lumMod val="50000"/>
                    <a:lumOff val="50000"/>
                  </a:schemeClr>
                </a:solidFill>
                <a:latin typeface="Microsoft YaHei"/>
                <a:cs typeface="Microsoft YaHei"/>
              </a:rPr>
              <a:t>冷</a:t>
            </a:r>
            <a:r>
              <a:rPr sz="1600" spc="-5" err="1">
                <a:solidFill>
                  <a:schemeClr val="tx1">
                    <a:lumMod val="50000"/>
                    <a:lumOff val="50000"/>
                  </a:schemeClr>
                </a:solidFill>
                <a:latin typeface="Microsoft YaHei"/>
                <a:cs typeface="Microsoft YaHei"/>
              </a:rPr>
              <a:t>藏和</a:t>
            </a:r>
            <a:r>
              <a:rPr sz="1600" spc="-5">
                <a:solidFill>
                  <a:schemeClr val="tx1">
                    <a:lumMod val="50000"/>
                    <a:lumOff val="50000"/>
                  </a:schemeClr>
                </a:solidFill>
                <a:latin typeface="Microsoft YaHei"/>
                <a:cs typeface="Microsoft YaHei"/>
              </a:rPr>
              <a:t> </a:t>
            </a:r>
            <a:r>
              <a:rPr sz="1600" spc="-5" err="1">
                <a:solidFill>
                  <a:schemeClr val="tx1">
                    <a:lumMod val="50000"/>
                    <a:lumOff val="50000"/>
                  </a:schemeClr>
                </a:solidFill>
                <a:latin typeface="Microsoft YaHei"/>
                <a:cs typeface="Microsoft YaHei"/>
              </a:rPr>
              <a:t>空调设备过程中产生的氢氟碳化物（</a:t>
            </a:r>
            <a:r>
              <a:rPr sz="1600" spc="-10" err="1">
                <a:solidFill>
                  <a:schemeClr val="tx1">
                    <a:lumMod val="50000"/>
                    <a:lumOff val="50000"/>
                  </a:schemeClr>
                </a:solidFill>
                <a:latin typeface="Microsoft YaHei"/>
                <a:cs typeface="Microsoft YaHei"/>
              </a:rPr>
              <a:t>H</a:t>
            </a:r>
            <a:r>
              <a:rPr sz="1600" spc="10" err="1">
                <a:solidFill>
                  <a:schemeClr val="tx1">
                    <a:lumMod val="50000"/>
                    <a:lumOff val="50000"/>
                  </a:schemeClr>
                </a:solidFill>
                <a:latin typeface="Microsoft YaHei"/>
                <a:cs typeface="Microsoft YaHei"/>
              </a:rPr>
              <a:t>F</a:t>
            </a:r>
            <a:r>
              <a:rPr sz="1600" spc="-5" err="1">
                <a:solidFill>
                  <a:schemeClr val="tx1">
                    <a:lumMod val="50000"/>
                    <a:lumOff val="50000"/>
                  </a:schemeClr>
                </a:solidFill>
                <a:latin typeface="Microsoft YaHei"/>
                <a:cs typeface="Microsoft YaHei"/>
              </a:rPr>
              <a:t>C</a:t>
            </a:r>
            <a:r>
              <a:rPr sz="1600" spc="5" err="1">
                <a:solidFill>
                  <a:schemeClr val="tx1">
                    <a:lumMod val="50000"/>
                    <a:lumOff val="50000"/>
                  </a:schemeClr>
                </a:solidFill>
                <a:latin typeface="Microsoft YaHei"/>
                <a:cs typeface="Microsoft YaHei"/>
              </a:rPr>
              <a:t>）</a:t>
            </a:r>
            <a:r>
              <a:rPr sz="1600" spc="-5" err="1">
                <a:solidFill>
                  <a:schemeClr val="tx1">
                    <a:lumMod val="50000"/>
                    <a:lumOff val="50000"/>
                  </a:schemeClr>
                </a:solidFill>
                <a:latin typeface="Microsoft YaHei"/>
                <a:cs typeface="Microsoft YaHei"/>
              </a:rPr>
              <a:t>排放</a:t>
            </a:r>
            <a:r>
              <a:rPr sz="1600" spc="5" err="1">
                <a:solidFill>
                  <a:schemeClr val="tx1">
                    <a:lumMod val="50000"/>
                    <a:lumOff val="50000"/>
                  </a:schemeClr>
                </a:solidFill>
                <a:latin typeface="Microsoft YaHei"/>
                <a:cs typeface="Microsoft YaHei"/>
              </a:rPr>
              <a:t>，</a:t>
            </a:r>
            <a:r>
              <a:rPr sz="1600" spc="-5" err="1">
                <a:solidFill>
                  <a:schemeClr val="tx1">
                    <a:lumMod val="50000"/>
                    <a:lumOff val="50000"/>
                  </a:schemeClr>
                </a:solidFill>
                <a:latin typeface="Microsoft YaHei"/>
                <a:cs typeface="Microsoft YaHei"/>
              </a:rPr>
              <a:t>以及</a:t>
            </a:r>
            <a:r>
              <a:rPr sz="1600" spc="-5">
                <a:solidFill>
                  <a:schemeClr val="tx1">
                    <a:lumMod val="50000"/>
                    <a:lumOff val="50000"/>
                  </a:schemeClr>
                </a:solidFill>
                <a:latin typeface="Microsoft YaHei"/>
                <a:cs typeface="Microsoft YaHei"/>
              </a:rPr>
              <a:t> </a:t>
            </a:r>
            <a:r>
              <a:rPr sz="1600" spc="-5" err="1">
                <a:solidFill>
                  <a:schemeClr val="tx1">
                    <a:lumMod val="50000"/>
                    <a:lumOff val="50000"/>
                  </a:schemeClr>
                </a:solidFill>
                <a:latin typeface="Microsoft YaHei"/>
                <a:cs typeface="Microsoft YaHei"/>
              </a:rPr>
              <a:t>天然气运输过程中的甲烷泄漏</a:t>
            </a:r>
            <a:r>
              <a:rPr sz="1600" spc="-5">
                <a:solidFill>
                  <a:schemeClr val="tx1">
                    <a:lumMod val="50000"/>
                    <a:lumOff val="50000"/>
                  </a:schemeClr>
                </a:solidFill>
                <a:latin typeface="Microsoft YaHei"/>
                <a:cs typeface="Microsoft YaHei"/>
              </a:rPr>
              <a:t>。</a:t>
            </a:r>
            <a:endParaRPr sz="1600">
              <a:solidFill>
                <a:schemeClr val="tx1">
                  <a:lumMod val="50000"/>
                  <a:lumOff val="50000"/>
                </a:schemeClr>
              </a:solidFill>
              <a:latin typeface="Microsoft YaHei"/>
              <a:cs typeface="Microsoft YaHei"/>
            </a:endParaRPr>
          </a:p>
          <a:p>
            <a:pPr marL="12700" marR="252095">
              <a:lnSpc>
                <a:spcPct val="90000"/>
              </a:lnSpc>
              <a:spcBef>
                <a:spcPts val="1200"/>
              </a:spcBef>
              <a:buSzPct val="93750"/>
              <a:tabLst>
                <a:tab pos="240665" algn="l"/>
                <a:tab pos="241300" algn="l"/>
              </a:tabLst>
            </a:pPr>
            <a:r>
              <a:rPr sz="1600" spc="-5">
                <a:solidFill>
                  <a:schemeClr val="tx1">
                    <a:lumMod val="50000"/>
                    <a:lumOff val="50000"/>
                  </a:schemeClr>
                </a:solidFill>
                <a:latin typeface="Microsoft YaHei"/>
                <a:cs typeface="Microsoft YaHei"/>
              </a:rPr>
              <a:t>Fugitive emissions. </a:t>
            </a:r>
            <a:r>
              <a:rPr sz="1600" spc="-10">
                <a:solidFill>
                  <a:schemeClr val="tx1">
                    <a:lumMod val="50000"/>
                    <a:lumOff val="50000"/>
                  </a:schemeClr>
                </a:solidFill>
                <a:latin typeface="Microsoft YaHei"/>
                <a:cs typeface="Microsoft YaHei"/>
              </a:rPr>
              <a:t>These </a:t>
            </a:r>
            <a:r>
              <a:rPr sz="1600" spc="-5">
                <a:solidFill>
                  <a:schemeClr val="tx1">
                    <a:lumMod val="50000"/>
                    <a:lumOff val="50000"/>
                  </a:schemeClr>
                </a:solidFill>
                <a:latin typeface="Microsoft YaHei"/>
                <a:cs typeface="Microsoft YaHei"/>
              </a:rPr>
              <a:t>emissions </a:t>
            </a:r>
            <a:r>
              <a:rPr sz="1600" spc="-10">
                <a:solidFill>
                  <a:schemeClr val="tx1">
                    <a:lumMod val="50000"/>
                    <a:lumOff val="50000"/>
                  </a:schemeClr>
                </a:solidFill>
                <a:latin typeface="Microsoft YaHei"/>
                <a:cs typeface="Microsoft YaHei"/>
              </a:rPr>
              <a:t>result from  intentional </a:t>
            </a:r>
            <a:r>
              <a:rPr sz="1600" spc="-5">
                <a:solidFill>
                  <a:schemeClr val="tx1">
                    <a:lumMod val="50000"/>
                    <a:lumOff val="50000"/>
                  </a:schemeClr>
                </a:solidFill>
                <a:latin typeface="Microsoft YaHei"/>
                <a:cs typeface="Microsoft YaHei"/>
              </a:rPr>
              <a:t>or </a:t>
            </a:r>
            <a:r>
              <a:rPr sz="1600" spc="-10">
                <a:solidFill>
                  <a:schemeClr val="tx1">
                    <a:lumMod val="50000"/>
                    <a:lumOff val="50000"/>
                  </a:schemeClr>
                </a:solidFill>
                <a:latin typeface="Microsoft YaHei"/>
                <a:cs typeface="Microsoft YaHei"/>
              </a:rPr>
              <a:t>unintentional releases, </a:t>
            </a:r>
            <a:r>
              <a:rPr sz="1600" spc="-5">
                <a:solidFill>
                  <a:schemeClr val="tx1">
                    <a:lumMod val="50000"/>
                    <a:lumOff val="50000"/>
                  </a:schemeClr>
                </a:solidFill>
                <a:latin typeface="Microsoft YaHei"/>
                <a:cs typeface="Microsoft YaHei"/>
              </a:rPr>
              <a:t>e.g.,  equipment leaks </a:t>
            </a:r>
            <a:r>
              <a:rPr sz="1600" spc="-10">
                <a:solidFill>
                  <a:schemeClr val="tx1">
                    <a:lumMod val="50000"/>
                    <a:lumOff val="50000"/>
                  </a:schemeClr>
                </a:solidFill>
                <a:latin typeface="Microsoft YaHei"/>
                <a:cs typeface="Microsoft YaHei"/>
              </a:rPr>
              <a:t>from </a:t>
            </a:r>
            <a:r>
              <a:rPr sz="1600" spc="-5">
                <a:solidFill>
                  <a:schemeClr val="tx1">
                    <a:lumMod val="50000"/>
                    <a:lumOff val="50000"/>
                  </a:schemeClr>
                </a:solidFill>
                <a:latin typeface="Microsoft YaHei"/>
                <a:cs typeface="Microsoft YaHei"/>
              </a:rPr>
              <a:t>joints, seals, </a:t>
            </a:r>
            <a:r>
              <a:rPr sz="1600" spc="-10">
                <a:solidFill>
                  <a:schemeClr val="tx1">
                    <a:lumMod val="50000"/>
                    <a:lumOff val="50000"/>
                  </a:schemeClr>
                </a:solidFill>
                <a:latin typeface="Microsoft YaHei"/>
                <a:cs typeface="Microsoft YaHei"/>
              </a:rPr>
              <a:t>packing, </a:t>
            </a:r>
            <a:r>
              <a:rPr sz="1600" spc="-5">
                <a:solidFill>
                  <a:schemeClr val="tx1">
                    <a:lumMod val="50000"/>
                    <a:lumOff val="50000"/>
                  </a:schemeClr>
                </a:solidFill>
                <a:latin typeface="Microsoft YaHei"/>
                <a:cs typeface="Microsoft YaHei"/>
              </a:rPr>
              <a:t>and  </a:t>
            </a:r>
            <a:r>
              <a:rPr sz="1600" spc="-10">
                <a:solidFill>
                  <a:schemeClr val="tx1">
                    <a:lumMod val="50000"/>
                    <a:lumOff val="50000"/>
                  </a:schemeClr>
                </a:solidFill>
                <a:latin typeface="Microsoft YaHei"/>
                <a:cs typeface="Microsoft YaHei"/>
              </a:rPr>
              <a:t>gaskets; </a:t>
            </a:r>
            <a:r>
              <a:rPr sz="1600" spc="-5">
                <a:solidFill>
                  <a:schemeClr val="tx1">
                    <a:lumMod val="50000"/>
                    <a:lumOff val="50000"/>
                  </a:schemeClr>
                </a:solidFill>
                <a:latin typeface="Microsoft YaHei"/>
                <a:cs typeface="Microsoft YaHei"/>
              </a:rPr>
              <a:t>methane emissions </a:t>
            </a:r>
            <a:r>
              <a:rPr sz="1600" spc="-10">
                <a:solidFill>
                  <a:schemeClr val="tx1">
                    <a:lumMod val="50000"/>
                    <a:lumOff val="50000"/>
                  </a:schemeClr>
                </a:solidFill>
                <a:latin typeface="Microsoft YaHei"/>
                <a:cs typeface="Microsoft YaHei"/>
              </a:rPr>
              <a:t>from coal </a:t>
            </a:r>
            <a:r>
              <a:rPr sz="1600" spc="-5">
                <a:solidFill>
                  <a:schemeClr val="tx1">
                    <a:lumMod val="50000"/>
                    <a:lumOff val="50000"/>
                  </a:schemeClr>
                </a:solidFill>
                <a:latin typeface="Microsoft YaHei"/>
                <a:cs typeface="Microsoft YaHei"/>
              </a:rPr>
              <a:t>mines </a:t>
            </a:r>
            <a:r>
              <a:rPr sz="1600" spc="-10">
                <a:solidFill>
                  <a:schemeClr val="tx1">
                    <a:lumMod val="50000"/>
                    <a:lumOff val="50000"/>
                  </a:schemeClr>
                </a:solidFill>
                <a:latin typeface="Microsoft YaHei"/>
                <a:cs typeface="Microsoft YaHei"/>
              </a:rPr>
              <a:t>and  venting; hydrofluorocarbon </a:t>
            </a:r>
            <a:r>
              <a:rPr sz="1600" spc="-5">
                <a:solidFill>
                  <a:schemeClr val="tx1">
                    <a:lumMod val="50000"/>
                    <a:lumOff val="50000"/>
                  </a:schemeClr>
                </a:solidFill>
                <a:latin typeface="Microsoft YaHei"/>
                <a:cs typeface="Microsoft YaHei"/>
              </a:rPr>
              <a:t>(HFC) emissions </a:t>
            </a:r>
            <a:r>
              <a:rPr sz="1600" spc="-10">
                <a:solidFill>
                  <a:schemeClr val="tx1">
                    <a:lumMod val="50000"/>
                    <a:lumOff val="50000"/>
                  </a:schemeClr>
                </a:solidFill>
                <a:latin typeface="Microsoft YaHei"/>
                <a:cs typeface="Microsoft YaHei"/>
              </a:rPr>
              <a:t>during  </a:t>
            </a:r>
            <a:r>
              <a:rPr sz="1600" spc="-5">
                <a:solidFill>
                  <a:schemeClr val="tx1">
                    <a:lumMod val="50000"/>
                    <a:lumOff val="50000"/>
                  </a:schemeClr>
                </a:solidFill>
                <a:latin typeface="Microsoft YaHei"/>
                <a:cs typeface="Microsoft YaHei"/>
              </a:rPr>
              <a:t>the use </a:t>
            </a:r>
            <a:r>
              <a:rPr sz="1600" spc="-20">
                <a:solidFill>
                  <a:schemeClr val="tx1">
                    <a:lumMod val="50000"/>
                    <a:lumOff val="50000"/>
                  </a:schemeClr>
                </a:solidFill>
                <a:latin typeface="Microsoft YaHei"/>
                <a:cs typeface="Microsoft YaHei"/>
              </a:rPr>
              <a:t>of </a:t>
            </a:r>
            <a:r>
              <a:rPr sz="1600" spc="-10">
                <a:solidFill>
                  <a:schemeClr val="tx1">
                    <a:lumMod val="50000"/>
                    <a:lumOff val="50000"/>
                  </a:schemeClr>
                </a:solidFill>
                <a:latin typeface="Microsoft YaHei"/>
                <a:cs typeface="Microsoft YaHei"/>
              </a:rPr>
              <a:t>refrigeration </a:t>
            </a:r>
            <a:r>
              <a:rPr sz="1600" spc="-5">
                <a:solidFill>
                  <a:schemeClr val="tx1">
                    <a:lumMod val="50000"/>
                    <a:lumOff val="50000"/>
                  </a:schemeClr>
                </a:solidFill>
                <a:latin typeface="Microsoft YaHei"/>
                <a:cs typeface="Microsoft YaHei"/>
              </a:rPr>
              <a:t>and air </a:t>
            </a:r>
            <a:r>
              <a:rPr sz="1600" spc="-10">
                <a:solidFill>
                  <a:schemeClr val="tx1">
                    <a:lumMod val="50000"/>
                    <a:lumOff val="50000"/>
                  </a:schemeClr>
                </a:solidFill>
                <a:latin typeface="Microsoft YaHei"/>
                <a:cs typeface="Microsoft YaHei"/>
              </a:rPr>
              <a:t>conditioning  </a:t>
            </a:r>
            <a:r>
              <a:rPr sz="1600" spc="-5">
                <a:solidFill>
                  <a:schemeClr val="tx1">
                    <a:lumMod val="50000"/>
                    <a:lumOff val="50000"/>
                  </a:schemeClr>
                </a:solidFill>
                <a:latin typeface="Microsoft YaHei"/>
                <a:cs typeface="Microsoft YaHei"/>
              </a:rPr>
              <a:t>equipment; and methane </a:t>
            </a:r>
            <a:r>
              <a:rPr sz="1600" spc="-10">
                <a:solidFill>
                  <a:schemeClr val="tx1">
                    <a:lumMod val="50000"/>
                    <a:lumOff val="50000"/>
                  </a:schemeClr>
                </a:solidFill>
                <a:latin typeface="Microsoft YaHei"/>
                <a:cs typeface="Microsoft YaHei"/>
              </a:rPr>
              <a:t>leakages from</a:t>
            </a:r>
            <a:r>
              <a:rPr sz="1600" spc="114">
                <a:solidFill>
                  <a:schemeClr val="tx1">
                    <a:lumMod val="50000"/>
                    <a:lumOff val="50000"/>
                  </a:schemeClr>
                </a:solidFill>
                <a:latin typeface="Microsoft YaHei"/>
                <a:cs typeface="Microsoft YaHei"/>
              </a:rPr>
              <a:t> </a:t>
            </a:r>
            <a:r>
              <a:rPr sz="1600" spc="-5">
                <a:solidFill>
                  <a:schemeClr val="tx1">
                    <a:lumMod val="50000"/>
                    <a:lumOff val="50000"/>
                  </a:schemeClr>
                </a:solidFill>
                <a:latin typeface="Microsoft YaHei"/>
                <a:cs typeface="Microsoft YaHei"/>
              </a:rPr>
              <a:t>gas</a:t>
            </a:r>
            <a:r>
              <a:rPr lang="en-GB" sz="1600" spc="-5">
                <a:solidFill>
                  <a:schemeClr val="tx1">
                    <a:lumMod val="50000"/>
                    <a:lumOff val="50000"/>
                  </a:schemeClr>
                </a:solidFill>
                <a:latin typeface="Microsoft YaHei"/>
                <a:cs typeface="Microsoft YaHei"/>
              </a:rPr>
              <a:t> </a:t>
            </a:r>
            <a:r>
              <a:rPr lang="en-US" altLang="zh-CN" sz="1600" spc="-5">
                <a:solidFill>
                  <a:schemeClr val="tx1">
                    <a:lumMod val="50000"/>
                    <a:lumOff val="50000"/>
                  </a:schemeClr>
                </a:solidFill>
                <a:latin typeface="Microsoft YaHei"/>
                <a:cs typeface="Microsoft YaHei"/>
              </a:rPr>
              <a:t>transport</a:t>
            </a:r>
            <a:endParaRPr sz="1600">
              <a:solidFill>
                <a:schemeClr val="tx1">
                  <a:lumMod val="50000"/>
                  <a:lumOff val="50000"/>
                </a:schemeClr>
              </a:solidFill>
              <a:latin typeface="Microsoft YaHei"/>
              <a:cs typeface="Microsoft YaHei"/>
            </a:endParaRP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790386" y="6448250"/>
            <a:ext cx="182534" cy="14753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txBox="1"/>
          <p:nvPr/>
        </p:nvSpPr>
        <p:spPr>
          <a:xfrm>
            <a:off x="541629" y="6440139"/>
            <a:ext cx="10558780" cy="171450"/>
          </a:xfrm>
          <a:prstGeom prst="rect">
            <a:avLst/>
          </a:prstGeom>
        </p:spPr>
        <p:txBody>
          <a:bodyPr vert="horz" wrap="square" lIns="0" tIns="0" rIns="0" bIns="0" rtlCol="0">
            <a:spAutoFit/>
          </a:bodyPr>
          <a:lstStyle/>
          <a:p>
            <a:pPr>
              <a:lnSpc>
                <a:spcPts val="1350"/>
              </a:lnSpc>
              <a:tabLst>
                <a:tab pos="9460865" algn="l"/>
              </a:tabLst>
            </a:pPr>
            <a:r>
              <a:rPr sz="1200" b="1" spc="-40">
                <a:solidFill>
                  <a:srgbClr val="F8642D"/>
                </a:solidFill>
                <a:latin typeface="Arial"/>
                <a:cs typeface="Arial"/>
              </a:rPr>
              <a:t>P</a:t>
            </a:r>
            <a:r>
              <a:rPr sz="1200" b="1" spc="-110">
                <a:solidFill>
                  <a:srgbClr val="F8642D"/>
                </a:solidFill>
                <a:latin typeface="Arial"/>
                <a:cs typeface="Arial"/>
              </a:rPr>
              <a:t>S</a:t>
            </a:r>
            <a:r>
              <a:rPr sz="1200" b="1" spc="-25">
                <a:solidFill>
                  <a:srgbClr val="F8642D"/>
                </a:solidFill>
                <a:latin typeface="Arial"/>
                <a:cs typeface="Arial"/>
              </a:rPr>
              <a:t>CI</a:t>
            </a:r>
            <a:r>
              <a:rPr sz="1200" b="1">
                <a:solidFill>
                  <a:srgbClr val="F8642D"/>
                </a:solidFill>
                <a:latin typeface="Arial"/>
                <a:cs typeface="Arial"/>
              </a:rPr>
              <a:t>	</a:t>
            </a:r>
            <a:r>
              <a:rPr sz="1200" b="1" spc="-10">
                <a:solidFill>
                  <a:srgbClr val="848484"/>
                </a:solidFill>
                <a:latin typeface="Arial"/>
                <a:cs typeface="Arial"/>
              </a:rPr>
              <a:t>@</a:t>
            </a:r>
            <a:r>
              <a:rPr sz="1200" b="1" spc="-40">
                <a:solidFill>
                  <a:srgbClr val="848484"/>
                </a:solidFill>
                <a:latin typeface="Arial"/>
                <a:cs typeface="Arial"/>
              </a:rPr>
              <a:t>P</a:t>
            </a:r>
            <a:r>
              <a:rPr sz="1200" b="1" spc="-110">
                <a:solidFill>
                  <a:srgbClr val="848484"/>
                </a:solidFill>
                <a:latin typeface="Arial"/>
                <a:cs typeface="Arial"/>
              </a:rPr>
              <a:t>S</a:t>
            </a:r>
            <a:r>
              <a:rPr sz="1200" b="1" spc="-25">
                <a:solidFill>
                  <a:srgbClr val="848484"/>
                </a:solidFill>
                <a:latin typeface="Arial"/>
                <a:cs typeface="Arial"/>
              </a:rPr>
              <a:t>CI</a:t>
            </a:r>
            <a:r>
              <a:rPr sz="1200" b="1" spc="40">
                <a:solidFill>
                  <a:srgbClr val="848484"/>
                </a:solidFill>
                <a:latin typeface="Arial"/>
                <a:cs typeface="Arial"/>
              </a:rPr>
              <a:t>nit</a:t>
            </a:r>
            <a:r>
              <a:rPr sz="1200" b="1">
                <a:solidFill>
                  <a:srgbClr val="848484"/>
                </a:solidFill>
                <a:latin typeface="Arial"/>
                <a:cs typeface="Arial"/>
              </a:rPr>
              <a:t>ia</a:t>
            </a:r>
            <a:r>
              <a:rPr sz="1200" b="1" spc="130">
                <a:solidFill>
                  <a:srgbClr val="848484"/>
                </a:solidFill>
                <a:latin typeface="Arial"/>
                <a:cs typeface="Arial"/>
              </a:rPr>
              <a:t>t</a:t>
            </a:r>
            <a:r>
              <a:rPr sz="1200" b="1" spc="10">
                <a:solidFill>
                  <a:srgbClr val="848484"/>
                </a:solidFill>
                <a:latin typeface="Arial"/>
                <a:cs typeface="Arial"/>
              </a:rPr>
              <a:t>ive</a:t>
            </a:r>
            <a:endParaRPr sz="1200">
              <a:latin typeface="Arial"/>
              <a:cs typeface="Arial"/>
            </a:endParaRPr>
          </a:p>
        </p:txBody>
      </p:sp>
      <p:sp>
        <p:nvSpPr>
          <p:cNvPr id="4" name="object 4"/>
          <p:cNvSpPr/>
          <p:nvPr/>
        </p:nvSpPr>
        <p:spPr>
          <a:xfrm>
            <a:off x="0" y="0"/>
            <a:ext cx="12192000" cy="6858000"/>
          </a:xfrm>
          <a:custGeom>
            <a:avLst/>
            <a:gdLst/>
            <a:ahLst/>
            <a:cxnLst/>
            <a:rect l="l" t="t" r="r" b="b"/>
            <a:pathLst>
              <a:path w="12192000" h="6858000">
                <a:moveTo>
                  <a:pt x="0" y="6858000"/>
                </a:moveTo>
                <a:lnTo>
                  <a:pt x="12192000" y="6858000"/>
                </a:lnTo>
                <a:lnTo>
                  <a:pt x="12192000" y="0"/>
                </a:lnTo>
                <a:lnTo>
                  <a:pt x="0" y="0"/>
                </a:lnTo>
                <a:lnTo>
                  <a:pt x="0" y="6858000"/>
                </a:lnTo>
                <a:close/>
              </a:path>
            </a:pathLst>
          </a:custGeom>
          <a:solidFill>
            <a:srgbClr val="FFFFFF"/>
          </a:solidFill>
        </p:spPr>
        <p:txBody>
          <a:bodyPr wrap="square" lIns="0" tIns="0" rIns="0" bIns="0" rtlCol="0"/>
          <a:lstStyle/>
          <a:p>
            <a:endParaRPr/>
          </a:p>
        </p:txBody>
      </p:sp>
      <p:sp>
        <p:nvSpPr>
          <p:cNvPr id="5" name="object 5"/>
          <p:cNvSpPr txBox="1">
            <a:spLocks noGrp="1"/>
          </p:cNvSpPr>
          <p:nvPr>
            <p:ph type="title"/>
          </p:nvPr>
        </p:nvSpPr>
        <p:spPr>
          <a:xfrm>
            <a:off x="985518" y="2425837"/>
            <a:ext cx="4429761" cy="1862561"/>
          </a:xfrm>
          <a:prstGeom prst="rect">
            <a:avLst/>
          </a:prstGeom>
        </p:spPr>
        <p:txBody>
          <a:bodyPr vert="horz" wrap="square" lIns="0" tIns="81280" rIns="0" bIns="0" rtlCol="0">
            <a:spAutoFit/>
          </a:bodyPr>
          <a:lstStyle/>
          <a:p>
            <a:pPr marL="12700" marR="1024890">
              <a:lnSpc>
                <a:spcPts val="4320"/>
              </a:lnSpc>
              <a:spcBef>
                <a:spcPts val="640"/>
              </a:spcBef>
            </a:pPr>
            <a:r>
              <a:rPr spc="-5" err="1">
                <a:solidFill>
                  <a:srgbClr val="F86423"/>
                </a:solidFill>
              </a:rPr>
              <a:t>生产电力</a:t>
            </a:r>
            <a:r>
              <a:rPr b="1" i="0" spc="-10" err="1">
                <a:solidFill>
                  <a:srgbClr val="F86423"/>
                </a:solidFill>
                <a:latin typeface="Lucida Sans"/>
                <a:cs typeface="Lucida Sans"/>
              </a:rPr>
              <a:t>,</a:t>
            </a:r>
            <a:r>
              <a:rPr spc="-5" err="1">
                <a:solidFill>
                  <a:srgbClr val="F86423"/>
                </a:solidFill>
              </a:rPr>
              <a:t>热力</a:t>
            </a:r>
            <a:r>
              <a:rPr spc="-5">
                <a:solidFill>
                  <a:srgbClr val="F86423"/>
                </a:solidFill>
              </a:rPr>
              <a:t> </a:t>
            </a:r>
            <a:r>
              <a:rPr spc="-5" err="1">
                <a:solidFill>
                  <a:srgbClr val="F86423"/>
                </a:solidFill>
              </a:rPr>
              <a:t>温室气体核算</a:t>
            </a:r>
            <a:endParaRPr spc="-5">
              <a:solidFill>
                <a:srgbClr val="F86423"/>
              </a:solidFill>
            </a:endParaRPr>
          </a:p>
          <a:p>
            <a:pPr marL="12700" marR="5080">
              <a:lnSpc>
                <a:spcPct val="90000"/>
              </a:lnSpc>
              <a:spcBef>
                <a:spcPts val="55"/>
              </a:spcBef>
            </a:pPr>
            <a:r>
              <a:rPr sz="2400" i="0" spc="-180">
                <a:solidFill>
                  <a:srgbClr val="F86423"/>
                </a:solidFill>
                <a:latin typeface="Ubuntu" panose="020B0504030602030204" pitchFamily="34" charset="0"/>
                <a:cs typeface="Lucida Sans"/>
              </a:rPr>
              <a:t>GHG </a:t>
            </a:r>
            <a:r>
              <a:rPr sz="2400" i="0" spc="-160">
                <a:solidFill>
                  <a:srgbClr val="F86423"/>
                </a:solidFill>
                <a:latin typeface="Ubuntu" panose="020B0504030602030204" pitchFamily="34" charset="0"/>
                <a:cs typeface="Lucida Sans"/>
              </a:rPr>
              <a:t>Accounting  </a:t>
            </a:r>
            <a:r>
              <a:rPr sz="2400" i="0" spc="-80">
                <a:solidFill>
                  <a:srgbClr val="F86423"/>
                </a:solidFill>
                <a:latin typeface="Ubuntu" panose="020B0504030602030204" pitchFamily="34" charset="0"/>
                <a:cs typeface="Lucida Sans"/>
              </a:rPr>
              <a:t>for </a:t>
            </a:r>
            <a:r>
              <a:rPr lang="en-GB" sz="2400" spc="-120">
                <a:solidFill>
                  <a:srgbClr val="F86423"/>
                </a:solidFill>
                <a:latin typeface="Ubuntu" panose="020B0504030602030204" pitchFamily="34" charset="0"/>
                <a:cs typeface="Lucida Sans"/>
              </a:rPr>
              <a:t>p</a:t>
            </a:r>
            <a:r>
              <a:rPr sz="2400" i="0" spc="-120" err="1">
                <a:solidFill>
                  <a:srgbClr val="F86423"/>
                </a:solidFill>
                <a:latin typeface="Ubuntu" panose="020B0504030602030204" pitchFamily="34" charset="0"/>
                <a:cs typeface="Lucida Sans"/>
              </a:rPr>
              <a:t>roduction</a:t>
            </a:r>
            <a:r>
              <a:rPr sz="2400" i="0" spc="-625">
                <a:solidFill>
                  <a:srgbClr val="F86423"/>
                </a:solidFill>
                <a:latin typeface="Ubuntu" panose="020B0504030602030204" pitchFamily="34" charset="0"/>
                <a:cs typeface="Lucida Sans"/>
              </a:rPr>
              <a:t> </a:t>
            </a:r>
            <a:r>
              <a:rPr sz="2400" i="0" spc="-55">
                <a:solidFill>
                  <a:srgbClr val="F86423"/>
                </a:solidFill>
                <a:latin typeface="Ubuntu" panose="020B0504030602030204" pitchFamily="34" charset="0"/>
                <a:cs typeface="Lucida Sans"/>
              </a:rPr>
              <a:t>of </a:t>
            </a:r>
            <a:r>
              <a:rPr sz="2400" i="0" spc="-60">
                <a:solidFill>
                  <a:srgbClr val="F86423"/>
                </a:solidFill>
                <a:latin typeface="Ubuntu" panose="020B0504030602030204" pitchFamily="34" charset="0"/>
                <a:cs typeface="Lucida Sans"/>
              </a:rPr>
              <a:t>electricity </a:t>
            </a:r>
            <a:r>
              <a:rPr sz="2400" i="0" spc="-220">
                <a:solidFill>
                  <a:srgbClr val="F86423"/>
                </a:solidFill>
                <a:latin typeface="Ubuntu" panose="020B0504030602030204" pitchFamily="34" charset="0"/>
                <a:cs typeface="Lucida Sans"/>
              </a:rPr>
              <a:t>and  </a:t>
            </a:r>
            <a:r>
              <a:rPr sz="2400" i="0" spc="-70">
                <a:solidFill>
                  <a:srgbClr val="F86423"/>
                </a:solidFill>
                <a:latin typeface="Ubuntu" panose="020B0504030602030204" pitchFamily="34" charset="0"/>
                <a:cs typeface="Lucida Sans"/>
              </a:rPr>
              <a:t>heat</a:t>
            </a:r>
          </a:p>
        </p:txBody>
      </p:sp>
      <p:sp>
        <p:nvSpPr>
          <p:cNvPr id="6" name="object 6"/>
          <p:cNvSpPr/>
          <p:nvPr/>
        </p:nvSpPr>
        <p:spPr>
          <a:xfrm>
            <a:off x="0" y="0"/>
            <a:ext cx="607060" cy="3234055"/>
          </a:xfrm>
          <a:custGeom>
            <a:avLst/>
            <a:gdLst/>
            <a:ahLst/>
            <a:cxnLst/>
            <a:rect l="l" t="t" r="r" b="b"/>
            <a:pathLst>
              <a:path w="607060" h="3234055">
                <a:moveTo>
                  <a:pt x="0" y="3233928"/>
                </a:moveTo>
                <a:lnTo>
                  <a:pt x="606552" y="3233928"/>
                </a:lnTo>
                <a:lnTo>
                  <a:pt x="606552" y="0"/>
                </a:lnTo>
                <a:lnTo>
                  <a:pt x="0" y="0"/>
                </a:lnTo>
                <a:lnTo>
                  <a:pt x="0" y="3233928"/>
                </a:lnTo>
                <a:close/>
              </a:path>
            </a:pathLst>
          </a:custGeom>
          <a:solidFill>
            <a:srgbClr val="252525"/>
          </a:solidFill>
        </p:spPr>
        <p:txBody>
          <a:bodyPr wrap="square" lIns="0" tIns="0" rIns="0" bIns="0" rtlCol="0"/>
          <a:lstStyle/>
          <a:p>
            <a:endParaRPr/>
          </a:p>
        </p:txBody>
      </p:sp>
      <p:sp>
        <p:nvSpPr>
          <p:cNvPr id="7" name="object 7"/>
          <p:cNvSpPr/>
          <p:nvPr/>
        </p:nvSpPr>
        <p:spPr>
          <a:xfrm>
            <a:off x="1688592" y="73152"/>
            <a:ext cx="55244" cy="59690"/>
          </a:xfrm>
          <a:custGeom>
            <a:avLst/>
            <a:gdLst/>
            <a:ahLst/>
            <a:cxnLst/>
            <a:rect l="l" t="t" r="r" b="b"/>
            <a:pathLst>
              <a:path w="55244" h="59689">
                <a:moveTo>
                  <a:pt x="27431" y="0"/>
                </a:moveTo>
                <a:lnTo>
                  <a:pt x="16769" y="2339"/>
                </a:lnTo>
                <a:lnTo>
                  <a:pt x="8048" y="8715"/>
                </a:lnTo>
                <a:lnTo>
                  <a:pt x="2160" y="18162"/>
                </a:lnTo>
                <a:lnTo>
                  <a:pt x="0" y="29718"/>
                </a:lnTo>
                <a:lnTo>
                  <a:pt x="2160" y="41273"/>
                </a:lnTo>
                <a:lnTo>
                  <a:pt x="8048" y="50720"/>
                </a:lnTo>
                <a:lnTo>
                  <a:pt x="16769" y="57096"/>
                </a:lnTo>
                <a:lnTo>
                  <a:pt x="27431" y="59436"/>
                </a:lnTo>
                <a:lnTo>
                  <a:pt x="38094" y="57096"/>
                </a:lnTo>
                <a:lnTo>
                  <a:pt x="46815" y="50720"/>
                </a:lnTo>
                <a:lnTo>
                  <a:pt x="52703" y="41273"/>
                </a:lnTo>
                <a:lnTo>
                  <a:pt x="54863" y="29718"/>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8" name="object 8"/>
          <p:cNvSpPr/>
          <p:nvPr/>
        </p:nvSpPr>
        <p:spPr>
          <a:xfrm>
            <a:off x="1688592" y="246888"/>
            <a:ext cx="55244" cy="59690"/>
          </a:xfrm>
          <a:custGeom>
            <a:avLst/>
            <a:gdLst/>
            <a:ahLst/>
            <a:cxnLst/>
            <a:rect l="l" t="t" r="r" b="b"/>
            <a:pathLst>
              <a:path w="55244" h="59689">
                <a:moveTo>
                  <a:pt x="27431" y="0"/>
                </a:moveTo>
                <a:lnTo>
                  <a:pt x="16769" y="2339"/>
                </a:lnTo>
                <a:lnTo>
                  <a:pt x="8048" y="8715"/>
                </a:lnTo>
                <a:lnTo>
                  <a:pt x="2160" y="18162"/>
                </a:lnTo>
                <a:lnTo>
                  <a:pt x="0" y="29717"/>
                </a:lnTo>
                <a:lnTo>
                  <a:pt x="2160" y="41273"/>
                </a:lnTo>
                <a:lnTo>
                  <a:pt x="8048" y="50720"/>
                </a:lnTo>
                <a:lnTo>
                  <a:pt x="16769" y="57096"/>
                </a:lnTo>
                <a:lnTo>
                  <a:pt x="27431" y="59435"/>
                </a:lnTo>
                <a:lnTo>
                  <a:pt x="38094" y="57096"/>
                </a:lnTo>
                <a:lnTo>
                  <a:pt x="46815" y="50720"/>
                </a:lnTo>
                <a:lnTo>
                  <a:pt x="52703" y="41273"/>
                </a:lnTo>
                <a:lnTo>
                  <a:pt x="54863" y="29717"/>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9" name="object 9"/>
          <p:cNvSpPr/>
          <p:nvPr/>
        </p:nvSpPr>
        <p:spPr>
          <a:xfrm>
            <a:off x="1563624" y="73152"/>
            <a:ext cx="55244" cy="59690"/>
          </a:xfrm>
          <a:custGeom>
            <a:avLst/>
            <a:gdLst/>
            <a:ahLst/>
            <a:cxnLst/>
            <a:rect l="l" t="t" r="r" b="b"/>
            <a:pathLst>
              <a:path w="55244" h="59689">
                <a:moveTo>
                  <a:pt x="27431" y="0"/>
                </a:moveTo>
                <a:lnTo>
                  <a:pt x="16769" y="2339"/>
                </a:lnTo>
                <a:lnTo>
                  <a:pt x="8048" y="8715"/>
                </a:lnTo>
                <a:lnTo>
                  <a:pt x="2160" y="18162"/>
                </a:lnTo>
                <a:lnTo>
                  <a:pt x="0" y="29718"/>
                </a:lnTo>
                <a:lnTo>
                  <a:pt x="2160" y="41273"/>
                </a:lnTo>
                <a:lnTo>
                  <a:pt x="8048" y="50720"/>
                </a:lnTo>
                <a:lnTo>
                  <a:pt x="16769" y="57096"/>
                </a:lnTo>
                <a:lnTo>
                  <a:pt x="27431" y="59436"/>
                </a:lnTo>
                <a:lnTo>
                  <a:pt x="38094" y="57096"/>
                </a:lnTo>
                <a:lnTo>
                  <a:pt x="46815" y="50720"/>
                </a:lnTo>
                <a:lnTo>
                  <a:pt x="52703" y="41273"/>
                </a:lnTo>
                <a:lnTo>
                  <a:pt x="54863" y="29718"/>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10" name="object 10"/>
          <p:cNvSpPr/>
          <p:nvPr/>
        </p:nvSpPr>
        <p:spPr>
          <a:xfrm>
            <a:off x="1563624" y="246888"/>
            <a:ext cx="55244" cy="59690"/>
          </a:xfrm>
          <a:custGeom>
            <a:avLst/>
            <a:gdLst/>
            <a:ahLst/>
            <a:cxnLst/>
            <a:rect l="l" t="t" r="r" b="b"/>
            <a:pathLst>
              <a:path w="55244" h="59689">
                <a:moveTo>
                  <a:pt x="27431" y="0"/>
                </a:moveTo>
                <a:lnTo>
                  <a:pt x="16769" y="2339"/>
                </a:lnTo>
                <a:lnTo>
                  <a:pt x="8048" y="8715"/>
                </a:lnTo>
                <a:lnTo>
                  <a:pt x="2160" y="18162"/>
                </a:lnTo>
                <a:lnTo>
                  <a:pt x="0" y="29717"/>
                </a:lnTo>
                <a:lnTo>
                  <a:pt x="2160" y="41273"/>
                </a:lnTo>
                <a:lnTo>
                  <a:pt x="8048" y="50720"/>
                </a:lnTo>
                <a:lnTo>
                  <a:pt x="16769" y="57096"/>
                </a:lnTo>
                <a:lnTo>
                  <a:pt x="27431" y="59435"/>
                </a:lnTo>
                <a:lnTo>
                  <a:pt x="38094" y="57096"/>
                </a:lnTo>
                <a:lnTo>
                  <a:pt x="46815" y="50720"/>
                </a:lnTo>
                <a:lnTo>
                  <a:pt x="52703" y="41273"/>
                </a:lnTo>
                <a:lnTo>
                  <a:pt x="54863" y="29717"/>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11" name="object 11"/>
          <p:cNvSpPr/>
          <p:nvPr/>
        </p:nvSpPr>
        <p:spPr>
          <a:xfrm>
            <a:off x="1438655" y="73152"/>
            <a:ext cx="55244" cy="59690"/>
          </a:xfrm>
          <a:custGeom>
            <a:avLst/>
            <a:gdLst/>
            <a:ahLst/>
            <a:cxnLst/>
            <a:rect l="l" t="t" r="r" b="b"/>
            <a:pathLst>
              <a:path w="55244" h="59689">
                <a:moveTo>
                  <a:pt x="27431" y="0"/>
                </a:moveTo>
                <a:lnTo>
                  <a:pt x="16769" y="2339"/>
                </a:lnTo>
                <a:lnTo>
                  <a:pt x="8048" y="8715"/>
                </a:lnTo>
                <a:lnTo>
                  <a:pt x="2160" y="18162"/>
                </a:lnTo>
                <a:lnTo>
                  <a:pt x="0" y="29718"/>
                </a:lnTo>
                <a:lnTo>
                  <a:pt x="2160" y="41273"/>
                </a:lnTo>
                <a:lnTo>
                  <a:pt x="8048" y="50720"/>
                </a:lnTo>
                <a:lnTo>
                  <a:pt x="16769" y="57096"/>
                </a:lnTo>
                <a:lnTo>
                  <a:pt x="27431" y="59436"/>
                </a:lnTo>
                <a:lnTo>
                  <a:pt x="38094" y="57096"/>
                </a:lnTo>
                <a:lnTo>
                  <a:pt x="46815" y="50720"/>
                </a:lnTo>
                <a:lnTo>
                  <a:pt x="52703" y="41273"/>
                </a:lnTo>
                <a:lnTo>
                  <a:pt x="54863" y="29718"/>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12" name="object 12"/>
          <p:cNvSpPr/>
          <p:nvPr/>
        </p:nvSpPr>
        <p:spPr>
          <a:xfrm>
            <a:off x="1438655" y="246888"/>
            <a:ext cx="55244" cy="59690"/>
          </a:xfrm>
          <a:custGeom>
            <a:avLst/>
            <a:gdLst/>
            <a:ahLst/>
            <a:cxnLst/>
            <a:rect l="l" t="t" r="r" b="b"/>
            <a:pathLst>
              <a:path w="55244" h="59689">
                <a:moveTo>
                  <a:pt x="27431" y="0"/>
                </a:moveTo>
                <a:lnTo>
                  <a:pt x="16769" y="2339"/>
                </a:lnTo>
                <a:lnTo>
                  <a:pt x="8048" y="8715"/>
                </a:lnTo>
                <a:lnTo>
                  <a:pt x="2160" y="18162"/>
                </a:lnTo>
                <a:lnTo>
                  <a:pt x="0" y="29717"/>
                </a:lnTo>
                <a:lnTo>
                  <a:pt x="2160" y="41273"/>
                </a:lnTo>
                <a:lnTo>
                  <a:pt x="8048" y="50720"/>
                </a:lnTo>
                <a:lnTo>
                  <a:pt x="16769" y="57096"/>
                </a:lnTo>
                <a:lnTo>
                  <a:pt x="27431" y="59435"/>
                </a:lnTo>
                <a:lnTo>
                  <a:pt x="38094" y="57096"/>
                </a:lnTo>
                <a:lnTo>
                  <a:pt x="46815" y="50720"/>
                </a:lnTo>
                <a:lnTo>
                  <a:pt x="52703" y="41273"/>
                </a:lnTo>
                <a:lnTo>
                  <a:pt x="54863" y="29717"/>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13" name="object 13"/>
          <p:cNvSpPr/>
          <p:nvPr/>
        </p:nvSpPr>
        <p:spPr>
          <a:xfrm>
            <a:off x="1313688" y="73152"/>
            <a:ext cx="55244" cy="59690"/>
          </a:xfrm>
          <a:custGeom>
            <a:avLst/>
            <a:gdLst/>
            <a:ahLst/>
            <a:cxnLst/>
            <a:rect l="l" t="t" r="r" b="b"/>
            <a:pathLst>
              <a:path w="55244" h="59689">
                <a:moveTo>
                  <a:pt x="27431" y="0"/>
                </a:moveTo>
                <a:lnTo>
                  <a:pt x="16769" y="2339"/>
                </a:lnTo>
                <a:lnTo>
                  <a:pt x="8048" y="8715"/>
                </a:lnTo>
                <a:lnTo>
                  <a:pt x="2160" y="18162"/>
                </a:lnTo>
                <a:lnTo>
                  <a:pt x="0" y="29718"/>
                </a:lnTo>
                <a:lnTo>
                  <a:pt x="2160" y="41273"/>
                </a:lnTo>
                <a:lnTo>
                  <a:pt x="8048" y="50720"/>
                </a:lnTo>
                <a:lnTo>
                  <a:pt x="16769" y="57096"/>
                </a:lnTo>
                <a:lnTo>
                  <a:pt x="27431" y="59436"/>
                </a:lnTo>
                <a:lnTo>
                  <a:pt x="38094" y="57096"/>
                </a:lnTo>
                <a:lnTo>
                  <a:pt x="46815" y="50720"/>
                </a:lnTo>
                <a:lnTo>
                  <a:pt x="52703" y="41273"/>
                </a:lnTo>
                <a:lnTo>
                  <a:pt x="54864" y="29718"/>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14" name="object 14"/>
          <p:cNvSpPr/>
          <p:nvPr/>
        </p:nvSpPr>
        <p:spPr>
          <a:xfrm>
            <a:off x="1313688" y="246888"/>
            <a:ext cx="55244" cy="59690"/>
          </a:xfrm>
          <a:custGeom>
            <a:avLst/>
            <a:gdLst/>
            <a:ahLst/>
            <a:cxnLst/>
            <a:rect l="l" t="t" r="r" b="b"/>
            <a:pathLst>
              <a:path w="55244" h="59689">
                <a:moveTo>
                  <a:pt x="27431" y="0"/>
                </a:moveTo>
                <a:lnTo>
                  <a:pt x="16769" y="2339"/>
                </a:lnTo>
                <a:lnTo>
                  <a:pt x="8048" y="8715"/>
                </a:lnTo>
                <a:lnTo>
                  <a:pt x="2160" y="18162"/>
                </a:lnTo>
                <a:lnTo>
                  <a:pt x="0" y="29717"/>
                </a:lnTo>
                <a:lnTo>
                  <a:pt x="2160" y="41273"/>
                </a:lnTo>
                <a:lnTo>
                  <a:pt x="8048" y="50720"/>
                </a:lnTo>
                <a:lnTo>
                  <a:pt x="16769" y="57096"/>
                </a:lnTo>
                <a:lnTo>
                  <a:pt x="27431" y="59435"/>
                </a:lnTo>
                <a:lnTo>
                  <a:pt x="38094" y="57096"/>
                </a:lnTo>
                <a:lnTo>
                  <a:pt x="46815" y="50720"/>
                </a:lnTo>
                <a:lnTo>
                  <a:pt x="52703" y="41273"/>
                </a:lnTo>
                <a:lnTo>
                  <a:pt x="54864" y="29717"/>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15" name="object 15"/>
          <p:cNvSpPr/>
          <p:nvPr/>
        </p:nvSpPr>
        <p:spPr>
          <a:xfrm>
            <a:off x="1188719" y="73152"/>
            <a:ext cx="55244" cy="59690"/>
          </a:xfrm>
          <a:custGeom>
            <a:avLst/>
            <a:gdLst/>
            <a:ahLst/>
            <a:cxnLst/>
            <a:rect l="l" t="t" r="r" b="b"/>
            <a:pathLst>
              <a:path w="55244" h="59689">
                <a:moveTo>
                  <a:pt x="27432" y="0"/>
                </a:moveTo>
                <a:lnTo>
                  <a:pt x="16753" y="2339"/>
                </a:lnTo>
                <a:lnTo>
                  <a:pt x="8034" y="8715"/>
                </a:lnTo>
                <a:lnTo>
                  <a:pt x="2155" y="18162"/>
                </a:lnTo>
                <a:lnTo>
                  <a:pt x="0" y="29718"/>
                </a:lnTo>
                <a:lnTo>
                  <a:pt x="2155" y="41273"/>
                </a:lnTo>
                <a:lnTo>
                  <a:pt x="8034" y="50720"/>
                </a:lnTo>
                <a:lnTo>
                  <a:pt x="16753" y="57096"/>
                </a:lnTo>
                <a:lnTo>
                  <a:pt x="27432" y="59436"/>
                </a:lnTo>
                <a:lnTo>
                  <a:pt x="38110" y="57096"/>
                </a:lnTo>
                <a:lnTo>
                  <a:pt x="46829" y="50720"/>
                </a:lnTo>
                <a:lnTo>
                  <a:pt x="52708" y="41273"/>
                </a:lnTo>
                <a:lnTo>
                  <a:pt x="54864" y="29718"/>
                </a:lnTo>
                <a:lnTo>
                  <a:pt x="52708" y="18162"/>
                </a:lnTo>
                <a:lnTo>
                  <a:pt x="46829" y="8715"/>
                </a:lnTo>
                <a:lnTo>
                  <a:pt x="38110" y="2339"/>
                </a:lnTo>
                <a:lnTo>
                  <a:pt x="27432" y="0"/>
                </a:lnTo>
                <a:close/>
              </a:path>
            </a:pathLst>
          </a:custGeom>
          <a:solidFill>
            <a:srgbClr val="F86423"/>
          </a:solidFill>
        </p:spPr>
        <p:txBody>
          <a:bodyPr wrap="square" lIns="0" tIns="0" rIns="0" bIns="0" rtlCol="0"/>
          <a:lstStyle/>
          <a:p>
            <a:endParaRPr/>
          </a:p>
        </p:txBody>
      </p:sp>
      <p:sp>
        <p:nvSpPr>
          <p:cNvPr id="16" name="object 16"/>
          <p:cNvSpPr/>
          <p:nvPr/>
        </p:nvSpPr>
        <p:spPr>
          <a:xfrm>
            <a:off x="1188719" y="246888"/>
            <a:ext cx="55244" cy="59690"/>
          </a:xfrm>
          <a:custGeom>
            <a:avLst/>
            <a:gdLst/>
            <a:ahLst/>
            <a:cxnLst/>
            <a:rect l="l" t="t" r="r" b="b"/>
            <a:pathLst>
              <a:path w="55244" h="59689">
                <a:moveTo>
                  <a:pt x="27432" y="0"/>
                </a:moveTo>
                <a:lnTo>
                  <a:pt x="16753" y="2339"/>
                </a:lnTo>
                <a:lnTo>
                  <a:pt x="8034" y="8715"/>
                </a:lnTo>
                <a:lnTo>
                  <a:pt x="2155" y="18162"/>
                </a:lnTo>
                <a:lnTo>
                  <a:pt x="0" y="29717"/>
                </a:lnTo>
                <a:lnTo>
                  <a:pt x="2155" y="41273"/>
                </a:lnTo>
                <a:lnTo>
                  <a:pt x="8034" y="50720"/>
                </a:lnTo>
                <a:lnTo>
                  <a:pt x="16753" y="57096"/>
                </a:lnTo>
                <a:lnTo>
                  <a:pt x="27432" y="59435"/>
                </a:lnTo>
                <a:lnTo>
                  <a:pt x="38110" y="57096"/>
                </a:lnTo>
                <a:lnTo>
                  <a:pt x="46829" y="50720"/>
                </a:lnTo>
                <a:lnTo>
                  <a:pt x="52708" y="41273"/>
                </a:lnTo>
                <a:lnTo>
                  <a:pt x="54864" y="29717"/>
                </a:lnTo>
                <a:lnTo>
                  <a:pt x="52708" y="18162"/>
                </a:lnTo>
                <a:lnTo>
                  <a:pt x="46829" y="8715"/>
                </a:lnTo>
                <a:lnTo>
                  <a:pt x="38110" y="2339"/>
                </a:lnTo>
                <a:lnTo>
                  <a:pt x="27432" y="0"/>
                </a:lnTo>
                <a:close/>
              </a:path>
            </a:pathLst>
          </a:custGeom>
          <a:solidFill>
            <a:srgbClr val="F86423"/>
          </a:solidFill>
        </p:spPr>
        <p:txBody>
          <a:bodyPr wrap="square" lIns="0" tIns="0" rIns="0" bIns="0" rtlCol="0"/>
          <a:lstStyle/>
          <a:p>
            <a:endParaRPr/>
          </a:p>
        </p:txBody>
      </p:sp>
      <p:sp>
        <p:nvSpPr>
          <p:cNvPr id="17" name="object 17"/>
          <p:cNvSpPr/>
          <p:nvPr/>
        </p:nvSpPr>
        <p:spPr>
          <a:xfrm>
            <a:off x="2313432" y="73152"/>
            <a:ext cx="55244" cy="59690"/>
          </a:xfrm>
          <a:custGeom>
            <a:avLst/>
            <a:gdLst/>
            <a:ahLst/>
            <a:cxnLst/>
            <a:rect l="l" t="t" r="r" b="b"/>
            <a:pathLst>
              <a:path w="55244" h="59689">
                <a:moveTo>
                  <a:pt x="27431" y="0"/>
                </a:moveTo>
                <a:lnTo>
                  <a:pt x="16769" y="2339"/>
                </a:lnTo>
                <a:lnTo>
                  <a:pt x="8048" y="8715"/>
                </a:lnTo>
                <a:lnTo>
                  <a:pt x="2160" y="18162"/>
                </a:lnTo>
                <a:lnTo>
                  <a:pt x="0" y="29718"/>
                </a:lnTo>
                <a:lnTo>
                  <a:pt x="2160" y="41273"/>
                </a:lnTo>
                <a:lnTo>
                  <a:pt x="8048" y="50720"/>
                </a:lnTo>
                <a:lnTo>
                  <a:pt x="16769" y="57096"/>
                </a:lnTo>
                <a:lnTo>
                  <a:pt x="27431" y="59436"/>
                </a:lnTo>
                <a:lnTo>
                  <a:pt x="38094" y="57096"/>
                </a:lnTo>
                <a:lnTo>
                  <a:pt x="46815" y="50720"/>
                </a:lnTo>
                <a:lnTo>
                  <a:pt x="52703" y="41273"/>
                </a:lnTo>
                <a:lnTo>
                  <a:pt x="54863" y="29718"/>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18" name="object 18"/>
          <p:cNvSpPr/>
          <p:nvPr/>
        </p:nvSpPr>
        <p:spPr>
          <a:xfrm>
            <a:off x="2313432" y="246888"/>
            <a:ext cx="55244" cy="59690"/>
          </a:xfrm>
          <a:custGeom>
            <a:avLst/>
            <a:gdLst/>
            <a:ahLst/>
            <a:cxnLst/>
            <a:rect l="l" t="t" r="r" b="b"/>
            <a:pathLst>
              <a:path w="55244" h="59689">
                <a:moveTo>
                  <a:pt x="27431" y="0"/>
                </a:moveTo>
                <a:lnTo>
                  <a:pt x="16769" y="2339"/>
                </a:lnTo>
                <a:lnTo>
                  <a:pt x="8048" y="8715"/>
                </a:lnTo>
                <a:lnTo>
                  <a:pt x="2160" y="18162"/>
                </a:lnTo>
                <a:lnTo>
                  <a:pt x="0" y="29717"/>
                </a:lnTo>
                <a:lnTo>
                  <a:pt x="2160" y="41273"/>
                </a:lnTo>
                <a:lnTo>
                  <a:pt x="8048" y="50720"/>
                </a:lnTo>
                <a:lnTo>
                  <a:pt x="16769" y="57096"/>
                </a:lnTo>
                <a:lnTo>
                  <a:pt x="27431" y="59435"/>
                </a:lnTo>
                <a:lnTo>
                  <a:pt x="38094" y="57096"/>
                </a:lnTo>
                <a:lnTo>
                  <a:pt x="46815" y="50720"/>
                </a:lnTo>
                <a:lnTo>
                  <a:pt x="52703" y="41273"/>
                </a:lnTo>
                <a:lnTo>
                  <a:pt x="54863" y="29717"/>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19" name="object 19"/>
          <p:cNvSpPr/>
          <p:nvPr/>
        </p:nvSpPr>
        <p:spPr>
          <a:xfrm>
            <a:off x="2188464" y="73152"/>
            <a:ext cx="55244" cy="59690"/>
          </a:xfrm>
          <a:custGeom>
            <a:avLst/>
            <a:gdLst/>
            <a:ahLst/>
            <a:cxnLst/>
            <a:rect l="l" t="t" r="r" b="b"/>
            <a:pathLst>
              <a:path w="55244" h="59689">
                <a:moveTo>
                  <a:pt x="27431" y="0"/>
                </a:moveTo>
                <a:lnTo>
                  <a:pt x="16769" y="2339"/>
                </a:lnTo>
                <a:lnTo>
                  <a:pt x="8048" y="8715"/>
                </a:lnTo>
                <a:lnTo>
                  <a:pt x="2160" y="18162"/>
                </a:lnTo>
                <a:lnTo>
                  <a:pt x="0" y="29718"/>
                </a:lnTo>
                <a:lnTo>
                  <a:pt x="2160" y="41273"/>
                </a:lnTo>
                <a:lnTo>
                  <a:pt x="8048" y="50720"/>
                </a:lnTo>
                <a:lnTo>
                  <a:pt x="16769" y="57096"/>
                </a:lnTo>
                <a:lnTo>
                  <a:pt x="27431" y="59436"/>
                </a:lnTo>
                <a:lnTo>
                  <a:pt x="38094" y="57096"/>
                </a:lnTo>
                <a:lnTo>
                  <a:pt x="46815" y="50720"/>
                </a:lnTo>
                <a:lnTo>
                  <a:pt x="52703" y="41273"/>
                </a:lnTo>
                <a:lnTo>
                  <a:pt x="54863" y="29718"/>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20" name="object 20"/>
          <p:cNvSpPr/>
          <p:nvPr/>
        </p:nvSpPr>
        <p:spPr>
          <a:xfrm>
            <a:off x="2188464" y="246888"/>
            <a:ext cx="55244" cy="59690"/>
          </a:xfrm>
          <a:custGeom>
            <a:avLst/>
            <a:gdLst/>
            <a:ahLst/>
            <a:cxnLst/>
            <a:rect l="l" t="t" r="r" b="b"/>
            <a:pathLst>
              <a:path w="55244" h="59689">
                <a:moveTo>
                  <a:pt x="27431" y="0"/>
                </a:moveTo>
                <a:lnTo>
                  <a:pt x="16769" y="2339"/>
                </a:lnTo>
                <a:lnTo>
                  <a:pt x="8048" y="8715"/>
                </a:lnTo>
                <a:lnTo>
                  <a:pt x="2160" y="18162"/>
                </a:lnTo>
                <a:lnTo>
                  <a:pt x="0" y="29717"/>
                </a:lnTo>
                <a:lnTo>
                  <a:pt x="2160" y="41273"/>
                </a:lnTo>
                <a:lnTo>
                  <a:pt x="8048" y="50720"/>
                </a:lnTo>
                <a:lnTo>
                  <a:pt x="16769" y="57096"/>
                </a:lnTo>
                <a:lnTo>
                  <a:pt x="27431" y="59435"/>
                </a:lnTo>
                <a:lnTo>
                  <a:pt x="38094" y="57096"/>
                </a:lnTo>
                <a:lnTo>
                  <a:pt x="46815" y="50720"/>
                </a:lnTo>
                <a:lnTo>
                  <a:pt x="52703" y="41273"/>
                </a:lnTo>
                <a:lnTo>
                  <a:pt x="54863" y="29717"/>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21" name="object 21"/>
          <p:cNvSpPr/>
          <p:nvPr/>
        </p:nvSpPr>
        <p:spPr>
          <a:xfrm>
            <a:off x="2063495" y="73152"/>
            <a:ext cx="55244" cy="59690"/>
          </a:xfrm>
          <a:custGeom>
            <a:avLst/>
            <a:gdLst/>
            <a:ahLst/>
            <a:cxnLst/>
            <a:rect l="l" t="t" r="r" b="b"/>
            <a:pathLst>
              <a:path w="55244" h="59689">
                <a:moveTo>
                  <a:pt x="27431" y="0"/>
                </a:moveTo>
                <a:lnTo>
                  <a:pt x="16769" y="2339"/>
                </a:lnTo>
                <a:lnTo>
                  <a:pt x="8048" y="8715"/>
                </a:lnTo>
                <a:lnTo>
                  <a:pt x="2160" y="18162"/>
                </a:lnTo>
                <a:lnTo>
                  <a:pt x="0" y="29718"/>
                </a:lnTo>
                <a:lnTo>
                  <a:pt x="2160" y="41273"/>
                </a:lnTo>
                <a:lnTo>
                  <a:pt x="8048" y="50720"/>
                </a:lnTo>
                <a:lnTo>
                  <a:pt x="16769" y="57096"/>
                </a:lnTo>
                <a:lnTo>
                  <a:pt x="27431" y="59436"/>
                </a:lnTo>
                <a:lnTo>
                  <a:pt x="38094" y="57096"/>
                </a:lnTo>
                <a:lnTo>
                  <a:pt x="46815" y="50720"/>
                </a:lnTo>
                <a:lnTo>
                  <a:pt x="52703" y="41273"/>
                </a:lnTo>
                <a:lnTo>
                  <a:pt x="54864" y="29718"/>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22" name="object 22"/>
          <p:cNvSpPr/>
          <p:nvPr/>
        </p:nvSpPr>
        <p:spPr>
          <a:xfrm>
            <a:off x="2063495" y="246888"/>
            <a:ext cx="55244" cy="59690"/>
          </a:xfrm>
          <a:custGeom>
            <a:avLst/>
            <a:gdLst/>
            <a:ahLst/>
            <a:cxnLst/>
            <a:rect l="l" t="t" r="r" b="b"/>
            <a:pathLst>
              <a:path w="55244" h="59689">
                <a:moveTo>
                  <a:pt x="27431" y="0"/>
                </a:moveTo>
                <a:lnTo>
                  <a:pt x="16769" y="2339"/>
                </a:lnTo>
                <a:lnTo>
                  <a:pt x="8048" y="8715"/>
                </a:lnTo>
                <a:lnTo>
                  <a:pt x="2160" y="18162"/>
                </a:lnTo>
                <a:lnTo>
                  <a:pt x="0" y="29717"/>
                </a:lnTo>
                <a:lnTo>
                  <a:pt x="2160" y="41273"/>
                </a:lnTo>
                <a:lnTo>
                  <a:pt x="8048" y="50720"/>
                </a:lnTo>
                <a:lnTo>
                  <a:pt x="16769" y="57096"/>
                </a:lnTo>
                <a:lnTo>
                  <a:pt x="27431" y="59435"/>
                </a:lnTo>
                <a:lnTo>
                  <a:pt x="38094" y="57096"/>
                </a:lnTo>
                <a:lnTo>
                  <a:pt x="46815" y="50720"/>
                </a:lnTo>
                <a:lnTo>
                  <a:pt x="52703" y="41273"/>
                </a:lnTo>
                <a:lnTo>
                  <a:pt x="54864" y="29717"/>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23" name="object 23"/>
          <p:cNvSpPr/>
          <p:nvPr/>
        </p:nvSpPr>
        <p:spPr>
          <a:xfrm>
            <a:off x="1938527" y="73152"/>
            <a:ext cx="55244" cy="59690"/>
          </a:xfrm>
          <a:custGeom>
            <a:avLst/>
            <a:gdLst/>
            <a:ahLst/>
            <a:cxnLst/>
            <a:rect l="l" t="t" r="r" b="b"/>
            <a:pathLst>
              <a:path w="55244" h="59689">
                <a:moveTo>
                  <a:pt x="27432" y="0"/>
                </a:moveTo>
                <a:lnTo>
                  <a:pt x="16769" y="2339"/>
                </a:lnTo>
                <a:lnTo>
                  <a:pt x="8048" y="8715"/>
                </a:lnTo>
                <a:lnTo>
                  <a:pt x="2160" y="18162"/>
                </a:lnTo>
                <a:lnTo>
                  <a:pt x="0" y="29718"/>
                </a:lnTo>
                <a:lnTo>
                  <a:pt x="2160" y="41273"/>
                </a:lnTo>
                <a:lnTo>
                  <a:pt x="8048" y="50720"/>
                </a:lnTo>
                <a:lnTo>
                  <a:pt x="16769" y="57096"/>
                </a:lnTo>
                <a:lnTo>
                  <a:pt x="27432" y="59436"/>
                </a:lnTo>
                <a:lnTo>
                  <a:pt x="38094" y="57096"/>
                </a:lnTo>
                <a:lnTo>
                  <a:pt x="46815" y="50720"/>
                </a:lnTo>
                <a:lnTo>
                  <a:pt x="52703" y="41273"/>
                </a:lnTo>
                <a:lnTo>
                  <a:pt x="54864" y="29718"/>
                </a:lnTo>
                <a:lnTo>
                  <a:pt x="52703" y="18162"/>
                </a:lnTo>
                <a:lnTo>
                  <a:pt x="46815" y="8715"/>
                </a:lnTo>
                <a:lnTo>
                  <a:pt x="38094" y="2339"/>
                </a:lnTo>
                <a:lnTo>
                  <a:pt x="27432" y="0"/>
                </a:lnTo>
                <a:close/>
              </a:path>
            </a:pathLst>
          </a:custGeom>
          <a:solidFill>
            <a:srgbClr val="F86423"/>
          </a:solidFill>
        </p:spPr>
        <p:txBody>
          <a:bodyPr wrap="square" lIns="0" tIns="0" rIns="0" bIns="0" rtlCol="0"/>
          <a:lstStyle/>
          <a:p>
            <a:endParaRPr/>
          </a:p>
        </p:txBody>
      </p:sp>
      <p:sp>
        <p:nvSpPr>
          <p:cNvPr id="24" name="object 24"/>
          <p:cNvSpPr/>
          <p:nvPr/>
        </p:nvSpPr>
        <p:spPr>
          <a:xfrm>
            <a:off x="1938527" y="246888"/>
            <a:ext cx="55244" cy="59690"/>
          </a:xfrm>
          <a:custGeom>
            <a:avLst/>
            <a:gdLst/>
            <a:ahLst/>
            <a:cxnLst/>
            <a:rect l="l" t="t" r="r" b="b"/>
            <a:pathLst>
              <a:path w="55244" h="59689">
                <a:moveTo>
                  <a:pt x="27432" y="0"/>
                </a:moveTo>
                <a:lnTo>
                  <a:pt x="16769" y="2339"/>
                </a:lnTo>
                <a:lnTo>
                  <a:pt x="8048" y="8715"/>
                </a:lnTo>
                <a:lnTo>
                  <a:pt x="2160" y="18162"/>
                </a:lnTo>
                <a:lnTo>
                  <a:pt x="0" y="29717"/>
                </a:lnTo>
                <a:lnTo>
                  <a:pt x="2160" y="41273"/>
                </a:lnTo>
                <a:lnTo>
                  <a:pt x="8048" y="50720"/>
                </a:lnTo>
                <a:lnTo>
                  <a:pt x="16769" y="57096"/>
                </a:lnTo>
                <a:lnTo>
                  <a:pt x="27432" y="59435"/>
                </a:lnTo>
                <a:lnTo>
                  <a:pt x="38094" y="57096"/>
                </a:lnTo>
                <a:lnTo>
                  <a:pt x="46815" y="50720"/>
                </a:lnTo>
                <a:lnTo>
                  <a:pt x="52703" y="41273"/>
                </a:lnTo>
                <a:lnTo>
                  <a:pt x="54864" y="29717"/>
                </a:lnTo>
                <a:lnTo>
                  <a:pt x="52703" y="18162"/>
                </a:lnTo>
                <a:lnTo>
                  <a:pt x="46815" y="8715"/>
                </a:lnTo>
                <a:lnTo>
                  <a:pt x="38094" y="2339"/>
                </a:lnTo>
                <a:lnTo>
                  <a:pt x="27432" y="0"/>
                </a:lnTo>
                <a:close/>
              </a:path>
            </a:pathLst>
          </a:custGeom>
          <a:solidFill>
            <a:srgbClr val="F86423"/>
          </a:solidFill>
        </p:spPr>
        <p:txBody>
          <a:bodyPr wrap="square" lIns="0" tIns="0" rIns="0" bIns="0" rtlCol="0"/>
          <a:lstStyle/>
          <a:p>
            <a:endParaRPr/>
          </a:p>
        </p:txBody>
      </p:sp>
      <p:sp>
        <p:nvSpPr>
          <p:cNvPr id="25" name="object 25"/>
          <p:cNvSpPr/>
          <p:nvPr/>
        </p:nvSpPr>
        <p:spPr>
          <a:xfrm>
            <a:off x="1813560" y="73152"/>
            <a:ext cx="55244" cy="59690"/>
          </a:xfrm>
          <a:custGeom>
            <a:avLst/>
            <a:gdLst/>
            <a:ahLst/>
            <a:cxnLst/>
            <a:rect l="l" t="t" r="r" b="b"/>
            <a:pathLst>
              <a:path w="55244" h="59689">
                <a:moveTo>
                  <a:pt x="27431" y="0"/>
                </a:moveTo>
                <a:lnTo>
                  <a:pt x="16769" y="2339"/>
                </a:lnTo>
                <a:lnTo>
                  <a:pt x="8048" y="8715"/>
                </a:lnTo>
                <a:lnTo>
                  <a:pt x="2160" y="18162"/>
                </a:lnTo>
                <a:lnTo>
                  <a:pt x="0" y="29718"/>
                </a:lnTo>
                <a:lnTo>
                  <a:pt x="2160" y="41273"/>
                </a:lnTo>
                <a:lnTo>
                  <a:pt x="8048" y="50720"/>
                </a:lnTo>
                <a:lnTo>
                  <a:pt x="16769" y="57096"/>
                </a:lnTo>
                <a:lnTo>
                  <a:pt x="27431" y="59436"/>
                </a:lnTo>
                <a:lnTo>
                  <a:pt x="38094" y="57096"/>
                </a:lnTo>
                <a:lnTo>
                  <a:pt x="46815" y="50720"/>
                </a:lnTo>
                <a:lnTo>
                  <a:pt x="52703" y="41273"/>
                </a:lnTo>
                <a:lnTo>
                  <a:pt x="54863" y="29718"/>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26" name="object 26"/>
          <p:cNvSpPr/>
          <p:nvPr/>
        </p:nvSpPr>
        <p:spPr>
          <a:xfrm>
            <a:off x="1813560" y="246888"/>
            <a:ext cx="55244" cy="59690"/>
          </a:xfrm>
          <a:custGeom>
            <a:avLst/>
            <a:gdLst/>
            <a:ahLst/>
            <a:cxnLst/>
            <a:rect l="l" t="t" r="r" b="b"/>
            <a:pathLst>
              <a:path w="55244" h="59689">
                <a:moveTo>
                  <a:pt x="27431" y="0"/>
                </a:moveTo>
                <a:lnTo>
                  <a:pt x="16769" y="2339"/>
                </a:lnTo>
                <a:lnTo>
                  <a:pt x="8048" y="8715"/>
                </a:lnTo>
                <a:lnTo>
                  <a:pt x="2160" y="18162"/>
                </a:lnTo>
                <a:lnTo>
                  <a:pt x="0" y="29717"/>
                </a:lnTo>
                <a:lnTo>
                  <a:pt x="2160" y="41273"/>
                </a:lnTo>
                <a:lnTo>
                  <a:pt x="8048" y="50720"/>
                </a:lnTo>
                <a:lnTo>
                  <a:pt x="16769" y="57096"/>
                </a:lnTo>
                <a:lnTo>
                  <a:pt x="27431" y="59435"/>
                </a:lnTo>
                <a:lnTo>
                  <a:pt x="38094" y="57096"/>
                </a:lnTo>
                <a:lnTo>
                  <a:pt x="46815" y="50720"/>
                </a:lnTo>
                <a:lnTo>
                  <a:pt x="52703" y="41273"/>
                </a:lnTo>
                <a:lnTo>
                  <a:pt x="54863" y="29717"/>
                </a:lnTo>
                <a:lnTo>
                  <a:pt x="52703" y="18162"/>
                </a:lnTo>
                <a:lnTo>
                  <a:pt x="46815" y="8715"/>
                </a:lnTo>
                <a:lnTo>
                  <a:pt x="38094" y="2339"/>
                </a:lnTo>
                <a:lnTo>
                  <a:pt x="27431" y="0"/>
                </a:lnTo>
                <a:close/>
              </a:path>
            </a:pathLst>
          </a:custGeom>
          <a:solidFill>
            <a:srgbClr val="F86423"/>
          </a:solidFill>
        </p:spPr>
        <p:txBody>
          <a:bodyPr wrap="square" lIns="0" tIns="0" rIns="0" bIns="0" rtlCol="0"/>
          <a:lstStyle/>
          <a:p>
            <a:endParaRPr/>
          </a:p>
        </p:txBody>
      </p:sp>
      <p:sp>
        <p:nvSpPr>
          <p:cNvPr id="27" name="object 27"/>
          <p:cNvSpPr/>
          <p:nvPr/>
        </p:nvSpPr>
        <p:spPr>
          <a:xfrm>
            <a:off x="5509259" y="656844"/>
            <a:ext cx="6428232" cy="2168652"/>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8" name="object 28"/>
          <p:cNvSpPr/>
          <p:nvPr/>
        </p:nvSpPr>
        <p:spPr>
          <a:xfrm>
            <a:off x="0" y="3233927"/>
            <a:ext cx="607060" cy="3624579"/>
          </a:xfrm>
          <a:custGeom>
            <a:avLst/>
            <a:gdLst/>
            <a:ahLst/>
            <a:cxnLst/>
            <a:rect l="l" t="t" r="r" b="b"/>
            <a:pathLst>
              <a:path w="607060" h="3624579">
                <a:moveTo>
                  <a:pt x="0" y="3624072"/>
                </a:moveTo>
                <a:lnTo>
                  <a:pt x="606552" y="3624072"/>
                </a:lnTo>
                <a:lnTo>
                  <a:pt x="606552" y="0"/>
                </a:lnTo>
                <a:lnTo>
                  <a:pt x="0" y="0"/>
                </a:lnTo>
                <a:lnTo>
                  <a:pt x="0" y="3624072"/>
                </a:lnTo>
                <a:close/>
              </a:path>
            </a:pathLst>
          </a:custGeom>
          <a:solidFill>
            <a:srgbClr val="F86423"/>
          </a:solidFill>
        </p:spPr>
        <p:txBody>
          <a:bodyPr wrap="square" lIns="0" tIns="0" rIns="0" bIns="0" rtlCol="0"/>
          <a:lstStyle/>
          <a:p>
            <a:endParaRPr/>
          </a:p>
        </p:txBody>
      </p:sp>
      <p:sp>
        <p:nvSpPr>
          <p:cNvPr id="31" name="object 31"/>
          <p:cNvSpPr/>
          <p:nvPr/>
        </p:nvSpPr>
        <p:spPr>
          <a:xfrm>
            <a:off x="5509259" y="3073908"/>
            <a:ext cx="5042915" cy="3127248"/>
          </a:xfrm>
          <a:prstGeom prst="rect">
            <a:avLst/>
          </a:prstGeom>
          <a:blipFill>
            <a:blip r:embed="rId4" cstate="print"/>
            <a:stretch>
              <a:fillRect/>
            </a:stretch>
          </a:blipFill>
        </p:spPr>
        <p:txBody>
          <a:bodyPr wrap="square" lIns="0" tIns="0" rIns="0" bIns="0" rtlCol="0"/>
          <a:lstStyle/>
          <a:p>
            <a:endParaRP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7195" y="607419"/>
            <a:ext cx="11945925" cy="602088"/>
          </a:xfrm>
          <a:prstGeom prst="rect">
            <a:avLst/>
          </a:prstGeom>
        </p:spPr>
        <p:txBody>
          <a:bodyPr vert="horz" wrap="square" lIns="0" tIns="12065" rIns="0" bIns="0" rtlCol="0">
            <a:spAutoFit/>
          </a:bodyPr>
          <a:lstStyle/>
          <a:p>
            <a:pPr marL="12700">
              <a:lnSpc>
                <a:spcPts val="4620"/>
              </a:lnSpc>
              <a:spcBef>
                <a:spcPts val="95"/>
              </a:spcBef>
            </a:pPr>
            <a:r>
              <a:rPr spc="-5" err="1">
                <a:solidFill>
                  <a:srgbClr val="F86423"/>
                </a:solidFill>
                <a:latin typeface="+mn-lt"/>
              </a:rPr>
              <a:t>生产过程的温室气体核算</a:t>
            </a:r>
            <a:r>
              <a:rPr lang="en-GB" spc="-5">
                <a:solidFill>
                  <a:srgbClr val="F86423"/>
                </a:solidFill>
                <a:latin typeface="+mn-lt"/>
              </a:rPr>
              <a:t> </a:t>
            </a:r>
            <a:r>
              <a:rPr sz="2400" i="0" spc="-180">
                <a:solidFill>
                  <a:srgbClr val="F86423"/>
                </a:solidFill>
                <a:latin typeface="Ubuntu" panose="020B0504030602030204" pitchFamily="34" charset="0"/>
                <a:cs typeface="Lucida Sans"/>
              </a:rPr>
              <a:t>GHG </a:t>
            </a:r>
            <a:r>
              <a:rPr sz="2400" i="0" spc="-160">
                <a:solidFill>
                  <a:srgbClr val="F86423"/>
                </a:solidFill>
                <a:latin typeface="Ubuntu" panose="020B0504030602030204" pitchFamily="34" charset="0"/>
                <a:cs typeface="Lucida Sans"/>
              </a:rPr>
              <a:t>Accounting </a:t>
            </a:r>
            <a:r>
              <a:rPr sz="2400" i="0" spc="-80">
                <a:solidFill>
                  <a:srgbClr val="F86423"/>
                </a:solidFill>
                <a:latin typeface="Ubuntu" panose="020B0504030602030204" pitchFamily="34" charset="0"/>
                <a:cs typeface="Lucida Sans"/>
              </a:rPr>
              <a:t>for </a:t>
            </a:r>
            <a:r>
              <a:rPr sz="2400" i="0" spc="-120">
                <a:solidFill>
                  <a:srgbClr val="F86423"/>
                </a:solidFill>
                <a:latin typeface="Ubuntu" panose="020B0504030602030204" pitchFamily="34" charset="0"/>
                <a:cs typeface="Lucida Sans"/>
              </a:rPr>
              <a:t>Production</a:t>
            </a:r>
            <a:r>
              <a:rPr sz="2400" i="0" spc="-835">
                <a:solidFill>
                  <a:srgbClr val="F86423"/>
                </a:solidFill>
                <a:latin typeface="Ubuntu" panose="020B0504030602030204" pitchFamily="34" charset="0"/>
                <a:cs typeface="Lucida Sans"/>
              </a:rPr>
              <a:t> </a:t>
            </a:r>
            <a:r>
              <a:rPr sz="2400" i="0" spc="-190">
                <a:solidFill>
                  <a:srgbClr val="F86423"/>
                </a:solidFill>
                <a:latin typeface="Ubuntu" panose="020B0504030602030204" pitchFamily="34" charset="0"/>
                <a:cs typeface="Lucida Sans"/>
              </a:rPr>
              <a:t>process</a:t>
            </a:r>
          </a:p>
        </p:txBody>
      </p:sp>
      <p:sp>
        <p:nvSpPr>
          <p:cNvPr id="3" name="object 3"/>
          <p:cNvSpPr/>
          <p:nvPr/>
        </p:nvSpPr>
        <p:spPr>
          <a:xfrm>
            <a:off x="8005865" y="1790776"/>
            <a:ext cx="2829526" cy="4209069"/>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txBox="1"/>
          <p:nvPr/>
        </p:nvSpPr>
        <p:spPr>
          <a:xfrm>
            <a:off x="750519" y="1718310"/>
            <a:ext cx="6137275" cy="596958"/>
          </a:xfrm>
          <a:prstGeom prst="rect">
            <a:avLst/>
          </a:prstGeom>
        </p:spPr>
        <p:txBody>
          <a:bodyPr vert="horz" wrap="square" lIns="0" tIns="12065" rIns="0" bIns="0" rtlCol="0">
            <a:spAutoFit/>
          </a:bodyPr>
          <a:lstStyle/>
          <a:p>
            <a:pPr marL="12700">
              <a:lnSpc>
                <a:spcPct val="100000"/>
              </a:lnSpc>
              <a:spcBef>
                <a:spcPts val="95"/>
              </a:spcBef>
            </a:pPr>
            <a:r>
              <a:rPr sz="2200" spc="-5" err="1">
                <a:solidFill>
                  <a:srgbClr val="F86423"/>
                </a:solidFill>
                <a:latin typeface="Microsoft YaHei"/>
                <a:cs typeface="Microsoft YaHei"/>
              </a:rPr>
              <a:t>碳酸盐使用过程中产生的二氧化碳</a:t>
            </a:r>
            <a:r>
              <a:rPr sz="2200" err="1">
                <a:solidFill>
                  <a:srgbClr val="F86423"/>
                </a:solidFill>
                <a:latin typeface="Microsoft YaHei"/>
                <a:cs typeface="Microsoft YaHei"/>
              </a:rPr>
              <a:t>排</a:t>
            </a:r>
            <a:r>
              <a:rPr sz="2200" spc="-5" err="1">
                <a:solidFill>
                  <a:srgbClr val="F86423"/>
                </a:solidFill>
                <a:latin typeface="Microsoft YaHei"/>
                <a:cs typeface="Microsoft YaHei"/>
              </a:rPr>
              <a:t>放</a:t>
            </a:r>
            <a:endParaRPr sz="2200">
              <a:latin typeface="Microsoft YaHei"/>
              <a:cs typeface="Microsoft YaHei"/>
            </a:endParaRPr>
          </a:p>
          <a:p>
            <a:pPr marL="12700">
              <a:lnSpc>
                <a:spcPct val="100000"/>
              </a:lnSpc>
            </a:pPr>
            <a:r>
              <a:rPr sz="1600" spc="-5">
                <a:solidFill>
                  <a:srgbClr val="F86423"/>
                </a:solidFill>
                <a:latin typeface="Microsoft YaHei"/>
                <a:cs typeface="Microsoft YaHei"/>
              </a:rPr>
              <a:t>Carbon </a:t>
            </a:r>
            <a:r>
              <a:rPr sz="1600" spc="-10">
                <a:solidFill>
                  <a:srgbClr val="F86423"/>
                </a:solidFill>
                <a:latin typeface="Microsoft YaHei"/>
                <a:cs typeface="Microsoft YaHei"/>
              </a:rPr>
              <a:t>dioxide emissions </a:t>
            </a:r>
            <a:r>
              <a:rPr sz="1600" spc="-15">
                <a:solidFill>
                  <a:srgbClr val="F86423"/>
                </a:solidFill>
                <a:latin typeface="Microsoft YaHei"/>
                <a:cs typeface="Microsoft YaHei"/>
              </a:rPr>
              <a:t>from </a:t>
            </a:r>
            <a:r>
              <a:rPr sz="1600" spc="-10">
                <a:solidFill>
                  <a:srgbClr val="F86423"/>
                </a:solidFill>
                <a:latin typeface="Microsoft YaHei"/>
                <a:cs typeface="Microsoft YaHei"/>
              </a:rPr>
              <a:t>carbonate</a:t>
            </a:r>
            <a:r>
              <a:rPr sz="1600" spc="50">
                <a:solidFill>
                  <a:srgbClr val="F86423"/>
                </a:solidFill>
                <a:latin typeface="Microsoft YaHei"/>
                <a:cs typeface="Microsoft YaHei"/>
              </a:rPr>
              <a:t> </a:t>
            </a:r>
            <a:r>
              <a:rPr sz="1600" spc="-10">
                <a:solidFill>
                  <a:srgbClr val="F86423"/>
                </a:solidFill>
                <a:latin typeface="Microsoft YaHei"/>
                <a:cs typeface="Microsoft YaHei"/>
              </a:rPr>
              <a:t>use</a:t>
            </a:r>
            <a:endParaRPr sz="1600">
              <a:latin typeface="Microsoft YaHei"/>
              <a:cs typeface="Microsoft YaHei"/>
            </a:endParaRPr>
          </a:p>
        </p:txBody>
      </p:sp>
      <p:sp>
        <p:nvSpPr>
          <p:cNvPr id="5" name="object 5"/>
          <p:cNvSpPr/>
          <p:nvPr/>
        </p:nvSpPr>
        <p:spPr>
          <a:xfrm>
            <a:off x="706514" y="2486462"/>
            <a:ext cx="6840222" cy="2484471"/>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txBox="1"/>
          <p:nvPr/>
        </p:nvSpPr>
        <p:spPr>
          <a:xfrm>
            <a:off x="1016867" y="4544682"/>
            <a:ext cx="7647940" cy="1369060"/>
          </a:xfrm>
          <a:prstGeom prst="rect">
            <a:avLst/>
          </a:prstGeom>
        </p:spPr>
        <p:txBody>
          <a:bodyPr vert="horz" wrap="square" lIns="0" tIns="130810" rIns="0" bIns="0" rtlCol="0">
            <a:spAutoFit/>
          </a:bodyPr>
          <a:lstStyle/>
          <a:p>
            <a:pPr marR="1954530" algn="r">
              <a:lnSpc>
                <a:spcPct val="100000"/>
              </a:lnSpc>
              <a:spcBef>
                <a:spcPts val="1030"/>
              </a:spcBef>
            </a:pPr>
            <a:r>
              <a:rPr lang="en-GB" sz="1800">
                <a:solidFill>
                  <a:srgbClr val="FF0000"/>
                </a:solidFill>
                <a:latin typeface="Microsoft YaHei"/>
                <a:cs typeface="Microsoft YaHei"/>
              </a:rPr>
              <a:t>         </a:t>
            </a:r>
            <a:r>
              <a:rPr sz="1600">
                <a:solidFill>
                  <a:schemeClr val="accent1"/>
                </a:solidFill>
                <a:latin typeface="Microsoft YaHei"/>
                <a:cs typeface="Microsoft YaHei"/>
              </a:rPr>
              <a:t>表</a:t>
            </a:r>
            <a:r>
              <a:rPr sz="1600" spc="-5">
                <a:solidFill>
                  <a:schemeClr val="accent1"/>
                </a:solidFill>
                <a:latin typeface="Microsoft YaHei"/>
                <a:cs typeface="Microsoft YaHei"/>
              </a:rPr>
              <a:t>B.3</a:t>
            </a:r>
            <a:endParaRPr sz="1800">
              <a:solidFill>
                <a:schemeClr val="accent1"/>
              </a:solidFill>
              <a:latin typeface="Microsoft YaHei"/>
              <a:cs typeface="Microsoft YaHei"/>
            </a:endParaRPr>
          </a:p>
          <a:p>
            <a:pPr marL="12700" marR="5080">
              <a:lnSpc>
                <a:spcPct val="100000"/>
              </a:lnSpc>
              <a:spcBef>
                <a:spcPts val="725"/>
              </a:spcBef>
            </a:pPr>
            <a:r>
              <a:rPr sz="1400" spc="-5">
                <a:solidFill>
                  <a:srgbClr val="F86423"/>
                </a:solidFill>
                <a:latin typeface="Calibri"/>
                <a:cs typeface="Calibri"/>
              </a:rPr>
              <a:t>2006 IPCC </a:t>
            </a:r>
            <a:r>
              <a:rPr sz="1400">
                <a:solidFill>
                  <a:srgbClr val="F86423"/>
                </a:solidFill>
                <a:latin typeface="Calibri"/>
                <a:cs typeface="Calibri"/>
              </a:rPr>
              <a:t>Guidelines </a:t>
            </a:r>
            <a:r>
              <a:rPr sz="1400" spc="-10">
                <a:solidFill>
                  <a:srgbClr val="F86423"/>
                </a:solidFill>
                <a:latin typeface="Calibri"/>
                <a:cs typeface="Calibri"/>
              </a:rPr>
              <a:t>for </a:t>
            </a:r>
            <a:r>
              <a:rPr sz="1400" spc="-5">
                <a:solidFill>
                  <a:srgbClr val="F86423"/>
                </a:solidFill>
                <a:latin typeface="Calibri"/>
                <a:cs typeface="Calibri"/>
              </a:rPr>
              <a:t>National Greenhouse </a:t>
            </a:r>
            <a:r>
              <a:rPr sz="1400">
                <a:solidFill>
                  <a:srgbClr val="F86423"/>
                </a:solidFill>
                <a:latin typeface="Calibri"/>
                <a:cs typeface="Calibri"/>
              </a:rPr>
              <a:t>Gas </a:t>
            </a:r>
            <a:r>
              <a:rPr sz="1400" spc="-10">
                <a:solidFill>
                  <a:srgbClr val="F86423"/>
                </a:solidFill>
                <a:latin typeface="Calibri"/>
                <a:cs typeface="Calibri"/>
              </a:rPr>
              <a:t>Inventories </a:t>
            </a:r>
            <a:r>
              <a:rPr sz="1400" spc="-15">
                <a:solidFill>
                  <a:srgbClr val="F86423"/>
                </a:solidFill>
                <a:latin typeface="Calibri"/>
                <a:cs typeface="Calibri"/>
              </a:rPr>
              <a:t>Volume </a:t>
            </a:r>
            <a:r>
              <a:rPr sz="1400">
                <a:solidFill>
                  <a:srgbClr val="F86423"/>
                </a:solidFill>
                <a:latin typeface="Calibri"/>
                <a:cs typeface="Calibri"/>
              </a:rPr>
              <a:t>3 </a:t>
            </a:r>
            <a:r>
              <a:rPr sz="1400" spc="-5">
                <a:solidFill>
                  <a:srgbClr val="F86423"/>
                </a:solidFill>
                <a:latin typeface="Calibri"/>
                <a:cs typeface="Calibri"/>
              </a:rPr>
              <a:t>Industrial Processes and </a:t>
            </a:r>
            <a:r>
              <a:rPr sz="1400" spc="-10">
                <a:solidFill>
                  <a:srgbClr val="F86423"/>
                </a:solidFill>
                <a:latin typeface="Calibri"/>
                <a:cs typeface="Calibri"/>
              </a:rPr>
              <a:t>Product  </a:t>
            </a:r>
            <a:r>
              <a:rPr sz="1400">
                <a:solidFill>
                  <a:srgbClr val="F86423"/>
                </a:solidFill>
                <a:latin typeface="Calibri"/>
                <a:cs typeface="Calibri"/>
              </a:rPr>
              <a:t>Use, </a:t>
            </a:r>
            <a:r>
              <a:rPr sz="1400" spc="-5">
                <a:solidFill>
                  <a:srgbClr val="F86423"/>
                </a:solidFill>
                <a:latin typeface="Calibri"/>
                <a:cs typeface="Calibri"/>
              </a:rPr>
              <a:t>Chapter </a:t>
            </a:r>
            <a:r>
              <a:rPr sz="1400">
                <a:solidFill>
                  <a:srgbClr val="F86423"/>
                </a:solidFill>
                <a:latin typeface="Calibri"/>
                <a:cs typeface="Calibri"/>
              </a:rPr>
              <a:t>3 </a:t>
            </a:r>
            <a:r>
              <a:rPr sz="1400" spc="-5">
                <a:solidFill>
                  <a:srgbClr val="F86423"/>
                </a:solidFill>
                <a:latin typeface="Calibri"/>
                <a:cs typeface="Calibri"/>
              </a:rPr>
              <a:t>Chemical Industry</a:t>
            </a:r>
            <a:r>
              <a:rPr sz="1400" spc="20">
                <a:solidFill>
                  <a:srgbClr val="F86423"/>
                </a:solidFill>
                <a:latin typeface="Calibri"/>
                <a:cs typeface="Calibri"/>
              </a:rPr>
              <a:t> </a:t>
            </a:r>
            <a:r>
              <a:rPr sz="1400" spc="-5">
                <a:solidFill>
                  <a:srgbClr val="F86423"/>
                </a:solidFill>
                <a:latin typeface="Calibri"/>
                <a:cs typeface="Calibri"/>
              </a:rPr>
              <a:t>Emissions</a:t>
            </a:r>
            <a:endParaRPr sz="1400">
              <a:latin typeface="Calibri"/>
              <a:cs typeface="Calibri"/>
            </a:endParaRPr>
          </a:p>
          <a:p>
            <a:pPr marL="12700" marR="2327910">
              <a:lnSpc>
                <a:spcPct val="100000"/>
              </a:lnSpc>
              <a:spcBef>
                <a:spcPts val="40"/>
              </a:spcBef>
            </a:pPr>
            <a:r>
              <a:rPr sz="1400">
                <a:solidFill>
                  <a:srgbClr val="F86423"/>
                </a:solidFill>
                <a:latin typeface="Microsoft YaHei"/>
                <a:cs typeface="Microsoft YaHei"/>
              </a:rPr>
              <a:t>2006年</a:t>
            </a:r>
            <a:r>
              <a:rPr sz="1400" spc="-15">
                <a:solidFill>
                  <a:srgbClr val="F86423"/>
                </a:solidFill>
                <a:latin typeface="Microsoft YaHei"/>
                <a:cs typeface="Microsoft YaHei"/>
              </a:rPr>
              <a:t>IPCC</a:t>
            </a:r>
            <a:r>
              <a:rPr sz="1400">
                <a:solidFill>
                  <a:srgbClr val="F86423"/>
                </a:solidFill>
                <a:latin typeface="Microsoft YaHei"/>
                <a:cs typeface="Microsoft YaHei"/>
              </a:rPr>
              <a:t>国家温室气体</a:t>
            </a:r>
            <a:r>
              <a:rPr sz="1400" spc="-15">
                <a:solidFill>
                  <a:srgbClr val="F86423"/>
                </a:solidFill>
                <a:latin typeface="Microsoft YaHei"/>
                <a:cs typeface="Microsoft YaHei"/>
              </a:rPr>
              <a:t>清</a:t>
            </a:r>
            <a:r>
              <a:rPr sz="1400">
                <a:solidFill>
                  <a:srgbClr val="F86423"/>
                </a:solidFill>
                <a:latin typeface="Microsoft YaHei"/>
                <a:cs typeface="Microsoft YaHei"/>
              </a:rPr>
              <a:t>单指</a:t>
            </a:r>
            <a:r>
              <a:rPr sz="1400" spc="-15">
                <a:solidFill>
                  <a:srgbClr val="F86423"/>
                </a:solidFill>
                <a:latin typeface="Microsoft YaHei"/>
                <a:cs typeface="Microsoft YaHei"/>
              </a:rPr>
              <a:t>南</a:t>
            </a:r>
            <a:r>
              <a:rPr sz="1400">
                <a:solidFill>
                  <a:srgbClr val="F86423"/>
                </a:solidFill>
                <a:latin typeface="Microsoft YaHei"/>
                <a:cs typeface="Microsoft YaHei"/>
              </a:rPr>
              <a:t>目录第</a:t>
            </a:r>
            <a:r>
              <a:rPr sz="1400" spc="-30">
                <a:solidFill>
                  <a:srgbClr val="F86423"/>
                </a:solidFill>
                <a:latin typeface="Microsoft YaHei"/>
                <a:cs typeface="Microsoft YaHei"/>
              </a:rPr>
              <a:t> </a:t>
            </a:r>
            <a:r>
              <a:rPr sz="1400">
                <a:solidFill>
                  <a:srgbClr val="F86423"/>
                </a:solidFill>
                <a:latin typeface="Microsoft YaHei"/>
                <a:cs typeface="Microsoft YaHei"/>
              </a:rPr>
              <a:t>3</a:t>
            </a:r>
            <a:r>
              <a:rPr sz="1400" spc="5">
                <a:solidFill>
                  <a:srgbClr val="F86423"/>
                </a:solidFill>
                <a:latin typeface="Microsoft YaHei"/>
                <a:cs typeface="Microsoft YaHei"/>
              </a:rPr>
              <a:t> </a:t>
            </a:r>
            <a:r>
              <a:rPr sz="1400" err="1">
                <a:solidFill>
                  <a:srgbClr val="F86423"/>
                </a:solidFill>
                <a:latin typeface="Microsoft YaHei"/>
                <a:cs typeface="Microsoft YaHei"/>
              </a:rPr>
              <a:t>卷工业过程和产品使用</a:t>
            </a:r>
            <a:r>
              <a:rPr sz="1400">
                <a:solidFill>
                  <a:srgbClr val="F86423"/>
                </a:solidFill>
                <a:latin typeface="Microsoft YaHei"/>
                <a:cs typeface="Microsoft YaHei"/>
              </a:rPr>
              <a:t> </a:t>
            </a:r>
            <a:r>
              <a:rPr sz="1400" err="1">
                <a:solidFill>
                  <a:srgbClr val="F86423"/>
                </a:solidFill>
                <a:latin typeface="Microsoft YaHei"/>
                <a:cs typeface="Microsoft YaHei"/>
              </a:rPr>
              <a:t>第三章</a:t>
            </a:r>
            <a:r>
              <a:rPr sz="1400" spc="-25">
                <a:solidFill>
                  <a:srgbClr val="F86423"/>
                </a:solidFill>
                <a:latin typeface="Microsoft YaHei"/>
                <a:cs typeface="Microsoft YaHei"/>
              </a:rPr>
              <a:t> </a:t>
            </a:r>
            <a:r>
              <a:rPr sz="1400" err="1">
                <a:solidFill>
                  <a:srgbClr val="F86423"/>
                </a:solidFill>
                <a:latin typeface="Microsoft YaHei"/>
                <a:cs typeface="Microsoft YaHei"/>
              </a:rPr>
              <a:t>化学工业排放</a:t>
            </a:r>
            <a:endParaRPr sz="1400">
              <a:latin typeface="Microsoft YaHei"/>
              <a:cs typeface="Microsoft YaHei"/>
            </a:endParaRPr>
          </a:p>
        </p:txBody>
      </p:sp>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8005865" y="1790776"/>
            <a:ext cx="2829526" cy="4209069"/>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txBox="1"/>
          <p:nvPr/>
        </p:nvSpPr>
        <p:spPr>
          <a:xfrm>
            <a:off x="750519" y="1898142"/>
            <a:ext cx="6873875" cy="596958"/>
          </a:xfrm>
          <a:prstGeom prst="rect">
            <a:avLst/>
          </a:prstGeom>
        </p:spPr>
        <p:txBody>
          <a:bodyPr vert="horz" wrap="square" lIns="0" tIns="12065" rIns="0" bIns="0" rtlCol="0">
            <a:spAutoFit/>
          </a:bodyPr>
          <a:lstStyle/>
          <a:p>
            <a:pPr marL="12700">
              <a:lnSpc>
                <a:spcPct val="100000"/>
              </a:lnSpc>
              <a:spcBef>
                <a:spcPts val="95"/>
              </a:spcBef>
            </a:pPr>
            <a:r>
              <a:rPr sz="2200" spc="-5" err="1">
                <a:solidFill>
                  <a:srgbClr val="F86423"/>
                </a:solidFill>
                <a:latin typeface="Microsoft YaHei"/>
                <a:cs typeface="Microsoft YaHei"/>
              </a:rPr>
              <a:t>硝酸生产过程的氧化亚氮排放</a:t>
            </a:r>
            <a:endParaRPr sz="2200">
              <a:latin typeface="Microsoft YaHei"/>
              <a:cs typeface="Microsoft YaHei"/>
            </a:endParaRPr>
          </a:p>
          <a:p>
            <a:pPr marL="12700">
              <a:lnSpc>
                <a:spcPct val="100000"/>
              </a:lnSpc>
            </a:pPr>
            <a:r>
              <a:rPr sz="1600" spc="-10">
                <a:solidFill>
                  <a:srgbClr val="F86423"/>
                </a:solidFill>
                <a:latin typeface="Microsoft YaHei"/>
                <a:cs typeface="Microsoft YaHei"/>
              </a:rPr>
              <a:t>Nitrous oxide emissions </a:t>
            </a:r>
            <a:r>
              <a:rPr sz="1600" spc="-15">
                <a:solidFill>
                  <a:srgbClr val="F86423"/>
                </a:solidFill>
                <a:latin typeface="Microsoft YaHei"/>
                <a:cs typeface="Microsoft YaHei"/>
              </a:rPr>
              <a:t>from </a:t>
            </a:r>
            <a:r>
              <a:rPr sz="1600" spc="-5">
                <a:solidFill>
                  <a:srgbClr val="F86423"/>
                </a:solidFill>
                <a:latin typeface="Microsoft YaHei"/>
                <a:cs typeface="Microsoft YaHei"/>
              </a:rPr>
              <a:t>nitric acid</a:t>
            </a:r>
            <a:r>
              <a:rPr sz="1600" spc="105">
                <a:solidFill>
                  <a:srgbClr val="F86423"/>
                </a:solidFill>
                <a:latin typeface="Microsoft YaHei"/>
                <a:cs typeface="Microsoft YaHei"/>
              </a:rPr>
              <a:t> </a:t>
            </a:r>
            <a:r>
              <a:rPr sz="1600" spc="-10">
                <a:solidFill>
                  <a:srgbClr val="F86423"/>
                </a:solidFill>
                <a:latin typeface="Microsoft YaHei"/>
                <a:cs typeface="Microsoft YaHei"/>
              </a:rPr>
              <a:t>production</a:t>
            </a:r>
            <a:endParaRPr sz="1600">
              <a:latin typeface="Microsoft YaHei"/>
              <a:cs typeface="Microsoft YaHei"/>
            </a:endParaRPr>
          </a:p>
        </p:txBody>
      </p:sp>
      <p:sp>
        <p:nvSpPr>
          <p:cNvPr id="5" name="object 5"/>
          <p:cNvSpPr/>
          <p:nvPr/>
        </p:nvSpPr>
        <p:spPr>
          <a:xfrm>
            <a:off x="718813" y="3065471"/>
            <a:ext cx="7007916" cy="276510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txBox="1"/>
          <p:nvPr/>
        </p:nvSpPr>
        <p:spPr>
          <a:xfrm>
            <a:off x="3246247" y="4834491"/>
            <a:ext cx="586740" cy="259045"/>
          </a:xfrm>
          <a:prstGeom prst="rect">
            <a:avLst/>
          </a:prstGeom>
        </p:spPr>
        <p:txBody>
          <a:bodyPr vert="horz" wrap="square" lIns="0" tIns="12700" rIns="0" bIns="0" rtlCol="0">
            <a:spAutoFit/>
          </a:bodyPr>
          <a:lstStyle/>
          <a:p>
            <a:pPr marL="12700">
              <a:lnSpc>
                <a:spcPct val="100000"/>
              </a:lnSpc>
              <a:spcBef>
                <a:spcPts val="100"/>
              </a:spcBef>
            </a:pPr>
            <a:r>
              <a:rPr sz="1600">
                <a:solidFill>
                  <a:schemeClr val="accent1"/>
                </a:solidFill>
                <a:latin typeface="Microsoft YaHei"/>
                <a:cs typeface="Microsoft YaHei"/>
              </a:rPr>
              <a:t>表</a:t>
            </a:r>
            <a:r>
              <a:rPr sz="1600" spc="-5">
                <a:solidFill>
                  <a:schemeClr val="accent1"/>
                </a:solidFill>
                <a:latin typeface="Microsoft YaHei"/>
                <a:cs typeface="Microsoft YaHei"/>
              </a:rPr>
              <a:t>B.4</a:t>
            </a:r>
            <a:endParaRPr sz="1600">
              <a:solidFill>
                <a:schemeClr val="accent1"/>
              </a:solidFill>
              <a:latin typeface="Microsoft YaHei"/>
              <a:cs typeface="Microsoft YaHei"/>
            </a:endParaRPr>
          </a:p>
        </p:txBody>
      </p:sp>
      <p:sp>
        <p:nvSpPr>
          <p:cNvPr id="7" name="object 7"/>
          <p:cNvSpPr txBox="1"/>
          <p:nvPr/>
        </p:nvSpPr>
        <p:spPr>
          <a:xfrm>
            <a:off x="6927595" y="5093826"/>
            <a:ext cx="586740" cy="259045"/>
          </a:xfrm>
          <a:prstGeom prst="rect">
            <a:avLst/>
          </a:prstGeom>
        </p:spPr>
        <p:txBody>
          <a:bodyPr vert="horz" wrap="square" lIns="0" tIns="12700" rIns="0" bIns="0" rtlCol="0">
            <a:spAutoFit/>
          </a:bodyPr>
          <a:lstStyle/>
          <a:p>
            <a:pPr marL="12700">
              <a:lnSpc>
                <a:spcPct val="100000"/>
              </a:lnSpc>
              <a:spcBef>
                <a:spcPts val="100"/>
              </a:spcBef>
            </a:pPr>
            <a:r>
              <a:rPr sz="1600">
                <a:solidFill>
                  <a:schemeClr val="accent1"/>
                </a:solidFill>
                <a:latin typeface="Microsoft YaHei"/>
                <a:cs typeface="Microsoft YaHei"/>
              </a:rPr>
              <a:t>表</a:t>
            </a:r>
            <a:r>
              <a:rPr sz="1600" spc="-5">
                <a:solidFill>
                  <a:schemeClr val="accent1"/>
                </a:solidFill>
                <a:latin typeface="Microsoft YaHei"/>
                <a:cs typeface="Microsoft YaHei"/>
              </a:rPr>
              <a:t>B.5</a:t>
            </a:r>
            <a:endParaRPr sz="1600">
              <a:solidFill>
                <a:schemeClr val="accent1"/>
              </a:solidFill>
              <a:latin typeface="Microsoft YaHei"/>
              <a:cs typeface="Microsoft YaHei"/>
            </a:endParaRPr>
          </a:p>
        </p:txBody>
      </p:sp>
      <p:sp>
        <p:nvSpPr>
          <p:cNvPr id="13" name="object 2">
            <a:extLst>
              <a:ext uri="{FF2B5EF4-FFF2-40B4-BE49-F238E27FC236}">
                <a16:creationId xmlns:a16="http://schemas.microsoft.com/office/drawing/2014/main" id="{7F781C0B-604B-0CF3-197E-21088619F487}"/>
              </a:ext>
            </a:extLst>
          </p:cNvPr>
          <p:cNvSpPr txBox="1">
            <a:spLocks noGrp="1"/>
          </p:cNvSpPr>
          <p:nvPr>
            <p:ph type="title"/>
          </p:nvPr>
        </p:nvSpPr>
        <p:spPr>
          <a:xfrm>
            <a:off x="317195" y="607419"/>
            <a:ext cx="11945925" cy="602088"/>
          </a:xfrm>
          <a:prstGeom prst="rect">
            <a:avLst/>
          </a:prstGeom>
        </p:spPr>
        <p:txBody>
          <a:bodyPr vert="horz" wrap="square" lIns="0" tIns="12065" rIns="0" bIns="0" rtlCol="0">
            <a:spAutoFit/>
          </a:bodyPr>
          <a:lstStyle/>
          <a:p>
            <a:pPr marL="12700">
              <a:lnSpc>
                <a:spcPts val="4620"/>
              </a:lnSpc>
              <a:spcBef>
                <a:spcPts val="95"/>
              </a:spcBef>
            </a:pPr>
            <a:r>
              <a:rPr spc="-5" err="1">
                <a:solidFill>
                  <a:srgbClr val="F86423"/>
                </a:solidFill>
                <a:latin typeface="+mn-lt"/>
              </a:rPr>
              <a:t>生产过程的温室气体核算</a:t>
            </a:r>
            <a:r>
              <a:rPr lang="en-GB" spc="-5">
                <a:solidFill>
                  <a:srgbClr val="F86423"/>
                </a:solidFill>
                <a:latin typeface="+mn-lt"/>
              </a:rPr>
              <a:t> </a:t>
            </a:r>
            <a:r>
              <a:rPr sz="2400" i="0" spc="-180">
                <a:solidFill>
                  <a:srgbClr val="F86423"/>
                </a:solidFill>
                <a:latin typeface="Ubuntu" panose="020B0504030602030204" pitchFamily="34" charset="0"/>
                <a:cs typeface="Lucida Sans"/>
              </a:rPr>
              <a:t>GHG </a:t>
            </a:r>
            <a:r>
              <a:rPr sz="2400" i="0" spc="-160">
                <a:solidFill>
                  <a:srgbClr val="F86423"/>
                </a:solidFill>
                <a:latin typeface="Ubuntu" panose="020B0504030602030204" pitchFamily="34" charset="0"/>
                <a:cs typeface="Lucida Sans"/>
              </a:rPr>
              <a:t>Accounting </a:t>
            </a:r>
            <a:r>
              <a:rPr sz="2400" i="0" spc="-80">
                <a:solidFill>
                  <a:srgbClr val="F86423"/>
                </a:solidFill>
                <a:latin typeface="Ubuntu" panose="020B0504030602030204" pitchFamily="34" charset="0"/>
                <a:cs typeface="Lucida Sans"/>
              </a:rPr>
              <a:t>for </a:t>
            </a:r>
            <a:r>
              <a:rPr sz="2400" i="0" spc="-120">
                <a:solidFill>
                  <a:srgbClr val="F86423"/>
                </a:solidFill>
                <a:latin typeface="Ubuntu" panose="020B0504030602030204" pitchFamily="34" charset="0"/>
                <a:cs typeface="Lucida Sans"/>
              </a:rPr>
              <a:t>Production</a:t>
            </a:r>
            <a:r>
              <a:rPr sz="2400" i="0" spc="-835">
                <a:solidFill>
                  <a:srgbClr val="F86423"/>
                </a:solidFill>
                <a:latin typeface="Ubuntu" panose="020B0504030602030204" pitchFamily="34" charset="0"/>
                <a:cs typeface="Lucida Sans"/>
              </a:rPr>
              <a:t> </a:t>
            </a:r>
            <a:r>
              <a:rPr sz="2400" i="0" spc="-190">
                <a:solidFill>
                  <a:srgbClr val="F86423"/>
                </a:solidFill>
                <a:latin typeface="Ubuntu" panose="020B0504030602030204" pitchFamily="34" charset="0"/>
                <a:cs typeface="Lucida Sans"/>
              </a:rPr>
              <a:t>process</a:t>
            </a: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8005865" y="1790776"/>
            <a:ext cx="2829526" cy="4209069"/>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 name="object 4"/>
          <p:cNvSpPr txBox="1"/>
          <p:nvPr/>
        </p:nvSpPr>
        <p:spPr>
          <a:xfrm>
            <a:off x="486867" y="1777364"/>
            <a:ext cx="7081520" cy="596958"/>
          </a:xfrm>
          <a:prstGeom prst="rect">
            <a:avLst/>
          </a:prstGeom>
        </p:spPr>
        <p:txBody>
          <a:bodyPr vert="horz" wrap="square" lIns="0" tIns="12065" rIns="0" bIns="0" rtlCol="0">
            <a:spAutoFit/>
          </a:bodyPr>
          <a:lstStyle/>
          <a:p>
            <a:pPr marL="12700">
              <a:lnSpc>
                <a:spcPct val="100000"/>
              </a:lnSpc>
              <a:spcBef>
                <a:spcPts val="95"/>
              </a:spcBef>
            </a:pPr>
            <a:r>
              <a:rPr sz="2200" spc="-5" err="1">
                <a:solidFill>
                  <a:srgbClr val="F86423"/>
                </a:solidFill>
                <a:latin typeface="Microsoft YaHei"/>
                <a:cs typeface="Microsoft YaHei"/>
              </a:rPr>
              <a:t>己二酸生产过程的氧化亚氮排放</a:t>
            </a:r>
            <a:endParaRPr sz="2200">
              <a:latin typeface="Microsoft YaHei"/>
              <a:cs typeface="Microsoft YaHei"/>
            </a:endParaRPr>
          </a:p>
          <a:p>
            <a:pPr marL="12700">
              <a:lnSpc>
                <a:spcPct val="100000"/>
              </a:lnSpc>
            </a:pPr>
            <a:r>
              <a:rPr sz="1600" spc="-10">
                <a:solidFill>
                  <a:srgbClr val="F86423"/>
                </a:solidFill>
                <a:latin typeface="Microsoft YaHei"/>
                <a:cs typeface="Microsoft YaHei"/>
              </a:rPr>
              <a:t>Nitrous oxide emissions </a:t>
            </a:r>
            <a:r>
              <a:rPr sz="1600" spc="-15">
                <a:solidFill>
                  <a:srgbClr val="F86423"/>
                </a:solidFill>
                <a:latin typeface="Microsoft YaHei"/>
                <a:cs typeface="Microsoft YaHei"/>
              </a:rPr>
              <a:t>from </a:t>
            </a:r>
            <a:r>
              <a:rPr sz="1600">
                <a:solidFill>
                  <a:srgbClr val="F86423"/>
                </a:solidFill>
                <a:latin typeface="Microsoft YaHei"/>
                <a:cs typeface="Microsoft YaHei"/>
              </a:rPr>
              <a:t>Adipic </a:t>
            </a:r>
            <a:r>
              <a:rPr sz="1600" spc="-5">
                <a:solidFill>
                  <a:srgbClr val="F86423"/>
                </a:solidFill>
                <a:latin typeface="Microsoft YaHei"/>
                <a:cs typeface="Microsoft YaHei"/>
              </a:rPr>
              <a:t>Acid</a:t>
            </a:r>
            <a:r>
              <a:rPr sz="1600" spc="95">
                <a:solidFill>
                  <a:srgbClr val="F86423"/>
                </a:solidFill>
                <a:latin typeface="Microsoft YaHei"/>
                <a:cs typeface="Microsoft YaHei"/>
              </a:rPr>
              <a:t> </a:t>
            </a:r>
            <a:r>
              <a:rPr sz="1600" spc="-10">
                <a:solidFill>
                  <a:srgbClr val="F86423"/>
                </a:solidFill>
                <a:latin typeface="Microsoft YaHei"/>
                <a:cs typeface="Microsoft YaHei"/>
              </a:rPr>
              <a:t>Production</a:t>
            </a:r>
            <a:endParaRPr sz="1600">
              <a:latin typeface="Microsoft YaHei"/>
              <a:cs typeface="Microsoft YaHei"/>
            </a:endParaRPr>
          </a:p>
        </p:txBody>
      </p:sp>
      <p:sp>
        <p:nvSpPr>
          <p:cNvPr id="5" name="object 5"/>
          <p:cNvSpPr txBox="1"/>
          <p:nvPr/>
        </p:nvSpPr>
        <p:spPr>
          <a:xfrm>
            <a:off x="3258946" y="4790364"/>
            <a:ext cx="4242435" cy="561340"/>
          </a:xfrm>
          <a:prstGeom prst="rect">
            <a:avLst/>
          </a:prstGeom>
        </p:spPr>
        <p:txBody>
          <a:bodyPr vert="horz" wrap="square" lIns="0" tIns="13335" rIns="0" bIns="0" rtlCol="0">
            <a:spAutoFit/>
          </a:bodyPr>
          <a:lstStyle/>
          <a:p>
            <a:pPr>
              <a:lnSpc>
                <a:spcPts val="2100"/>
              </a:lnSpc>
              <a:spcBef>
                <a:spcPts val="105"/>
              </a:spcBef>
            </a:pPr>
            <a:r>
              <a:rPr sz="1800">
                <a:solidFill>
                  <a:srgbClr val="FF0000"/>
                </a:solidFill>
                <a:latin typeface="Microsoft YaHei"/>
                <a:cs typeface="Microsoft YaHei"/>
              </a:rPr>
              <a:t>表</a:t>
            </a:r>
            <a:r>
              <a:rPr sz="1800" spc="-5">
                <a:solidFill>
                  <a:srgbClr val="FF0000"/>
                </a:solidFill>
                <a:latin typeface="Microsoft YaHei"/>
                <a:cs typeface="Microsoft YaHei"/>
              </a:rPr>
              <a:t>B.4</a:t>
            </a:r>
            <a:endParaRPr sz="1800">
              <a:latin typeface="Microsoft YaHei"/>
              <a:cs typeface="Microsoft YaHei"/>
            </a:endParaRPr>
          </a:p>
          <a:p>
            <a:pPr marL="3681095">
              <a:lnSpc>
                <a:spcPts val="2100"/>
              </a:lnSpc>
            </a:pPr>
            <a:r>
              <a:rPr sz="1800">
                <a:solidFill>
                  <a:srgbClr val="FF0000"/>
                </a:solidFill>
                <a:latin typeface="Microsoft YaHei"/>
                <a:cs typeface="Microsoft YaHei"/>
              </a:rPr>
              <a:t>表</a:t>
            </a:r>
            <a:r>
              <a:rPr sz="1800" spc="-5">
                <a:solidFill>
                  <a:srgbClr val="FF0000"/>
                </a:solidFill>
                <a:latin typeface="Microsoft YaHei"/>
                <a:cs typeface="Microsoft YaHei"/>
              </a:rPr>
              <a:t>B.5</a:t>
            </a:r>
            <a:endParaRPr sz="1800">
              <a:latin typeface="Microsoft YaHei"/>
              <a:cs typeface="Microsoft YaHei"/>
            </a:endParaRPr>
          </a:p>
        </p:txBody>
      </p:sp>
      <p:sp>
        <p:nvSpPr>
          <p:cNvPr id="6" name="object 6"/>
          <p:cNvSpPr/>
          <p:nvPr/>
        </p:nvSpPr>
        <p:spPr>
          <a:xfrm>
            <a:off x="408431" y="2714244"/>
            <a:ext cx="7653528" cy="307695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txBox="1"/>
          <p:nvPr/>
        </p:nvSpPr>
        <p:spPr>
          <a:xfrm>
            <a:off x="3607652" y="4581718"/>
            <a:ext cx="6835775" cy="493084"/>
          </a:xfrm>
          <a:prstGeom prst="rect">
            <a:avLst/>
          </a:prstGeom>
        </p:spPr>
        <p:txBody>
          <a:bodyPr vert="horz" wrap="square" lIns="0" tIns="36195" rIns="0" bIns="0" rtlCol="0">
            <a:spAutoFit/>
          </a:bodyPr>
          <a:lstStyle/>
          <a:p>
            <a:pPr algn="ctr">
              <a:lnSpc>
                <a:spcPct val="100000"/>
              </a:lnSpc>
              <a:spcBef>
                <a:spcPts val="285"/>
              </a:spcBef>
            </a:pPr>
            <a:r>
              <a:rPr sz="1400" spc="-15">
                <a:solidFill>
                  <a:schemeClr val="accent1"/>
                </a:solidFill>
                <a:latin typeface="Microsoft YaHei"/>
                <a:cs typeface="Microsoft YaHei"/>
              </a:rPr>
              <a:t>IPCC </a:t>
            </a:r>
            <a:r>
              <a:rPr sz="1400" spc="-5">
                <a:solidFill>
                  <a:schemeClr val="accent1"/>
                </a:solidFill>
                <a:latin typeface="Microsoft YaHei"/>
                <a:cs typeface="Microsoft YaHei"/>
              </a:rPr>
              <a:t>2006</a:t>
            </a:r>
            <a:r>
              <a:rPr sz="1400" spc="-15">
                <a:solidFill>
                  <a:schemeClr val="accent1"/>
                </a:solidFill>
                <a:latin typeface="Microsoft YaHei"/>
                <a:cs typeface="Microsoft YaHei"/>
              </a:rPr>
              <a:t> </a:t>
            </a:r>
            <a:r>
              <a:rPr sz="1400" spc="-5" err="1">
                <a:solidFill>
                  <a:schemeClr val="accent1"/>
                </a:solidFill>
                <a:latin typeface="Microsoft YaHei"/>
                <a:cs typeface="Microsoft YaHei"/>
              </a:rPr>
              <a:t>第三</a:t>
            </a:r>
            <a:r>
              <a:rPr sz="1400" err="1">
                <a:solidFill>
                  <a:schemeClr val="accent1"/>
                </a:solidFill>
                <a:latin typeface="Microsoft YaHei"/>
                <a:cs typeface="Microsoft YaHei"/>
              </a:rPr>
              <a:t>卷</a:t>
            </a:r>
            <a:r>
              <a:rPr sz="1400" spc="-15">
                <a:solidFill>
                  <a:schemeClr val="accent1"/>
                </a:solidFill>
                <a:latin typeface="Microsoft YaHei"/>
                <a:cs typeface="Microsoft YaHei"/>
              </a:rPr>
              <a:t> </a:t>
            </a:r>
            <a:r>
              <a:rPr sz="1400" spc="-5">
                <a:solidFill>
                  <a:schemeClr val="accent1"/>
                </a:solidFill>
                <a:latin typeface="Microsoft YaHei"/>
                <a:cs typeface="Microsoft YaHei"/>
              </a:rPr>
              <a:t>Chapter</a:t>
            </a:r>
            <a:r>
              <a:rPr sz="1400" spc="20">
                <a:solidFill>
                  <a:schemeClr val="accent1"/>
                </a:solidFill>
                <a:latin typeface="Microsoft YaHei"/>
                <a:cs typeface="Microsoft YaHei"/>
              </a:rPr>
              <a:t> </a:t>
            </a:r>
            <a:r>
              <a:rPr sz="1400" spc="-5">
                <a:solidFill>
                  <a:schemeClr val="accent1"/>
                </a:solidFill>
                <a:latin typeface="Microsoft YaHei"/>
                <a:cs typeface="Microsoft YaHei"/>
              </a:rPr>
              <a:t>3,表3.4，硝酸氧化工艺300</a:t>
            </a:r>
            <a:r>
              <a:rPr sz="1400" spc="-25">
                <a:solidFill>
                  <a:schemeClr val="accent1"/>
                </a:solidFill>
                <a:latin typeface="Microsoft YaHei"/>
                <a:cs typeface="Microsoft YaHei"/>
              </a:rPr>
              <a:t> </a:t>
            </a:r>
            <a:r>
              <a:rPr sz="1400" spc="-10">
                <a:solidFill>
                  <a:schemeClr val="accent1"/>
                </a:solidFill>
                <a:latin typeface="Microsoft YaHei"/>
                <a:cs typeface="Microsoft YaHei"/>
              </a:rPr>
              <a:t>kg/</a:t>
            </a:r>
            <a:r>
              <a:rPr sz="1400" spc="-10" err="1">
                <a:solidFill>
                  <a:schemeClr val="accent1"/>
                </a:solidFill>
                <a:latin typeface="Microsoft YaHei"/>
                <a:cs typeface="Microsoft YaHei"/>
              </a:rPr>
              <a:t>t</a:t>
            </a:r>
            <a:r>
              <a:rPr sz="1400" spc="-5" err="1">
                <a:solidFill>
                  <a:schemeClr val="accent1"/>
                </a:solidFill>
                <a:latin typeface="Microsoft YaHei"/>
                <a:cs typeface="Microsoft YaHei"/>
              </a:rPr>
              <a:t>己二酸</a:t>
            </a:r>
            <a:endParaRPr sz="1400">
              <a:solidFill>
                <a:schemeClr val="accent1"/>
              </a:solidFill>
              <a:latin typeface="Microsoft YaHei"/>
              <a:cs typeface="Microsoft YaHei"/>
            </a:endParaRPr>
          </a:p>
          <a:p>
            <a:pPr marL="675640" algn="ctr">
              <a:lnSpc>
                <a:spcPct val="100000"/>
              </a:lnSpc>
              <a:spcBef>
                <a:spcPts val="185"/>
              </a:spcBef>
            </a:pPr>
            <a:r>
              <a:rPr sz="1400">
                <a:solidFill>
                  <a:schemeClr val="accent1"/>
                </a:solidFill>
                <a:latin typeface="Microsoft YaHei"/>
                <a:cs typeface="Microsoft YaHei"/>
              </a:rPr>
              <a:t>表</a:t>
            </a:r>
            <a:r>
              <a:rPr sz="1400" spc="-5">
                <a:solidFill>
                  <a:schemeClr val="accent1"/>
                </a:solidFill>
                <a:latin typeface="Microsoft YaHei"/>
                <a:cs typeface="Microsoft YaHei"/>
              </a:rPr>
              <a:t>B.6</a:t>
            </a:r>
            <a:endParaRPr sz="1400">
              <a:solidFill>
                <a:schemeClr val="accent1"/>
              </a:solidFill>
              <a:latin typeface="Microsoft YaHei"/>
              <a:cs typeface="Microsoft YaHei"/>
            </a:endParaRPr>
          </a:p>
        </p:txBody>
      </p:sp>
      <p:sp>
        <p:nvSpPr>
          <p:cNvPr id="13" name="object 2">
            <a:extLst>
              <a:ext uri="{FF2B5EF4-FFF2-40B4-BE49-F238E27FC236}">
                <a16:creationId xmlns:a16="http://schemas.microsoft.com/office/drawing/2014/main" id="{54361664-0AA0-5C7B-EA39-5F73EDB743E2}"/>
              </a:ext>
            </a:extLst>
          </p:cNvPr>
          <p:cNvSpPr txBox="1">
            <a:spLocks noGrp="1"/>
          </p:cNvSpPr>
          <p:nvPr>
            <p:ph type="title"/>
          </p:nvPr>
        </p:nvSpPr>
        <p:spPr>
          <a:xfrm>
            <a:off x="317195" y="607419"/>
            <a:ext cx="11945925" cy="602088"/>
          </a:xfrm>
          <a:prstGeom prst="rect">
            <a:avLst/>
          </a:prstGeom>
        </p:spPr>
        <p:txBody>
          <a:bodyPr vert="horz" wrap="square" lIns="0" tIns="12065" rIns="0" bIns="0" rtlCol="0">
            <a:spAutoFit/>
          </a:bodyPr>
          <a:lstStyle/>
          <a:p>
            <a:pPr marL="12700">
              <a:lnSpc>
                <a:spcPts val="4620"/>
              </a:lnSpc>
              <a:spcBef>
                <a:spcPts val="95"/>
              </a:spcBef>
            </a:pPr>
            <a:r>
              <a:rPr spc="-5" err="1">
                <a:solidFill>
                  <a:srgbClr val="F86423"/>
                </a:solidFill>
                <a:latin typeface="+mn-lt"/>
              </a:rPr>
              <a:t>生产过程的温室气体核算</a:t>
            </a:r>
            <a:r>
              <a:rPr lang="en-GB" spc="-5">
                <a:solidFill>
                  <a:srgbClr val="F86423"/>
                </a:solidFill>
                <a:latin typeface="+mn-lt"/>
              </a:rPr>
              <a:t> </a:t>
            </a:r>
            <a:r>
              <a:rPr sz="2400" i="0" spc="-180">
                <a:solidFill>
                  <a:srgbClr val="F86423"/>
                </a:solidFill>
                <a:latin typeface="Ubuntu" panose="020B0504030602030204" pitchFamily="34" charset="0"/>
                <a:cs typeface="Lucida Sans"/>
              </a:rPr>
              <a:t>GHG </a:t>
            </a:r>
            <a:r>
              <a:rPr sz="2400" i="0" spc="-160">
                <a:solidFill>
                  <a:srgbClr val="F86423"/>
                </a:solidFill>
                <a:latin typeface="Ubuntu" panose="020B0504030602030204" pitchFamily="34" charset="0"/>
                <a:cs typeface="Lucida Sans"/>
              </a:rPr>
              <a:t>Accounting </a:t>
            </a:r>
            <a:r>
              <a:rPr sz="2400" i="0" spc="-80">
                <a:solidFill>
                  <a:srgbClr val="F86423"/>
                </a:solidFill>
                <a:latin typeface="Ubuntu" panose="020B0504030602030204" pitchFamily="34" charset="0"/>
                <a:cs typeface="Lucida Sans"/>
              </a:rPr>
              <a:t>for </a:t>
            </a:r>
            <a:r>
              <a:rPr sz="2400" i="0" spc="-120">
                <a:solidFill>
                  <a:srgbClr val="F86423"/>
                </a:solidFill>
                <a:latin typeface="Ubuntu" panose="020B0504030602030204" pitchFamily="34" charset="0"/>
                <a:cs typeface="Lucida Sans"/>
              </a:rPr>
              <a:t>Production</a:t>
            </a:r>
            <a:r>
              <a:rPr sz="2400" i="0" spc="-835">
                <a:solidFill>
                  <a:srgbClr val="F86423"/>
                </a:solidFill>
                <a:latin typeface="Ubuntu" panose="020B0504030602030204" pitchFamily="34" charset="0"/>
                <a:cs typeface="Lucida Sans"/>
              </a:rPr>
              <a:t> </a:t>
            </a:r>
            <a:r>
              <a:rPr sz="2400" i="0" spc="-190">
                <a:solidFill>
                  <a:srgbClr val="F86423"/>
                </a:solidFill>
                <a:latin typeface="Ubuntu" panose="020B0504030602030204" pitchFamily="34" charset="0"/>
                <a:cs typeface="Lucida Sans"/>
              </a:rPr>
              <a:t>process</a:t>
            </a: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790386" y="6448250"/>
            <a:ext cx="182534" cy="147530"/>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txBox="1"/>
          <p:nvPr/>
        </p:nvSpPr>
        <p:spPr>
          <a:xfrm>
            <a:off x="541629" y="6440139"/>
            <a:ext cx="10558780" cy="171450"/>
          </a:xfrm>
          <a:prstGeom prst="rect">
            <a:avLst/>
          </a:prstGeom>
        </p:spPr>
        <p:txBody>
          <a:bodyPr vert="horz" wrap="square" lIns="0" tIns="0" rIns="0" bIns="0" rtlCol="0">
            <a:spAutoFit/>
          </a:bodyPr>
          <a:lstStyle/>
          <a:p>
            <a:pPr>
              <a:lnSpc>
                <a:spcPts val="1350"/>
              </a:lnSpc>
              <a:tabLst>
                <a:tab pos="9460865" algn="l"/>
              </a:tabLst>
            </a:pPr>
            <a:r>
              <a:rPr sz="1200" b="1" spc="-40">
                <a:solidFill>
                  <a:srgbClr val="F8642D"/>
                </a:solidFill>
                <a:latin typeface="Arial"/>
                <a:cs typeface="Arial"/>
              </a:rPr>
              <a:t>P</a:t>
            </a:r>
            <a:r>
              <a:rPr sz="1200" b="1" spc="-110">
                <a:solidFill>
                  <a:srgbClr val="F8642D"/>
                </a:solidFill>
                <a:latin typeface="Arial"/>
                <a:cs typeface="Arial"/>
              </a:rPr>
              <a:t>S</a:t>
            </a:r>
            <a:r>
              <a:rPr sz="1200" b="1" spc="-25">
                <a:solidFill>
                  <a:srgbClr val="F8642D"/>
                </a:solidFill>
                <a:latin typeface="Arial"/>
                <a:cs typeface="Arial"/>
              </a:rPr>
              <a:t>CI</a:t>
            </a:r>
            <a:r>
              <a:rPr sz="1200" b="1">
                <a:solidFill>
                  <a:srgbClr val="F8642D"/>
                </a:solidFill>
                <a:latin typeface="Arial"/>
                <a:cs typeface="Arial"/>
              </a:rPr>
              <a:t>	</a:t>
            </a:r>
            <a:r>
              <a:rPr sz="1200" b="1" spc="-10">
                <a:solidFill>
                  <a:srgbClr val="848484"/>
                </a:solidFill>
                <a:latin typeface="Arial"/>
                <a:cs typeface="Arial"/>
              </a:rPr>
              <a:t>@</a:t>
            </a:r>
            <a:r>
              <a:rPr sz="1200" b="1" spc="-40">
                <a:solidFill>
                  <a:srgbClr val="848484"/>
                </a:solidFill>
                <a:latin typeface="Arial"/>
                <a:cs typeface="Arial"/>
              </a:rPr>
              <a:t>P</a:t>
            </a:r>
            <a:r>
              <a:rPr sz="1200" b="1" spc="-110">
                <a:solidFill>
                  <a:srgbClr val="848484"/>
                </a:solidFill>
                <a:latin typeface="Arial"/>
                <a:cs typeface="Arial"/>
              </a:rPr>
              <a:t>S</a:t>
            </a:r>
            <a:r>
              <a:rPr sz="1200" b="1" spc="-25">
                <a:solidFill>
                  <a:srgbClr val="848484"/>
                </a:solidFill>
                <a:latin typeface="Arial"/>
                <a:cs typeface="Arial"/>
              </a:rPr>
              <a:t>CI</a:t>
            </a:r>
            <a:r>
              <a:rPr sz="1200" b="1" spc="40">
                <a:solidFill>
                  <a:srgbClr val="848484"/>
                </a:solidFill>
                <a:latin typeface="Arial"/>
                <a:cs typeface="Arial"/>
              </a:rPr>
              <a:t>nit</a:t>
            </a:r>
            <a:r>
              <a:rPr sz="1200" b="1">
                <a:solidFill>
                  <a:srgbClr val="848484"/>
                </a:solidFill>
                <a:latin typeface="Arial"/>
                <a:cs typeface="Arial"/>
              </a:rPr>
              <a:t>ia</a:t>
            </a:r>
            <a:r>
              <a:rPr sz="1200" b="1" spc="130">
                <a:solidFill>
                  <a:srgbClr val="848484"/>
                </a:solidFill>
                <a:latin typeface="Arial"/>
                <a:cs typeface="Arial"/>
              </a:rPr>
              <a:t>t</a:t>
            </a:r>
            <a:r>
              <a:rPr sz="1200" b="1" spc="10">
                <a:solidFill>
                  <a:srgbClr val="848484"/>
                </a:solidFill>
                <a:latin typeface="Arial"/>
                <a:cs typeface="Arial"/>
              </a:rPr>
              <a:t>ive</a:t>
            </a:r>
            <a:endParaRPr sz="1200">
              <a:latin typeface="Arial"/>
              <a:cs typeface="Arial"/>
            </a:endParaRPr>
          </a:p>
        </p:txBody>
      </p:sp>
      <p:sp>
        <p:nvSpPr>
          <p:cNvPr id="4" name="object 4"/>
          <p:cNvSpPr/>
          <p:nvPr/>
        </p:nvSpPr>
        <p:spPr>
          <a:xfrm>
            <a:off x="0" y="0"/>
            <a:ext cx="12192000" cy="6858000"/>
          </a:xfrm>
          <a:custGeom>
            <a:avLst/>
            <a:gdLst/>
            <a:ahLst/>
            <a:cxnLst/>
            <a:rect l="l" t="t" r="r" b="b"/>
            <a:pathLst>
              <a:path w="12192000" h="6858000">
                <a:moveTo>
                  <a:pt x="0" y="6858000"/>
                </a:moveTo>
                <a:lnTo>
                  <a:pt x="12192000" y="6858000"/>
                </a:lnTo>
                <a:lnTo>
                  <a:pt x="12192000" y="0"/>
                </a:lnTo>
                <a:lnTo>
                  <a:pt x="0" y="0"/>
                </a:lnTo>
                <a:lnTo>
                  <a:pt x="0" y="6858000"/>
                </a:lnTo>
                <a:close/>
              </a:path>
            </a:pathLst>
          </a:custGeom>
          <a:solidFill>
            <a:srgbClr val="FFFFFF"/>
          </a:solidFill>
        </p:spPr>
        <p:txBody>
          <a:bodyPr wrap="square" lIns="0" tIns="0" rIns="0" bIns="0" rtlCol="0"/>
          <a:lstStyle/>
          <a:p>
            <a:endParaRPr/>
          </a:p>
        </p:txBody>
      </p:sp>
      <p:sp>
        <p:nvSpPr>
          <p:cNvPr id="5" name="object 5"/>
          <p:cNvSpPr/>
          <p:nvPr/>
        </p:nvSpPr>
        <p:spPr>
          <a:xfrm>
            <a:off x="199644" y="555244"/>
            <a:ext cx="5742432" cy="5740400"/>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6"/>
          <p:cNvSpPr txBox="1"/>
          <p:nvPr/>
        </p:nvSpPr>
        <p:spPr>
          <a:xfrm>
            <a:off x="668690" y="2213430"/>
            <a:ext cx="4609314" cy="2345129"/>
          </a:xfrm>
          <a:prstGeom prst="rect">
            <a:avLst/>
          </a:prstGeom>
        </p:spPr>
        <p:txBody>
          <a:bodyPr vert="horz" wrap="square" lIns="0" tIns="74930" rIns="0" bIns="0" rtlCol="0">
            <a:spAutoFit/>
          </a:bodyPr>
          <a:lstStyle/>
          <a:p>
            <a:pPr marL="142240" marR="135255" algn="ctr">
              <a:lnSpc>
                <a:spcPct val="91500"/>
              </a:lnSpc>
              <a:spcBef>
                <a:spcPts val="590"/>
              </a:spcBef>
            </a:pPr>
            <a:r>
              <a:rPr sz="4800" b="1" i="1" spc="-5" err="1">
                <a:solidFill>
                  <a:srgbClr val="FFFFFF"/>
                </a:solidFill>
                <a:latin typeface="Microsoft YaHei"/>
                <a:cs typeface="Microsoft YaHei"/>
              </a:rPr>
              <a:t>移动源的</a:t>
            </a:r>
            <a:endParaRPr lang="en-GB" sz="4800" b="1" i="1" spc="-5">
              <a:solidFill>
                <a:srgbClr val="FFFFFF"/>
              </a:solidFill>
              <a:latin typeface="Microsoft YaHei"/>
              <a:cs typeface="Microsoft YaHei"/>
            </a:endParaRPr>
          </a:p>
          <a:p>
            <a:pPr marL="142240" marR="135255" algn="ctr">
              <a:lnSpc>
                <a:spcPct val="91500"/>
              </a:lnSpc>
              <a:spcBef>
                <a:spcPts val="590"/>
              </a:spcBef>
            </a:pPr>
            <a:r>
              <a:rPr sz="4800" b="1" i="1" spc="-5" err="1">
                <a:solidFill>
                  <a:srgbClr val="FFFFFF"/>
                </a:solidFill>
                <a:latin typeface="Microsoft YaHei"/>
                <a:cs typeface="Microsoft YaHei"/>
              </a:rPr>
              <a:t>温</a:t>
            </a:r>
            <a:r>
              <a:rPr sz="4800" b="1" i="1" err="1">
                <a:solidFill>
                  <a:srgbClr val="FFFFFF"/>
                </a:solidFill>
                <a:latin typeface="Microsoft YaHei"/>
                <a:cs typeface="Microsoft YaHei"/>
              </a:rPr>
              <a:t>室</a:t>
            </a:r>
            <a:r>
              <a:rPr lang="zh-CN" altLang="en-US" sz="4800" b="1" i="1">
                <a:solidFill>
                  <a:srgbClr val="FFFFFF"/>
                </a:solidFill>
                <a:latin typeface="Microsoft YaHei"/>
                <a:cs typeface="Microsoft YaHei"/>
              </a:rPr>
              <a:t>气</a:t>
            </a:r>
            <a:r>
              <a:rPr sz="4800" b="1" i="1" err="1">
                <a:solidFill>
                  <a:srgbClr val="FFFFFF"/>
                </a:solidFill>
                <a:latin typeface="Microsoft YaHei"/>
                <a:cs typeface="Microsoft YaHei"/>
              </a:rPr>
              <a:t>体核算</a:t>
            </a:r>
            <a:r>
              <a:rPr sz="4800" b="1" i="1">
                <a:solidFill>
                  <a:srgbClr val="FFFFFF"/>
                </a:solidFill>
                <a:latin typeface="Microsoft YaHei"/>
                <a:cs typeface="Microsoft YaHei"/>
              </a:rPr>
              <a:t>  </a:t>
            </a:r>
            <a:endParaRPr lang="en-GB" sz="4800" b="1" i="1">
              <a:solidFill>
                <a:srgbClr val="FFFFFF"/>
              </a:solidFill>
              <a:latin typeface="Microsoft YaHei"/>
              <a:cs typeface="Microsoft YaHei"/>
            </a:endParaRPr>
          </a:p>
          <a:p>
            <a:pPr marL="142240" marR="135255" algn="ctr">
              <a:lnSpc>
                <a:spcPct val="91500"/>
              </a:lnSpc>
              <a:spcBef>
                <a:spcPts val="590"/>
              </a:spcBef>
            </a:pPr>
            <a:r>
              <a:rPr sz="2400" b="1" spc="-215">
                <a:solidFill>
                  <a:srgbClr val="FFFFFF"/>
                </a:solidFill>
                <a:latin typeface="Lucida Sans"/>
                <a:cs typeface="Lucida Sans"/>
              </a:rPr>
              <a:t>GHG</a:t>
            </a:r>
            <a:r>
              <a:rPr lang="en-GB" sz="2400">
                <a:latin typeface="Lucida Sans"/>
                <a:cs typeface="Lucida Sans"/>
              </a:rPr>
              <a:t> </a:t>
            </a:r>
            <a:r>
              <a:rPr sz="2400" b="1" spc="-160">
                <a:solidFill>
                  <a:srgbClr val="FFFFFF"/>
                </a:solidFill>
                <a:latin typeface="Lucida Sans"/>
                <a:cs typeface="Lucida Sans"/>
              </a:rPr>
              <a:t>Account</a:t>
            </a:r>
            <a:r>
              <a:rPr sz="2400" b="1" spc="-80">
                <a:solidFill>
                  <a:srgbClr val="FFFFFF"/>
                </a:solidFill>
                <a:latin typeface="Lucida Sans"/>
                <a:cs typeface="Lucida Sans"/>
              </a:rPr>
              <a:t>i</a:t>
            </a:r>
            <a:r>
              <a:rPr sz="2400" b="1" spc="-240">
                <a:solidFill>
                  <a:srgbClr val="FFFFFF"/>
                </a:solidFill>
                <a:latin typeface="Lucida Sans"/>
                <a:cs typeface="Lucida Sans"/>
              </a:rPr>
              <a:t>ng  </a:t>
            </a:r>
            <a:r>
              <a:rPr sz="2400" b="1" spc="-90">
                <a:solidFill>
                  <a:srgbClr val="FFFFFF"/>
                </a:solidFill>
                <a:latin typeface="Lucida Sans"/>
                <a:cs typeface="Lucida Sans"/>
              </a:rPr>
              <a:t>for </a:t>
            </a:r>
            <a:endParaRPr lang="en-GB" sz="2400" b="1" spc="-90">
              <a:solidFill>
                <a:srgbClr val="FFFFFF"/>
              </a:solidFill>
              <a:latin typeface="Lucida Sans"/>
              <a:cs typeface="Lucida Sans"/>
            </a:endParaRPr>
          </a:p>
          <a:p>
            <a:pPr marL="142240" marR="135255" algn="ctr">
              <a:lnSpc>
                <a:spcPct val="91500"/>
              </a:lnSpc>
              <a:spcBef>
                <a:spcPts val="590"/>
              </a:spcBef>
            </a:pPr>
            <a:r>
              <a:rPr sz="2400" b="1" spc="-120">
                <a:solidFill>
                  <a:srgbClr val="FFFFFF"/>
                </a:solidFill>
                <a:latin typeface="Lucida Sans"/>
                <a:cs typeface="Lucida Sans"/>
              </a:rPr>
              <a:t>Mobile  </a:t>
            </a:r>
            <a:r>
              <a:rPr sz="2400" b="1" spc="-220">
                <a:solidFill>
                  <a:srgbClr val="FFFFFF"/>
                </a:solidFill>
                <a:latin typeface="Lucida Sans"/>
                <a:cs typeface="Lucida Sans"/>
              </a:rPr>
              <a:t>process</a:t>
            </a:r>
            <a:endParaRPr sz="2400">
              <a:latin typeface="Lucida Sans"/>
              <a:cs typeface="Lucida Sans"/>
            </a:endParaRPr>
          </a:p>
        </p:txBody>
      </p:sp>
      <p:sp>
        <p:nvSpPr>
          <p:cNvPr id="7" name="object 7"/>
          <p:cNvSpPr/>
          <p:nvPr/>
        </p:nvSpPr>
        <p:spPr>
          <a:xfrm>
            <a:off x="1123188" y="374904"/>
            <a:ext cx="172212" cy="170687"/>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550163" y="1085088"/>
            <a:ext cx="156972" cy="156972"/>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p:nvPr/>
        </p:nvSpPr>
        <p:spPr>
          <a:xfrm>
            <a:off x="6393053" y="608076"/>
            <a:ext cx="1108710" cy="273050"/>
          </a:xfrm>
          <a:custGeom>
            <a:avLst/>
            <a:gdLst/>
            <a:ahLst/>
            <a:cxnLst/>
            <a:rect l="l" t="t" r="r" b="b"/>
            <a:pathLst>
              <a:path w="1108709" h="273050">
                <a:moveTo>
                  <a:pt x="59944" y="97789"/>
                </a:moveTo>
                <a:lnTo>
                  <a:pt x="1650" y="97789"/>
                </a:lnTo>
                <a:lnTo>
                  <a:pt x="1650" y="133731"/>
                </a:lnTo>
                <a:lnTo>
                  <a:pt x="25908" y="133731"/>
                </a:lnTo>
                <a:lnTo>
                  <a:pt x="25908" y="208534"/>
                </a:lnTo>
                <a:lnTo>
                  <a:pt x="0" y="230632"/>
                </a:lnTo>
                <a:lnTo>
                  <a:pt x="15494" y="272923"/>
                </a:lnTo>
                <a:lnTo>
                  <a:pt x="45212" y="238887"/>
                </a:lnTo>
                <a:lnTo>
                  <a:pt x="267513" y="238887"/>
                </a:lnTo>
                <a:lnTo>
                  <a:pt x="269937" y="232283"/>
                </a:lnTo>
                <a:lnTo>
                  <a:pt x="120142" y="232283"/>
                </a:lnTo>
                <a:lnTo>
                  <a:pt x="100020" y="230852"/>
                </a:lnTo>
                <a:lnTo>
                  <a:pt x="83280" y="226552"/>
                </a:lnTo>
                <a:lnTo>
                  <a:pt x="69921" y="219370"/>
                </a:lnTo>
                <a:lnTo>
                  <a:pt x="59944" y="209296"/>
                </a:lnTo>
                <a:lnTo>
                  <a:pt x="59944" y="97789"/>
                </a:lnTo>
                <a:close/>
              </a:path>
              <a:path w="1108709" h="273050">
                <a:moveTo>
                  <a:pt x="267513" y="238887"/>
                </a:moveTo>
                <a:lnTo>
                  <a:pt x="45212" y="238887"/>
                </a:lnTo>
                <a:lnTo>
                  <a:pt x="51264" y="244939"/>
                </a:lnTo>
                <a:lnTo>
                  <a:pt x="88423" y="263143"/>
                </a:lnTo>
                <a:lnTo>
                  <a:pt x="163956" y="266064"/>
                </a:lnTo>
                <a:lnTo>
                  <a:pt x="257301" y="266700"/>
                </a:lnTo>
                <a:lnTo>
                  <a:pt x="267513" y="238887"/>
                </a:lnTo>
                <a:close/>
              </a:path>
              <a:path w="1108709" h="273050">
                <a:moveTo>
                  <a:pt x="270637" y="230377"/>
                </a:moveTo>
                <a:lnTo>
                  <a:pt x="239656" y="231211"/>
                </a:lnTo>
                <a:lnTo>
                  <a:pt x="204247" y="231806"/>
                </a:lnTo>
                <a:lnTo>
                  <a:pt x="120142" y="232283"/>
                </a:lnTo>
                <a:lnTo>
                  <a:pt x="269937" y="232283"/>
                </a:lnTo>
                <a:lnTo>
                  <a:pt x="270637" y="230377"/>
                </a:lnTo>
                <a:close/>
              </a:path>
              <a:path w="1108709" h="273050">
                <a:moveTo>
                  <a:pt x="251078" y="74675"/>
                </a:moveTo>
                <a:lnTo>
                  <a:pt x="85471" y="74675"/>
                </a:lnTo>
                <a:lnTo>
                  <a:pt x="85471" y="216281"/>
                </a:lnTo>
                <a:lnTo>
                  <a:pt x="251078" y="216281"/>
                </a:lnTo>
                <a:lnTo>
                  <a:pt x="251078" y="189864"/>
                </a:lnTo>
                <a:lnTo>
                  <a:pt x="118745" y="189864"/>
                </a:lnTo>
                <a:lnTo>
                  <a:pt x="118745" y="174625"/>
                </a:lnTo>
                <a:lnTo>
                  <a:pt x="251078" y="174625"/>
                </a:lnTo>
                <a:lnTo>
                  <a:pt x="251078" y="152781"/>
                </a:lnTo>
                <a:lnTo>
                  <a:pt x="118745" y="152781"/>
                </a:lnTo>
                <a:lnTo>
                  <a:pt x="118745" y="137795"/>
                </a:lnTo>
                <a:lnTo>
                  <a:pt x="251078" y="137795"/>
                </a:lnTo>
                <a:lnTo>
                  <a:pt x="251078" y="116077"/>
                </a:lnTo>
                <a:lnTo>
                  <a:pt x="118745" y="116077"/>
                </a:lnTo>
                <a:lnTo>
                  <a:pt x="118745" y="101091"/>
                </a:lnTo>
                <a:lnTo>
                  <a:pt x="251078" y="101091"/>
                </a:lnTo>
                <a:lnTo>
                  <a:pt x="251078" y="74675"/>
                </a:lnTo>
                <a:close/>
              </a:path>
              <a:path w="1108709" h="273050">
                <a:moveTo>
                  <a:pt x="251078" y="174625"/>
                </a:moveTo>
                <a:lnTo>
                  <a:pt x="217804" y="174625"/>
                </a:lnTo>
                <a:lnTo>
                  <a:pt x="217804" y="189864"/>
                </a:lnTo>
                <a:lnTo>
                  <a:pt x="251078" y="189864"/>
                </a:lnTo>
                <a:lnTo>
                  <a:pt x="251078" y="174625"/>
                </a:lnTo>
                <a:close/>
              </a:path>
              <a:path w="1108709" h="273050">
                <a:moveTo>
                  <a:pt x="251078" y="137795"/>
                </a:moveTo>
                <a:lnTo>
                  <a:pt x="217804" y="137795"/>
                </a:lnTo>
                <a:lnTo>
                  <a:pt x="217804" y="152781"/>
                </a:lnTo>
                <a:lnTo>
                  <a:pt x="251078" y="152781"/>
                </a:lnTo>
                <a:lnTo>
                  <a:pt x="251078" y="137795"/>
                </a:lnTo>
                <a:close/>
              </a:path>
              <a:path w="1108709" h="273050">
                <a:moveTo>
                  <a:pt x="251078" y="101091"/>
                </a:moveTo>
                <a:lnTo>
                  <a:pt x="217804" y="101091"/>
                </a:lnTo>
                <a:lnTo>
                  <a:pt x="217804" y="116077"/>
                </a:lnTo>
                <a:lnTo>
                  <a:pt x="251078" y="116077"/>
                </a:lnTo>
                <a:lnTo>
                  <a:pt x="251078" y="101091"/>
                </a:lnTo>
                <a:close/>
              </a:path>
              <a:path w="1108709" h="273050">
                <a:moveTo>
                  <a:pt x="182372" y="59436"/>
                </a:moveTo>
                <a:lnTo>
                  <a:pt x="145033" y="59436"/>
                </a:lnTo>
                <a:lnTo>
                  <a:pt x="141604" y="74675"/>
                </a:lnTo>
                <a:lnTo>
                  <a:pt x="177800" y="74675"/>
                </a:lnTo>
                <a:lnTo>
                  <a:pt x="182372" y="59436"/>
                </a:lnTo>
                <a:close/>
              </a:path>
              <a:path w="1108709" h="273050">
                <a:moveTo>
                  <a:pt x="32638" y="2412"/>
                </a:moveTo>
                <a:lnTo>
                  <a:pt x="3556" y="21844"/>
                </a:lnTo>
                <a:lnTo>
                  <a:pt x="11814" y="33224"/>
                </a:lnTo>
                <a:lnTo>
                  <a:pt x="20383" y="45640"/>
                </a:lnTo>
                <a:lnTo>
                  <a:pt x="29237" y="59080"/>
                </a:lnTo>
                <a:lnTo>
                  <a:pt x="38354" y="73533"/>
                </a:lnTo>
                <a:lnTo>
                  <a:pt x="45307" y="68843"/>
                </a:lnTo>
                <a:lnTo>
                  <a:pt x="53022" y="63738"/>
                </a:lnTo>
                <a:lnTo>
                  <a:pt x="61499" y="58227"/>
                </a:lnTo>
                <a:lnTo>
                  <a:pt x="70738" y="52324"/>
                </a:lnTo>
                <a:lnTo>
                  <a:pt x="63500" y="42132"/>
                </a:lnTo>
                <a:lnTo>
                  <a:pt x="54737" y="30416"/>
                </a:lnTo>
                <a:lnTo>
                  <a:pt x="44450" y="17176"/>
                </a:lnTo>
                <a:lnTo>
                  <a:pt x="32638" y="2412"/>
                </a:lnTo>
                <a:close/>
              </a:path>
              <a:path w="1108709" h="273050">
                <a:moveTo>
                  <a:pt x="262000" y="30479"/>
                </a:moveTo>
                <a:lnTo>
                  <a:pt x="75184" y="30479"/>
                </a:lnTo>
                <a:lnTo>
                  <a:pt x="75184" y="59436"/>
                </a:lnTo>
                <a:lnTo>
                  <a:pt x="262000" y="59436"/>
                </a:lnTo>
                <a:lnTo>
                  <a:pt x="262000" y="30479"/>
                </a:lnTo>
                <a:close/>
              </a:path>
              <a:path w="1108709" h="273050">
                <a:moveTo>
                  <a:pt x="134239" y="0"/>
                </a:moveTo>
                <a:lnTo>
                  <a:pt x="99060" y="8127"/>
                </a:lnTo>
                <a:lnTo>
                  <a:pt x="114553" y="30479"/>
                </a:lnTo>
                <a:lnTo>
                  <a:pt x="151129" y="30479"/>
                </a:lnTo>
                <a:lnTo>
                  <a:pt x="134239" y="0"/>
                </a:lnTo>
                <a:close/>
              </a:path>
              <a:path w="1108709" h="273050">
                <a:moveTo>
                  <a:pt x="195833" y="253"/>
                </a:moveTo>
                <a:lnTo>
                  <a:pt x="192569" y="7637"/>
                </a:lnTo>
                <a:lnTo>
                  <a:pt x="189055" y="15128"/>
                </a:lnTo>
                <a:lnTo>
                  <a:pt x="185279" y="22738"/>
                </a:lnTo>
                <a:lnTo>
                  <a:pt x="181228" y="30479"/>
                </a:lnTo>
                <a:lnTo>
                  <a:pt x="217424" y="30479"/>
                </a:lnTo>
                <a:lnTo>
                  <a:pt x="221950" y="24336"/>
                </a:lnTo>
                <a:lnTo>
                  <a:pt x="226202" y="18478"/>
                </a:lnTo>
                <a:lnTo>
                  <a:pt x="230193" y="12906"/>
                </a:lnTo>
                <a:lnTo>
                  <a:pt x="233933" y="7620"/>
                </a:lnTo>
                <a:lnTo>
                  <a:pt x="195833" y="253"/>
                </a:lnTo>
                <a:close/>
              </a:path>
              <a:path w="1108709" h="273050">
                <a:moveTo>
                  <a:pt x="531622" y="159385"/>
                </a:moveTo>
                <a:lnTo>
                  <a:pt x="404114" y="159385"/>
                </a:lnTo>
                <a:lnTo>
                  <a:pt x="404114" y="271525"/>
                </a:lnTo>
                <a:lnTo>
                  <a:pt x="438530" y="271525"/>
                </a:lnTo>
                <a:lnTo>
                  <a:pt x="438530" y="256794"/>
                </a:lnTo>
                <a:lnTo>
                  <a:pt x="531622" y="256794"/>
                </a:lnTo>
                <a:lnTo>
                  <a:pt x="531622" y="223012"/>
                </a:lnTo>
                <a:lnTo>
                  <a:pt x="438530" y="223012"/>
                </a:lnTo>
                <a:lnTo>
                  <a:pt x="438530" y="193166"/>
                </a:lnTo>
                <a:lnTo>
                  <a:pt x="531622" y="193166"/>
                </a:lnTo>
                <a:lnTo>
                  <a:pt x="531622" y="159385"/>
                </a:lnTo>
                <a:close/>
              </a:path>
              <a:path w="1108709" h="273050">
                <a:moveTo>
                  <a:pt x="531622" y="256794"/>
                </a:moveTo>
                <a:lnTo>
                  <a:pt x="497331" y="256794"/>
                </a:lnTo>
                <a:lnTo>
                  <a:pt x="497331" y="271018"/>
                </a:lnTo>
                <a:lnTo>
                  <a:pt x="531622" y="271018"/>
                </a:lnTo>
                <a:lnTo>
                  <a:pt x="531622" y="256794"/>
                </a:lnTo>
                <a:close/>
              </a:path>
              <a:path w="1108709" h="273050">
                <a:moveTo>
                  <a:pt x="315341" y="129159"/>
                </a:moveTo>
                <a:lnTo>
                  <a:pt x="288163" y="129159"/>
                </a:lnTo>
                <a:lnTo>
                  <a:pt x="288163" y="223774"/>
                </a:lnTo>
                <a:lnTo>
                  <a:pt x="279146" y="224662"/>
                </a:lnTo>
                <a:lnTo>
                  <a:pt x="283210" y="262889"/>
                </a:lnTo>
                <a:lnTo>
                  <a:pt x="393826" y="247523"/>
                </a:lnTo>
                <a:lnTo>
                  <a:pt x="393967" y="234166"/>
                </a:lnTo>
                <a:lnTo>
                  <a:pt x="394215" y="223012"/>
                </a:lnTo>
                <a:lnTo>
                  <a:pt x="394303" y="220725"/>
                </a:lnTo>
                <a:lnTo>
                  <a:pt x="315341" y="220725"/>
                </a:lnTo>
                <a:lnTo>
                  <a:pt x="315341" y="129159"/>
                </a:lnTo>
                <a:close/>
              </a:path>
              <a:path w="1108709" h="273050">
                <a:moveTo>
                  <a:pt x="531622" y="193166"/>
                </a:moveTo>
                <a:lnTo>
                  <a:pt x="497331" y="193166"/>
                </a:lnTo>
                <a:lnTo>
                  <a:pt x="497331" y="223012"/>
                </a:lnTo>
                <a:lnTo>
                  <a:pt x="531622" y="223012"/>
                </a:lnTo>
                <a:lnTo>
                  <a:pt x="531622" y="193166"/>
                </a:lnTo>
                <a:close/>
              </a:path>
              <a:path w="1108709" h="273050">
                <a:moveTo>
                  <a:pt x="364363" y="111633"/>
                </a:moveTo>
                <a:lnTo>
                  <a:pt x="330580" y="111633"/>
                </a:lnTo>
                <a:lnTo>
                  <a:pt x="330580" y="218948"/>
                </a:lnTo>
                <a:lnTo>
                  <a:pt x="315341" y="220725"/>
                </a:lnTo>
                <a:lnTo>
                  <a:pt x="394303" y="220725"/>
                </a:lnTo>
                <a:lnTo>
                  <a:pt x="394487" y="215929"/>
                </a:lnTo>
                <a:lnTo>
                  <a:pt x="394564" y="214884"/>
                </a:lnTo>
                <a:lnTo>
                  <a:pt x="364363" y="214884"/>
                </a:lnTo>
                <a:lnTo>
                  <a:pt x="364363" y="175895"/>
                </a:lnTo>
                <a:lnTo>
                  <a:pt x="385572" y="175895"/>
                </a:lnTo>
                <a:lnTo>
                  <a:pt x="385572" y="144399"/>
                </a:lnTo>
                <a:lnTo>
                  <a:pt x="364363" y="144399"/>
                </a:lnTo>
                <a:lnTo>
                  <a:pt x="364363" y="111633"/>
                </a:lnTo>
                <a:close/>
              </a:path>
              <a:path w="1108709" h="273050">
                <a:moveTo>
                  <a:pt x="394843" y="211074"/>
                </a:moveTo>
                <a:lnTo>
                  <a:pt x="364363" y="214884"/>
                </a:lnTo>
                <a:lnTo>
                  <a:pt x="394564" y="214884"/>
                </a:lnTo>
                <a:lnTo>
                  <a:pt x="394843" y="211074"/>
                </a:lnTo>
                <a:close/>
              </a:path>
              <a:path w="1108709" h="273050">
                <a:moveTo>
                  <a:pt x="546162" y="133858"/>
                </a:moveTo>
                <a:lnTo>
                  <a:pt x="466598" y="133858"/>
                </a:lnTo>
                <a:lnTo>
                  <a:pt x="482556" y="141783"/>
                </a:lnTo>
                <a:lnTo>
                  <a:pt x="499967" y="148589"/>
                </a:lnTo>
                <a:lnTo>
                  <a:pt x="518854" y="154253"/>
                </a:lnTo>
                <a:lnTo>
                  <a:pt x="539242" y="158750"/>
                </a:lnTo>
                <a:lnTo>
                  <a:pt x="541968" y="148272"/>
                </a:lnTo>
                <a:lnTo>
                  <a:pt x="544385" y="139652"/>
                </a:lnTo>
                <a:lnTo>
                  <a:pt x="546162" y="133858"/>
                </a:lnTo>
                <a:close/>
              </a:path>
              <a:path w="1108709" h="273050">
                <a:moveTo>
                  <a:pt x="456628" y="85725"/>
                </a:moveTo>
                <a:lnTo>
                  <a:pt x="414147" y="85725"/>
                </a:lnTo>
                <a:lnTo>
                  <a:pt x="418933" y="92702"/>
                </a:lnTo>
                <a:lnTo>
                  <a:pt x="424148" y="99345"/>
                </a:lnTo>
                <a:lnTo>
                  <a:pt x="429791" y="105656"/>
                </a:lnTo>
                <a:lnTo>
                  <a:pt x="435864" y="111633"/>
                </a:lnTo>
                <a:lnTo>
                  <a:pt x="423362" y="116377"/>
                </a:lnTo>
                <a:lnTo>
                  <a:pt x="409860" y="120538"/>
                </a:lnTo>
                <a:lnTo>
                  <a:pt x="395358" y="124152"/>
                </a:lnTo>
                <a:lnTo>
                  <a:pt x="379856" y="127253"/>
                </a:lnTo>
                <a:lnTo>
                  <a:pt x="383718" y="134921"/>
                </a:lnTo>
                <a:lnTo>
                  <a:pt x="387318" y="142684"/>
                </a:lnTo>
                <a:lnTo>
                  <a:pt x="390679" y="150542"/>
                </a:lnTo>
                <a:lnTo>
                  <a:pt x="393826" y="158496"/>
                </a:lnTo>
                <a:lnTo>
                  <a:pt x="414091" y="153896"/>
                </a:lnTo>
                <a:lnTo>
                  <a:pt x="432974" y="148272"/>
                </a:lnTo>
                <a:lnTo>
                  <a:pt x="450476" y="141601"/>
                </a:lnTo>
                <a:lnTo>
                  <a:pt x="466598" y="133858"/>
                </a:lnTo>
                <a:lnTo>
                  <a:pt x="546162" y="133858"/>
                </a:lnTo>
                <a:lnTo>
                  <a:pt x="546957" y="131264"/>
                </a:lnTo>
                <a:lnTo>
                  <a:pt x="549528" y="123698"/>
                </a:lnTo>
                <a:lnTo>
                  <a:pt x="535812" y="121671"/>
                </a:lnTo>
                <a:lnTo>
                  <a:pt x="522858" y="119014"/>
                </a:lnTo>
                <a:lnTo>
                  <a:pt x="510667" y="115714"/>
                </a:lnTo>
                <a:lnTo>
                  <a:pt x="499237" y="111760"/>
                </a:lnTo>
                <a:lnTo>
                  <a:pt x="511095" y="100280"/>
                </a:lnTo>
                <a:lnTo>
                  <a:pt x="516019" y="94361"/>
                </a:lnTo>
                <a:lnTo>
                  <a:pt x="466978" y="94361"/>
                </a:lnTo>
                <a:lnTo>
                  <a:pt x="458098" y="87195"/>
                </a:lnTo>
                <a:lnTo>
                  <a:pt x="456628" y="85725"/>
                </a:lnTo>
                <a:close/>
              </a:path>
              <a:path w="1108709" h="273050">
                <a:moveTo>
                  <a:pt x="388366" y="18034"/>
                </a:moveTo>
                <a:lnTo>
                  <a:pt x="293624" y="18034"/>
                </a:lnTo>
                <a:lnTo>
                  <a:pt x="293624" y="111633"/>
                </a:lnTo>
                <a:lnTo>
                  <a:pt x="388366" y="111633"/>
                </a:lnTo>
                <a:lnTo>
                  <a:pt x="388366" y="81152"/>
                </a:lnTo>
                <a:lnTo>
                  <a:pt x="327405" y="81152"/>
                </a:lnTo>
                <a:lnTo>
                  <a:pt x="327405" y="52832"/>
                </a:lnTo>
                <a:lnTo>
                  <a:pt x="388366" y="52832"/>
                </a:lnTo>
                <a:lnTo>
                  <a:pt x="388366" y="18034"/>
                </a:lnTo>
                <a:close/>
              </a:path>
              <a:path w="1108709" h="273050">
                <a:moveTo>
                  <a:pt x="450278" y="79375"/>
                </a:moveTo>
                <a:lnTo>
                  <a:pt x="388366" y="79375"/>
                </a:lnTo>
                <a:lnTo>
                  <a:pt x="394843" y="88519"/>
                </a:lnTo>
                <a:lnTo>
                  <a:pt x="399161" y="94869"/>
                </a:lnTo>
                <a:lnTo>
                  <a:pt x="401447" y="98551"/>
                </a:lnTo>
                <a:lnTo>
                  <a:pt x="405888" y="94361"/>
                </a:lnTo>
                <a:lnTo>
                  <a:pt x="409955" y="90170"/>
                </a:lnTo>
                <a:lnTo>
                  <a:pt x="414147" y="85725"/>
                </a:lnTo>
                <a:lnTo>
                  <a:pt x="456628" y="85725"/>
                </a:lnTo>
                <a:lnTo>
                  <a:pt x="450278" y="79375"/>
                </a:lnTo>
                <a:close/>
              </a:path>
              <a:path w="1108709" h="273050">
                <a:moveTo>
                  <a:pt x="537313" y="60960"/>
                </a:moveTo>
                <a:lnTo>
                  <a:pt x="496189" y="60960"/>
                </a:lnTo>
                <a:lnTo>
                  <a:pt x="490714" y="70268"/>
                </a:lnTo>
                <a:lnTo>
                  <a:pt x="484012" y="78946"/>
                </a:lnTo>
                <a:lnTo>
                  <a:pt x="476097" y="86981"/>
                </a:lnTo>
                <a:lnTo>
                  <a:pt x="466978" y="94361"/>
                </a:lnTo>
                <a:lnTo>
                  <a:pt x="516019" y="94361"/>
                </a:lnTo>
                <a:lnTo>
                  <a:pt x="521525" y="87741"/>
                </a:lnTo>
                <a:lnTo>
                  <a:pt x="530526" y="74130"/>
                </a:lnTo>
                <a:lnTo>
                  <a:pt x="537313" y="60960"/>
                </a:lnTo>
                <a:close/>
              </a:path>
              <a:path w="1108709" h="273050">
                <a:moveTo>
                  <a:pt x="388366" y="52832"/>
                </a:moveTo>
                <a:lnTo>
                  <a:pt x="354583" y="52832"/>
                </a:lnTo>
                <a:lnTo>
                  <a:pt x="354583" y="81152"/>
                </a:lnTo>
                <a:lnTo>
                  <a:pt x="388366" y="81152"/>
                </a:lnTo>
                <a:lnTo>
                  <a:pt x="388366" y="79375"/>
                </a:lnTo>
                <a:lnTo>
                  <a:pt x="450278" y="79375"/>
                </a:lnTo>
                <a:lnTo>
                  <a:pt x="450135" y="79232"/>
                </a:lnTo>
                <a:lnTo>
                  <a:pt x="443101" y="70483"/>
                </a:lnTo>
                <a:lnTo>
                  <a:pt x="438794" y="63753"/>
                </a:lnTo>
                <a:lnTo>
                  <a:pt x="388366" y="63753"/>
                </a:lnTo>
                <a:lnTo>
                  <a:pt x="388366" y="52832"/>
                </a:lnTo>
                <a:close/>
              </a:path>
              <a:path w="1108709" h="273050">
                <a:moveTo>
                  <a:pt x="430529" y="888"/>
                </a:moveTo>
                <a:lnTo>
                  <a:pt x="422245" y="17676"/>
                </a:lnTo>
                <a:lnTo>
                  <a:pt x="412448" y="33750"/>
                </a:lnTo>
                <a:lnTo>
                  <a:pt x="401151" y="49109"/>
                </a:lnTo>
                <a:lnTo>
                  <a:pt x="388366" y="63753"/>
                </a:lnTo>
                <a:lnTo>
                  <a:pt x="438794" y="63753"/>
                </a:lnTo>
                <a:lnTo>
                  <a:pt x="437006" y="60960"/>
                </a:lnTo>
                <a:lnTo>
                  <a:pt x="537313" y="60960"/>
                </a:lnTo>
                <a:lnTo>
                  <a:pt x="538099" y="59436"/>
                </a:lnTo>
                <a:lnTo>
                  <a:pt x="538099" y="28575"/>
                </a:lnTo>
                <a:lnTo>
                  <a:pt x="456946" y="28575"/>
                </a:lnTo>
                <a:lnTo>
                  <a:pt x="460232" y="22981"/>
                </a:lnTo>
                <a:lnTo>
                  <a:pt x="463423" y="17256"/>
                </a:lnTo>
                <a:lnTo>
                  <a:pt x="466518" y="11412"/>
                </a:lnTo>
                <a:lnTo>
                  <a:pt x="469519" y="5461"/>
                </a:lnTo>
                <a:lnTo>
                  <a:pt x="430529" y="888"/>
                </a:lnTo>
                <a:close/>
              </a:path>
              <a:path w="1108709" h="273050">
                <a:moveTo>
                  <a:pt x="597026" y="1143"/>
                </a:moveTo>
                <a:lnTo>
                  <a:pt x="565912" y="20954"/>
                </a:lnTo>
                <a:lnTo>
                  <a:pt x="575724" y="34075"/>
                </a:lnTo>
                <a:lnTo>
                  <a:pt x="585168" y="47529"/>
                </a:lnTo>
                <a:lnTo>
                  <a:pt x="594254" y="61317"/>
                </a:lnTo>
                <a:lnTo>
                  <a:pt x="602996" y="75437"/>
                </a:lnTo>
                <a:lnTo>
                  <a:pt x="636524" y="53339"/>
                </a:lnTo>
                <a:lnTo>
                  <a:pt x="626905" y="39862"/>
                </a:lnTo>
                <a:lnTo>
                  <a:pt x="617108" y="26670"/>
                </a:lnTo>
                <a:lnTo>
                  <a:pt x="607145" y="13763"/>
                </a:lnTo>
                <a:lnTo>
                  <a:pt x="597026" y="1143"/>
                </a:lnTo>
                <a:close/>
              </a:path>
              <a:path w="1108709" h="273050">
                <a:moveTo>
                  <a:pt x="807847" y="15494"/>
                </a:moveTo>
                <a:lnTo>
                  <a:pt x="655574" y="15494"/>
                </a:lnTo>
                <a:lnTo>
                  <a:pt x="655574" y="50926"/>
                </a:lnTo>
                <a:lnTo>
                  <a:pt x="807847" y="50926"/>
                </a:lnTo>
                <a:lnTo>
                  <a:pt x="807847" y="15494"/>
                </a:lnTo>
                <a:close/>
              </a:path>
              <a:path w="1108709" h="273050">
                <a:moveTo>
                  <a:pt x="621538" y="94741"/>
                </a:moveTo>
                <a:lnTo>
                  <a:pt x="559180" y="94741"/>
                </a:lnTo>
                <a:lnTo>
                  <a:pt x="559180" y="130683"/>
                </a:lnTo>
                <a:lnTo>
                  <a:pt x="583946" y="130683"/>
                </a:lnTo>
                <a:lnTo>
                  <a:pt x="583946" y="205994"/>
                </a:lnTo>
                <a:lnTo>
                  <a:pt x="576897" y="211635"/>
                </a:lnTo>
                <a:lnTo>
                  <a:pt x="570039" y="217312"/>
                </a:lnTo>
                <a:lnTo>
                  <a:pt x="563372" y="223013"/>
                </a:lnTo>
                <a:lnTo>
                  <a:pt x="556895" y="228726"/>
                </a:lnTo>
                <a:lnTo>
                  <a:pt x="572135" y="271272"/>
                </a:lnTo>
                <a:lnTo>
                  <a:pt x="580259" y="262675"/>
                </a:lnTo>
                <a:lnTo>
                  <a:pt x="588454" y="254222"/>
                </a:lnTo>
                <a:lnTo>
                  <a:pt x="596745" y="245911"/>
                </a:lnTo>
                <a:lnTo>
                  <a:pt x="605154" y="237744"/>
                </a:lnTo>
                <a:lnTo>
                  <a:pt x="825253" y="237744"/>
                </a:lnTo>
                <a:lnTo>
                  <a:pt x="827856" y="230124"/>
                </a:lnTo>
                <a:lnTo>
                  <a:pt x="696656" y="230124"/>
                </a:lnTo>
                <a:lnTo>
                  <a:pt x="682386" y="229933"/>
                </a:lnTo>
                <a:lnTo>
                  <a:pt x="641223" y="221869"/>
                </a:lnTo>
                <a:lnTo>
                  <a:pt x="621538" y="205612"/>
                </a:lnTo>
                <a:lnTo>
                  <a:pt x="621538" y="94741"/>
                </a:lnTo>
                <a:close/>
              </a:path>
              <a:path w="1108709" h="273050">
                <a:moveTo>
                  <a:pt x="825253" y="237744"/>
                </a:moveTo>
                <a:lnTo>
                  <a:pt x="605154" y="237744"/>
                </a:lnTo>
                <a:lnTo>
                  <a:pt x="612247" y="245649"/>
                </a:lnTo>
                <a:lnTo>
                  <a:pt x="658602" y="262338"/>
                </a:lnTo>
                <a:lnTo>
                  <a:pt x="746906" y="264330"/>
                </a:lnTo>
                <a:lnTo>
                  <a:pt x="816228" y="264160"/>
                </a:lnTo>
                <a:lnTo>
                  <a:pt x="825253" y="237744"/>
                </a:lnTo>
                <a:close/>
              </a:path>
              <a:path w="1108709" h="273050">
                <a:moveTo>
                  <a:pt x="828421" y="228473"/>
                </a:moveTo>
                <a:lnTo>
                  <a:pt x="794418" y="229213"/>
                </a:lnTo>
                <a:lnTo>
                  <a:pt x="714248" y="230124"/>
                </a:lnTo>
                <a:lnTo>
                  <a:pt x="827856" y="230124"/>
                </a:lnTo>
                <a:lnTo>
                  <a:pt x="828421" y="228473"/>
                </a:lnTo>
                <a:close/>
              </a:path>
              <a:path w="1108709" h="273050">
                <a:moveTo>
                  <a:pt x="822222" y="198882"/>
                </a:moveTo>
                <a:lnTo>
                  <a:pt x="779906" y="198882"/>
                </a:lnTo>
                <a:lnTo>
                  <a:pt x="783463" y="205232"/>
                </a:lnTo>
                <a:lnTo>
                  <a:pt x="786919" y="211635"/>
                </a:lnTo>
                <a:lnTo>
                  <a:pt x="790321" y="218186"/>
                </a:lnTo>
                <a:lnTo>
                  <a:pt x="823341" y="200787"/>
                </a:lnTo>
                <a:lnTo>
                  <a:pt x="822222" y="198882"/>
                </a:lnTo>
                <a:close/>
              </a:path>
              <a:path w="1108709" h="273050">
                <a:moveTo>
                  <a:pt x="727582" y="118999"/>
                </a:moveTo>
                <a:lnTo>
                  <a:pt x="683132" y="118999"/>
                </a:lnTo>
                <a:lnTo>
                  <a:pt x="672919" y="137380"/>
                </a:lnTo>
                <a:lnTo>
                  <a:pt x="662098" y="153463"/>
                </a:lnTo>
                <a:lnTo>
                  <a:pt x="650682" y="167237"/>
                </a:lnTo>
                <a:lnTo>
                  <a:pt x="638682" y="178688"/>
                </a:lnTo>
                <a:lnTo>
                  <a:pt x="653415" y="209169"/>
                </a:lnTo>
                <a:lnTo>
                  <a:pt x="676251" y="206525"/>
                </a:lnTo>
                <a:lnTo>
                  <a:pt x="704945" y="203930"/>
                </a:lnTo>
                <a:lnTo>
                  <a:pt x="739497" y="201382"/>
                </a:lnTo>
                <a:lnTo>
                  <a:pt x="779906" y="198882"/>
                </a:lnTo>
                <a:lnTo>
                  <a:pt x="822222" y="198882"/>
                </a:lnTo>
                <a:lnTo>
                  <a:pt x="810958" y="179689"/>
                </a:lnTo>
                <a:lnTo>
                  <a:pt x="805603" y="171069"/>
                </a:lnTo>
                <a:lnTo>
                  <a:pt x="692530" y="171069"/>
                </a:lnTo>
                <a:lnTo>
                  <a:pt x="702008" y="158521"/>
                </a:lnTo>
                <a:lnTo>
                  <a:pt x="711009" y="145653"/>
                </a:lnTo>
                <a:lnTo>
                  <a:pt x="719534" y="132474"/>
                </a:lnTo>
                <a:lnTo>
                  <a:pt x="727582" y="118999"/>
                </a:lnTo>
                <a:close/>
              </a:path>
              <a:path w="1108709" h="273050">
                <a:moveTo>
                  <a:pt x="772668" y="121538"/>
                </a:moveTo>
                <a:lnTo>
                  <a:pt x="743203" y="138049"/>
                </a:lnTo>
                <a:lnTo>
                  <a:pt x="747942" y="145240"/>
                </a:lnTo>
                <a:lnTo>
                  <a:pt x="752633" y="152526"/>
                </a:lnTo>
                <a:lnTo>
                  <a:pt x="757277" y="159908"/>
                </a:lnTo>
                <a:lnTo>
                  <a:pt x="761873" y="167386"/>
                </a:lnTo>
                <a:lnTo>
                  <a:pt x="723391" y="169656"/>
                </a:lnTo>
                <a:lnTo>
                  <a:pt x="692530" y="171069"/>
                </a:lnTo>
                <a:lnTo>
                  <a:pt x="805603" y="171069"/>
                </a:lnTo>
                <a:lnTo>
                  <a:pt x="798385" y="159448"/>
                </a:lnTo>
                <a:lnTo>
                  <a:pt x="785622" y="140065"/>
                </a:lnTo>
                <a:lnTo>
                  <a:pt x="772668" y="121538"/>
                </a:lnTo>
                <a:close/>
              </a:path>
              <a:path w="1108709" h="273050">
                <a:moveTo>
                  <a:pt x="823595" y="83565"/>
                </a:moveTo>
                <a:lnTo>
                  <a:pt x="638428" y="83565"/>
                </a:lnTo>
                <a:lnTo>
                  <a:pt x="638428" y="118999"/>
                </a:lnTo>
                <a:lnTo>
                  <a:pt x="823595" y="118999"/>
                </a:lnTo>
                <a:lnTo>
                  <a:pt x="823595" y="83565"/>
                </a:lnTo>
                <a:close/>
              </a:path>
              <a:path w="1108709" h="273050">
                <a:moveTo>
                  <a:pt x="914019" y="223647"/>
                </a:moveTo>
                <a:lnTo>
                  <a:pt x="882396" y="223647"/>
                </a:lnTo>
                <a:lnTo>
                  <a:pt x="882396" y="271779"/>
                </a:lnTo>
                <a:lnTo>
                  <a:pt x="914019" y="271779"/>
                </a:lnTo>
                <a:lnTo>
                  <a:pt x="914019" y="223647"/>
                </a:lnTo>
                <a:close/>
              </a:path>
              <a:path w="1108709" h="273050">
                <a:moveTo>
                  <a:pt x="1019428" y="107823"/>
                </a:moveTo>
                <a:lnTo>
                  <a:pt x="937387" y="107823"/>
                </a:lnTo>
                <a:lnTo>
                  <a:pt x="937387" y="271525"/>
                </a:lnTo>
                <a:lnTo>
                  <a:pt x="966343" y="271525"/>
                </a:lnTo>
                <a:lnTo>
                  <a:pt x="966343" y="217932"/>
                </a:lnTo>
                <a:lnTo>
                  <a:pt x="1019428" y="217932"/>
                </a:lnTo>
                <a:lnTo>
                  <a:pt x="1019428" y="190626"/>
                </a:lnTo>
                <a:lnTo>
                  <a:pt x="966343" y="190626"/>
                </a:lnTo>
                <a:lnTo>
                  <a:pt x="966343" y="175133"/>
                </a:lnTo>
                <a:lnTo>
                  <a:pt x="1019428" y="175133"/>
                </a:lnTo>
                <a:lnTo>
                  <a:pt x="1019428" y="148971"/>
                </a:lnTo>
                <a:lnTo>
                  <a:pt x="966343" y="148971"/>
                </a:lnTo>
                <a:lnTo>
                  <a:pt x="966343" y="133476"/>
                </a:lnTo>
                <a:lnTo>
                  <a:pt x="1019428" y="133476"/>
                </a:lnTo>
                <a:lnTo>
                  <a:pt x="1019428" y="107823"/>
                </a:lnTo>
                <a:close/>
              </a:path>
              <a:path w="1108709" h="273050">
                <a:moveTo>
                  <a:pt x="969518" y="238887"/>
                </a:moveTo>
                <a:lnTo>
                  <a:pt x="971091" y="247981"/>
                </a:lnTo>
                <a:lnTo>
                  <a:pt x="972391" y="256016"/>
                </a:lnTo>
                <a:lnTo>
                  <a:pt x="973429" y="262979"/>
                </a:lnTo>
                <a:lnTo>
                  <a:pt x="974217" y="268859"/>
                </a:lnTo>
                <a:lnTo>
                  <a:pt x="988949" y="269113"/>
                </a:lnTo>
                <a:lnTo>
                  <a:pt x="993775" y="269113"/>
                </a:lnTo>
                <a:lnTo>
                  <a:pt x="1005016" y="267471"/>
                </a:lnTo>
                <a:lnTo>
                  <a:pt x="1013031" y="262556"/>
                </a:lnTo>
                <a:lnTo>
                  <a:pt x="1017831" y="254379"/>
                </a:lnTo>
                <a:lnTo>
                  <a:pt x="1019428" y="242950"/>
                </a:lnTo>
                <a:lnTo>
                  <a:pt x="1019428" y="239268"/>
                </a:lnTo>
                <a:lnTo>
                  <a:pt x="974978" y="239268"/>
                </a:lnTo>
                <a:lnTo>
                  <a:pt x="969518" y="238887"/>
                </a:lnTo>
                <a:close/>
              </a:path>
              <a:path w="1108709" h="273050">
                <a:moveTo>
                  <a:pt x="1029716" y="235585"/>
                </a:moveTo>
                <a:lnTo>
                  <a:pt x="1031124" y="242950"/>
                </a:lnTo>
                <a:lnTo>
                  <a:pt x="1032494" y="250904"/>
                </a:lnTo>
                <a:lnTo>
                  <a:pt x="1033957" y="260254"/>
                </a:lnTo>
                <a:lnTo>
                  <a:pt x="1035176" y="268604"/>
                </a:lnTo>
                <a:lnTo>
                  <a:pt x="1039177" y="268791"/>
                </a:lnTo>
                <a:lnTo>
                  <a:pt x="1045654" y="268954"/>
                </a:lnTo>
                <a:lnTo>
                  <a:pt x="1066038" y="269113"/>
                </a:lnTo>
                <a:lnTo>
                  <a:pt x="1078132" y="266898"/>
                </a:lnTo>
                <a:lnTo>
                  <a:pt x="1086786" y="260254"/>
                </a:lnTo>
                <a:lnTo>
                  <a:pt x="1091987" y="249181"/>
                </a:lnTo>
                <a:lnTo>
                  <a:pt x="1093354" y="236982"/>
                </a:lnTo>
                <a:lnTo>
                  <a:pt x="1052956" y="236982"/>
                </a:lnTo>
                <a:lnTo>
                  <a:pt x="1045464" y="236727"/>
                </a:lnTo>
                <a:lnTo>
                  <a:pt x="1037717" y="236347"/>
                </a:lnTo>
                <a:lnTo>
                  <a:pt x="1029716" y="235585"/>
                </a:lnTo>
                <a:close/>
              </a:path>
              <a:path w="1108709" h="273050">
                <a:moveTo>
                  <a:pt x="1019428" y="217932"/>
                </a:moveTo>
                <a:lnTo>
                  <a:pt x="990473" y="217932"/>
                </a:lnTo>
                <a:lnTo>
                  <a:pt x="990473" y="237236"/>
                </a:lnTo>
                <a:lnTo>
                  <a:pt x="988568" y="239140"/>
                </a:lnTo>
                <a:lnTo>
                  <a:pt x="984757" y="239140"/>
                </a:lnTo>
                <a:lnTo>
                  <a:pt x="980058" y="239268"/>
                </a:lnTo>
                <a:lnTo>
                  <a:pt x="1019428" y="239268"/>
                </a:lnTo>
                <a:lnTo>
                  <a:pt x="1019428" y="217932"/>
                </a:lnTo>
                <a:close/>
              </a:path>
              <a:path w="1108709" h="273050">
                <a:moveTo>
                  <a:pt x="1093724" y="109982"/>
                </a:moveTo>
                <a:lnTo>
                  <a:pt x="1062990" y="109982"/>
                </a:lnTo>
                <a:lnTo>
                  <a:pt x="1062990" y="231648"/>
                </a:lnTo>
                <a:lnTo>
                  <a:pt x="1059561" y="236982"/>
                </a:lnTo>
                <a:lnTo>
                  <a:pt x="1093354" y="236982"/>
                </a:lnTo>
                <a:lnTo>
                  <a:pt x="1093724" y="233679"/>
                </a:lnTo>
                <a:lnTo>
                  <a:pt x="1093724" y="109982"/>
                </a:lnTo>
                <a:close/>
              </a:path>
              <a:path w="1108709" h="273050">
                <a:moveTo>
                  <a:pt x="914019" y="166115"/>
                </a:moveTo>
                <a:lnTo>
                  <a:pt x="882396" y="166115"/>
                </a:lnTo>
                <a:lnTo>
                  <a:pt x="882396" y="190373"/>
                </a:lnTo>
                <a:lnTo>
                  <a:pt x="836929" y="193166"/>
                </a:lnTo>
                <a:lnTo>
                  <a:pt x="837692" y="227457"/>
                </a:lnTo>
                <a:lnTo>
                  <a:pt x="882396" y="223647"/>
                </a:lnTo>
                <a:lnTo>
                  <a:pt x="914019" y="223647"/>
                </a:lnTo>
                <a:lnTo>
                  <a:pt x="914019" y="221107"/>
                </a:lnTo>
                <a:lnTo>
                  <a:pt x="919861" y="220599"/>
                </a:lnTo>
                <a:lnTo>
                  <a:pt x="929767" y="219837"/>
                </a:lnTo>
                <a:lnTo>
                  <a:pt x="929552" y="211712"/>
                </a:lnTo>
                <a:lnTo>
                  <a:pt x="929676" y="190373"/>
                </a:lnTo>
                <a:lnTo>
                  <a:pt x="929731" y="188213"/>
                </a:lnTo>
                <a:lnTo>
                  <a:pt x="914019" y="188213"/>
                </a:lnTo>
                <a:lnTo>
                  <a:pt x="914019" y="166115"/>
                </a:lnTo>
                <a:close/>
              </a:path>
              <a:path w="1108709" h="273050">
                <a:moveTo>
                  <a:pt x="1051560" y="119887"/>
                </a:moveTo>
                <a:lnTo>
                  <a:pt x="1027302" y="119887"/>
                </a:lnTo>
                <a:lnTo>
                  <a:pt x="1027302" y="217932"/>
                </a:lnTo>
                <a:lnTo>
                  <a:pt x="1051560" y="217932"/>
                </a:lnTo>
                <a:lnTo>
                  <a:pt x="1051560" y="119887"/>
                </a:lnTo>
                <a:close/>
              </a:path>
              <a:path w="1108709" h="273050">
                <a:moveTo>
                  <a:pt x="1019428" y="175133"/>
                </a:moveTo>
                <a:lnTo>
                  <a:pt x="990473" y="175133"/>
                </a:lnTo>
                <a:lnTo>
                  <a:pt x="990473" y="190626"/>
                </a:lnTo>
                <a:lnTo>
                  <a:pt x="1019428" y="190626"/>
                </a:lnTo>
                <a:lnTo>
                  <a:pt x="1019428" y="175133"/>
                </a:lnTo>
                <a:close/>
              </a:path>
              <a:path w="1108709" h="273050">
                <a:moveTo>
                  <a:pt x="929767" y="186816"/>
                </a:moveTo>
                <a:lnTo>
                  <a:pt x="924305" y="187451"/>
                </a:lnTo>
                <a:lnTo>
                  <a:pt x="914019" y="188213"/>
                </a:lnTo>
                <a:lnTo>
                  <a:pt x="929731" y="188213"/>
                </a:lnTo>
                <a:lnTo>
                  <a:pt x="929767" y="186816"/>
                </a:lnTo>
                <a:close/>
              </a:path>
              <a:path w="1108709" h="273050">
                <a:moveTo>
                  <a:pt x="882396" y="69723"/>
                </a:moveTo>
                <a:lnTo>
                  <a:pt x="852170" y="69723"/>
                </a:lnTo>
                <a:lnTo>
                  <a:pt x="848642" y="87106"/>
                </a:lnTo>
                <a:lnTo>
                  <a:pt x="845636" y="100919"/>
                </a:lnTo>
                <a:lnTo>
                  <a:pt x="842311" y="115085"/>
                </a:lnTo>
                <a:lnTo>
                  <a:pt x="838835" y="128777"/>
                </a:lnTo>
                <a:lnTo>
                  <a:pt x="838835" y="166115"/>
                </a:lnTo>
                <a:lnTo>
                  <a:pt x="928116" y="166115"/>
                </a:lnTo>
                <a:lnTo>
                  <a:pt x="928116" y="133985"/>
                </a:lnTo>
                <a:lnTo>
                  <a:pt x="867664" y="133985"/>
                </a:lnTo>
                <a:lnTo>
                  <a:pt x="871358" y="119050"/>
                </a:lnTo>
                <a:lnTo>
                  <a:pt x="875029" y="103377"/>
                </a:lnTo>
                <a:lnTo>
                  <a:pt x="878998" y="85558"/>
                </a:lnTo>
                <a:lnTo>
                  <a:pt x="882396" y="69723"/>
                </a:lnTo>
                <a:close/>
              </a:path>
              <a:path w="1108709" h="273050">
                <a:moveTo>
                  <a:pt x="1019428" y="133476"/>
                </a:moveTo>
                <a:lnTo>
                  <a:pt x="990473" y="133476"/>
                </a:lnTo>
                <a:lnTo>
                  <a:pt x="990473" y="148971"/>
                </a:lnTo>
                <a:lnTo>
                  <a:pt x="1019428" y="148971"/>
                </a:lnTo>
                <a:lnTo>
                  <a:pt x="1019428" y="133476"/>
                </a:lnTo>
                <a:close/>
              </a:path>
              <a:path w="1108709" h="273050">
                <a:moveTo>
                  <a:pt x="914019" y="86106"/>
                </a:moveTo>
                <a:lnTo>
                  <a:pt x="882396" y="86106"/>
                </a:lnTo>
                <a:lnTo>
                  <a:pt x="882396" y="133985"/>
                </a:lnTo>
                <a:lnTo>
                  <a:pt x="914019" y="133985"/>
                </a:lnTo>
                <a:lnTo>
                  <a:pt x="914019" y="86106"/>
                </a:lnTo>
                <a:close/>
              </a:path>
              <a:path w="1108709" h="273050">
                <a:moveTo>
                  <a:pt x="1100385" y="86613"/>
                </a:moveTo>
                <a:lnTo>
                  <a:pt x="1060196" y="86613"/>
                </a:lnTo>
                <a:lnTo>
                  <a:pt x="1066770" y="91636"/>
                </a:lnTo>
                <a:lnTo>
                  <a:pt x="1073629" y="96462"/>
                </a:lnTo>
                <a:lnTo>
                  <a:pt x="1080537" y="100919"/>
                </a:lnTo>
                <a:lnTo>
                  <a:pt x="1087754" y="105156"/>
                </a:lnTo>
                <a:lnTo>
                  <a:pt x="1093580" y="96408"/>
                </a:lnTo>
                <a:lnTo>
                  <a:pt x="1098915" y="88661"/>
                </a:lnTo>
                <a:lnTo>
                  <a:pt x="1100385" y="86613"/>
                </a:lnTo>
                <a:close/>
              </a:path>
              <a:path w="1108709" h="273050">
                <a:moveTo>
                  <a:pt x="935227" y="37591"/>
                </a:moveTo>
                <a:lnTo>
                  <a:pt x="836929" y="37591"/>
                </a:lnTo>
                <a:lnTo>
                  <a:pt x="836929" y="69723"/>
                </a:lnTo>
                <a:lnTo>
                  <a:pt x="932306" y="69723"/>
                </a:lnTo>
                <a:lnTo>
                  <a:pt x="929131" y="71754"/>
                </a:lnTo>
                <a:lnTo>
                  <a:pt x="925956" y="73533"/>
                </a:lnTo>
                <a:lnTo>
                  <a:pt x="922654" y="75184"/>
                </a:lnTo>
                <a:lnTo>
                  <a:pt x="926967" y="80496"/>
                </a:lnTo>
                <a:lnTo>
                  <a:pt x="931910" y="87106"/>
                </a:lnTo>
                <a:lnTo>
                  <a:pt x="937496" y="95025"/>
                </a:lnTo>
                <a:lnTo>
                  <a:pt x="943737" y="104266"/>
                </a:lnTo>
                <a:lnTo>
                  <a:pt x="949473" y="100453"/>
                </a:lnTo>
                <a:lnTo>
                  <a:pt x="955343" y="96408"/>
                </a:lnTo>
                <a:lnTo>
                  <a:pt x="960471" y="92729"/>
                </a:lnTo>
                <a:lnTo>
                  <a:pt x="965707" y="88773"/>
                </a:lnTo>
                <a:lnTo>
                  <a:pt x="1060196" y="88773"/>
                </a:lnTo>
                <a:lnTo>
                  <a:pt x="1060196" y="86613"/>
                </a:lnTo>
                <a:lnTo>
                  <a:pt x="1100385" y="86613"/>
                </a:lnTo>
                <a:lnTo>
                  <a:pt x="1103882" y="81742"/>
                </a:lnTo>
                <a:lnTo>
                  <a:pt x="1108455" y="75691"/>
                </a:lnTo>
                <a:lnTo>
                  <a:pt x="1095283" y="68072"/>
                </a:lnTo>
                <a:lnTo>
                  <a:pt x="935227" y="68072"/>
                </a:lnTo>
                <a:lnTo>
                  <a:pt x="935227" y="37591"/>
                </a:lnTo>
                <a:close/>
              </a:path>
              <a:path w="1108709" h="273050">
                <a:moveTo>
                  <a:pt x="1060196" y="88773"/>
                </a:moveTo>
                <a:lnTo>
                  <a:pt x="965707" y="88773"/>
                </a:lnTo>
                <a:lnTo>
                  <a:pt x="965707" y="95885"/>
                </a:lnTo>
                <a:lnTo>
                  <a:pt x="1060196" y="95885"/>
                </a:lnTo>
                <a:lnTo>
                  <a:pt x="1060196" y="88773"/>
                </a:lnTo>
                <a:close/>
              </a:path>
              <a:path w="1108709" h="273050">
                <a:moveTo>
                  <a:pt x="1043431" y="4952"/>
                </a:moveTo>
                <a:lnTo>
                  <a:pt x="998981" y="4952"/>
                </a:lnTo>
                <a:lnTo>
                  <a:pt x="987145" y="22762"/>
                </a:lnTo>
                <a:lnTo>
                  <a:pt x="972581" y="39227"/>
                </a:lnTo>
                <a:lnTo>
                  <a:pt x="955280" y="54334"/>
                </a:lnTo>
                <a:lnTo>
                  <a:pt x="935227" y="68072"/>
                </a:lnTo>
                <a:lnTo>
                  <a:pt x="1095283" y="68072"/>
                </a:lnTo>
                <a:lnTo>
                  <a:pt x="1092429" y="66421"/>
                </a:lnTo>
                <a:lnTo>
                  <a:pt x="991362" y="66421"/>
                </a:lnTo>
                <a:lnTo>
                  <a:pt x="997031" y="60660"/>
                </a:lnTo>
                <a:lnTo>
                  <a:pt x="1002897" y="54334"/>
                </a:lnTo>
                <a:lnTo>
                  <a:pt x="1008703" y="47757"/>
                </a:lnTo>
                <a:lnTo>
                  <a:pt x="1014729" y="40639"/>
                </a:lnTo>
                <a:lnTo>
                  <a:pt x="1059935" y="40639"/>
                </a:lnTo>
                <a:lnTo>
                  <a:pt x="1052288" y="33275"/>
                </a:lnTo>
                <a:lnTo>
                  <a:pt x="1036574" y="14224"/>
                </a:lnTo>
                <a:lnTo>
                  <a:pt x="1043431" y="4952"/>
                </a:lnTo>
                <a:close/>
              </a:path>
              <a:path w="1108709" h="273050">
                <a:moveTo>
                  <a:pt x="1059935" y="40639"/>
                </a:moveTo>
                <a:lnTo>
                  <a:pt x="1014729" y="40639"/>
                </a:lnTo>
                <a:lnTo>
                  <a:pt x="1020397" y="47257"/>
                </a:lnTo>
                <a:lnTo>
                  <a:pt x="1026771" y="54435"/>
                </a:lnTo>
                <a:lnTo>
                  <a:pt x="1032017" y="60160"/>
                </a:lnTo>
                <a:lnTo>
                  <a:pt x="1037971" y="66421"/>
                </a:lnTo>
                <a:lnTo>
                  <a:pt x="1092429" y="66421"/>
                </a:lnTo>
                <a:lnTo>
                  <a:pt x="1088241" y="63998"/>
                </a:lnTo>
                <a:lnTo>
                  <a:pt x="1069514" y="49863"/>
                </a:lnTo>
                <a:lnTo>
                  <a:pt x="1059935" y="40639"/>
                </a:lnTo>
                <a:close/>
              </a:path>
              <a:path w="1108709" h="273050">
                <a:moveTo>
                  <a:pt x="863600" y="2794"/>
                </a:moveTo>
                <a:lnTo>
                  <a:pt x="862264" y="11767"/>
                </a:lnTo>
                <a:lnTo>
                  <a:pt x="860917" y="20574"/>
                </a:lnTo>
                <a:lnTo>
                  <a:pt x="859449" y="29763"/>
                </a:lnTo>
                <a:lnTo>
                  <a:pt x="858139" y="37591"/>
                </a:lnTo>
                <a:lnTo>
                  <a:pt x="889253" y="37591"/>
                </a:lnTo>
                <a:lnTo>
                  <a:pt x="890837" y="29190"/>
                </a:lnTo>
                <a:lnTo>
                  <a:pt x="895476" y="5207"/>
                </a:lnTo>
                <a:lnTo>
                  <a:pt x="863600" y="2794"/>
                </a:lnTo>
                <a:close/>
              </a:path>
            </a:pathLst>
          </a:custGeom>
          <a:solidFill>
            <a:srgbClr val="F86423">
              <a:alpha val="79998"/>
            </a:srgbClr>
          </a:solidFill>
        </p:spPr>
        <p:txBody>
          <a:bodyPr wrap="square" lIns="0" tIns="0" rIns="0" bIns="0" rtlCol="0"/>
          <a:lstStyle/>
          <a:p>
            <a:endParaRPr/>
          </a:p>
        </p:txBody>
      </p:sp>
      <p:sp>
        <p:nvSpPr>
          <p:cNvPr id="10" name="object 10"/>
          <p:cNvSpPr/>
          <p:nvPr/>
        </p:nvSpPr>
        <p:spPr>
          <a:xfrm>
            <a:off x="7744968" y="610869"/>
            <a:ext cx="644525" cy="279400"/>
          </a:xfrm>
          <a:custGeom>
            <a:avLst/>
            <a:gdLst/>
            <a:ahLst/>
            <a:cxnLst/>
            <a:rect l="l" t="t" r="r" b="b"/>
            <a:pathLst>
              <a:path w="644525" h="279400">
                <a:moveTo>
                  <a:pt x="86232" y="20827"/>
                </a:moveTo>
                <a:lnTo>
                  <a:pt x="50037" y="20827"/>
                </a:lnTo>
                <a:lnTo>
                  <a:pt x="28128" y="48807"/>
                </a:lnTo>
                <a:lnTo>
                  <a:pt x="12493" y="79597"/>
                </a:lnTo>
                <a:lnTo>
                  <a:pt x="3121" y="113196"/>
                </a:lnTo>
                <a:lnTo>
                  <a:pt x="0" y="149605"/>
                </a:lnTo>
                <a:lnTo>
                  <a:pt x="3117" y="185418"/>
                </a:lnTo>
                <a:lnTo>
                  <a:pt x="12461" y="218932"/>
                </a:lnTo>
                <a:lnTo>
                  <a:pt x="28021" y="250136"/>
                </a:lnTo>
                <a:lnTo>
                  <a:pt x="49783" y="279018"/>
                </a:lnTo>
                <a:lnTo>
                  <a:pt x="85978" y="279018"/>
                </a:lnTo>
                <a:lnTo>
                  <a:pt x="64883" y="248775"/>
                </a:lnTo>
                <a:lnTo>
                  <a:pt x="49799" y="217090"/>
                </a:lnTo>
                <a:lnTo>
                  <a:pt x="40741" y="183953"/>
                </a:lnTo>
                <a:lnTo>
                  <a:pt x="37718" y="149351"/>
                </a:lnTo>
                <a:lnTo>
                  <a:pt x="40763" y="114893"/>
                </a:lnTo>
                <a:lnTo>
                  <a:pt x="49879" y="81994"/>
                </a:lnTo>
                <a:lnTo>
                  <a:pt x="65043" y="50643"/>
                </a:lnTo>
                <a:lnTo>
                  <a:pt x="86232" y="20827"/>
                </a:lnTo>
                <a:close/>
              </a:path>
              <a:path w="644525" h="279400">
                <a:moveTo>
                  <a:pt x="152273" y="167766"/>
                </a:moveTo>
                <a:lnTo>
                  <a:pt x="145822" y="188388"/>
                </a:lnTo>
                <a:lnTo>
                  <a:pt x="138811" y="209200"/>
                </a:lnTo>
                <a:lnTo>
                  <a:pt x="130948" y="230989"/>
                </a:lnTo>
                <a:lnTo>
                  <a:pt x="122300" y="253491"/>
                </a:lnTo>
                <a:lnTo>
                  <a:pt x="131663" y="257609"/>
                </a:lnTo>
                <a:lnTo>
                  <a:pt x="159130" y="270128"/>
                </a:lnTo>
                <a:lnTo>
                  <a:pt x="167963" y="240603"/>
                </a:lnTo>
                <a:lnTo>
                  <a:pt x="175402" y="216042"/>
                </a:lnTo>
                <a:lnTo>
                  <a:pt x="181437" y="196459"/>
                </a:lnTo>
                <a:lnTo>
                  <a:pt x="186054" y="181863"/>
                </a:lnTo>
                <a:lnTo>
                  <a:pt x="152273" y="167766"/>
                </a:lnTo>
                <a:close/>
              </a:path>
              <a:path w="644525" h="279400">
                <a:moveTo>
                  <a:pt x="346455" y="84327"/>
                </a:moveTo>
                <a:lnTo>
                  <a:pt x="198881" y="84327"/>
                </a:lnTo>
                <a:lnTo>
                  <a:pt x="198881" y="213487"/>
                </a:lnTo>
                <a:lnTo>
                  <a:pt x="202027" y="234676"/>
                </a:lnTo>
                <a:lnTo>
                  <a:pt x="211470" y="249840"/>
                </a:lnTo>
                <a:lnTo>
                  <a:pt x="227224" y="258956"/>
                </a:lnTo>
                <a:lnTo>
                  <a:pt x="249300" y="262000"/>
                </a:lnTo>
                <a:lnTo>
                  <a:pt x="306450" y="262000"/>
                </a:lnTo>
                <a:lnTo>
                  <a:pt x="345566" y="256793"/>
                </a:lnTo>
                <a:lnTo>
                  <a:pt x="369778" y="226821"/>
                </a:lnTo>
                <a:lnTo>
                  <a:pt x="259079" y="226821"/>
                </a:lnTo>
                <a:lnTo>
                  <a:pt x="250005" y="225583"/>
                </a:lnTo>
                <a:lnTo>
                  <a:pt x="243538" y="222440"/>
                </a:lnTo>
                <a:lnTo>
                  <a:pt x="239666" y="217392"/>
                </a:lnTo>
                <a:lnTo>
                  <a:pt x="238415" y="210635"/>
                </a:lnTo>
                <a:lnTo>
                  <a:pt x="238378" y="118109"/>
                </a:lnTo>
                <a:lnTo>
                  <a:pt x="345406" y="118109"/>
                </a:lnTo>
                <a:lnTo>
                  <a:pt x="346455" y="84327"/>
                </a:lnTo>
                <a:close/>
              </a:path>
              <a:path w="644525" h="279400">
                <a:moveTo>
                  <a:pt x="338581" y="182625"/>
                </a:moveTo>
                <a:lnTo>
                  <a:pt x="329818" y="220599"/>
                </a:lnTo>
                <a:lnTo>
                  <a:pt x="324484" y="223012"/>
                </a:lnTo>
                <a:lnTo>
                  <a:pt x="319150" y="225551"/>
                </a:lnTo>
                <a:lnTo>
                  <a:pt x="311784" y="226821"/>
                </a:lnTo>
                <a:lnTo>
                  <a:pt x="369778" y="226821"/>
                </a:lnTo>
                <a:lnTo>
                  <a:pt x="371046" y="222265"/>
                </a:lnTo>
                <a:lnTo>
                  <a:pt x="373839" y="210438"/>
                </a:lnTo>
                <a:lnTo>
                  <a:pt x="376681" y="196850"/>
                </a:lnTo>
                <a:lnTo>
                  <a:pt x="369514" y="194448"/>
                </a:lnTo>
                <a:lnTo>
                  <a:pt x="360775" y="191261"/>
                </a:lnTo>
                <a:lnTo>
                  <a:pt x="350464" y="187313"/>
                </a:lnTo>
                <a:lnTo>
                  <a:pt x="338581" y="182625"/>
                </a:lnTo>
                <a:close/>
              </a:path>
              <a:path w="644525" h="279400">
                <a:moveTo>
                  <a:pt x="256031" y="161670"/>
                </a:moveTo>
                <a:lnTo>
                  <a:pt x="258294" y="170100"/>
                </a:lnTo>
                <a:lnTo>
                  <a:pt x="260508" y="179006"/>
                </a:lnTo>
                <a:lnTo>
                  <a:pt x="262675" y="188388"/>
                </a:lnTo>
                <a:lnTo>
                  <a:pt x="264795" y="198246"/>
                </a:lnTo>
                <a:lnTo>
                  <a:pt x="306197" y="197357"/>
                </a:lnTo>
                <a:lnTo>
                  <a:pt x="341582" y="168322"/>
                </a:lnTo>
                <a:lnTo>
                  <a:pt x="342601" y="163067"/>
                </a:lnTo>
                <a:lnTo>
                  <a:pt x="287527" y="163067"/>
                </a:lnTo>
                <a:lnTo>
                  <a:pt x="281624" y="162992"/>
                </a:lnTo>
                <a:lnTo>
                  <a:pt x="274399" y="162750"/>
                </a:lnTo>
                <a:lnTo>
                  <a:pt x="265864" y="162317"/>
                </a:lnTo>
                <a:lnTo>
                  <a:pt x="256031" y="161670"/>
                </a:lnTo>
                <a:close/>
              </a:path>
              <a:path w="644525" h="279400">
                <a:moveTo>
                  <a:pt x="126364" y="111632"/>
                </a:moveTo>
                <a:lnTo>
                  <a:pt x="105155" y="137794"/>
                </a:lnTo>
                <a:lnTo>
                  <a:pt x="114845" y="145772"/>
                </a:lnTo>
                <a:lnTo>
                  <a:pt x="124856" y="154273"/>
                </a:lnTo>
                <a:lnTo>
                  <a:pt x="135177" y="163298"/>
                </a:lnTo>
                <a:lnTo>
                  <a:pt x="145796" y="172846"/>
                </a:lnTo>
                <a:lnTo>
                  <a:pt x="169417" y="143763"/>
                </a:lnTo>
                <a:lnTo>
                  <a:pt x="126364" y="111632"/>
                </a:lnTo>
                <a:close/>
              </a:path>
              <a:path w="644525" h="279400">
                <a:moveTo>
                  <a:pt x="345406" y="118109"/>
                </a:moveTo>
                <a:lnTo>
                  <a:pt x="308355" y="118109"/>
                </a:lnTo>
                <a:lnTo>
                  <a:pt x="308115" y="134209"/>
                </a:lnTo>
                <a:lnTo>
                  <a:pt x="307387" y="146319"/>
                </a:lnTo>
                <a:lnTo>
                  <a:pt x="306159" y="154453"/>
                </a:lnTo>
                <a:lnTo>
                  <a:pt x="304418" y="158622"/>
                </a:lnTo>
                <a:lnTo>
                  <a:pt x="301751" y="161543"/>
                </a:lnTo>
                <a:lnTo>
                  <a:pt x="296163" y="163067"/>
                </a:lnTo>
                <a:lnTo>
                  <a:pt x="342601" y="163067"/>
                </a:lnTo>
                <a:lnTo>
                  <a:pt x="343620" y="157811"/>
                </a:lnTo>
                <a:lnTo>
                  <a:pt x="344501" y="146319"/>
                </a:lnTo>
                <a:lnTo>
                  <a:pt x="344610" y="143763"/>
                </a:lnTo>
                <a:lnTo>
                  <a:pt x="345406" y="118109"/>
                </a:lnTo>
                <a:close/>
              </a:path>
              <a:path w="644525" h="279400">
                <a:moveTo>
                  <a:pt x="148971" y="64515"/>
                </a:moveTo>
                <a:lnTo>
                  <a:pt x="127761" y="90042"/>
                </a:lnTo>
                <a:lnTo>
                  <a:pt x="139882" y="99304"/>
                </a:lnTo>
                <a:lnTo>
                  <a:pt x="150907" y="108029"/>
                </a:lnTo>
                <a:lnTo>
                  <a:pt x="160837" y="116206"/>
                </a:lnTo>
                <a:lnTo>
                  <a:pt x="169672" y="123825"/>
                </a:lnTo>
                <a:lnTo>
                  <a:pt x="192531" y="96646"/>
                </a:lnTo>
                <a:lnTo>
                  <a:pt x="185457" y="90715"/>
                </a:lnTo>
                <a:lnTo>
                  <a:pt x="175847" y="83391"/>
                </a:lnTo>
                <a:lnTo>
                  <a:pt x="163689" y="74662"/>
                </a:lnTo>
                <a:lnTo>
                  <a:pt x="148971" y="64515"/>
                </a:lnTo>
                <a:close/>
              </a:path>
              <a:path w="644525" h="279400">
                <a:moveTo>
                  <a:pt x="212216" y="54355"/>
                </a:moveTo>
                <a:lnTo>
                  <a:pt x="174878" y="54355"/>
                </a:lnTo>
                <a:lnTo>
                  <a:pt x="174878" y="72135"/>
                </a:lnTo>
                <a:lnTo>
                  <a:pt x="212216" y="72135"/>
                </a:lnTo>
                <a:lnTo>
                  <a:pt x="212216" y="54355"/>
                </a:lnTo>
                <a:close/>
              </a:path>
              <a:path w="644525" h="279400">
                <a:moveTo>
                  <a:pt x="309117" y="54355"/>
                </a:moveTo>
                <a:lnTo>
                  <a:pt x="272160" y="54355"/>
                </a:lnTo>
                <a:lnTo>
                  <a:pt x="272160" y="72135"/>
                </a:lnTo>
                <a:lnTo>
                  <a:pt x="309117" y="72135"/>
                </a:lnTo>
                <a:lnTo>
                  <a:pt x="309117" y="54355"/>
                </a:lnTo>
                <a:close/>
              </a:path>
              <a:path w="644525" h="279400">
                <a:moveTo>
                  <a:pt x="376935" y="20065"/>
                </a:moveTo>
                <a:lnTo>
                  <a:pt x="106806" y="20065"/>
                </a:lnTo>
                <a:lnTo>
                  <a:pt x="106806" y="54355"/>
                </a:lnTo>
                <a:lnTo>
                  <a:pt x="376935" y="54355"/>
                </a:lnTo>
                <a:lnTo>
                  <a:pt x="376935" y="20065"/>
                </a:lnTo>
                <a:close/>
              </a:path>
              <a:path w="644525" h="279400">
                <a:moveTo>
                  <a:pt x="212216" y="0"/>
                </a:moveTo>
                <a:lnTo>
                  <a:pt x="174878" y="0"/>
                </a:lnTo>
                <a:lnTo>
                  <a:pt x="174878" y="20065"/>
                </a:lnTo>
                <a:lnTo>
                  <a:pt x="212216" y="20065"/>
                </a:lnTo>
                <a:lnTo>
                  <a:pt x="212216" y="0"/>
                </a:lnTo>
                <a:close/>
              </a:path>
              <a:path w="644525" h="279400">
                <a:moveTo>
                  <a:pt x="309117" y="0"/>
                </a:moveTo>
                <a:lnTo>
                  <a:pt x="272160" y="0"/>
                </a:lnTo>
                <a:lnTo>
                  <a:pt x="272160" y="20065"/>
                </a:lnTo>
                <a:lnTo>
                  <a:pt x="309117" y="20065"/>
                </a:lnTo>
                <a:lnTo>
                  <a:pt x="309117" y="0"/>
                </a:lnTo>
                <a:close/>
              </a:path>
              <a:path w="644525" h="279400">
                <a:moveTo>
                  <a:pt x="644398" y="10287"/>
                </a:moveTo>
                <a:lnTo>
                  <a:pt x="396621" y="10287"/>
                </a:lnTo>
                <a:lnTo>
                  <a:pt x="396621" y="266318"/>
                </a:lnTo>
                <a:lnTo>
                  <a:pt x="432307" y="266318"/>
                </a:lnTo>
                <a:lnTo>
                  <a:pt x="432307" y="256539"/>
                </a:lnTo>
                <a:lnTo>
                  <a:pt x="644398" y="256539"/>
                </a:lnTo>
                <a:lnTo>
                  <a:pt x="644398" y="226567"/>
                </a:lnTo>
                <a:lnTo>
                  <a:pt x="432307" y="226567"/>
                </a:lnTo>
                <a:lnTo>
                  <a:pt x="432307" y="40258"/>
                </a:lnTo>
                <a:lnTo>
                  <a:pt x="644398" y="40258"/>
                </a:lnTo>
                <a:lnTo>
                  <a:pt x="644398" y="10287"/>
                </a:lnTo>
                <a:close/>
              </a:path>
              <a:path w="644525" h="279400">
                <a:moveTo>
                  <a:pt x="644398" y="256539"/>
                </a:moveTo>
                <a:lnTo>
                  <a:pt x="608710" y="256539"/>
                </a:lnTo>
                <a:lnTo>
                  <a:pt x="608710" y="266064"/>
                </a:lnTo>
                <a:lnTo>
                  <a:pt x="644398" y="266064"/>
                </a:lnTo>
                <a:lnTo>
                  <a:pt x="644398" y="256539"/>
                </a:lnTo>
                <a:close/>
              </a:path>
              <a:path w="644525" h="279400">
                <a:moveTo>
                  <a:pt x="644398" y="40258"/>
                </a:moveTo>
                <a:lnTo>
                  <a:pt x="608710" y="40258"/>
                </a:lnTo>
                <a:lnTo>
                  <a:pt x="608710" y="226567"/>
                </a:lnTo>
                <a:lnTo>
                  <a:pt x="644398" y="226567"/>
                </a:lnTo>
                <a:lnTo>
                  <a:pt x="644398" y="40258"/>
                </a:lnTo>
                <a:close/>
              </a:path>
              <a:path w="644525" h="279400">
                <a:moveTo>
                  <a:pt x="529716" y="173481"/>
                </a:moveTo>
                <a:lnTo>
                  <a:pt x="495934" y="173481"/>
                </a:lnTo>
                <a:lnTo>
                  <a:pt x="495934" y="219963"/>
                </a:lnTo>
                <a:lnTo>
                  <a:pt x="529716" y="219963"/>
                </a:lnTo>
                <a:lnTo>
                  <a:pt x="529716" y="173481"/>
                </a:lnTo>
                <a:close/>
              </a:path>
              <a:path w="644525" h="279400">
                <a:moveTo>
                  <a:pt x="535812" y="187578"/>
                </a:moveTo>
                <a:lnTo>
                  <a:pt x="538023" y="196595"/>
                </a:lnTo>
                <a:lnTo>
                  <a:pt x="539623" y="204469"/>
                </a:lnTo>
                <a:lnTo>
                  <a:pt x="540892" y="212089"/>
                </a:lnTo>
                <a:lnTo>
                  <a:pt x="554849" y="212373"/>
                </a:lnTo>
                <a:lnTo>
                  <a:pt x="594232" y="201421"/>
                </a:lnTo>
                <a:lnTo>
                  <a:pt x="599920" y="188975"/>
                </a:lnTo>
                <a:lnTo>
                  <a:pt x="549782" y="188975"/>
                </a:lnTo>
                <a:lnTo>
                  <a:pt x="542416" y="188467"/>
                </a:lnTo>
                <a:lnTo>
                  <a:pt x="535812" y="187578"/>
                </a:lnTo>
                <a:close/>
              </a:path>
              <a:path w="644525" h="279400">
                <a:moveTo>
                  <a:pt x="602741" y="145922"/>
                </a:moveTo>
                <a:lnTo>
                  <a:pt x="437133" y="145922"/>
                </a:lnTo>
                <a:lnTo>
                  <a:pt x="437133" y="173481"/>
                </a:lnTo>
                <a:lnTo>
                  <a:pt x="567943" y="173481"/>
                </a:lnTo>
                <a:lnTo>
                  <a:pt x="567435" y="179704"/>
                </a:lnTo>
                <a:lnTo>
                  <a:pt x="567054" y="182371"/>
                </a:lnTo>
                <a:lnTo>
                  <a:pt x="567054" y="186816"/>
                </a:lnTo>
                <a:lnTo>
                  <a:pt x="563879" y="188975"/>
                </a:lnTo>
                <a:lnTo>
                  <a:pt x="599920" y="188975"/>
                </a:lnTo>
                <a:lnTo>
                  <a:pt x="602741" y="145922"/>
                </a:lnTo>
                <a:close/>
              </a:path>
              <a:path w="644525" h="279400">
                <a:moveTo>
                  <a:pt x="529716" y="129793"/>
                </a:moveTo>
                <a:lnTo>
                  <a:pt x="495934" y="129793"/>
                </a:lnTo>
                <a:lnTo>
                  <a:pt x="495934" y="145922"/>
                </a:lnTo>
                <a:lnTo>
                  <a:pt x="529716" y="145922"/>
                </a:lnTo>
                <a:lnTo>
                  <a:pt x="529716" y="129793"/>
                </a:lnTo>
                <a:close/>
              </a:path>
              <a:path w="644525" h="279400">
                <a:moveTo>
                  <a:pt x="591057" y="102615"/>
                </a:moveTo>
                <a:lnTo>
                  <a:pt x="448563" y="102615"/>
                </a:lnTo>
                <a:lnTo>
                  <a:pt x="448563" y="129793"/>
                </a:lnTo>
                <a:lnTo>
                  <a:pt x="591057" y="129793"/>
                </a:lnTo>
                <a:lnTo>
                  <a:pt x="591057" y="102615"/>
                </a:lnTo>
                <a:close/>
              </a:path>
              <a:path w="644525" h="279400">
                <a:moveTo>
                  <a:pt x="529716" y="86487"/>
                </a:moveTo>
                <a:lnTo>
                  <a:pt x="495934" y="86487"/>
                </a:lnTo>
                <a:lnTo>
                  <a:pt x="495934" y="102615"/>
                </a:lnTo>
                <a:lnTo>
                  <a:pt x="529716" y="102615"/>
                </a:lnTo>
                <a:lnTo>
                  <a:pt x="529716" y="86487"/>
                </a:lnTo>
                <a:close/>
              </a:path>
              <a:path w="644525" h="279400">
                <a:moveTo>
                  <a:pt x="600836" y="59054"/>
                </a:moveTo>
                <a:lnTo>
                  <a:pt x="439927" y="59054"/>
                </a:lnTo>
                <a:lnTo>
                  <a:pt x="439927" y="86487"/>
                </a:lnTo>
                <a:lnTo>
                  <a:pt x="600836" y="86487"/>
                </a:lnTo>
                <a:lnTo>
                  <a:pt x="600836" y="59054"/>
                </a:lnTo>
                <a:close/>
              </a:path>
              <a:path w="644525" h="279400">
                <a:moveTo>
                  <a:pt x="529716" y="46735"/>
                </a:moveTo>
                <a:lnTo>
                  <a:pt x="495934" y="46735"/>
                </a:lnTo>
                <a:lnTo>
                  <a:pt x="495934" y="59054"/>
                </a:lnTo>
                <a:lnTo>
                  <a:pt x="529716" y="59054"/>
                </a:lnTo>
                <a:lnTo>
                  <a:pt x="529716" y="46735"/>
                </a:lnTo>
                <a:close/>
              </a:path>
            </a:pathLst>
          </a:custGeom>
          <a:solidFill>
            <a:srgbClr val="F86423">
              <a:alpha val="79998"/>
            </a:srgbClr>
          </a:solidFill>
        </p:spPr>
        <p:txBody>
          <a:bodyPr wrap="square" lIns="0" tIns="0" rIns="0" bIns="0" rtlCol="0"/>
          <a:lstStyle/>
          <a:p>
            <a:endParaRPr/>
          </a:p>
        </p:txBody>
      </p:sp>
      <p:sp>
        <p:nvSpPr>
          <p:cNvPr id="11" name="object 11"/>
          <p:cNvSpPr/>
          <p:nvPr/>
        </p:nvSpPr>
        <p:spPr>
          <a:xfrm>
            <a:off x="8430259" y="663066"/>
            <a:ext cx="102973" cy="179324"/>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2" name="object 12"/>
          <p:cNvSpPr/>
          <p:nvPr/>
        </p:nvSpPr>
        <p:spPr>
          <a:xfrm>
            <a:off x="8560816" y="631698"/>
            <a:ext cx="86360" cy="258445"/>
          </a:xfrm>
          <a:custGeom>
            <a:avLst/>
            <a:gdLst/>
            <a:ahLst/>
            <a:cxnLst/>
            <a:rect l="l" t="t" r="r" b="b"/>
            <a:pathLst>
              <a:path w="86359" h="258444">
                <a:moveTo>
                  <a:pt x="36449" y="0"/>
                </a:moveTo>
                <a:lnTo>
                  <a:pt x="253" y="0"/>
                </a:lnTo>
                <a:lnTo>
                  <a:pt x="21349" y="30313"/>
                </a:lnTo>
                <a:lnTo>
                  <a:pt x="36433" y="62007"/>
                </a:lnTo>
                <a:lnTo>
                  <a:pt x="45491" y="95083"/>
                </a:lnTo>
                <a:lnTo>
                  <a:pt x="48513" y="129539"/>
                </a:lnTo>
                <a:lnTo>
                  <a:pt x="45469" y="164143"/>
                </a:lnTo>
                <a:lnTo>
                  <a:pt x="36353" y="197103"/>
                </a:lnTo>
                <a:lnTo>
                  <a:pt x="21189" y="228445"/>
                </a:lnTo>
                <a:lnTo>
                  <a:pt x="0" y="258190"/>
                </a:lnTo>
                <a:lnTo>
                  <a:pt x="36194" y="258190"/>
                </a:lnTo>
                <a:lnTo>
                  <a:pt x="58050" y="230302"/>
                </a:lnTo>
                <a:lnTo>
                  <a:pt x="73691" y="199580"/>
                </a:lnTo>
                <a:lnTo>
                  <a:pt x="83093" y="166000"/>
                </a:lnTo>
                <a:lnTo>
                  <a:pt x="86232" y="129539"/>
                </a:lnTo>
                <a:lnTo>
                  <a:pt x="83115" y="93511"/>
                </a:lnTo>
                <a:lnTo>
                  <a:pt x="73771" y="59912"/>
                </a:lnTo>
                <a:lnTo>
                  <a:pt x="58211" y="28741"/>
                </a:lnTo>
                <a:lnTo>
                  <a:pt x="36449" y="0"/>
                </a:lnTo>
                <a:close/>
              </a:path>
            </a:pathLst>
          </a:custGeom>
          <a:solidFill>
            <a:srgbClr val="F86423">
              <a:alpha val="79998"/>
            </a:srgbClr>
          </a:solidFill>
        </p:spPr>
        <p:txBody>
          <a:bodyPr wrap="square" lIns="0" tIns="0" rIns="0" bIns="0" rtlCol="0"/>
          <a:lstStyle/>
          <a:p>
            <a:endParaRPr/>
          </a:p>
        </p:txBody>
      </p:sp>
      <p:sp>
        <p:nvSpPr>
          <p:cNvPr id="13" name="object 13"/>
          <p:cNvSpPr/>
          <p:nvPr/>
        </p:nvSpPr>
        <p:spPr>
          <a:xfrm>
            <a:off x="6458077" y="1038605"/>
            <a:ext cx="53975" cy="53975"/>
          </a:xfrm>
          <a:custGeom>
            <a:avLst/>
            <a:gdLst/>
            <a:ahLst/>
            <a:cxnLst/>
            <a:rect l="l" t="t" r="r" b="b"/>
            <a:pathLst>
              <a:path w="53975" h="53975">
                <a:moveTo>
                  <a:pt x="34162" y="0"/>
                </a:moveTo>
                <a:lnTo>
                  <a:pt x="19431" y="0"/>
                </a:lnTo>
                <a:lnTo>
                  <a:pt x="13208" y="2540"/>
                </a:lnTo>
                <a:lnTo>
                  <a:pt x="7874" y="7747"/>
                </a:lnTo>
                <a:lnTo>
                  <a:pt x="2667" y="12954"/>
                </a:lnTo>
                <a:lnTo>
                  <a:pt x="0" y="19304"/>
                </a:lnTo>
                <a:lnTo>
                  <a:pt x="0" y="34036"/>
                </a:lnTo>
                <a:lnTo>
                  <a:pt x="2667" y="40386"/>
                </a:lnTo>
                <a:lnTo>
                  <a:pt x="13208" y="50927"/>
                </a:lnTo>
                <a:lnTo>
                  <a:pt x="19431" y="53467"/>
                </a:lnTo>
                <a:lnTo>
                  <a:pt x="34162" y="53467"/>
                </a:lnTo>
                <a:lnTo>
                  <a:pt x="40512" y="50927"/>
                </a:lnTo>
                <a:lnTo>
                  <a:pt x="45720" y="45593"/>
                </a:lnTo>
                <a:lnTo>
                  <a:pt x="50926" y="40386"/>
                </a:lnTo>
                <a:lnTo>
                  <a:pt x="53594" y="34036"/>
                </a:lnTo>
                <a:lnTo>
                  <a:pt x="53594" y="19304"/>
                </a:lnTo>
                <a:lnTo>
                  <a:pt x="50926" y="12954"/>
                </a:lnTo>
                <a:lnTo>
                  <a:pt x="40512" y="2540"/>
                </a:lnTo>
                <a:lnTo>
                  <a:pt x="34162" y="0"/>
                </a:lnTo>
                <a:close/>
              </a:path>
            </a:pathLst>
          </a:custGeom>
          <a:solidFill>
            <a:srgbClr val="000000">
              <a:alpha val="79998"/>
            </a:srgbClr>
          </a:solidFill>
        </p:spPr>
        <p:txBody>
          <a:bodyPr wrap="square" lIns="0" tIns="0" rIns="0" bIns="0" rtlCol="0"/>
          <a:lstStyle/>
          <a:p>
            <a:endParaRPr/>
          </a:p>
        </p:txBody>
      </p:sp>
      <p:sp>
        <p:nvSpPr>
          <p:cNvPr id="14" name="object 14"/>
          <p:cNvSpPr/>
          <p:nvPr/>
        </p:nvSpPr>
        <p:spPr>
          <a:xfrm>
            <a:off x="6679438" y="959992"/>
            <a:ext cx="1506854" cy="212598"/>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5" name="object 15"/>
          <p:cNvSpPr/>
          <p:nvPr/>
        </p:nvSpPr>
        <p:spPr>
          <a:xfrm>
            <a:off x="6915277" y="1322069"/>
            <a:ext cx="53975" cy="53975"/>
          </a:xfrm>
          <a:custGeom>
            <a:avLst/>
            <a:gdLst/>
            <a:ahLst/>
            <a:cxnLst/>
            <a:rect l="l" t="t" r="r" b="b"/>
            <a:pathLst>
              <a:path w="53975" h="53975">
                <a:moveTo>
                  <a:pt x="34163" y="0"/>
                </a:moveTo>
                <a:lnTo>
                  <a:pt x="19430" y="0"/>
                </a:lnTo>
                <a:lnTo>
                  <a:pt x="13207" y="2539"/>
                </a:lnTo>
                <a:lnTo>
                  <a:pt x="7874" y="7746"/>
                </a:lnTo>
                <a:lnTo>
                  <a:pt x="2667" y="12953"/>
                </a:lnTo>
                <a:lnTo>
                  <a:pt x="0" y="19303"/>
                </a:lnTo>
                <a:lnTo>
                  <a:pt x="0" y="34035"/>
                </a:lnTo>
                <a:lnTo>
                  <a:pt x="2667" y="40385"/>
                </a:lnTo>
                <a:lnTo>
                  <a:pt x="13207" y="50926"/>
                </a:lnTo>
                <a:lnTo>
                  <a:pt x="19430" y="53466"/>
                </a:lnTo>
                <a:lnTo>
                  <a:pt x="34163" y="53466"/>
                </a:lnTo>
                <a:lnTo>
                  <a:pt x="40513" y="50926"/>
                </a:lnTo>
                <a:lnTo>
                  <a:pt x="45720" y="45592"/>
                </a:lnTo>
                <a:lnTo>
                  <a:pt x="50926" y="40385"/>
                </a:lnTo>
                <a:lnTo>
                  <a:pt x="53594" y="34035"/>
                </a:lnTo>
                <a:lnTo>
                  <a:pt x="53594" y="19303"/>
                </a:lnTo>
                <a:lnTo>
                  <a:pt x="50926" y="12953"/>
                </a:lnTo>
                <a:lnTo>
                  <a:pt x="40513" y="2539"/>
                </a:lnTo>
                <a:lnTo>
                  <a:pt x="34163" y="0"/>
                </a:lnTo>
                <a:close/>
              </a:path>
            </a:pathLst>
          </a:custGeom>
          <a:solidFill>
            <a:srgbClr val="000000">
              <a:alpha val="79998"/>
            </a:srgbClr>
          </a:solidFill>
        </p:spPr>
        <p:txBody>
          <a:bodyPr wrap="square" lIns="0" tIns="0" rIns="0" bIns="0" rtlCol="0"/>
          <a:lstStyle/>
          <a:p>
            <a:endParaRPr/>
          </a:p>
        </p:txBody>
      </p:sp>
      <p:sp>
        <p:nvSpPr>
          <p:cNvPr id="16" name="object 16"/>
          <p:cNvSpPr/>
          <p:nvPr/>
        </p:nvSpPr>
        <p:spPr>
          <a:xfrm>
            <a:off x="7135368" y="1245235"/>
            <a:ext cx="1508125" cy="209676"/>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7" name="object 17"/>
          <p:cNvSpPr/>
          <p:nvPr/>
        </p:nvSpPr>
        <p:spPr>
          <a:xfrm>
            <a:off x="6915277" y="1605533"/>
            <a:ext cx="53975" cy="53975"/>
          </a:xfrm>
          <a:custGeom>
            <a:avLst/>
            <a:gdLst/>
            <a:ahLst/>
            <a:cxnLst/>
            <a:rect l="l" t="t" r="r" b="b"/>
            <a:pathLst>
              <a:path w="53975" h="53975">
                <a:moveTo>
                  <a:pt x="34163" y="0"/>
                </a:moveTo>
                <a:lnTo>
                  <a:pt x="19430" y="0"/>
                </a:lnTo>
                <a:lnTo>
                  <a:pt x="13207" y="2539"/>
                </a:lnTo>
                <a:lnTo>
                  <a:pt x="7874" y="7746"/>
                </a:lnTo>
                <a:lnTo>
                  <a:pt x="2667" y="12953"/>
                </a:lnTo>
                <a:lnTo>
                  <a:pt x="0" y="19303"/>
                </a:lnTo>
                <a:lnTo>
                  <a:pt x="0" y="34036"/>
                </a:lnTo>
                <a:lnTo>
                  <a:pt x="2667" y="40386"/>
                </a:lnTo>
                <a:lnTo>
                  <a:pt x="13207" y="50926"/>
                </a:lnTo>
                <a:lnTo>
                  <a:pt x="19430" y="53466"/>
                </a:lnTo>
                <a:lnTo>
                  <a:pt x="34163" y="53466"/>
                </a:lnTo>
                <a:lnTo>
                  <a:pt x="40513" y="50926"/>
                </a:lnTo>
                <a:lnTo>
                  <a:pt x="45720" y="45592"/>
                </a:lnTo>
                <a:lnTo>
                  <a:pt x="50926" y="40386"/>
                </a:lnTo>
                <a:lnTo>
                  <a:pt x="53594" y="34036"/>
                </a:lnTo>
                <a:lnTo>
                  <a:pt x="53594" y="19303"/>
                </a:lnTo>
                <a:lnTo>
                  <a:pt x="50926" y="12953"/>
                </a:lnTo>
                <a:lnTo>
                  <a:pt x="40513" y="2539"/>
                </a:lnTo>
                <a:lnTo>
                  <a:pt x="34163" y="0"/>
                </a:lnTo>
                <a:close/>
              </a:path>
            </a:pathLst>
          </a:custGeom>
          <a:solidFill>
            <a:srgbClr val="000000">
              <a:alpha val="79998"/>
            </a:srgbClr>
          </a:solidFill>
        </p:spPr>
        <p:txBody>
          <a:bodyPr wrap="square" lIns="0" tIns="0" rIns="0" bIns="0" rtlCol="0"/>
          <a:lstStyle/>
          <a:p>
            <a:endParaRPr/>
          </a:p>
        </p:txBody>
      </p:sp>
      <p:sp>
        <p:nvSpPr>
          <p:cNvPr id="18" name="object 18"/>
          <p:cNvSpPr/>
          <p:nvPr/>
        </p:nvSpPr>
        <p:spPr>
          <a:xfrm>
            <a:off x="7135748" y="1527302"/>
            <a:ext cx="1078230" cy="212725"/>
          </a:xfrm>
          <a:custGeom>
            <a:avLst/>
            <a:gdLst/>
            <a:ahLst/>
            <a:cxnLst/>
            <a:rect l="l" t="t" r="r" b="b"/>
            <a:pathLst>
              <a:path w="1078229" h="212725">
                <a:moveTo>
                  <a:pt x="45084" y="74549"/>
                </a:moveTo>
                <a:lnTo>
                  <a:pt x="1016" y="74549"/>
                </a:lnTo>
                <a:lnTo>
                  <a:pt x="1016" y="90170"/>
                </a:lnTo>
                <a:lnTo>
                  <a:pt x="28067" y="90170"/>
                </a:lnTo>
                <a:lnTo>
                  <a:pt x="28067" y="162306"/>
                </a:lnTo>
                <a:lnTo>
                  <a:pt x="1974" y="184648"/>
                </a:lnTo>
                <a:lnTo>
                  <a:pt x="0" y="186436"/>
                </a:lnTo>
                <a:lnTo>
                  <a:pt x="9144" y="204343"/>
                </a:lnTo>
                <a:lnTo>
                  <a:pt x="15880" y="196409"/>
                </a:lnTo>
                <a:lnTo>
                  <a:pt x="22558" y="189166"/>
                </a:lnTo>
                <a:lnTo>
                  <a:pt x="29164" y="182590"/>
                </a:lnTo>
                <a:lnTo>
                  <a:pt x="35686" y="176657"/>
                </a:lnTo>
                <a:lnTo>
                  <a:pt x="58344" y="176657"/>
                </a:lnTo>
                <a:lnTo>
                  <a:pt x="53820" y="173920"/>
                </a:lnTo>
                <a:lnTo>
                  <a:pt x="45084" y="165226"/>
                </a:lnTo>
                <a:lnTo>
                  <a:pt x="45084" y="74549"/>
                </a:lnTo>
                <a:close/>
              </a:path>
              <a:path w="1078229" h="212725">
                <a:moveTo>
                  <a:pt x="58344" y="176657"/>
                </a:moveTo>
                <a:lnTo>
                  <a:pt x="35686" y="176657"/>
                </a:lnTo>
                <a:lnTo>
                  <a:pt x="45210" y="187059"/>
                </a:lnTo>
                <a:lnTo>
                  <a:pt x="56816" y="194627"/>
                </a:lnTo>
                <a:lnTo>
                  <a:pt x="70494" y="199338"/>
                </a:lnTo>
                <a:lnTo>
                  <a:pt x="86232" y="201168"/>
                </a:lnTo>
                <a:lnTo>
                  <a:pt x="140334" y="201802"/>
                </a:lnTo>
                <a:lnTo>
                  <a:pt x="203326" y="201422"/>
                </a:lnTo>
                <a:lnTo>
                  <a:pt x="207645" y="190246"/>
                </a:lnTo>
                <a:lnTo>
                  <a:pt x="209092" y="186817"/>
                </a:lnTo>
                <a:lnTo>
                  <a:pt x="151765" y="186817"/>
                </a:lnTo>
                <a:lnTo>
                  <a:pt x="89789" y="185547"/>
                </a:lnTo>
                <a:lnTo>
                  <a:pt x="76196" y="184068"/>
                </a:lnTo>
                <a:lnTo>
                  <a:pt x="64198" y="180197"/>
                </a:lnTo>
                <a:lnTo>
                  <a:pt x="58344" y="176657"/>
                </a:lnTo>
                <a:close/>
              </a:path>
              <a:path w="1078229" h="212725">
                <a:moveTo>
                  <a:pt x="210057" y="184531"/>
                </a:moveTo>
                <a:lnTo>
                  <a:pt x="151765" y="186817"/>
                </a:lnTo>
                <a:lnTo>
                  <a:pt x="209092" y="186817"/>
                </a:lnTo>
                <a:lnTo>
                  <a:pt x="210057" y="184531"/>
                </a:lnTo>
                <a:close/>
              </a:path>
              <a:path w="1078229" h="212725">
                <a:moveTo>
                  <a:pt x="194533" y="152526"/>
                </a:moveTo>
                <a:lnTo>
                  <a:pt x="173354" y="152526"/>
                </a:lnTo>
                <a:lnTo>
                  <a:pt x="176878" y="158242"/>
                </a:lnTo>
                <a:lnTo>
                  <a:pt x="179831" y="163322"/>
                </a:lnTo>
                <a:lnTo>
                  <a:pt x="183006" y="168656"/>
                </a:lnTo>
                <a:lnTo>
                  <a:pt x="198247" y="158242"/>
                </a:lnTo>
                <a:lnTo>
                  <a:pt x="194533" y="152526"/>
                </a:lnTo>
                <a:close/>
              </a:path>
              <a:path w="1078229" h="212725">
                <a:moveTo>
                  <a:pt x="126619" y="84074"/>
                </a:moveTo>
                <a:lnTo>
                  <a:pt x="106552" y="84074"/>
                </a:lnTo>
                <a:lnTo>
                  <a:pt x="99546" y="98044"/>
                </a:lnTo>
                <a:lnTo>
                  <a:pt x="92487" y="111109"/>
                </a:lnTo>
                <a:lnTo>
                  <a:pt x="69976" y="144272"/>
                </a:lnTo>
                <a:lnTo>
                  <a:pt x="64516" y="148082"/>
                </a:lnTo>
                <a:lnTo>
                  <a:pt x="72262" y="163322"/>
                </a:lnTo>
                <a:lnTo>
                  <a:pt x="121824" y="156241"/>
                </a:lnTo>
                <a:lnTo>
                  <a:pt x="173354" y="152526"/>
                </a:lnTo>
                <a:lnTo>
                  <a:pt x="194533" y="152526"/>
                </a:lnTo>
                <a:lnTo>
                  <a:pt x="188745" y="143621"/>
                </a:lnTo>
                <a:lnTo>
                  <a:pt x="188321" y="143001"/>
                </a:lnTo>
                <a:lnTo>
                  <a:pt x="91312" y="143001"/>
                </a:lnTo>
                <a:lnTo>
                  <a:pt x="99883" y="129829"/>
                </a:lnTo>
                <a:lnTo>
                  <a:pt x="108632" y="115633"/>
                </a:lnTo>
                <a:lnTo>
                  <a:pt x="117548" y="100389"/>
                </a:lnTo>
                <a:lnTo>
                  <a:pt x="126619" y="84074"/>
                </a:lnTo>
                <a:close/>
              </a:path>
              <a:path w="1078229" h="212725">
                <a:moveTo>
                  <a:pt x="155955" y="98044"/>
                </a:moveTo>
                <a:lnTo>
                  <a:pt x="142621" y="106552"/>
                </a:lnTo>
                <a:lnTo>
                  <a:pt x="148193" y="114409"/>
                </a:lnTo>
                <a:lnTo>
                  <a:pt x="153670" y="122348"/>
                </a:lnTo>
                <a:lnTo>
                  <a:pt x="159051" y="130359"/>
                </a:lnTo>
                <a:lnTo>
                  <a:pt x="164337" y="138430"/>
                </a:lnTo>
                <a:lnTo>
                  <a:pt x="91312" y="143001"/>
                </a:lnTo>
                <a:lnTo>
                  <a:pt x="188321" y="143001"/>
                </a:lnTo>
                <a:lnTo>
                  <a:pt x="178530" y="128714"/>
                </a:lnTo>
                <a:lnTo>
                  <a:pt x="167600" y="113522"/>
                </a:lnTo>
                <a:lnTo>
                  <a:pt x="155955" y="98044"/>
                </a:lnTo>
                <a:close/>
              </a:path>
              <a:path w="1078229" h="212725">
                <a:moveTo>
                  <a:pt x="206248" y="68072"/>
                </a:moveTo>
                <a:lnTo>
                  <a:pt x="61468" y="68072"/>
                </a:lnTo>
                <a:lnTo>
                  <a:pt x="61468" y="84074"/>
                </a:lnTo>
                <a:lnTo>
                  <a:pt x="206248" y="84074"/>
                </a:lnTo>
                <a:lnTo>
                  <a:pt x="206248" y="68072"/>
                </a:lnTo>
                <a:close/>
              </a:path>
              <a:path w="1078229" h="212725">
                <a:moveTo>
                  <a:pt x="194055" y="13462"/>
                </a:moveTo>
                <a:lnTo>
                  <a:pt x="75692" y="13462"/>
                </a:lnTo>
                <a:lnTo>
                  <a:pt x="75692" y="29590"/>
                </a:lnTo>
                <a:lnTo>
                  <a:pt x="194055" y="29590"/>
                </a:lnTo>
                <a:lnTo>
                  <a:pt x="194055" y="13462"/>
                </a:lnTo>
                <a:close/>
              </a:path>
              <a:path w="1078229" h="212725">
                <a:moveTo>
                  <a:pt x="23495" y="2286"/>
                </a:moveTo>
                <a:lnTo>
                  <a:pt x="10541" y="11557"/>
                </a:lnTo>
                <a:lnTo>
                  <a:pt x="18405" y="21796"/>
                </a:lnTo>
                <a:lnTo>
                  <a:pt x="26019" y="32130"/>
                </a:lnTo>
                <a:lnTo>
                  <a:pt x="33418" y="42560"/>
                </a:lnTo>
                <a:lnTo>
                  <a:pt x="40640" y="53086"/>
                </a:lnTo>
                <a:lnTo>
                  <a:pt x="55625" y="42925"/>
                </a:lnTo>
                <a:lnTo>
                  <a:pt x="47676" y="32521"/>
                </a:lnTo>
                <a:lnTo>
                  <a:pt x="39655" y="22272"/>
                </a:lnTo>
                <a:lnTo>
                  <a:pt x="31587" y="12190"/>
                </a:lnTo>
                <a:lnTo>
                  <a:pt x="23495" y="2286"/>
                </a:lnTo>
                <a:close/>
              </a:path>
              <a:path w="1078229" h="212725">
                <a:moveTo>
                  <a:pt x="320040" y="185547"/>
                </a:moveTo>
                <a:lnTo>
                  <a:pt x="321309" y="192532"/>
                </a:lnTo>
                <a:lnTo>
                  <a:pt x="322325" y="198882"/>
                </a:lnTo>
                <a:lnTo>
                  <a:pt x="323087" y="204597"/>
                </a:lnTo>
                <a:lnTo>
                  <a:pt x="359282" y="204724"/>
                </a:lnTo>
                <a:lnTo>
                  <a:pt x="370857" y="203100"/>
                </a:lnTo>
                <a:lnTo>
                  <a:pt x="379110" y="198215"/>
                </a:lnTo>
                <a:lnTo>
                  <a:pt x="384053" y="190043"/>
                </a:lnTo>
                <a:lnTo>
                  <a:pt x="384461" y="187198"/>
                </a:lnTo>
                <a:lnTo>
                  <a:pt x="353186" y="187198"/>
                </a:lnTo>
                <a:lnTo>
                  <a:pt x="344828" y="187100"/>
                </a:lnTo>
                <a:lnTo>
                  <a:pt x="336518" y="186801"/>
                </a:lnTo>
                <a:lnTo>
                  <a:pt x="328255" y="186287"/>
                </a:lnTo>
                <a:lnTo>
                  <a:pt x="320040" y="185547"/>
                </a:lnTo>
                <a:close/>
              </a:path>
              <a:path w="1078229" h="212725">
                <a:moveTo>
                  <a:pt x="385699" y="95885"/>
                </a:moveTo>
                <a:lnTo>
                  <a:pt x="367792" y="95885"/>
                </a:lnTo>
                <a:lnTo>
                  <a:pt x="367792" y="182372"/>
                </a:lnTo>
                <a:lnTo>
                  <a:pt x="362839" y="187198"/>
                </a:lnTo>
                <a:lnTo>
                  <a:pt x="384461" y="187198"/>
                </a:lnTo>
                <a:lnTo>
                  <a:pt x="385699" y="178562"/>
                </a:lnTo>
                <a:lnTo>
                  <a:pt x="385699" y="95885"/>
                </a:lnTo>
                <a:close/>
              </a:path>
              <a:path w="1078229" h="212725">
                <a:moveTo>
                  <a:pt x="426720" y="80137"/>
                </a:moveTo>
                <a:lnTo>
                  <a:pt x="292989" y="80137"/>
                </a:lnTo>
                <a:lnTo>
                  <a:pt x="292989" y="95885"/>
                </a:lnTo>
                <a:lnTo>
                  <a:pt x="426720" y="95885"/>
                </a:lnTo>
                <a:lnTo>
                  <a:pt x="426720" y="80137"/>
                </a:lnTo>
                <a:close/>
              </a:path>
              <a:path w="1078229" h="212725">
                <a:moveTo>
                  <a:pt x="267716" y="117983"/>
                </a:moveTo>
                <a:lnTo>
                  <a:pt x="250190" y="117983"/>
                </a:lnTo>
                <a:lnTo>
                  <a:pt x="250190" y="208152"/>
                </a:lnTo>
                <a:lnTo>
                  <a:pt x="267716" y="208152"/>
                </a:lnTo>
                <a:lnTo>
                  <a:pt x="267716" y="117983"/>
                </a:lnTo>
                <a:close/>
              </a:path>
              <a:path w="1078229" h="212725">
                <a:moveTo>
                  <a:pt x="275971" y="51943"/>
                </a:moveTo>
                <a:lnTo>
                  <a:pt x="262235" y="74874"/>
                </a:lnTo>
                <a:lnTo>
                  <a:pt x="247713" y="95091"/>
                </a:lnTo>
                <a:lnTo>
                  <a:pt x="232429" y="112593"/>
                </a:lnTo>
                <a:lnTo>
                  <a:pt x="216407" y="127381"/>
                </a:lnTo>
                <a:lnTo>
                  <a:pt x="219075" y="132969"/>
                </a:lnTo>
                <a:lnTo>
                  <a:pt x="221615" y="138557"/>
                </a:lnTo>
                <a:lnTo>
                  <a:pt x="223774" y="144525"/>
                </a:lnTo>
                <a:lnTo>
                  <a:pt x="230580" y="138306"/>
                </a:lnTo>
                <a:lnTo>
                  <a:pt x="237267" y="131825"/>
                </a:lnTo>
                <a:lnTo>
                  <a:pt x="243812" y="125059"/>
                </a:lnTo>
                <a:lnTo>
                  <a:pt x="250190" y="117983"/>
                </a:lnTo>
                <a:lnTo>
                  <a:pt x="267716" y="117983"/>
                </a:lnTo>
                <a:lnTo>
                  <a:pt x="267716" y="96265"/>
                </a:lnTo>
                <a:lnTo>
                  <a:pt x="273738" y="87911"/>
                </a:lnTo>
                <a:lnTo>
                  <a:pt x="279606" y="79248"/>
                </a:lnTo>
                <a:lnTo>
                  <a:pt x="285307" y="70298"/>
                </a:lnTo>
                <a:lnTo>
                  <a:pt x="290829" y="61087"/>
                </a:lnTo>
                <a:lnTo>
                  <a:pt x="275971" y="51943"/>
                </a:lnTo>
                <a:close/>
              </a:path>
              <a:path w="1078229" h="212725">
                <a:moveTo>
                  <a:pt x="271525" y="0"/>
                </a:moveTo>
                <a:lnTo>
                  <a:pt x="260500" y="16696"/>
                </a:lnTo>
                <a:lnTo>
                  <a:pt x="247808" y="32321"/>
                </a:lnTo>
                <a:lnTo>
                  <a:pt x="233449" y="46898"/>
                </a:lnTo>
                <a:lnTo>
                  <a:pt x="217424" y="60451"/>
                </a:lnTo>
                <a:lnTo>
                  <a:pt x="220599" y="65912"/>
                </a:lnTo>
                <a:lnTo>
                  <a:pt x="223393" y="71374"/>
                </a:lnTo>
                <a:lnTo>
                  <a:pt x="225932" y="76708"/>
                </a:lnTo>
                <a:lnTo>
                  <a:pt x="243385" y="61295"/>
                </a:lnTo>
                <a:lnTo>
                  <a:pt x="259349" y="44942"/>
                </a:lnTo>
                <a:lnTo>
                  <a:pt x="273813" y="27612"/>
                </a:lnTo>
                <a:lnTo>
                  <a:pt x="286766" y="9271"/>
                </a:lnTo>
                <a:lnTo>
                  <a:pt x="271525" y="0"/>
                </a:lnTo>
                <a:close/>
              </a:path>
              <a:path w="1078229" h="212725">
                <a:moveTo>
                  <a:pt x="414908" y="16256"/>
                </a:moveTo>
                <a:lnTo>
                  <a:pt x="305180" y="16256"/>
                </a:lnTo>
                <a:lnTo>
                  <a:pt x="305180" y="32131"/>
                </a:lnTo>
                <a:lnTo>
                  <a:pt x="414908" y="32131"/>
                </a:lnTo>
                <a:lnTo>
                  <a:pt x="414908" y="16256"/>
                </a:lnTo>
                <a:close/>
              </a:path>
              <a:path w="1078229" h="212725">
                <a:moveTo>
                  <a:pt x="614492" y="189230"/>
                </a:moveTo>
                <a:lnTo>
                  <a:pt x="592327" y="189230"/>
                </a:lnTo>
                <a:lnTo>
                  <a:pt x="596773" y="196214"/>
                </a:lnTo>
                <a:lnTo>
                  <a:pt x="600964" y="202946"/>
                </a:lnTo>
                <a:lnTo>
                  <a:pt x="604901" y="209423"/>
                </a:lnTo>
                <a:lnTo>
                  <a:pt x="620902" y="198882"/>
                </a:lnTo>
                <a:lnTo>
                  <a:pt x="614492" y="189230"/>
                </a:lnTo>
                <a:close/>
              </a:path>
              <a:path w="1078229" h="212725">
                <a:moveTo>
                  <a:pt x="521334" y="85725"/>
                </a:moveTo>
                <a:lnTo>
                  <a:pt x="493442" y="134747"/>
                </a:lnTo>
                <a:lnTo>
                  <a:pt x="467741" y="170052"/>
                </a:lnTo>
                <a:lnTo>
                  <a:pt x="450215" y="181737"/>
                </a:lnTo>
                <a:lnTo>
                  <a:pt x="459485" y="199644"/>
                </a:lnTo>
                <a:lnTo>
                  <a:pt x="529097" y="192659"/>
                </a:lnTo>
                <a:lnTo>
                  <a:pt x="592327" y="189230"/>
                </a:lnTo>
                <a:lnTo>
                  <a:pt x="614492" y="189230"/>
                </a:lnTo>
                <a:lnTo>
                  <a:pt x="609850" y="182239"/>
                </a:lnTo>
                <a:lnTo>
                  <a:pt x="607022" y="178181"/>
                </a:lnTo>
                <a:lnTo>
                  <a:pt x="483616" y="178181"/>
                </a:lnTo>
                <a:lnTo>
                  <a:pt x="498258" y="158220"/>
                </a:lnTo>
                <a:lnTo>
                  <a:pt x="512460" y="137556"/>
                </a:lnTo>
                <a:lnTo>
                  <a:pt x="526210" y="116155"/>
                </a:lnTo>
                <a:lnTo>
                  <a:pt x="539496" y="93980"/>
                </a:lnTo>
                <a:lnTo>
                  <a:pt x="521334" y="85725"/>
                </a:lnTo>
                <a:close/>
              </a:path>
              <a:path w="1078229" h="212725">
                <a:moveTo>
                  <a:pt x="569595" y="127000"/>
                </a:moveTo>
                <a:lnTo>
                  <a:pt x="555878" y="135636"/>
                </a:lnTo>
                <a:lnTo>
                  <a:pt x="562953" y="145686"/>
                </a:lnTo>
                <a:lnTo>
                  <a:pt x="569706" y="155463"/>
                </a:lnTo>
                <a:lnTo>
                  <a:pt x="576149" y="164978"/>
                </a:lnTo>
                <a:lnTo>
                  <a:pt x="582295" y="174244"/>
                </a:lnTo>
                <a:lnTo>
                  <a:pt x="483616" y="178181"/>
                </a:lnTo>
                <a:lnTo>
                  <a:pt x="607022" y="178181"/>
                </a:lnTo>
                <a:lnTo>
                  <a:pt x="597630" y="164703"/>
                </a:lnTo>
                <a:lnTo>
                  <a:pt x="584219" y="146286"/>
                </a:lnTo>
                <a:lnTo>
                  <a:pt x="569595" y="127000"/>
                </a:lnTo>
                <a:close/>
              </a:path>
              <a:path w="1078229" h="212725">
                <a:moveTo>
                  <a:pt x="502411" y="10160"/>
                </a:moveTo>
                <a:lnTo>
                  <a:pt x="489291" y="35401"/>
                </a:lnTo>
                <a:lnTo>
                  <a:pt x="473170" y="58928"/>
                </a:lnTo>
                <a:lnTo>
                  <a:pt x="454048" y="80740"/>
                </a:lnTo>
                <a:lnTo>
                  <a:pt x="431926" y="100837"/>
                </a:lnTo>
                <a:lnTo>
                  <a:pt x="437387" y="105156"/>
                </a:lnTo>
                <a:lnTo>
                  <a:pt x="441832" y="109600"/>
                </a:lnTo>
                <a:lnTo>
                  <a:pt x="445516" y="114300"/>
                </a:lnTo>
                <a:lnTo>
                  <a:pt x="467043" y="93980"/>
                </a:lnTo>
                <a:lnTo>
                  <a:pt x="486378" y="71104"/>
                </a:lnTo>
                <a:lnTo>
                  <a:pt x="503737" y="45452"/>
                </a:lnTo>
                <a:lnTo>
                  <a:pt x="519049" y="17145"/>
                </a:lnTo>
                <a:lnTo>
                  <a:pt x="502411" y="10160"/>
                </a:lnTo>
                <a:close/>
              </a:path>
              <a:path w="1078229" h="212725">
                <a:moveTo>
                  <a:pt x="567054" y="7112"/>
                </a:moveTo>
                <a:lnTo>
                  <a:pt x="551433" y="13335"/>
                </a:lnTo>
                <a:lnTo>
                  <a:pt x="564005" y="41080"/>
                </a:lnTo>
                <a:lnTo>
                  <a:pt x="581326" y="66611"/>
                </a:lnTo>
                <a:lnTo>
                  <a:pt x="603386" y="89951"/>
                </a:lnTo>
                <a:lnTo>
                  <a:pt x="630174" y="111125"/>
                </a:lnTo>
                <a:lnTo>
                  <a:pt x="635126" y="104139"/>
                </a:lnTo>
                <a:lnTo>
                  <a:pt x="639572" y="98551"/>
                </a:lnTo>
                <a:lnTo>
                  <a:pt x="643381" y="94614"/>
                </a:lnTo>
                <a:lnTo>
                  <a:pt x="617668" y="77067"/>
                </a:lnTo>
                <a:lnTo>
                  <a:pt x="596360" y="56626"/>
                </a:lnTo>
                <a:lnTo>
                  <a:pt x="579481" y="33303"/>
                </a:lnTo>
                <a:lnTo>
                  <a:pt x="567054" y="7112"/>
                </a:lnTo>
                <a:close/>
              </a:path>
              <a:path w="1078229" h="212725">
                <a:moveTo>
                  <a:pt x="859535" y="183261"/>
                </a:moveTo>
                <a:lnTo>
                  <a:pt x="649477" y="183261"/>
                </a:lnTo>
                <a:lnTo>
                  <a:pt x="649477" y="198374"/>
                </a:lnTo>
                <a:lnTo>
                  <a:pt x="859535" y="198374"/>
                </a:lnTo>
                <a:lnTo>
                  <a:pt x="859535" y="183261"/>
                </a:lnTo>
                <a:close/>
              </a:path>
              <a:path w="1078229" h="212725">
                <a:moveTo>
                  <a:pt x="762507" y="155575"/>
                </a:moveTo>
                <a:lnTo>
                  <a:pt x="745362" y="155575"/>
                </a:lnTo>
                <a:lnTo>
                  <a:pt x="745362" y="183261"/>
                </a:lnTo>
                <a:lnTo>
                  <a:pt x="762507" y="183261"/>
                </a:lnTo>
                <a:lnTo>
                  <a:pt x="762507" y="155575"/>
                </a:lnTo>
                <a:close/>
              </a:path>
              <a:path w="1078229" h="212725">
                <a:moveTo>
                  <a:pt x="845947" y="140715"/>
                </a:moveTo>
                <a:lnTo>
                  <a:pt x="662177" y="140715"/>
                </a:lnTo>
                <a:lnTo>
                  <a:pt x="662177" y="155575"/>
                </a:lnTo>
                <a:lnTo>
                  <a:pt x="845947" y="155575"/>
                </a:lnTo>
                <a:lnTo>
                  <a:pt x="845947" y="140715"/>
                </a:lnTo>
                <a:close/>
              </a:path>
              <a:path w="1078229" h="212725">
                <a:moveTo>
                  <a:pt x="762507" y="113030"/>
                </a:moveTo>
                <a:lnTo>
                  <a:pt x="745362" y="113030"/>
                </a:lnTo>
                <a:lnTo>
                  <a:pt x="745362" y="140715"/>
                </a:lnTo>
                <a:lnTo>
                  <a:pt x="762507" y="140715"/>
                </a:lnTo>
                <a:lnTo>
                  <a:pt x="762507" y="113030"/>
                </a:lnTo>
                <a:close/>
              </a:path>
              <a:path w="1078229" h="212725">
                <a:moveTo>
                  <a:pt x="837946" y="12192"/>
                </a:moveTo>
                <a:lnTo>
                  <a:pt x="670178" y="12192"/>
                </a:lnTo>
                <a:lnTo>
                  <a:pt x="670178" y="120650"/>
                </a:lnTo>
                <a:lnTo>
                  <a:pt x="686689" y="120650"/>
                </a:lnTo>
                <a:lnTo>
                  <a:pt x="686689" y="113030"/>
                </a:lnTo>
                <a:lnTo>
                  <a:pt x="837946" y="113030"/>
                </a:lnTo>
                <a:lnTo>
                  <a:pt x="837946" y="98425"/>
                </a:lnTo>
                <a:lnTo>
                  <a:pt x="686689" y="98425"/>
                </a:lnTo>
                <a:lnTo>
                  <a:pt x="686689" y="69976"/>
                </a:lnTo>
                <a:lnTo>
                  <a:pt x="837946" y="69976"/>
                </a:lnTo>
                <a:lnTo>
                  <a:pt x="837946" y="55372"/>
                </a:lnTo>
                <a:lnTo>
                  <a:pt x="686689" y="55372"/>
                </a:lnTo>
                <a:lnTo>
                  <a:pt x="686689" y="26797"/>
                </a:lnTo>
                <a:lnTo>
                  <a:pt x="837946" y="26797"/>
                </a:lnTo>
                <a:lnTo>
                  <a:pt x="837946" y="12192"/>
                </a:lnTo>
                <a:close/>
              </a:path>
              <a:path w="1078229" h="212725">
                <a:moveTo>
                  <a:pt x="837946" y="113030"/>
                </a:moveTo>
                <a:lnTo>
                  <a:pt x="821435" y="113030"/>
                </a:lnTo>
                <a:lnTo>
                  <a:pt x="821435" y="120650"/>
                </a:lnTo>
                <a:lnTo>
                  <a:pt x="837946" y="120650"/>
                </a:lnTo>
                <a:lnTo>
                  <a:pt x="837946" y="113030"/>
                </a:lnTo>
                <a:close/>
              </a:path>
              <a:path w="1078229" h="212725">
                <a:moveTo>
                  <a:pt x="762507" y="69976"/>
                </a:moveTo>
                <a:lnTo>
                  <a:pt x="745362" y="69976"/>
                </a:lnTo>
                <a:lnTo>
                  <a:pt x="745362" y="98425"/>
                </a:lnTo>
                <a:lnTo>
                  <a:pt x="762507" y="98425"/>
                </a:lnTo>
                <a:lnTo>
                  <a:pt x="762507" y="69976"/>
                </a:lnTo>
                <a:close/>
              </a:path>
              <a:path w="1078229" h="212725">
                <a:moveTo>
                  <a:pt x="837946" y="69976"/>
                </a:moveTo>
                <a:lnTo>
                  <a:pt x="821435" y="69976"/>
                </a:lnTo>
                <a:lnTo>
                  <a:pt x="821435" y="98425"/>
                </a:lnTo>
                <a:lnTo>
                  <a:pt x="837946" y="98425"/>
                </a:lnTo>
                <a:lnTo>
                  <a:pt x="837946" y="69976"/>
                </a:lnTo>
                <a:close/>
              </a:path>
              <a:path w="1078229" h="212725">
                <a:moveTo>
                  <a:pt x="762507" y="26797"/>
                </a:moveTo>
                <a:lnTo>
                  <a:pt x="745362" y="26797"/>
                </a:lnTo>
                <a:lnTo>
                  <a:pt x="745362" y="55372"/>
                </a:lnTo>
                <a:lnTo>
                  <a:pt x="762507" y="55372"/>
                </a:lnTo>
                <a:lnTo>
                  <a:pt x="762507" y="26797"/>
                </a:lnTo>
                <a:close/>
              </a:path>
              <a:path w="1078229" h="212725">
                <a:moveTo>
                  <a:pt x="837946" y="26797"/>
                </a:moveTo>
                <a:lnTo>
                  <a:pt x="821435" y="26797"/>
                </a:lnTo>
                <a:lnTo>
                  <a:pt x="821435" y="55372"/>
                </a:lnTo>
                <a:lnTo>
                  <a:pt x="837946" y="55372"/>
                </a:lnTo>
                <a:lnTo>
                  <a:pt x="837946" y="26797"/>
                </a:lnTo>
                <a:close/>
              </a:path>
              <a:path w="1078229" h="212725">
                <a:moveTo>
                  <a:pt x="1005937" y="86360"/>
                </a:moveTo>
                <a:lnTo>
                  <a:pt x="990600" y="86360"/>
                </a:lnTo>
                <a:lnTo>
                  <a:pt x="994025" y="105144"/>
                </a:lnTo>
                <a:lnTo>
                  <a:pt x="998950" y="122808"/>
                </a:lnTo>
                <a:lnTo>
                  <a:pt x="1005351" y="139330"/>
                </a:lnTo>
                <a:lnTo>
                  <a:pt x="1013205" y="154686"/>
                </a:lnTo>
                <a:lnTo>
                  <a:pt x="1003260" y="166750"/>
                </a:lnTo>
                <a:lnTo>
                  <a:pt x="991965" y="178117"/>
                </a:lnTo>
                <a:lnTo>
                  <a:pt x="979273" y="188833"/>
                </a:lnTo>
                <a:lnTo>
                  <a:pt x="965200" y="198882"/>
                </a:lnTo>
                <a:lnTo>
                  <a:pt x="970152" y="203581"/>
                </a:lnTo>
                <a:lnTo>
                  <a:pt x="974090" y="208025"/>
                </a:lnTo>
                <a:lnTo>
                  <a:pt x="977265" y="212217"/>
                </a:lnTo>
                <a:lnTo>
                  <a:pt x="990220" y="202900"/>
                </a:lnTo>
                <a:lnTo>
                  <a:pt x="1002236" y="192833"/>
                </a:lnTo>
                <a:lnTo>
                  <a:pt x="1013323" y="181981"/>
                </a:lnTo>
                <a:lnTo>
                  <a:pt x="1023493" y="170307"/>
                </a:lnTo>
                <a:lnTo>
                  <a:pt x="1047428" y="170307"/>
                </a:lnTo>
                <a:lnTo>
                  <a:pt x="1043433" y="166415"/>
                </a:lnTo>
                <a:lnTo>
                  <a:pt x="1034287" y="155321"/>
                </a:lnTo>
                <a:lnTo>
                  <a:pt x="1042579" y="138557"/>
                </a:lnTo>
                <a:lnTo>
                  <a:pt x="1023747" y="138557"/>
                </a:lnTo>
                <a:lnTo>
                  <a:pt x="1015914" y="121838"/>
                </a:lnTo>
                <a:lnTo>
                  <a:pt x="1009761" y="103489"/>
                </a:lnTo>
                <a:lnTo>
                  <a:pt x="1005937" y="86360"/>
                </a:lnTo>
                <a:close/>
              </a:path>
              <a:path w="1078229" h="212725">
                <a:moveTo>
                  <a:pt x="908811" y="137287"/>
                </a:moveTo>
                <a:lnTo>
                  <a:pt x="891412" y="137287"/>
                </a:lnTo>
                <a:lnTo>
                  <a:pt x="887222" y="144272"/>
                </a:lnTo>
                <a:lnTo>
                  <a:pt x="882776" y="151002"/>
                </a:lnTo>
                <a:lnTo>
                  <a:pt x="878331" y="157480"/>
                </a:lnTo>
                <a:lnTo>
                  <a:pt x="897090" y="166750"/>
                </a:lnTo>
                <a:lnTo>
                  <a:pt x="916431" y="176402"/>
                </a:lnTo>
                <a:lnTo>
                  <a:pt x="905095" y="182592"/>
                </a:lnTo>
                <a:lnTo>
                  <a:pt x="892603" y="188007"/>
                </a:lnTo>
                <a:lnTo>
                  <a:pt x="878945" y="192637"/>
                </a:lnTo>
                <a:lnTo>
                  <a:pt x="864107" y="196469"/>
                </a:lnTo>
                <a:lnTo>
                  <a:pt x="866648" y="201930"/>
                </a:lnTo>
                <a:lnTo>
                  <a:pt x="871347" y="211327"/>
                </a:lnTo>
                <a:lnTo>
                  <a:pt x="888753" y="205922"/>
                </a:lnTo>
                <a:lnTo>
                  <a:pt x="904589" y="199612"/>
                </a:lnTo>
                <a:lnTo>
                  <a:pt x="918852" y="192397"/>
                </a:lnTo>
                <a:lnTo>
                  <a:pt x="931545" y="184276"/>
                </a:lnTo>
                <a:lnTo>
                  <a:pt x="967573" y="184276"/>
                </a:lnTo>
                <a:lnTo>
                  <a:pt x="950693" y="176402"/>
                </a:lnTo>
                <a:lnTo>
                  <a:pt x="944499" y="173482"/>
                </a:lnTo>
                <a:lnTo>
                  <a:pt x="950792" y="166750"/>
                </a:lnTo>
                <a:lnTo>
                  <a:pt x="929894" y="166750"/>
                </a:lnTo>
                <a:lnTo>
                  <a:pt x="899032" y="152526"/>
                </a:lnTo>
                <a:lnTo>
                  <a:pt x="902334" y="147574"/>
                </a:lnTo>
                <a:lnTo>
                  <a:pt x="905509" y="142621"/>
                </a:lnTo>
                <a:lnTo>
                  <a:pt x="908811" y="137287"/>
                </a:lnTo>
                <a:close/>
              </a:path>
              <a:path w="1078229" h="212725">
                <a:moveTo>
                  <a:pt x="1047428" y="170307"/>
                </a:moveTo>
                <a:lnTo>
                  <a:pt x="1023493" y="170307"/>
                </a:lnTo>
                <a:lnTo>
                  <a:pt x="1032611" y="181429"/>
                </a:lnTo>
                <a:lnTo>
                  <a:pt x="1042812" y="191754"/>
                </a:lnTo>
                <a:lnTo>
                  <a:pt x="1054086" y="201293"/>
                </a:lnTo>
                <a:lnTo>
                  <a:pt x="1066419" y="210058"/>
                </a:lnTo>
                <a:lnTo>
                  <a:pt x="1069467" y="205105"/>
                </a:lnTo>
                <a:lnTo>
                  <a:pt x="1073277" y="199517"/>
                </a:lnTo>
                <a:lnTo>
                  <a:pt x="1077849" y="193294"/>
                </a:lnTo>
                <a:lnTo>
                  <a:pt x="1065202" y="185414"/>
                </a:lnTo>
                <a:lnTo>
                  <a:pt x="1053685" y="176402"/>
                </a:lnTo>
                <a:lnTo>
                  <a:pt x="1047428" y="170307"/>
                </a:lnTo>
                <a:close/>
              </a:path>
              <a:path w="1078229" h="212725">
                <a:moveTo>
                  <a:pt x="967573" y="184276"/>
                </a:moveTo>
                <a:lnTo>
                  <a:pt x="931545" y="184276"/>
                </a:lnTo>
                <a:lnTo>
                  <a:pt x="938630" y="188007"/>
                </a:lnTo>
                <a:lnTo>
                  <a:pt x="945599" y="191754"/>
                </a:lnTo>
                <a:lnTo>
                  <a:pt x="958850" y="199009"/>
                </a:lnTo>
                <a:lnTo>
                  <a:pt x="968121" y="184531"/>
                </a:lnTo>
                <a:lnTo>
                  <a:pt x="967573" y="184276"/>
                </a:lnTo>
                <a:close/>
              </a:path>
              <a:path w="1078229" h="212725">
                <a:moveTo>
                  <a:pt x="968755" y="123444"/>
                </a:moveTo>
                <a:lnTo>
                  <a:pt x="867282" y="123444"/>
                </a:lnTo>
                <a:lnTo>
                  <a:pt x="867282" y="137287"/>
                </a:lnTo>
                <a:lnTo>
                  <a:pt x="952753" y="137287"/>
                </a:lnTo>
                <a:lnTo>
                  <a:pt x="948199" y="145480"/>
                </a:lnTo>
                <a:lnTo>
                  <a:pt x="942895" y="153114"/>
                </a:lnTo>
                <a:lnTo>
                  <a:pt x="936805" y="160200"/>
                </a:lnTo>
                <a:lnTo>
                  <a:pt x="929894" y="166750"/>
                </a:lnTo>
                <a:lnTo>
                  <a:pt x="950792" y="166750"/>
                </a:lnTo>
                <a:lnTo>
                  <a:pt x="952093" y="165359"/>
                </a:lnTo>
                <a:lnTo>
                  <a:pt x="958675" y="156606"/>
                </a:lnTo>
                <a:lnTo>
                  <a:pt x="964233" y="147210"/>
                </a:lnTo>
                <a:lnTo>
                  <a:pt x="968698" y="137287"/>
                </a:lnTo>
                <a:lnTo>
                  <a:pt x="968755" y="123444"/>
                </a:lnTo>
                <a:close/>
              </a:path>
              <a:path w="1078229" h="212725">
                <a:moveTo>
                  <a:pt x="1061339" y="56642"/>
                </a:moveTo>
                <a:lnTo>
                  <a:pt x="1044448" y="56642"/>
                </a:lnTo>
                <a:lnTo>
                  <a:pt x="1041731" y="80906"/>
                </a:lnTo>
                <a:lnTo>
                  <a:pt x="1037383" y="102647"/>
                </a:lnTo>
                <a:lnTo>
                  <a:pt x="1031392" y="121864"/>
                </a:lnTo>
                <a:lnTo>
                  <a:pt x="1023747" y="138557"/>
                </a:lnTo>
                <a:lnTo>
                  <a:pt x="1042579" y="138557"/>
                </a:lnTo>
                <a:lnTo>
                  <a:pt x="1044122" y="135437"/>
                </a:lnTo>
                <a:lnTo>
                  <a:pt x="1051909" y="112363"/>
                </a:lnTo>
                <a:lnTo>
                  <a:pt x="1057648" y="86098"/>
                </a:lnTo>
                <a:lnTo>
                  <a:pt x="1061339" y="56642"/>
                </a:lnTo>
                <a:close/>
              </a:path>
              <a:path w="1078229" h="212725">
                <a:moveTo>
                  <a:pt x="908557" y="106934"/>
                </a:moveTo>
                <a:lnTo>
                  <a:pt x="905566" y="112649"/>
                </a:lnTo>
                <a:lnTo>
                  <a:pt x="902589" y="117983"/>
                </a:lnTo>
                <a:lnTo>
                  <a:pt x="899414" y="123444"/>
                </a:lnTo>
                <a:lnTo>
                  <a:pt x="916940" y="123444"/>
                </a:lnTo>
                <a:lnTo>
                  <a:pt x="919226" y="119634"/>
                </a:lnTo>
                <a:lnTo>
                  <a:pt x="923798" y="111760"/>
                </a:lnTo>
                <a:lnTo>
                  <a:pt x="908557" y="106934"/>
                </a:lnTo>
                <a:close/>
              </a:path>
              <a:path w="1078229" h="212725">
                <a:moveTo>
                  <a:pt x="933957" y="64643"/>
                </a:moveTo>
                <a:lnTo>
                  <a:pt x="913256" y="64643"/>
                </a:lnTo>
                <a:lnTo>
                  <a:pt x="901848" y="74620"/>
                </a:lnTo>
                <a:lnTo>
                  <a:pt x="889786" y="83867"/>
                </a:lnTo>
                <a:lnTo>
                  <a:pt x="877413" y="92146"/>
                </a:lnTo>
                <a:lnTo>
                  <a:pt x="864361" y="99695"/>
                </a:lnTo>
                <a:lnTo>
                  <a:pt x="867791" y="104267"/>
                </a:lnTo>
                <a:lnTo>
                  <a:pt x="870839" y="108585"/>
                </a:lnTo>
                <a:lnTo>
                  <a:pt x="873505" y="112649"/>
                </a:lnTo>
                <a:lnTo>
                  <a:pt x="885884" y="104721"/>
                </a:lnTo>
                <a:lnTo>
                  <a:pt x="897477" y="96186"/>
                </a:lnTo>
                <a:lnTo>
                  <a:pt x="908260" y="87056"/>
                </a:lnTo>
                <a:lnTo>
                  <a:pt x="918209" y="77343"/>
                </a:lnTo>
                <a:lnTo>
                  <a:pt x="933957" y="77343"/>
                </a:lnTo>
                <a:lnTo>
                  <a:pt x="933957" y="64643"/>
                </a:lnTo>
                <a:close/>
              </a:path>
              <a:path w="1078229" h="212725">
                <a:moveTo>
                  <a:pt x="956929" y="82803"/>
                </a:moveTo>
                <a:lnTo>
                  <a:pt x="933957" y="82803"/>
                </a:lnTo>
                <a:lnTo>
                  <a:pt x="942341" y="89495"/>
                </a:lnTo>
                <a:lnTo>
                  <a:pt x="949975" y="95853"/>
                </a:lnTo>
                <a:lnTo>
                  <a:pt x="956871" y="101877"/>
                </a:lnTo>
                <a:lnTo>
                  <a:pt x="963041" y="107569"/>
                </a:lnTo>
                <a:lnTo>
                  <a:pt x="973201" y="95758"/>
                </a:lnTo>
                <a:lnTo>
                  <a:pt x="966150" y="90021"/>
                </a:lnTo>
                <a:lnTo>
                  <a:pt x="958221" y="83788"/>
                </a:lnTo>
                <a:lnTo>
                  <a:pt x="956929" y="82803"/>
                </a:lnTo>
                <a:close/>
              </a:path>
              <a:path w="1078229" h="212725">
                <a:moveTo>
                  <a:pt x="933957" y="77343"/>
                </a:moveTo>
                <a:lnTo>
                  <a:pt x="918209" y="77343"/>
                </a:lnTo>
                <a:lnTo>
                  <a:pt x="918209" y="106934"/>
                </a:lnTo>
                <a:lnTo>
                  <a:pt x="933957" y="106934"/>
                </a:lnTo>
                <a:lnTo>
                  <a:pt x="933957" y="82803"/>
                </a:lnTo>
                <a:lnTo>
                  <a:pt x="956929" y="82803"/>
                </a:lnTo>
                <a:lnTo>
                  <a:pt x="950093" y="77597"/>
                </a:lnTo>
                <a:lnTo>
                  <a:pt x="933957" y="77597"/>
                </a:lnTo>
                <a:lnTo>
                  <a:pt x="933957" y="77343"/>
                </a:lnTo>
                <a:close/>
              </a:path>
              <a:path w="1078229" h="212725">
                <a:moveTo>
                  <a:pt x="1003426" y="1397"/>
                </a:moveTo>
                <a:lnTo>
                  <a:pt x="998307" y="25834"/>
                </a:lnTo>
                <a:lnTo>
                  <a:pt x="991139" y="48307"/>
                </a:lnTo>
                <a:lnTo>
                  <a:pt x="981924" y="68851"/>
                </a:lnTo>
                <a:lnTo>
                  <a:pt x="970660" y="87502"/>
                </a:lnTo>
                <a:lnTo>
                  <a:pt x="974851" y="92456"/>
                </a:lnTo>
                <a:lnTo>
                  <a:pt x="978407" y="96900"/>
                </a:lnTo>
                <a:lnTo>
                  <a:pt x="981201" y="100964"/>
                </a:lnTo>
                <a:lnTo>
                  <a:pt x="984503" y="96520"/>
                </a:lnTo>
                <a:lnTo>
                  <a:pt x="987551" y="91567"/>
                </a:lnTo>
                <a:lnTo>
                  <a:pt x="990600" y="86360"/>
                </a:lnTo>
                <a:lnTo>
                  <a:pt x="1005937" y="86360"/>
                </a:lnTo>
                <a:lnTo>
                  <a:pt x="1005298" y="83496"/>
                </a:lnTo>
                <a:lnTo>
                  <a:pt x="1002537" y="61849"/>
                </a:lnTo>
                <a:lnTo>
                  <a:pt x="1003426" y="60198"/>
                </a:lnTo>
                <a:lnTo>
                  <a:pt x="1004951" y="56642"/>
                </a:lnTo>
                <a:lnTo>
                  <a:pt x="1074674" y="56642"/>
                </a:lnTo>
                <a:lnTo>
                  <a:pt x="1074674" y="42290"/>
                </a:lnTo>
                <a:lnTo>
                  <a:pt x="1010030" y="42290"/>
                </a:lnTo>
                <a:lnTo>
                  <a:pt x="1012888" y="33190"/>
                </a:lnTo>
                <a:lnTo>
                  <a:pt x="1015555" y="23780"/>
                </a:lnTo>
                <a:lnTo>
                  <a:pt x="1018031" y="14037"/>
                </a:lnTo>
                <a:lnTo>
                  <a:pt x="1020318" y="3937"/>
                </a:lnTo>
                <a:lnTo>
                  <a:pt x="1003426" y="1397"/>
                </a:lnTo>
                <a:close/>
              </a:path>
              <a:path w="1078229" h="212725">
                <a:moveTo>
                  <a:pt x="940307" y="70358"/>
                </a:moveTo>
                <a:lnTo>
                  <a:pt x="933957" y="77597"/>
                </a:lnTo>
                <a:lnTo>
                  <a:pt x="950093" y="77597"/>
                </a:lnTo>
                <a:lnTo>
                  <a:pt x="940307" y="70358"/>
                </a:lnTo>
                <a:close/>
              </a:path>
              <a:path w="1078229" h="212725">
                <a:moveTo>
                  <a:pt x="974471" y="50673"/>
                </a:moveTo>
                <a:lnTo>
                  <a:pt x="869696" y="50673"/>
                </a:lnTo>
                <a:lnTo>
                  <a:pt x="869696" y="64643"/>
                </a:lnTo>
                <a:lnTo>
                  <a:pt x="974471" y="64643"/>
                </a:lnTo>
                <a:lnTo>
                  <a:pt x="974471" y="50673"/>
                </a:lnTo>
                <a:close/>
              </a:path>
              <a:path w="1078229" h="212725">
                <a:moveTo>
                  <a:pt x="933957" y="3301"/>
                </a:moveTo>
                <a:lnTo>
                  <a:pt x="918209" y="3301"/>
                </a:lnTo>
                <a:lnTo>
                  <a:pt x="918209" y="50673"/>
                </a:lnTo>
                <a:lnTo>
                  <a:pt x="933957" y="50673"/>
                </a:lnTo>
                <a:lnTo>
                  <a:pt x="933957" y="3301"/>
                </a:lnTo>
                <a:close/>
              </a:path>
              <a:path w="1078229" h="212725">
                <a:moveTo>
                  <a:pt x="964946" y="8636"/>
                </a:moveTo>
                <a:lnTo>
                  <a:pt x="959663" y="16019"/>
                </a:lnTo>
                <a:lnTo>
                  <a:pt x="954309" y="23129"/>
                </a:lnTo>
                <a:lnTo>
                  <a:pt x="948908" y="29977"/>
                </a:lnTo>
                <a:lnTo>
                  <a:pt x="943482" y="36575"/>
                </a:lnTo>
                <a:lnTo>
                  <a:pt x="947801" y="39624"/>
                </a:lnTo>
                <a:lnTo>
                  <a:pt x="951610" y="42545"/>
                </a:lnTo>
                <a:lnTo>
                  <a:pt x="954785" y="45465"/>
                </a:lnTo>
                <a:lnTo>
                  <a:pt x="960596" y="38846"/>
                </a:lnTo>
                <a:lnTo>
                  <a:pt x="966406" y="31940"/>
                </a:lnTo>
                <a:lnTo>
                  <a:pt x="972216" y="24749"/>
                </a:lnTo>
                <a:lnTo>
                  <a:pt x="978026" y="17272"/>
                </a:lnTo>
                <a:lnTo>
                  <a:pt x="964946" y="8636"/>
                </a:lnTo>
                <a:close/>
              </a:path>
              <a:path w="1078229" h="212725">
                <a:moveTo>
                  <a:pt x="887222" y="9651"/>
                </a:moveTo>
                <a:lnTo>
                  <a:pt x="875156" y="17907"/>
                </a:lnTo>
                <a:lnTo>
                  <a:pt x="879822" y="24171"/>
                </a:lnTo>
                <a:lnTo>
                  <a:pt x="884475" y="30591"/>
                </a:lnTo>
                <a:lnTo>
                  <a:pt x="889105" y="37177"/>
                </a:lnTo>
                <a:lnTo>
                  <a:pt x="893699" y="43942"/>
                </a:lnTo>
                <a:lnTo>
                  <a:pt x="906906" y="34671"/>
                </a:lnTo>
                <a:lnTo>
                  <a:pt x="896874" y="21732"/>
                </a:lnTo>
                <a:lnTo>
                  <a:pt x="892012" y="15579"/>
                </a:lnTo>
                <a:lnTo>
                  <a:pt x="887222" y="9651"/>
                </a:lnTo>
                <a:close/>
              </a:path>
            </a:pathLst>
          </a:custGeom>
          <a:solidFill>
            <a:srgbClr val="000000">
              <a:alpha val="79998"/>
            </a:srgbClr>
          </a:solidFill>
        </p:spPr>
        <p:txBody>
          <a:bodyPr wrap="square" lIns="0" tIns="0" rIns="0" bIns="0" rtlCol="0"/>
          <a:lstStyle/>
          <a:p>
            <a:endParaRPr/>
          </a:p>
        </p:txBody>
      </p:sp>
      <p:sp>
        <p:nvSpPr>
          <p:cNvPr id="19" name="object 19"/>
          <p:cNvSpPr/>
          <p:nvPr/>
        </p:nvSpPr>
        <p:spPr>
          <a:xfrm>
            <a:off x="6392164" y="2087245"/>
            <a:ext cx="1109345" cy="271780"/>
          </a:xfrm>
          <a:custGeom>
            <a:avLst/>
            <a:gdLst/>
            <a:ahLst/>
            <a:cxnLst/>
            <a:rect l="l" t="t" r="r" b="b"/>
            <a:pathLst>
              <a:path w="1109345" h="271780">
                <a:moveTo>
                  <a:pt x="209550" y="157099"/>
                </a:moveTo>
                <a:lnTo>
                  <a:pt x="159131" y="157099"/>
                </a:lnTo>
                <a:lnTo>
                  <a:pt x="150038" y="180625"/>
                </a:lnTo>
                <a:lnTo>
                  <a:pt x="135540" y="202818"/>
                </a:lnTo>
                <a:lnTo>
                  <a:pt x="115661" y="223678"/>
                </a:lnTo>
                <a:lnTo>
                  <a:pt x="90424" y="243204"/>
                </a:lnTo>
                <a:lnTo>
                  <a:pt x="98065" y="249348"/>
                </a:lnTo>
                <a:lnTo>
                  <a:pt x="105933" y="256158"/>
                </a:lnTo>
                <a:lnTo>
                  <a:pt x="114016" y="263636"/>
                </a:lnTo>
                <a:lnTo>
                  <a:pt x="122301" y="271779"/>
                </a:lnTo>
                <a:lnTo>
                  <a:pt x="144444" y="252851"/>
                </a:lnTo>
                <a:lnTo>
                  <a:pt x="162671" y="232267"/>
                </a:lnTo>
                <a:lnTo>
                  <a:pt x="176968" y="210040"/>
                </a:lnTo>
                <a:lnTo>
                  <a:pt x="187325" y="186181"/>
                </a:lnTo>
                <a:lnTo>
                  <a:pt x="225083" y="186181"/>
                </a:lnTo>
                <a:lnTo>
                  <a:pt x="220958" y="180244"/>
                </a:lnTo>
                <a:lnTo>
                  <a:pt x="209550" y="157099"/>
                </a:lnTo>
                <a:close/>
              </a:path>
              <a:path w="1109345" h="271780">
                <a:moveTo>
                  <a:pt x="225083" y="186181"/>
                </a:moveTo>
                <a:lnTo>
                  <a:pt x="187325" y="186181"/>
                </a:lnTo>
                <a:lnTo>
                  <a:pt x="198445" y="211135"/>
                </a:lnTo>
                <a:lnTo>
                  <a:pt x="212375" y="233410"/>
                </a:lnTo>
                <a:lnTo>
                  <a:pt x="229115" y="252993"/>
                </a:lnTo>
                <a:lnTo>
                  <a:pt x="248665" y="269875"/>
                </a:lnTo>
                <a:lnTo>
                  <a:pt x="254551" y="260254"/>
                </a:lnTo>
                <a:lnTo>
                  <a:pt x="260413" y="251015"/>
                </a:lnTo>
                <a:lnTo>
                  <a:pt x="266275" y="242157"/>
                </a:lnTo>
                <a:lnTo>
                  <a:pt x="272161" y="233679"/>
                </a:lnTo>
                <a:lnTo>
                  <a:pt x="252251" y="218535"/>
                </a:lnTo>
                <a:lnTo>
                  <a:pt x="235188" y="200723"/>
                </a:lnTo>
                <a:lnTo>
                  <a:pt x="225083" y="186181"/>
                </a:lnTo>
                <a:close/>
              </a:path>
              <a:path w="1109345" h="271780">
                <a:moveTo>
                  <a:pt x="68961" y="173989"/>
                </a:moveTo>
                <a:lnTo>
                  <a:pt x="33527" y="173989"/>
                </a:lnTo>
                <a:lnTo>
                  <a:pt x="33527" y="216153"/>
                </a:lnTo>
                <a:lnTo>
                  <a:pt x="33025" y="223226"/>
                </a:lnTo>
                <a:lnTo>
                  <a:pt x="31511" y="229774"/>
                </a:lnTo>
                <a:lnTo>
                  <a:pt x="28973" y="235799"/>
                </a:lnTo>
                <a:lnTo>
                  <a:pt x="25400" y="241300"/>
                </a:lnTo>
                <a:lnTo>
                  <a:pt x="44958" y="268224"/>
                </a:lnTo>
                <a:lnTo>
                  <a:pt x="54268" y="259318"/>
                </a:lnTo>
                <a:lnTo>
                  <a:pt x="66960" y="248983"/>
                </a:lnTo>
                <a:lnTo>
                  <a:pt x="83034" y="237220"/>
                </a:lnTo>
                <a:lnTo>
                  <a:pt x="102488" y="224027"/>
                </a:lnTo>
                <a:lnTo>
                  <a:pt x="101369" y="214858"/>
                </a:lnTo>
                <a:lnTo>
                  <a:pt x="100654" y="207517"/>
                </a:lnTo>
                <a:lnTo>
                  <a:pt x="68961" y="207517"/>
                </a:lnTo>
                <a:lnTo>
                  <a:pt x="68961" y="173989"/>
                </a:lnTo>
                <a:close/>
              </a:path>
              <a:path w="1109345" h="271780">
                <a:moveTo>
                  <a:pt x="99440" y="188087"/>
                </a:moveTo>
                <a:lnTo>
                  <a:pt x="83629" y="198278"/>
                </a:lnTo>
                <a:lnTo>
                  <a:pt x="68961" y="207517"/>
                </a:lnTo>
                <a:lnTo>
                  <a:pt x="100654" y="207517"/>
                </a:lnTo>
                <a:lnTo>
                  <a:pt x="100488" y="205819"/>
                </a:lnTo>
                <a:lnTo>
                  <a:pt x="99845" y="196899"/>
                </a:lnTo>
                <a:lnTo>
                  <a:pt x="99440" y="188087"/>
                </a:lnTo>
                <a:close/>
              </a:path>
              <a:path w="1109345" h="271780">
                <a:moveTo>
                  <a:pt x="100584" y="143255"/>
                </a:moveTo>
                <a:lnTo>
                  <a:pt x="2286" y="143255"/>
                </a:lnTo>
                <a:lnTo>
                  <a:pt x="2286" y="173989"/>
                </a:lnTo>
                <a:lnTo>
                  <a:pt x="100584" y="173989"/>
                </a:lnTo>
                <a:lnTo>
                  <a:pt x="100584" y="143255"/>
                </a:lnTo>
                <a:close/>
              </a:path>
              <a:path w="1109345" h="271780">
                <a:moveTo>
                  <a:pt x="270002" y="123825"/>
                </a:moveTo>
                <a:lnTo>
                  <a:pt x="106045" y="123825"/>
                </a:lnTo>
                <a:lnTo>
                  <a:pt x="106045" y="157099"/>
                </a:lnTo>
                <a:lnTo>
                  <a:pt x="270002" y="157099"/>
                </a:lnTo>
                <a:lnTo>
                  <a:pt x="270002" y="123825"/>
                </a:lnTo>
                <a:close/>
              </a:path>
              <a:path w="1109345" h="271780">
                <a:moveTo>
                  <a:pt x="68961" y="115696"/>
                </a:moveTo>
                <a:lnTo>
                  <a:pt x="33527" y="115696"/>
                </a:lnTo>
                <a:lnTo>
                  <a:pt x="33527" y="143255"/>
                </a:lnTo>
                <a:lnTo>
                  <a:pt x="68961" y="143255"/>
                </a:lnTo>
                <a:lnTo>
                  <a:pt x="68961" y="115696"/>
                </a:lnTo>
                <a:close/>
              </a:path>
              <a:path w="1109345" h="271780">
                <a:moveTo>
                  <a:pt x="32765" y="762"/>
                </a:moveTo>
                <a:lnTo>
                  <a:pt x="26806" y="24169"/>
                </a:lnTo>
                <a:lnTo>
                  <a:pt x="19383" y="46767"/>
                </a:lnTo>
                <a:lnTo>
                  <a:pt x="10459" y="68556"/>
                </a:lnTo>
                <a:lnTo>
                  <a:pt x="0" y="89534"/>
                </a:lnTo>
                <a:lnTo>
                  <a:pt x="2623" y="99538"/>
                </a:lnTo>
                <a:lnTo>
                  <a:pt x="5175" y="110124"/>
                </a:lnTo>
                <a:lnTo>
                  <a:pt x="7781" y="121792"/>
                </a:lnTo>
                <a:lnTo>
                  <a:pt x="10160" y="133095"/>
                </a:lnTo>
                <a:lnTo>
                  <a:pt x="14097" y="127634"/>
                </a:lnTo>
                <a:lnTo>
                  <a:pt x="18034" y="121792"/>
                </a:lnTo>
                <a:lnTo>
                  <a:pt x="21716" y="115696"/>
                </a:lnTo>
                <a:lnTo>
                  <a:pt x="95123" y="115696"/>
                </a:lnTo>
                <a:lnTo>
                  <a:pt x="95123" y="84962"/>
                </a:lnTo>
                <a:lnTo>
                  <a:pt x="38481" y="84962"/>
                </a:lnTo>
                <a:lnTo>
                  <a:pt x="41528" y="78612"/>
                </a:lnTo>
                <a:lnTo>
                  <a:pt x="44450" y="71881"/>
                </a:lnTo>
                <a:lnTo>
                  <a:pt x="47244" y="65024"/>
                </a:lnTo>
                <a:lnTo>
                  <a:pt x="101600" y="65024"/>
                </a:lnTo>
                <a:lnTo>
                  <a:pt x="101600" y="34543"/>
                </a:lnTo>
                <a:lnTo>
                  <a:pt x="58800" y="34543"/>
                </a:lnTo>
                <a:lnTo>
                  <a:pt x="60994" y="27701"/>
                </a:lnTo>
                <a:lnTo>
                  <a:pt x="62976" y="21399"/>
                </a:lnTo>
                <a:lnTo>
                  <a:pt x="65033" y="14684"/>
                </a:lnTo>
                <a:lnTo>
                  <a:pt x="67056" y="7874"/>
                </a:lnTo>
                <a:lnTo>
                  <a:pt x="32765" y="762"/>
                </a:lnTo>
                <a:close/>
              </a:path>
              <a:path w="1109345" h="271780">
                <a:moveTo>
                  <a:pt x="205866" y="84074"/>
                </a:moveTo>
                <a:lnTo>
                  <a:pt x="169037" y="84074"/>
                </a:lnTo>
                <a:lnTo>
                  <a:pt x="168274" y="97625"/>
                </a:lnTo>
                <a:lnTo>
                  <a:pt x="167519" y="108666"/>
                </a:lnTo>
                <a:lnTo>
                  <a:pt x="166751" y="117488"/>
                </a:lnTo>
                <a:lnTo>
                  <a:pt x="165988" y="123825"/>
                </a:lnTo>
                <a:lnTo>
                  <a:pt x="204215" y="123825"/>
                </a:lnTo>
                <a:lnTo>
                  <a:pt x="205866" y="84074"/>
                </a:lnTo>
                <a:close/>
              </a:path>
              <a:path w="1109345" h="271780">
                <a:moveTo>
                  <a:pt x="127000" y="15493"/>
                </a:moveTo>
                <a:lnTo>
                  <a:pt x="121471" y="37209"/>
                </a:lnTo>
                <a:lnTo>
                  <a:pt x="114776" y="59102"/>
                </a:lnTo>
                <a:lnTo>
                  <a:pt x="106890" y="81162"/>
                </a:lnTo>
                <a:lnTo>
                  <a:pt x="97789" y="103377"/>
                </a:lnTo>
                <a:lnTo>
                  <a:pt x="131826" y="116839"/>
                </a:lnTo>
                <a:lnTo>
                  <a:pt x="134995" y="108666"/>
                </a:lnTo>
                <a:lnTo>
                  <a:pt x="138033" y="100504"/>
                </a:lnTo>
                <a:lnTo>
                  <a:pt x="140952" y="92319"/>
                </a:lnTo>
                <a:lnTo>
                  <a:pt x="143763" y="84074"/>
                </a:lnTo>
                <a:lnTo>
                  <a:pt x="262382" y="84074"/>
                </a:lnTo>
                <a:lnTo>
                  <a:pt x="262382" y="50926"/>
                </a:lnTo>
                <a:lnTo>
                  <a:pt x="153924" y="50926"/>
                </a:lnTo>
                <a:lnTo>
                  <a:pt x="155803" y="43995"/>
                </a:lnTo>
                <a:lnTo>
                  <a:pt x="157622" y="37099"/>
                </a:lnTo>
                <a:lnTo>
                  <a:pt x="159371" y="30227"/>
                </a:lnTo>
                <a:lnTo>
                  <a:pt x="161036" y="23367"/>
                </a:lnTo>
                <a:lnTo>
                  <a:pt x="127000" y="15493"/>
                </a:lnTo>
                <a:close/>
              </a:path>
              <a:path w="1109345" h="271780">
                <a:moveTo>
                  <a:pt x="207010" y="2666"/>
                </a:moveTo>
                <a:lnTo>
                  <a:pt x="170561" y="2666"/>
                </a:lnTo>
                <a:lnTo>
                  <a:pt x="170519" y="14684"/>
                </a:lnTo>
                <a:lnTo>
                  <a:pt x="170397" y="28019"/>
                </a:lnTo>
                <a:lnTo>
                  <a:pt x="170053" y="50926"/>
                </a:lnTo>
                <a:lnTo>
                  <a:pt x="206629" y="50926"/>
                </a:lnTo>
                <a:lnTo>
                  <a:pt x="206841" y="34543"/>
                </a:lnTo>
                <a:lnTo>
                  <a:pt x="206948" y="21399"/>
                </a:lnTo>
                <a:lnTo>
                  <a:pt x="207010" y="2666"/>
                </a:lnTo>
                <a:close/>
              </a:path>
              <a:path w="1109345" h="271780">
                <a:moveTo>
                  <a:pt x="532511" y="158495"/>
                </a:moveTo>
                <a:lnTo>
                  <a:pt x="405003" y="158495"/>
                </a:lnTo>
                <a:lnTo>
                  <a:pt x="405003" y="270637"/>
                </a:lnTo>
                <a:lnTo>
                  <a:pt x="439419" y="270637"/>
                </a:lnTo>
                <a:lnTo>
                  <a:pt x="439419" y="255904"/>
                </a:lnTo>
                <a:lnTo>
                  <a:pt x="532511" y="255904"/>
                </a:lnTo>
                <a:lnTo>
                  <a:pt x="532511" y="222122"/>
                </a:lnTo>
                <a:lnTo>
                  <a:pt x="439419" y="222122"/>
                </a:lnTo>
                <a:lnTo>
                  <a:pt x="439419" y="192277"/>
                </a:lnTo>
                <a:lnTo>
                  <a:pt x="532511" y="192277"/>
                </a:lnTo>
                <a:lnTo>
                  <a:pt x="532511" y="158495"/>
                </a:lnTo>
                <a:close/>
              </a:path>
              <a:path w="1109345" h="271780">
                <a:moveTo>
                  <a:pt x="532511" y="255904"/>
                </a:moveTo>
                <a:lnTo>
                  <a:pt x="498220" y="255904"/>
                </a:lnTo>
                <a:lnTo>
                  <a:pt x="498220" y="270128"/>
                </a:lnTo>
                <a:lnTo>
                  <a:pt x="532511" y="270128"/>
                </a:lnTo>
                <a:lnTo>
                  <a:pt x="532511" y="255904"/>
                </a:lnTo>
                <a:close/>
              </a:path>
              <a:path w="1109345" h="271780">
                <a:moveTo>
                  <a:pt x="316230" y="128269"/>
                </a:moveTo>
                <a:lnTo>
                  <a:pt x="289052" y="128269"/>
                </a:lnTo>
                <a:lnTo>
                  <a:pt x="289052" y="222884"/>
                </a:lnTo>
                <a:lnTo>
                  <a:pt x="280035" y="223774"/>
                </a:lnTo>
                <a:lnTo>
                  <a:pt x="284099" y="262000"/>
                </a:lnTo>
                <a:lnTo>
                  <a:pt x="394715" y="246633"/>
                </a:lnTo>
                <a:lnTo>
                  <a:pt x="394856" y="233277"/>
                </a:lnTo>
                <a:lnTo>
                  <a:pt x="395104" y="222122"/>
                </a:lnTo>
                <a:lnTo>
                  <a:pt x="395192" y="219837"/>
                </a:lnTo>
                <a:lnTo>
                  <a:pt x="316230" y="219837"/>
                </a:lnTo>
                <a:lnTo>
                  <a:pt x="316230" y="128269"/>
                </a:lnTo>
                <a:close/>
              </a:path>
              <a:path w="1109345" h="271780">
                <a:moveTo>
                  <a:pt x="532511" y="192277"/>
                </a:moveTo>
                <a:lnTo>
                  <a:pt x="498220" y="192277"/>
                </a:lnTo>
                <a:lnTo>
                  <a:pt x="498220" y="222122"/>
                </a:lnTo>
                <a:lnTo>
                  <a:pt x="532511" y="222122"/>
                </a:lnTo>
                <a:lnTo>
                  <a:pt x="532511" y="192277"/>
                </a:lnTo>
                <a:close/>
              </a:path>
              <a:path w="1109345" h="271780">
                <a:moveTo>
                  <a:pt x="365252" y="110743"/>
                </a:moveTo>
                <a:lnTo>
                  <a:pt x="331469" y="110743"/>
                </a:lnTo>
                <a:lnTo>
                  <a:pt x="331469" y="218058"/>
                </a:lnTo>
                <a:lnTo>
                  <a:pt x="316230" y="219837"/>
                </a:lnTo>
                <a:lnTo>
                  <a:pt x="395192" y="219837"/>
                </a:lnTo>
                <a:lnTo>
                  <a:pt x="395376" y="215040"/>
                </a:lnTo>
                <a:lnTo>
                  <a:pt x="395453" y="213994"/>
                </a:lnTo>
                <a:lnTo>
                  <a:pt x="365252" y="213994"/>
                </a:lnTo>
                <a:lnTo>
                  <a:pt x="365252" y="175005"/>
                </a:lnTo>
                <a:lnTo>
                  <a:pt x="386461" y="175005"/>
                </a:lnTo>
                <a:lnTo>
                  <a:pt x="386461" y="143509"/>
                </a:lnTo>
                <a:lnTo>
                  <a:pt x="365252" y="143509"/>
                </a:lnTo>
                <a:lnTo>
                  <a:pt x="365252" y="110743"/>
                </a:lnTo>
                <a:close/>
              </a:path>
              <a:path w="1109345" h="271780">
                <a:moveTo>
                  <a:pt x="395732" y="210184"/>
                </a:moveTo>
                <a:lnTo>
                  <a:pt x="365252" y="213994"/>
                </a:lnTo>
                <a:lnTo>
                  <a:pt x="395453" y="213994"/>
                </a:lnTo>
                <a:lnTo>
                  <a:pt x="395732" y="210184"/>
                </a:lnTo>
                <a:close/>
              </a:path>
              <a:path w="1109345" h="271780">
                <a:moveTo>
                  <a:pt x="547051" y="132968"/>
                </a:moveTo>
                <a:lnTo>
                  <a:pt x="467487" y="132968"/>
                </a:lnTo>
                <a:lnTo>
                  <a:pt x="483445" y="140894"/>
                </a:lnTo>
                <a:lnTo>
                  <a:pt x="500856" y="147700"/>
                </a:lnTo>
                <a:lnTo>
                  <a:pt x="519743" y="153364"/>
                </a:lnTo>
                <a:lnTo>
                  <a:pt x="540131" y="157860"/>
                </a:lnTo>
                <a:lnTo>
                  <a:pt x="542857" y="147383"/>
                </a:lnTo>
                <a:lnTo>
                  <a:pt x="545274" y="138763"/>
                </a:lnTo>
                <a:lnTo>
                  <a:pt x="547051" y="132968"/>
                </a:lnTo>
                <a:close/>
              </a:path>
              <a:path w="1109345" h="271780">
                <a:moveTo>
                  <a:pt x="457517" y="84835"/>
                </a:moveTo>
                <a:lnTo>
                  <a:pt x="415036" y="84835"/>
                </a:lnTo>
                <a:lnTo>
                  <a:pt x="419822" y="91813"/>
                </a:lnTo>
                <a:lnTo>
                  <a:pt x="425037" y="98456"/>
                </a:lnTo>
                <a:lnTo>
                  <a:pt x="430680" y="104767"/>
                </a:lnTo>
                <a:lnTo>
                  <a:pt x="436753" y="110743"/>
                </a:lnTo>
                <a:lnTo>
                  <a:pt x="424251" y="115488"/>
                </a:lnTo>
                <a:lnTo>
                  <a:pt x="410749" y="119649"/>
                </a:lnTo>
                <a:lnTo>
                  <a:pt x="396247" y="123263"/>
                </a:lnTo>
                <a:lnTo>
                  <a:pt x="380745" y="126364"/>
                </a:lnTo>
                <a:lnTo>
                  <a:pt x="384607" y="134032"/>
                </a:lnTo>
                <a:lnTo>
                  <a:pt x="388207" y="141795"/>
                </a:lnTo>
                <a:lnTo>
                  <a:pt x="391568" y="149653"/>
                </a:lnTo>
                <a:lnTo>
                  <a:pt x="394715" y="157606"/>
                </a:lnTo>
                <a:lnTo>
                  <a:pt x="414980" y="153007"/>
                </a:lnTo>
                <a:lnTo>
                  <a:pt x="433863" y="147383"/>
                </a:lnTo>
                <a:lnTo>
                  <a:pt x="451365" y="140712"/>
                </a:lnTo>
                <a:lnTo>
                  <a:pt x="467487" y="132968"/>
                </a:lnTo>
                <a:lnTo>
                  <a:pt x="547051" y="132968"/>
                </a:lnTo>
                <a:lnTo>
                  <a:pt x="547846" y="130375"/>
                </a:lnTo>
                <a:lnTo>
                  <a:pt x="550417" y="122808"/>
                </a:lnTo>
                <a:lnTo>
                  <a:pt x="536701" y="120782"/>
                </a:lnTo>
                <a:lnTo>
                  <a:pt x="523747" y="118125"/>
                </a:lnTo>
                <a:lnTo>
                  <a:pt x="511556" y="114825"/>
                </a:lnTo>
                <a:lnTo>
                  <a:pt x="500126" y="110870"/>
                </a:lnTo>
                <a:lnTo>
                  <a:pt x="511984" y="99391"/>
                </a:lnTo>
                <a:lnTo>
                  <a:pt x="516908" y="93471"/>
                </a:lnTo>
                <a:lnTo>
                  <a:pt x="467867" y="93471"/>
                </a:lnTo>
                <a:lnTo>
                  <a:pt x="458987" y="86306"/>
                </a:lnTo>
                <a:lnTo>
                  <a:pt x="457517" y="84835"/>
                </a:lnTo>
                <a:close/>
              </a:path>
              <a:path w="1109345" h="271780">
                <a:moveTo>
                  <a:pt x="389255" y="17144"/>
                </a:moveTo>
                <a:lnTo>
                  <a:pt x="294513" y="17144"/>
                </a:lnTo>
                <a:lnTo>
                  <a:pt x="294513" y="110743"/>
                </a:lnTo>
                <a:lnTo>
                  <a:pt x="389255" y="110743"/>
                </a:lnTo>
                <a:lnTo>
                  <a:pt x="389255" y="80263"/>
                </a:lnTo>
                <a:lnTo>
                  <a:pt x="328294" y="80263"/>
                </a:lnTo>
                <a:lnTo>
                  <a:pt x="328294" y="51942"/>
                </a:lnTo>
                <a:lnTo>
                  <a:pt x="389255" y="51942"/>
                </a:lnTo>
                <a:lnTo>
                  <a:pt x="389255" y="17144"/>
                </a:lnTo>
                <a:close/>
              </a:path>
              <a:path w="1109345" h="271780">
                <a:moveTo>
                  <a:pt x="451167" y="78485"/>
                </a:moveTo>
                <a:lnTo>
                  <a:pt x="389255" y="78485"/>
                </a:lnTo>
                <a:lnTo>
                  <a:pt x="395732" y="87629"/>
                </a:lnTo>
                <a:lnTo>
                  <a:pt x="400050" y="93979"/>
                </a:lnTo>
                <a:lnTo>
                  <a:pt x="402336" y="97662"/>
                </a:lnTo>
                <a:lnTo>
                  <a:pt x="406777" y="93471"/>
                </a:lnTo>
                <a:lnTo>
                  <a:pt x="410844" y="89280"/>
                </a:lnTo>
                <a:lnTo>
                  <a:pt x="415036" y="84835"/>
                </a:lnTo>
                <a:lnTo>
                  <a:pt x="457517" y="84835"/>
                </a:lnTo>
                <a:lnTo>
                  <a:pt x="451167" y="78485"/>
                </a:lnTo>
                <a:close/>
              </a:path>
              <a:path w="1109345" h="271780">
                <a:moveTo>
                  <a:pt x="538202" y="60070"/>
                </a:moveTo>
                <a:lnTo>
                  <a:pt x="497078" y="60070"/>
                </a:lnTo>
                <a:lnTo>
                  <a:pt x="491603" y="69379"/>
                </a:lnTo>
                <a:lnTo>
                  <a:pt x="484901" y="78057"/>
                </a:lnTo>
                <a:lnTo>
                  <a:pt x="476986" y="86092"/>
                </a:lnTo>
                <a:lnTo>
                  <a:pt x="467867" y="93471"/>
                </a:lnTo>
                <a:lnTo>
                  <a:pt x="516908" y="93471"/>
                </a:lnTo>
                <a:lnTo>
                  <a:pt x="522414" y="86852"/>
                </a:lnTo>
                <a:lnTo>
                  <a:pt x="531415" y="73241"/>
                </a:lnTo>
                <a:lnTo>
                  <a:pt x="538202" y="60070"/>
                </a:lnTo>
                <a:close/>
              </a:path>
              <a:path w="1109345" h="271780">
                <a:moveTo>
                  <a:pt x="389255" y="51942"/>
                </a:moveTo>
                <a:lnTo>
                  <a:pt x="355472" y="51942"/>
                </a:lnTo>
                <a:lnTo>
                  <a:pt x="355472" y="80263"/>
                </a:lnTo>
                <a:lnTo>
                  <a:pt x="389255" y="80263"/>
                </a:lnTo>
                <a:lnTo>
                  <a:pt x="389255" y="78485"/>
                </a:lnTo>
                <a:lnTo>
                  <a:pt x="451167" y="78485"/>
                </a:lnTo>
                <a:lnTo>
                  <a:pt x="451024" y="78343"/>
                </a:lnTo>
                <a:lnTo>
                  <a:pt x="443990" y="69594"/>
                </a:lnTo>
                <a:lnTo>
                  <a:pt x="439683" y="62864"/>
                </a:lnTo>
                <a:lnTo>
                  <a:pt x="389255" y="62864"/>
                </a:lnTo>
                <a:lnTo>
                  <a:pt x="389255" y="51942"/>
                </a:lnTo>
                <a:close/>
              </a:path>
              <a:path w="1109345" h="271780">
                <a:moveTo>
                  <a:pt x="431418" y="0"/>
                </a:moveTo>
                <a:lnTo>
                  <a:pt x="423134" y="16787"/>
                </a:lnTo>
                <a:lnTo>
                  <a:pt x="413337" y="32861"/>
                </a:lnTo>
                <a:lnTo>
                  <a:pt x="402040" y="48220"/>
                </a:lnTo>
                <a:lnTo>
                  <a:pt x="389255" y="62864"/>
                </a:lnTo>
                <a:lnTo>
                  <a:pt x="439683" y="62864"/>
                </a:lnTo>
                <a:lnTo>
                  <a:pt x="437895" y="60070"/>
                </a:lnTo>
                <a:lnTo>
                  <a:pt x="538202" y="60070"/>
                </a:lnTo>
                <a:lnTo>
                  <a:pt x="538988" y="58546"/>
                </a:lnTo>
                <a:lnTo>
                  <a:pt x="538988" y="27685"/>
                </a:lnTo>
                <a:lnTo>
                  <a:pt x="457835" y="27685"/>
                </a:lnTo>
                <a:lnTo>
                  <a:pt x="461121" y="22092"/>
                </a:lnTo>
                <a:lnTo>
                  <a:pt x="464312" y="16367"/>
                </a:lnTo>
                <a:lnTo>
                  <a:pt x="467407" y="10523"/>
                </a:lnTo>
                <a:lnTo>
                  <a:pt x="470408" y="4571"/>
                </a:lnTo>
                <a:lnTo>
                  <a:pt x="431418" y="0"/>
                </a:lnTo>
                <a:close/>
              </a:path>
              <a:path w="1109345" h="271780">
                <a:moveTo>
                  <a:pt x="597915" y="253"/>
                </a:moveTo>
                <a:lnTo>
                  <a:pt x="566801" y="20065"/>
                </a:lnTo>
                <a:lnTo>
                  <a:pt x="576613" y="33186"/>
                </a:lnTo>
                <a:lnTo>
                  <a:pt x="586057" y="46640"/>
                </a:lnTo>
                <a:lnTo>
                  <a:pt x="595143" y="60428"/>
                </a:lnTo>
                <a:lnTo>
                  <a:pt x="603885" y="74549"/>
                </a:lnTo>
                <a:lnTo>
                  <a:pt x="637413" y="52450"/>
                </a:lnTo>
                <a:lnTo>
                  <a:pt x="627794" y="38973"/>
                </a:lnTo>
                <a:lnTo>
                  <a:pt x="617997" y="25780"/>
                </a:lnTo>
                <a:lnTo>
                  <a:pt x="608034" y="12874"/>
                </a:lnTo>
                <a:lnTo>
                  <a:pt x="597915" y="253"/>
                </a:lnTo>
                <a:close/>
              </a:path>
              <a:path w="1109345" h="271780">
                <a:moveTo>
                  <a:pt x="808736" y="14604"/>
                </a:moveTo>
                <a:lnTo>
                  <a:pt x="656463" y="14604"/>
                </a:lnTo>
                <a:lnTo>
                  <a:pt x="656463" y="50037"/>
                </a:lnTo>
                <a:lnTo>
                  <a:pt x="808736" y="50037"/>
                </a:lnTo>
                <a:lnTo>
                  <a:pt x="808736" y="14604"/>
                </a:lnTo>
                <a:close/>
              </a:path>
              <a:path w="1109345" h="271780">
                <a:moveTo>
                  <a:pt x="622427" y="93852"/>
                </a:moveTo>
                <a:lnTo>
                  <a:pt x="560069" y="93852"/>
                </a:lnTo>
                <a:lnTo>
                  <a:pt x="560069" y="129793"/>
                </a:lnTo>
                <a:lnTo>
                  <a:pt x="584835" y="129793"/>
                </a:lnTo>
                <a:lnTo>
                  <a:pt x="584835" y="205104"/>
                </a:lnTo>
                <a:lnTo>
                  <a:pt x="577786" y="210746"/>
                </a:lnTo>
                <a:lnTo>
                  <a:pt x="570928" y="216423"/>
                </a:lnTo>
                <a:lnTo>
                  <a:pt x="564261" y="222124"/>
                </a:lnTo>
                <a:lnTo>
                  <a:pt x="557784" y="227837"/>
                </a:lnTo>
                <a:lnTo>
                  <a:pt x="573024" y="270382"/>
                </a:lnTo>
                <a:lnTo>
                  <a:pt x="581148" y="261786"/>
                </a:lnTo>
                <a:lnTo>
                  <a:pt x="589343" y="253333"/>
                </a:lnTo>
                <a:lnTo>
                  <a:pt x="597634" y="245022"/>
                </a:lnTo>
                <a:lnTo>
                  <a:pt x="606043" y="236854"/>
                </a:lnTo>
                <a:lnTo>
                  <a:pt x="826142" y="236854"/>
                </a:lnTo>
                <a:lnTo>
                  <a:pt x="828745" y="229235"/>
                </a:lnTo>
                <a:lnTo>
                  <a:pt x="697545" y="229235"/>
                </a:lnTo>
                <a:lnTo>
                  <a:pt x="683275" y="229044"/>
                </a:lnTo>
                <a:lnTo>
                  <a:pt x="642112" y="220979"/>
                </a:lnTo>
                <a:lnTo>
                  <a:pt x="622427" y="204724"/>
                </a:lnTo>
                <a:lnTo>
                  <a:pt x="622427" y="93852"/>
                </a:lnTo>
                <a:close/>
              </a:path>
              <a:path w="1109345" h="271780">
                <a:moveTo>
                  <a:pt x="826142" y="236854"/>
                </a:moveTo>
                <a:lnTo>
                  <a:pt x="606043" y="236854"/>
                </a:lnTo>
                <a:lnTo>
                  <a:pt x="613136" y="244760"/>
                </a:lnTo>
                <a:lnTo>
                  <a:pt x="659491" y="261449"/>
                </a:lnTo>
                <a:lnTo>
                  <a:pt x="747795" y="263441"/>
                </a:lnTo>
                <a:lnTo>
                  <a:pt x="817117" y="263270"/>
                </a:lnTo>
                <a:lnTo>
                  <a:pt x="826142" y="236854"/>
                </a:lnTo>
                <a:close/>
              </a:path>
              <a:path w="1109345" h="271780">
                <a:moveTo>
                  <a:pt x="829310" y="227583"/>
                </a:moveTo>
                <a:lnTo>
                  <a:pt x="795307" y="228324"/>
                </a:lnTo>
                <a:lnTo>
                  <a:pt x="715136" y="229235"/>
                </a:lnTo>
                <a:lnTo>
                  <a:pt x="828745" y="229235"/>
                </a:lnTo>
                <a:lnTo>
                  <a:pt x="829310" y="227583"/>
                </a:lnTo>
                <a:close/>
              </a:path>
              <a:path w="1109345" h="271780">
                <a:moveTo>
                  <a:pt x="823111" y="197992"/>
                </a:moveTo>
                <a:lnTo>
                  <a:pt x="780795" y="197992"/>
                </a:lnTo>
                <a:lnTo>
                  <a:pt x="784352" y="204342"/>
                </a:lnTo>
                <a:lnTo>
                  <a:pt x="787808" y="210746"/>
                </a:lnTo>
                <a:lnTo>
                  <a:pt x="791210" y="217296"/>
                </a:lnTo>
                <a:lnTo>
                  <a:pt x="824230" y="199897"/>
                </a:lnTo>
                <a:lnTo>
                  <a:pt x="823111" y="197992"/>
                </a:lnTo>
                <a:close/>
              </a:path>
              <a:path w="1109345" h="271780">
                <a:moveTo>
                  <a:pt x="728471" y="118109"/>
                </a:moveTo>
                <a:lnTo>
                  <a:pt x="684021" y="118109"/>
                </a:lnTo>
                <a:lnTo>
                  <a:pt x="673808" y="136491"/>
                </a:lnTo>
                <a:lnTo>
                  <a:pt x="662987" y="152574"/>
                </a:lnTo>
                <a:lnTo>
                  <a:pt x="651571" y="166348"/>
                </a:lnTo>
                <a:lnTo>
                  <a:pt x="639571" y="177800"/>
                </a:lnTo>
                <a:lnTo>
                  <a:pt x="654304" y="208279"/>
                </a:lnTo>
                <a:lnTo>
                  <a:pt x="677140" y="205636"/>
                </a:lnTo>
                <a:lnTo>
                  <a:pt x="705834" y="203041"/>
                </a:lnTo>
                <a:lnTo>
                  <a:pt x="740386" y="200493"/>
                </a:lnTo>
                <a:lnTo>
                  <a:pt x="780795" y="197992"/>
                </a:lnTo>
                <a:lnTo>
                  <a:pt x="823111" y="197992"/>
                </a:lnTo>
                <a:lnTo>
                  <a:pt x="811847" y="178800"/>
                </a:lnTo>
                <a:lnTo>
                  <a:pt x="806492" y="170179"/>
                </a:lnTo>
                <a:lnTo>
                  <a:pt x="693419" y="170179"/>
                </a:lnTo>
                <a:lnTo>
                  <a:pt x="702897" y="157632"/>
                </a:lnTo>
                <a:lnTo>
                  <a:pt x="711898" y="144764"/>
                </a:lnTo>
                <a:lnTo>
                  <a:pt x="720423" y="131585"/>
                </a:lnTo>
                <a:lnTo>
                  <a:pt x="728471" y="118109"/>
                </a:lnTo>
                <a:close/>
              </a:path>
              <a:path w="1109345" h="271780">
                <a:moveTo>
                  <a:pt x="773557" y="120650"/>
                </a:moveTo>
                <a:lnTo>
                  <a:pt x="744092" y="137159"/>
                </a:lnTo>
                <a:lnTo>
                  <a:pt x="748831" y="144351"/>
                </a:lnTo>
                <a:lnTo>
                  <a:pt x="753522" y="151637"/>
                </a:lnTo>
                <a:lnTo>
                  <a:pt x="758166" y="159019"/>
                </a:lnTo>
                <a:lnTo>
                  <a:pt x="762762" y="166496"/>
                </a:lnTo>
                <a:lnTo>
                  <a:pt x="724280" y="168767"/>
                </a:lnTo>
                <a:lnTo>
                  <a:pt x="693419" y="170179"/>
                </a:lnTo>
                <a:lnTo>
                  <a:pt x="806492" y="170179"/>
                </a:lnTo>
                <a:lnTo>
                  <a:pt x="799274" y="158559"/>
                </a:lnTo>
                <a:lnTo>
                  <a:pt x="786511" y="139176"/>
                </a:lnTo>
                <a:lnTo>
                  <a:pt x="773557" y="120650"/>
                </a:lnTo>
                <a:close/>
              </a:path>
              <a:path w="1109345" h="271780">
                <a:moveTo>
                  <a:pt x="824484" y="82676"/>
                </a:moveTo>
                <a:lnTo>
                  <a:pt x="639317" y="82676"/>
                </a:lnTo>
                <a:lnTo>
                  <a:pt x="639317" y="118109"/>
                </a:lnTo>
                <a:lnTo>
                  <a:pt x="824484" y="118109"/>
                </a:lnTo>
                <a:lnTo>
                  <a:pt x="824484" y="82676"/>
                </a:lnTo>
                <a:close/>
              </a:path>
              <a:path w="1109345" h="271780">
                <a:moveTo>
                  <a:pt x="914908" y="222757"/>
                </a:moveTo>
                <a:lnTo>
                  <a:pt x="883285" y="222757"/>
                </a:lnTo>
                <a:lnTo>
                  <a:pt x="883285" y="270890"/>
                </a:lnTo>
                <a:lnTo>
                  <a:pt x="914908" y="270890"/>
                </a:lnTo>
                <a:lnTo>
                  <a:pt x="914908" y="222757"/>
                </a:lnTo>
                <a:close/>
              </a:path>
              <a:path w="1109345" h="271780">
                <a:moveTo>
                  <a:pt x="1020317" y="106933"/>
                </a:moveTo>
                <a:lnTo>
                  <a:pt x="938276" y="106933"/>
                </a:lnTo>
                <a:lnTo>
                  <a:pt x="938276" y="270637"/>
                </a:lnTo>
                <a:lnTo>
                  <a:pt x="967232" y="270637"/>
                </a:lnTo>
                <a:lnTo>
                  <a:pt x="967232" y="217042"/>
                </a:lnTo>
                <a:lnTo>
                  <a:pt x="1020317" y="217042"/>
                </a:lnTo>
                <a:lnTo>
                  <a:pt x="1020317" y="189737"/>
                </a:lnTo>
                <a:lnTo>
                  <a:pt x="967232" y="189737"/>
                </a:lnTo>
                <a:lnTo>
                  <a:pt x="967232" y="174243"/>
                </a:lnTo>
                <a:lnTo>
                  <a:pt x="1020317" y="174243"/>
                </a:lnTo>
                <a:lnTo>
                  <a:pt x="1020317" y="148081"/>
                </a:lnTo>
                <a:lnTo>
                  <a:pt x="967232" y="148081"/>
                </a:lnTo>
                <a:lnTo>
                  <a:pt x="967232" y="132587"/>
                </a:lnTo>
                <a:lnTo>
                  <a:pt x="1020317" y="132587"/>
                </a:lnTo>
                <a:lnTo>
                  <a:pt x="1020317" y="106933"/>
                </a:lnTo>
                <a:close/>
              </a:path>
              <a:path w="1109345" h="271780">
                <a:moveTo>
                  <a:pt x="970407" y="237997"/>
                </a:moveTo>
                <a:lnTo>
                  <a:pt x="971980" y="247092"/>
                </a:lnTo>
                <a:lnTo>
                  <a:pt x="973280" y="255127"/>
                </a:lnTo>
                <a:lnTo>
                  <a:pt x="974318" y="262090"/>
                </a:lnTo>
                <a:lnTo>
                  <a:pt x="975106" y="267969"/>
                </a:lnTo>
                <a:lnTo>
                  <a:pt x="989838" y="268224"/>
                </a:lnTo>
                <a:lnTo>
                  <a:pt x="994663" y="268224"/>
                </a:lnTo>
                <a:lnTo>
                  <a:pt x="1005905" y="266582"/>
                </a:lnTo>
                <a:lnTo>
                  <a:pt x="1013920" y="261667"/>
                </a:lnTo>
                <a:lnTo>
                  <a:pt x="1018720" y="253490"/>
                </a:lnTo>
                <a:lnTo>
                  <a:pt x="1020317" y="242062"/>
                </a:lnTo>
                <a:lnTo>
                  <a:pt x="1020317" y="238378"/>
                </a:lnTo>
                <a:lnTo>
                  <a:pt x="975867" y="238378"/>
                </a:lnTo>
                <a:lnTo>
                  <a:pt x="970407" y="237997"/>
                </a:lnTo>
                <a:close/>
              </a:path>
              <a:path w="1109345" h="271780">
                <a:moveTo>
                  <a:pt x="1030605" y="234695"/>
                </a:moveTo>
                <a:lnTo>
                  <a:pt x="1032013" y="242062"/>
                </a:lnTo>
                <a:lnTo>
                  <a:pt x="1033383" y="250015"/>
                </a:lnTo>
                <a:lnTo>
                  <a:pt x="1034846" y="259365"/>
                </a:lnTo>
                <a:lnTo>
                  <a:pt x="1036065" y="267715"/>
                </a:lnTo>
                <a:lnTo>
                  <a:pt x="1040066" y="267902"/>
                </a:lnTo>
                <a:lnTo>
                  <a:pt x="1046543" y="268065"/>
                </a:lnTo>
                <a:lnTo>
                  <a:pt x="1066927" y="268224"/>
                </a:lnTo>
                <a:lnTo>
                  <a:pt x="1079021" y="266009"/>
                </a:lnTo>
                <a:lnTo>
                  <a:pt x="1087675" y="259365"/>
                </a:lnTo>
                <a:lnTo>
                  <a:pt x="1092876" y="248292"/>
                </a:lnTo>
                <a:lnTo>
                  <a:pt x="1094243" y="236092"/>
                </a:lnTo>
                <a:lnTo>
                  <a:pt x="1053845" y="236092"/>
                </a:lnTo>
                <a:lnTo>
                  <a:pt x="1046353" y="235838"/>
                </a:lnTo>
                <a:lnTo>
                  <a:pt x="1038606" y="235457"/>
                </a:lnTo>
                <a:lnTo>
                  <a:pt x="1030605" y="234695"/>
                </a:lnTo>
                <a:close/>
              </a:path>
              <a:path w="1109345" h="271780">
                <a:moveTo>
                  <a:pt x="1020317" y="217042"/>
                </a:moveTo>
                <a:lnTo>
                  <a:pt x="991362" y="217042"/>
                </a:lnTo>
                <a:lnTo>
                  <a:pt x="991362" y="236346"/>
                </a:lnTo>
                <a:lnTo>
                  <a:pt x="989457" y="238251"/>
                </a:lnTo>
                <a:lnTo>
                  <a:pt x="985646" y="238251"/>
                </a:lnTo>
                <a:lnTo>
                  <a:pt x="980947" y="238378"/>
                </a:lnTo>
                <a:lnTo>
                  <a:pt x="1020317" y="238378"/>
                </a:lnTo>
                <a:lnTo>
                  <a:pt x="1020317" y="217042"/>
                </a:lnTo>
                <a:close/>
              </a:path>
              <a:path w="1109345" h="271780">
                <a:moveTo>
                  <a:pt x="1094613" y="109092"/>
                </a:moveTo>
                <a:lnTo>
                  <a:pt x="1063879" y="109092"/>
                </a:lnTo>
                <a:lnTo>
                  <a:pt x="1063879" y="230758"/>
                </a:lnTo>
                <a:lnTo>
                  <a:pt x="1060450" y="236092"/>
                </a:lnTo>
                <a:lnTo>
                  <a:pt x="1094243" y="236092"/>
                </a:lnTo>
                <a:lnTo>
                  <a:pt x="1094613" y="232790"/>
                </a:lnTo>
                <a:lnTo>
                  <a:pt x="1094613" y="109092"/>
                </a:lnTo>
                <a:close/>
              </a:path>
              <a:path w="1109345" h="271780">
                <a:moveTo>
                  <a:pt x="914908" y="165226"/>
                </a:moveTo>
                <a:lnTo>
                  <a:pt x="883285" y="165226"/>
                </a:lnTo>
                <a:lnTo>
                  <a:pt x="883285" y="189483"/>
                </a:lnTo>
                <a:lnTo>
                  <a:pt x="837818" y="192277"/>
                </a:lnTo>
                <a:lnTo>
                  <a:pt x="838581" y="226567"/>
                </a:lnTo>
                <a:lnTo>
                  <a:pt x="883285" y="222757"/>
                </a:lnTo>
                <a:lnTo>
                  <a:pt x="914908" y="222757"/>
                </a:lnTo>
                <a:lnTo>
                  <a:pt x="914908" y="220217"/>
                </a:lnTo>
                <a:lnTo>
                  <a:pt x="920750" y="219709"/>
                </a:lnTo>
                <a:lnTo>
                  <a:pt x="930656" y="218947"/>
                </a:lnTo>
                <a:lnTo>
                  <a:pt x="930441" y="210823"/>
                </a:lnTo>
                <a:lnTo>
                  <a:pt x="930565" y="189483"/>
                </a:lnTo>
                <a:lnTo>
                  <a:pt x="930620" y="187325"/>
                </a:lnTo>
                <a:lnTo>
                  <a:pt x="914908" y="187325"/>
                </a:lnTo>
                <a:lnTo>
                  <a:pt x="914908" y="165226"/>
                </a:lnTo>
                <a:close/>
              </a:path>
              <a:path w="1109345" h="271780">
                <a:moveTo>
                  <a:pt x="1052449" y="118999"/>
                </a:moveTo>
                <a:lnTo>
                  <a:pt x="1028191" y="118999"/>
                </a:lnTo>
                <a:lnTo>
                  <a:pt x="1028191" y="217042"/>
                </a:lnTo>
                <a:lnTo>
                  <a:pt x="1052449" y="217042"/>
                </a:lnTo>
                <a:lnTo>
                  <a:pt x="1052449" y="118999"/>
                </a:lnTo>
                <a:close/>
              </a:path>
              <a:path w="1109345" h="271780">
                <a:moveTo>
                  <a:pt x="1020317" y="174243"/>
                </a:moveTo>
                <a:lnTo>
                  <a:pt x="991362" y="174243"/>
                </a:lnTo>
                <a:lnTo>
                  <a:pt x="991362" y="189737"/>
                </a:lnTo>
                <a:lnTo>
                  <a:pt x="1020317" y="189737"/>
                </a:lnTo>
                <a:lnTo>
                  <a:pt x="1020317" y="174243"/>
                </a:lnTo>
                <a:close/>
              </a:path>
              <a:path w="1109345" h="271780">
                <a:moveTo>
                  <a:pt x="930656" y="185927"/>
                </a:moveTo>
                <a:lnTo>
                  <a:pt x="925194" y="186562"/>
                </a:lnTo>
                <a:lnTo>
                  <a:pt x="914908" y="187325"/>
                </a:lnTo>
                <a:lnTo>
                  <a:pt x="930620" y="187325"/>
                </a:lnTo>
                <a:lnTo>
                  <a:pt x="930656" y="185927"/>
                </a:lnTo>
                <a:close/>
              </a:path>
              <a:path w="1109345" h="271780">
                <a:moveTo>
                  <a:pt x="883285" y="68833"/>
                </a:moveTo>
                <a:lnTo>
                  <a:pt x="853059" y="68833"/>
                </a:lnTo>
                <a:lnTo>
                  <a:pt x="849531" y="86217"/>
                </a:lnTo>
                <a:lnTo>
                  <a:pt x="846525" y="100030"/>
                </a:lnTo>
                <a:lnTo>
                  <a:pt x="843200" y="114196"/>
                </a:lnTo>
                <a:lnTo>
                  <a:pt x="839724" y="127888"/>
                </a:lnTo>
                <a:lnTo>
                  <a:pt x="839724" y="165226"/>
                </a:lnTo>
                <a:lnTo>
                  <a:pt x="929005" y="165226"/>
                </a:lnTo>
                <a:lnTo>
                  <a:pt x="929005" y="133095"/>
                </a:lnTo>
                <a:lnTo>
                  <a:pt x="868553" y="133095"/>
                </a:lnTo>
                <a:lnTo>
                  <a:pt x="872247" y="118143"/>
                </a:lnTo>
                <a:lnTo>
                  <a:pt x="875918" y="102441"/>
                </a:lnTo>
                <a:lnTo>
                  <a:pt x="879876" y="84669"/>
                </a:lnTo>
                <a:lnTo>
                  <a:pt x="883285" y="68833"/>
                </a:lnTo>
                <a:close/>
              </a:path>
              <a:path w="1109345" h="271780">
                <a:moveTo>
                  <a:pt x="1020317" y="132587"/>
                </a:moveTo>
                <a:lnTo>
                  <a:pt x="991362" y="132587"/>
                </a:lnTo>
                <a:lnTo>
                  <a:pt x="991362" y="148081"/>
                </a:lnTo>
                <a:lnTo>
                  <a:pt x="1020317" y="148081"/>
                </a:lnTo>
                <a:lnTo>
                  <a:pt x="1020317" y="132587"/>
                </a:lnTo>
                <a:close/>
              </a:path>
              <a:path w="1109345" h="271780">
                <a:moveTo>
                  <a:pt x="914908" y="85216"/>
                </a:moveTo>
                <a:lnTo>
                  <a:pt x="883285" y="85216"/>
                </a:lnTo>
                <a:lnTo>
                  <a:pt x="883285" y="133095"/>
                </a:lnTo>
                <a:lnTo>
                  <a:pt x="914908" y="133095"/>
                </a:lnTo>
                <a:lnTo>
                  <a:pt x="914908" y="85216"/>
                </a:lnTo>
                <a:close/>
              </a:path>
              <a:path w="1109345" h="271780">
                <a:moveTo>
                  <a:pt x="1101274" y="85725"/>
                </a:moveTo>
                <a:lnTo>
                  <a:pt x="1061085" y="85725"/>
                </a:lnTo>
                <a:lnTo>
                  <a:pt x="1067659" y="90747"/>
                </a:lnTo>
                <a:lnTo>
                  <a:pt x="1074518" y="95573"/>
                </a:lnTo>
                <a:lnTo>
                  <a:pt x="1081426" y="100030"/>
                </a:lnTo>
                <a:lnTo>
                  <a:pt x="1088643" y="104266"/>
                </a:lnTo>
                <a:lnTo>
                  <a:pt x="1094469" y="95519"/>
                </a:lnTo>
                <a:lnTo>
                  <a:pt x="1099804" y="87772"/>
                </a:lnTo>
                <a:lnTo>
                  <a:pt x="1101274" y="85725"/>
                </a:lnTo>
                <a:close/>
              </a:path>
              <a:path w="1109345" h="271780">
                <a:moveTo>
                  <a:pt x="936116" y="36702"/>
                </a:moveTo>
                <a:lnTo>
                  <a:pt x="837818" y="36702"/>
                </a:lnTo>
                <a:lnTo>
                  <a:pt x="837818" y="68833"/>
                </a:lnTo>
                <a:lnTo>
                  <a:pt x="933195" y="68833"/>
                </a:lnTo>
                <a:lnTo>
                  <a:pt x="930020" y="70865"/>
                </a:lnTo>
                <a:lnTo>
                  <a:pt x="926845" y="72643"/>
                </a:lnTo>
                <a:lnTo>
                  <a:pt x="923543" y="74294"/>
                </a:lnTo>
                <a:lnTo>
                  <a:pt x="927856" y="79607"/>
                </a:lnTo>
                <a:lnTo>
                  <a:pt x="932799" y="86217"/>
                </a:lnTo>
                <a:lnTo>
                  <a:pt x="938385" y="94136"/>
                </a:lnTo>
                <a:lnTo>
                  <a:pt x="944626" y="103377"/>
                </a:lnTo>
                <a:lnTo>
                  <a:pt x="950362" y="99564"/>
                </a:lnTo>
                <a:lnTo>
                  <a:pt x="956232" y="95519"/>
                </a:lnTo>
                <a:lnTo>
                  <a:pt x="961360" y="91840"/>
                </a:lnTo>
                <a:lnTo>
                  <a:pt x="966596" y="87883"/>
                </a:lnTo>
                <a:lnTo>
                  <a:pt x="1061085" y="87883"/>
                </a:lnTo>
                <a:lnTo>
                  <a:pt x="1061085" y="85725"/>
                </a:lnTo>
                <a:lnTo>
                  <a:pt x="1101274" y="85725"/>
                </a:lnTo>
                <a:lnTo>
                  <a:pt x="1104771" y="80853"/>
                </a:lnTo>
                <a:lnTo>
                  <a:pt x="1109344" y="74802"/>
                </a:lnTo>
                <a:lnTo>
                  <a:pt x="1096172" y="67182"/>
                </a:lnTo>
                <a:lnTo>
                  <a:pt x="936116" y="67182"/>
                </a:lnTo>
                <a:lnTo>
                  <a:pt x="936116" y="36702"/>
                </a:lnTo>
                <a:close/>
              </a:path>
              <a:path w="1109345" h="271780">
                <a:moveTo>
                  <a:pt x="1061085" y="87883"/>
                </a:moveTo>
                <a:lnTo>
                  <a:pt x="966596" y="87883"/>
                </a:lnTo>
                <a:lnTo>
                  <a:pt x="966596" y="94995"/>
                </a:lnTo>
                <a:lnTo>
                  <a:pt x="1061085" y="94995"/>
                </a:lnTo>
                <a:lnTo>
                  <a:pt x="1061085" y="87883"/>
                </a:lnTo>
                <a:close/>
              </a:path>
              <a:path w="1109345" h="271780">
                <a:moveTo>
                  <a:pt x="1044320" y="4063"/>
                </a:moveTo>
                <a:lnTo>
                  <a:pt x="999870" y="4063"/>
                </a:lnTo>
                <a:lnTo>
                  <a:pt x="988034" y="21873"/>
                </a:lnTo>
                <a:lnTo>
                  <a:pt x="973470" y="38338"/>
                </a:lnTo>
                <a:lnTo>
                  <a:pt x="956169" y="53445"/>
                </a:lnTo>
                <a:lnTo>
                  <a:pt x="936116" y="67182"/>
                </a:lnTo>
                <a:lnTo>
                  <a:pt x="1096172" y="67182"/>
                </a:lnTo>
                <a:lnTo>
                  <a:pt x="1093318" y="65531"/>
                </a:lnTo>
                <a:lnTo>
                  <a:pt x="992251" y="65531"/>
                </a:lnTo>
                <a:lnTo>
                  <a:pt x="997920" y="59771"/>
                </a:lnTo>
                <a:lnTo>
                  <a:pt x="1003786" y="53445"/>
                </a:lnTo>
                <a:lnTo>
                  <a:pt x="1009592" y="46868"/>
                </a:lnTo>
                <a:lnTo>
                  <a:pt x="1015618" y="39750"/>
                </a:lnTo>
                <a:lnTo>
                  <a:pt x="1060824" y="39750"/>
                </a:lnTo>
                <a:lnTo>
                  <a:pt x="1053177" y="32386"/>
                </a:lnTo>
                <a:lnTo>
                  <a:pt x="1037463" y="13334"/>
                </a:lnTo>
                <a:lnTo>
                  <a:pt x="1044320" y="4063"/>
                </a:lnTo>
                <a:close/>
              </a:path>
              <a:path w="1109345" h="271780">
                <a:moveTo>
                  <a:pt x="1060824" y="39750"/>
                </a:moveTo>
                <a:lnTo>
                  <a:pt x="1015618" y="39750"/>
                </a:lnTo>
                <a:lnTo>
                  <a:pt x="1021286" y="46368"/>
                </a:lnTo>
                <a:lnTo>
                  <a:pt x="1027660" y="53546"/>
                </a:lnTo>
                <a:lnTo>
                  <a:pt x="1032906" y="59271"/>
                </a:lnTo>
                <a:lnTo>
                  <a:pt x="1038860" y="65531"/>
                </a:lnTo>
                <a:lnTo>
                  <a:pt x="1093318" y="65531"/>
                </a:lnTo>
                <a:lnTo>
                  <a:pt x="1089130" y="63109"/>
                </a:lnTo>
                <a:lnTo>
                  <a:pt x="1070403" y="48974"/>
                </a:lnTo>
                <a:lnTo>
                  <a:pt x="1060824" y="39750"/>
                </a:lnTo>
                <a:close/>
              </a:path>
              <a:path w="1109345" h="271780">
                <a:moveTo>
                  <a:pt x="864488" y="1904"/>
                </a:moveTo>
                <a:lnTo>
                  <a:pt x="863153" y="10878"/>
                </a:lnTo>
                <a:lnTo>
                  <a:pt x="861806" y="19684"/>
                </a:lnTo>
                <a:lnTo>
                  <a:pt x="860338" y="28874"/>
                </a:lnTo>
                <a:lnTo>
                  <a:pt x="859028" y="36702"/>
                </a:lnTo>
                <a:lnTo>
                  <a:pt x="890142" y="36702"/>
                </a:lnTo>
                <a:lnTo>
                  <a:pt x="891726" y="28301"/>
                </a:lnTo>
                <a:lnTo>
                  <a:pt x="896365" y="4317"/>
                </a:lnTo>
                <a:lnTo>
                  <a:pt x="864488" y="1904"/>
                </a:lnTo>
                <a:close/>
              </a:path>
            </a:pathLst>
          </a:custGeom>
          <a:solidFill>
            <a:srgbClr val="F86423">
              <a:alpha val="79998"/>
            </a:srgbClr>
          </a:solidFill>
        </p:spPr>
        <p:txBody>
          <a:bodyPr wrap="square" lIns="0" tIns="0" rIns="0" bIns="0" rtlCol="0"/>
          <a:lstStyle/>
          <a:p>
            <a:endParaRPr/>
          </a:p>
        </p:txBody>
      </p:sp>
      <p:sp>
        <p:nvSpPr>
          <p:cNvPr id="20" name="object 20"/>
          <p:cNvSpPr/>
          <p:nvPr/>
        </p:nvSpPr>
        <p:spPr>
          <a:xfrm>
            <a:off x="7744968" y="2089150"/>
            <a:ext cx="644525" cy="279400"/>
          </a:xfrm>
          <a:custGeom>
            <a:avLst/>
            <a:gdLst/>
            <a:ahLst/>
            <a:cxnLst/>
            <a:rect l="l" t="t" r="r" b="b"/>
            <a:pathLst>
              <a:path w="644525" h="279400">
                <a:moveTo>
                  <a:pt x="86232" y="20827"/>
                </a:moveTo>
                <a:lnTo>
                  <a:pt x="50037" y="20827"/>
                </a:lnTo>
                <a:lnTo>
                  <a:pt x="28128" y="48807"/>
                </a:lnTo>
                <a:lnTo>
                  <a:pt x="12493" y="79597"/>
                </a:lnTo>
                <a:lnTo>
                  <a:pt x="3121" y="113196"/>
                </a:lnTo>
                <a:lnTo>
                  <a:pt x="0" y="149605"/>
                </a:lnTo>
                <a:lnTo>
                  <a:pt x="3117" y="185418"/>
                </a:lnTo>
                <a:lnTo>
                  <a:pt x="12461" y="218932"/>
                </a:lnTo>
                <a:lnTo>
                  <a:pt x="28021" y="250136"/>
                </a:lnTo>
                <a:lnTo>
                  <a:pt x="49783" y="279019"/>
                </a:lnTo>
                <a:lnTo>
                  <a:pt x="85978" y="279019"/>
                </a:lnTo>
                <a:lnTo>
                  <a:pt x="64883" y="248775"/>
                </a:lnTo>
                <a:lnTo>
                  <a:pt x="49799" y="217090"/>
                </a:lnTo>
                <a:lnTo>
                  <a:pt x="40741" y="183953"/>
                </a:lnTo>
                <a:lnTo>
                  <a:pt x="37718" y="149351"/>
                </a:lnTo>
                <a:lnTo>
                  <a:pt x="40763" y="114893"/>
                </a:lnTo>
                <a:lnTo>
                  <a:pt x="49879" y="81994"/>
                </a:lnTo>
                <a:lnTo>
                  <a:pt x="65043" y="50643"/>
                </a:lnTo>
                <a:lnTo>
                  <a:pt x="86232" y="20827"/>
                </a:lnTo>
                <a:close/>
              </a:path>
              <a:path w="644525" h="279400">
                <a:moveTo>
                  <a:pt x="152273" y="167766"/>
                </a:moveTo>
                <a:lnTo>
                  <a:pt x="145822" y="188388"/>
                </a:lnTo>
                <a:lnTo>
                  <a:pt x="138811" y="209200"/>
                </a:lnTo>
                <a:lnTo>
                  <a:pt x="130948" y="230989"/>
                </a:lnTo>
                <a:lnTo>
                  <a:pt x="122300" y="253491"/>
                </a:lnTo>
                <a:lnTo>
                  <a:pt x="131663" y="257609"/>
                </a:lnTo>
                <a:lnTo>
                  <a:pt x="159130" y="270128"/>
                </a:lnTo>
                <a:lnTo>
                  <a:pt x="167963" y="240603"/>
                </a:lnTo>
                <a:lnTo>
                  <a:pt x="175402" y="216042"/>
                </a:lnTo>
                <a:lnTo>
                  <a:pt x="181437" y="196459"/>
                </a:lnTo>
                <a:lnTo>
                  <a:pt x="186054" y="181863"/>
                </a:lnTo>
                <a:lnTo>
                  <a:pt x="152273" y="167766"/>
                </a:lnTo>
                <a:close/>
              </a:path>
              <a:path w="644525" h="279400">
                <a:moveTo>
                  <a:pt x="346455" y="84327"/>
                </a:moveTo>
                <a:lnTo>
                  <a:pt x="198881" y="84327"/>
                </a:lnTo>
                <a:lnTo>
                  <a:pt x="198881" y="213487"/>
                </a:lnTo>
                <a:lnTo>
                  <a:pt x="202027" y="234676"/>
                </a:lnTo>
                <a:lnTo>
                  <a:pt x="211470" y="249840"/>
                </a:lnTo>
                <a:lnTo>
                  <a:pt x="227224" y="258956"/>
                </a:lnTo>
                <a:lnTo>
                  <a:pt x="249300" y="262000"/>
                </a:lnTo>
                <a:lnTo>
                  <a:pt x="306450" y="262000"/>
                </a:lnTo>
                <a:lnTo>
                  <a:pt x="345566" y="256794"/>
                </a:lnTo>
                <a:lnTo>
                  <a:pt x="369778" y="226822"/>
                </a:lnTo>
                <a:lnTo>
                  <a:pt x="259079" y="226822"/>
                </a:lnTo>
                <a:lnTo>
                  <a:pt x="250005" y="225583"/>
                </a:lnTo>
                <a:lnTo>
                  <a:pt x="243538" y="222440"/>
                </a:lnTo>
                <a:lnTo>
                  <a:pt x="239666" y="217392"/>
                </a:lnTo>
                <a:lnTo>
                  <a:pt x="238415" y="210635"/>
                </a:lnTo>
                <a:lnTo>
                  <a:pt x="238378" y="118110"/>
                </a:lnTo>
                <a:lnTo>
                  <a:pt x="345406" y="118110"/>
                </a:lnTo>
                <a:lnTo>
                  <a:pt x="346455" y="84327"/>
                </a:lnTo>
                <a:close/>
              </a:path>
              <a:path w="644525" h="279400">
                <a:moveTo>
                  <a:pt x="338581" y="182625"/>
                </a:moveTo>
                <a:lnTo>
                  <a:pt x="329818" y="220599"/>
                </a:lnTo>
                <a:lnTo>
                  <a:pt x="324484" y="223012"/>
                </a:lnTo>
                <a:lnTo>
                  <a:pt x="319150" y="225551"/>
                </a:lnTo>
                <a:lnTo>
                  <a:pt x="311784" y="226822"/>
                </a:lnTo>
                <a:lnTo>
                  <a:pt x="369778" y="226822"/>
                </a:lnTo>
                <a:lnTo>
                  <a:pt x="371046" y="222265"/>
                </a:lnTo>
                <a:lnTo>
                  <a:pt x="373839" y="210438"/>
                </a:lnTo>
                <a:lnTo>
                  <a:pt x="376681" y="196850"/>
                </a:lnTo>
                <a:lnTo>
                  <a:pt x="369514" y="194448"/>
                </a:lnTo>
                <a:lnTo>
                  <a:pt x="360775" y="191262"/>
                </a:lnTo>
                <a:lnTo>
                  <a:pt x="350464" y="187313"/>
                </a:lnTo>
                <a:lnTo>
                  <a:pt x="338581" y="182625"/>
                </a:lnTo>
                <a:close/>
              </a:path>
              <a:path w="644525" h="279400">
                <a:moveTo>
                  <a:pt x="256031" y="161671"/>
                </a:moveTo>
                <a:lnTo>
                  <a:pt x="258294" y="170100"/>
                </a:lnTo>
                <a:lnTo>
                  <a:pt x="260508" y="179006"/>
                </a:lnTo>
                <a:lnTo>
                  <a:pt x="262675" y="188388"/>
                </a:lnTo>
                <a:lnTo>
                  <a:pt x="264795" y="198247"/>
                </a:lnTo>
                <a:lnTo>
                  <a:pt x="306197" y="197358"/>
                </a:lnTo>
                <a:lnTo>
                  <a:pt x="341582" y="168322"/>
                </a:lnTo>
                <a:lnTo>
                  <a:pt x="342601" y="163067"/>
                </a:lnTo>
                <a:lnTo>
                  <a:pt x="287527" y="163067"/>
                </a:lnTo>
                <a:lnTo>
                  <a:pt x="281624" y="162992"/>
                </a:lnTo>
                <a:lnTo>
                  <a:pt x="274399" y="162750"/>
                </a:lnTo>
                <a:lnTo>
                  <a:pt x="265864" y="162317"/>
                </a:lnTo>
                <a:lnTo>
                  <a:pt x="256031" y="161671"/>
                </a:lnTo>
                <a:close/>
              </a:path>
              <a:path w="644525" h="279400">
                <a:moveTo>
                  <a:pt x="126364" y="111633"/>
                </a:moveTo>
                <a:lnTo>
                  <a:pt x="105155" y="137795"/>
                </a:lnTo>
                <a:lnTo>
                  <a:pt x="114845" y="145772"/>
                </a:lnTo>
                <a:lnTo>
                  <a:pt x="124856" y="154273"/>
                </a:lnTo>
                <a:lnTo>
                  <a:pt x="135177" y="163298"/>
                </a:lnTo>
                <a:lnTo>
                  <a:pt x="145796" y="172847"/>
                </a:lnTo>
                <a:lnTo>
                  <a:pt x="169417" y="143763"/>
                </a:lnTo>
                <a:lnTo>
                  <a:pt x="126364" y="111633"/>
                </a:lnTo>
                <a:close/>
              </a:path>
              <a:path w="644525" h="279400">
                <a:moveTo>
                  <a:pt x="345406" y="118110"/>
                </a:moveTo>
                <a:lnTo>
                  <a:pt x="308355" y="118110"/>
                </a:lnTo>
                <a:lnTo>
                  <a:pt x="308115" y="134209"/>
                </a:lnTo>
                <a:lnTo>
                  <a:pt x="307387" y="146319"/>
                </a:lnTo>
                <a:lnTo>
                  <a:pt x="306159" y="154453"/>
                </a:lnTo>
                <a:lnTo>
                  <a:pt x="304418" y="158623"/>
                </a:lnTo>
                <a:lnTo>
                  <a:pt x="301751" y="161544"/>
                </a:lnTo>
                <a:lnTo>
                  <a:pt x="296163" y="163067"/>
                </a:lnTo>
                <a:lnTo>
                  <a:pt x="342601" y="163067"/>
                </a:lnTo>
                <a:lnTo>
                  <a:pt x="343620" y="157811"/>
                </a:lnTo>
                <a:lnTo>
                  <a:pt x="344501" y="146319"/>
                </a:lnTo>
                <a:lnTo>
                  <a:pt x="344610" y="143763"/>
                </a:lnTo>
                <a:lnTo>
                  <a:pt x="345406" y="118110"/>
                </a:lnTo>
                <a:close/>
              </a:path>
              <a:path w="644525" h="279400">
                <a:moveTo>
                  <a:pt x="148971" y="64515"/>
                </a:moveTo>
                <a:lnTo>
                  <a:pt x="127761" y="90042"/>
                </a:lnTo>
                <a:lnTo>
                  <a:pt x="139882" y="99304"/>
                </a:lnTo>
                <a:lnTo>
                  <a:pt x="150907" y="108029"/>
                </a:lnTo>
                <a:lnTo>
                  <a:pt x="160837" y="116206"/>
                </a:lnTo>
                <a:lnTo>
                  <a:pt x="169672" y="123825"/>
                </a:lnTo>
                <a:lnTo>
                  <a:pt x="192531" y="96647"/>
                </a:lnTo>
                <a:lnTo>
                  <a:pt x="185457" y="90715"/>
                </a:lnTo>
                <a:lnTo>
                  <a:pt x="175847" y="83391"/>
                </a:lnTo>
                <a:lnTo>
                  <a:pt x="163689" y="74662"/>
                </a:lnTo>
                <a:lnTo>
                  <a:pt x="148971" y="64515"/>
                </a:lnTo>
                <a:close/>
              </a:path>
              <a:path w="644525" h="279400">
                <a:moveTo>
                  <a:pt x="212216" y="54355"/>
                </a:moveTo>
                <a:lnTo>
                  <a:pt x="174878" y="54355"/>
                </a:lnTo>
                <a:lnTo>
                  <a:pt x="174878" y="72136"/>
                </a:lnTo>
                <a:lnTo>
                  <a:pt x="212216" y="72136"/>
                </a:lnTo>
                <a:lnTo>
                  <a:pt x="212216" y="54355"/>
                </a:lnTo>
                <a:close/>
              </a:path>
              <a:path w="644525" h="279400">
                <a:moveTo>
                  <a:pt x="309117" y="54355"/>
                </a:moveTo>
                <a:lnTo>
                  <a:pt x="272160" y="54355"/>
                </a:lnTo>
                <a:lnTo>
                  <a:pt x="272160" y="72136"/>
                </a:lnTo>
                <a:lnTo>
                  <a:pt x="309117" y="72136"/>
                </a:lnTo>
                <a:lnTo>
                  <a:pt x="309117" y="54355"/>
                </a:lnTo>
                <a:close/>
              </a:path>
              <a:path w="644525" h="279400">
                <a:moveTo>
                  <a:pt x="376935" y="20065"/>
                </a:moveTo>
                <a:lnTo>
                  <a:pt x="106806" y="20065"/>
                </a:lnTo>
                <a:lnTo>
                  <a:pt x="106806" y="54355"/>
                </a:lnTo>
                <a:lnTo>
                  <a:pt x="376935" y="54355"/>
                </a:lnTo>
                <a:lnTo>
                  <a:pt x="376935" y="20065"/>
                </a:lnTo>
                <a:close/>
              </a:path>
              <a:path w="644525" h="279400">
                <a:moveTo>
                  <a:pt x="212216" y="0"/>
                </a:moveTo>
                <a:lnTo>
                  <a:pt x="174878" y="0"/>
                </a:lnTo>
                <a:lnTo>
                  <a:pt x="174878" y="20065"/>
                </a:lnTo>
                <a:lnTo>
                  <a:pt x="212216" y="20065"/>
                </a:lnTo>
                <a:lnTo>
                  <a:pt x="212216" y="0"/>
                </a:lnTo>
                <a:close/>
              </a:path>
              <a:path w="644525" h="279400">
                <a:moveTo>
                  <a:pt x="309117" y="0"/>
                </a:moveTo>
                <a:lnTo>
                  <a:pt x="272160" y="0"/>
                </a:lnTo>
                <a:lnTo>
                  <a:pt x="272160" y="20065"/>
                </a:lnTo>
                <a:lnTo>
                  <a:pt x="309117" y="20065"/>
                </a:lnTo>
                <a:lnTo>
                  <a:pt x="309117" y="0"/>
                </a:lnTo>
                <a:close/>
              </a:path>
              <a:path w="644525" h="279400">
                <a:moveTo>
                  <a:pt x="644398" y="10287"/>
                </a:moveTo>
                <a:lnTo>
                  <a:pt x="396621" y="10287"/>
                </a:lnTo>
                <a:lnTo>
                  <a:pt x="396621" y="266319"/>
                </a:lnTo>
                <a:lnTo>
                  <a:pt x="432307" y="266319"/>
                </a:lnTo>
                <a:lnTo>
                  <a:pt x="432307" y="256539"/>
                </a:lnTo>
                <a:lnTo>
                  <a:pt x="644398" y="256539"/>
                </a:lnTo>
                <a:lnTo>
                  <a:pt x="644398" y="226567"/>
                </a:lnTo>
                <a:lnTo>
                  <a:pt x="432307" y="226567"/>
                </a:lnTo>
                <a:lnTo>
                  <a:pt x="432307" y="40259"/>
                </a:lnTo>
                <a:lnTo>
                  <a:pt x="644398" y="40259"/>
                </a:lnTo>
                <a:lnTo>
                  <a:pt x="644398" y="10287"/>
                </a:lnTo>
                <a:close/>
              </a:path>
              <a:path w="644525" h="279400">
                <a:moveTo>
                  <a:pt x="644398" y="256539"/>
                </a:moveTo>
                <a:lnTo>
                  <a:pt x="608710" y="256539"/>
                </a:lnTo>
                <a:lnTo>
                  <a:pt x="608710" y="266064"/>
                </a:lnTo>
                <a:lnTo>
                  <a:pt x="644398" y="266064"/>
                </a:lnTo>
                <a:lnTo>
                  <a:pt x="644398" y="256539"/>
                </a:lnTo>
                <a:close/>
              </a:path>
              <a:path w="644525" h="279400">
                <a:moveTo>
                  <a:pt x="644398" y="40259"/>
                </a:moveTo>
                <a:lnTo>
                  <a:pt x="608710" y="40259"/>
                </a:lnTo>
                <a:lnTo>
                  <a:pt x="608710" y="226567"/>
                </a:lnTo>
                <a:lnTo>
                  <a:pt x="644398" y="226567"/>
                </a:lnTo>
                <a:lnTo>
                  <a:pt x="644398" y="40259"/>
                </a:lnTo>
                <a:close/>
              </a:path>
              <a:path w="644525" h="279400">
                <a:moveTo>
                  <a:pt x="529716" y="173482"/>
                </a:moveTo>
                <a:lnTo>
                  <a:pt x="495934" y="173482"/>
                </a:lnTo>
                <a:lnTo>
                  <a:pt x="495934" y="219963"/>
                </a:lnTo>
                <a:lnTo>
                  <a:pt x="529716" y="219963"/>
                </a:lnTo>
                <a:lnTo>
                  <a:pt x="529716" y="173482"/>
                </a:lnTo>
                <a:close/>
              </a:path>
              <a:path w="644525" h="279400">
                <a:moveTo>
                  <a:pt x="535812" y="187578"/>
                </a:moveTo>
                <a:lnTo>
                  <a:pt x="538023" y="196596"/>
                </a:lnTo>
                <a:lnTo>
                  <a:pt x="539623" y="204470"/>
                </a:lnTo>
                <a:lnTo>
                  <a:pt x="540892" y="212089"/>
                </a:lnTo>
                <a:lnTo>
                  <a:pt x="554849" y="212373"/>
                </a:lnTo>
                <a:lnTo>
                  <a:pt x="594232" y="201422"/>
                </a:lnTo>
                <a:lnTo>
                  <a:pt x="599920" y="188975"/>
                </a:lnTo>
                <a:lnTo>
                  <a:pt x="549782" y="188975"/>
                </a:lnTo>
                <a:lnTo>
                  <a:pt x="542416" y="188467"/>
                </a:lnTo>
                <a:lnTo>
                  <a:pt x="535812" y="187578"/>
                </a:lnTo>
                <a:close/>
              </a:path>
              <a:path w="644525" h="279400">
                <a:moveTo>
                  <a:pt x="602741" y="145923"/>
                </a:moveTo>
                <a:lnTo>
                  <a:pt x="437133" y="145923"/>
                </a:lnTo>
                <a:lnTo>
                  <a:pt x="437133" y="173482"/>
                </a:lnTo>
                <a:lnTo>
                  <a:pt x="567943" y="173482"/>
                </a:lnTo>
                <a:lnTo>
                  <a:pt x="567435" y="179704"/>
                </a:lnTo>
                <a:lnTo>
                  <a:pt x="567054" y="182372"/>
                </a:lnTo>
                <a:lnTo>
                  <a:pt x="567054" y="186816"/>
                </a:lnTo>
                <a:lnTo>
                  <a:pt x="563879" y="188975"/>
                </a:lnTo>
                <a:lnTo>
                  <a:pt x="599920" y="188975"/>
                </a:lnTo>
                <a:lnTo>
                  <a:pt x="602741" y="145923"/>
                </a:lnTo>
                <a:close/>
              </a:path>
              <a:path w="644525" h="279400">
                <a:moveTo>
                  <a:pt x="529716" y="129794"/>
                </a:moveTo>
                <a:lnTo>
                  <a:pt x="495934" y="129794"/>
                </a:lnTo>
                <a:lnTo>
                  <a:pt x="495934" y="145923"/>
                </a:lnTo>
                <a:lnTo>
                  <a:pt x="529716" y="145923"/>
                </a:lnTo>
                <a:lnTo>
                  <a:pt x="529716" y="129794"/>
                </a:lnTo>
                <a:close/>
              </a:path>
              <a:path w="644525" h="279400">
                <a:moveTo>
                  <a:pt x="591057" y="102615"/>
                </a:moveTo>
                <a:lnTo>
                  <a:pt x="448563" y="102615"/>
                </a:lnTo>
                <a:lnTo>
                  <a:pt x="448563" y="129794"/>
                </a:lnTo>
                <a:lnTo>
                  <a:pt x="591057" y="129794"/>
                </a:lnTo>
                <a:lnTo>
                  <a:pt x="591057" y="102615"/>
                </a:lnTo>
                <a:close/>
              </a:path>
              <a:path w="644525" h="279400">
                <a:moveTo>
                  <a:pt x="529716" y="86487"/>
                </a:moveTo>
                <a:lnTo>
                  <a:pt x="495934" y="86487"/>
                </a:lnTo>
                <a:lnTo>
                  <a:pt x="495934" y="102615"/>
                </a:lnTo>
                <a:lnTo>
                  <a:pt x="529716" y="102615"/>
                </a:lnTo>
                <a:lnTo>
                  <a:pt x="529716" y="86487"/>
                </a:lnTo>
                <a:close/>
              </a:path>
              <a:path w="644525" h="279400">
                <a:moveTo>
                  <a:pt x="600836" y="59054"/>
                </a:moveTo>
                <a:lnTo>
                  <a:pt x="439927" y="59054"/>
                </a:lnTo>
                <a:lnTo>
                  <a:pt x="439927" y="86487"/>
                </a:lnTo>
                <a:lnTo>
                  <a:pt x="600836" y="86487"/>
                </a:lnTo>
                <a:lnTo>
                  <a:pt x="600836" y="59054"/>
                </a:lnTo>
                <a:close/>
              </a:path>
              <a:path w="644525" h="279400">
                <a:moveTo>
                  <a:pt x="529716" y="46736"/>
                </a:moveTo>
                <a:lnTo>
                  <a:pt x="495934" y="46736"/>
                </a:lnTo>
                <a:lnTo>
                  <a:pt x="495934" y="59054"/>
                </a:lnTo>
                <a:lnTo>
                  <a:pt x="529716" y="59054"/>
                </a:lnTo>
                <a:lnTo>
                  <a:pt x="529716" y="46736"/>
                </a:lnTo>
                <a:close/>
              </a:path>
            </a:pathLst>
          </a:custGeom>
          <a:solidFill>
            <a:srgbClr val="F86423">
              <a:alpha val="79998"/>
            </a:srgbClr>
          </a:solidFill>
        </p:spPr>
        <p:txBody>
          <a:bodyPr wrap="square" lIns="0" tIns="0" rIns="0" bIns="0" rtlCol="0"/>
          <a:lstStyle/>
          <a:p>
            <a:endParaRPr/>
          </a:p>
        </p:txBody>
      </p:sp>
      <p:sp>
        <p:nvSpPr>
          <p:cNvPr id="21" name="object 21"/>
          <p:cNvSpPr/>
          <p:nvPr/>
        </p:nvSpPr>
        <p:spPr>
          <a:xfrm>
            <a:off x="8420204" y="2140330"/>
            <a:ext cx="109750" cy="182753"/>
          </a:xfrm>
          <a:prstGeom prst="rect">
            <a:avLst/>
          </a:prstGeom>
          <a:blipFill>
            <a:blip r:embed="rId9"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2" name="object 22"/>
          <p:cNvSpPr/>
          <p:nvPr/>
        </p:nvSpPr>
        <p:spPr>
          <a:xfrm>
            <a:off x="8560816" y="2109977"/>
            <a:ext cx="86360" cy="258445"/>
          </a:xfrm>
          <a:custGeom>
            <a:avLst/>
            <a:gdLst/>
            <a:ahLst/>
            <a:cxnLst/>
            <a:rect l="l" t="t" r="r" b="b"/>
            <a:pathLst>
              <a:path w="86359" h="258444">
                <a:moveTo>
                  <a:pt x="36449" y="0"/>
                </a:moveTo>
                <a:lnTo>
                  <a:pt x="253" y="0"/>
                </a:lnTo>
                <a:lnTo>
                  <a:pt x="21349" y="30313"/>
                </a:lnTo>
                <a:lnTo>
                  <a:pt x="36433" y="62007"/>
                </a:lnTo>
                <a:lnTo>
                  <a:pt x="45491" y="95083"/>
                </a:lnTo>
                <a:lnTo>
                  <a:pt x="48513" y="129539"/>
                </a:lnTo>
                <a:lnTo>
                  <a:pt x="45469" y="164143"/>
                </a:lnTo>
                <a:lnTo>
                  <a:pt x="36353" y="197103"/>
                </a:lnTo>
                <a:lnTo>
                  <a:pt x="21189" y="228445"/>
                </a:lnTo>
                <a:lnTo>
                  <a:pt x="0" y="258191"/>
                </a:lnTo>
                <a:lnTo>
                  <a:pt x="36194" y="258191"/>
                </a:lnTo>
                <a:lnTo>
                  <a:pt x="58050" y="230302"/>
                </a:lnTo>
                <a:lnTo>
                  <a:pt x="73691" y="199580"/>
                </a:lnTo>
                <a:lnTo>
                  <a:pt x="83093" y="166000"/>
                </a:lnTo>
                <a:lnTo>
                  <a:pt x="86232" y="129539"/>
                </a:lnTo>
                <a:lnTo>
                  <a:pt x="83115" y="93511"/>
                </a:lnTo>
                <a:lnTo>
                  <a:pt x="73771" y="59912"/>
                </a:lnTo>
                <a:lnTo>
                  <a:pt x="58211" y="28741"/>
                </a:lnTo>
                <a:lnTo>
                  <a:pt x="36449" y="0"/>
                </a:lnTo>
                <a:close/>
              </a:path>
            </a:pathLst>
          </a:custGeom>
          <a:solidFill>
            <a:srgbClr val="F86423">
              <a:alpha val="79998"/>
            </a:srgbClr>
          </a:solidFill>
        </p:spPr>
        <p:txBody>
          <a:bodyPr wrap="square" lIns="0" tIns="0" rIns="0" bIns="0" rtlCol="0"/>
          <a:lstStyle/>
          <a:p>
            <a:endParaRPr/>
          </a:p>
        </p:txBody>
      </p:sp>
      <p:sp>
        <p:nvSpPr>
          <p:cNvPr id="23" name="object 23"/>
          <p:cNvSpPr/>
          <p:nvPr/>
        </p:nvSpPr>
        <p:spPr>
          <a:xfrm>
            <a:off x="6458077" y="2516885"/>
            <a:ext cx="53975" cy="53975"/>
          </a:xfrm>
          <a:custGeom>
            <a:avLst/>
            <a:gdLst/>
            <a:ahLst/>
            <a:cxnLst/>
            <a:rect l="l" t="t" r="r" b="b"/>
            <a:pathLst>
              <a:path w="53975" h="53975">
                <a:moveTo>
                  <a:pt x="34162" y="0"/>
                </a:moveTo>
                <a:lnTo>
                  <a:pt x="19431" y="0"/>
                </a:lnTo>
                <a:lnTo>
                  <a:pt x="13208" y="2539"/>
                </a:lnTo>
                <a:lnTo>
                  <a:pt x="7874" y="7747"/>
                </a:lnTo>
                <a:lnTo>
                  <a:pt x="2667" y="12953"/>
                </a:lnTo>
                <a:lnTo>
                  <a:pt x="0" y="19303"/>
                </a:lnTo>
                <a:lnTo>
                  <a:pt x="0" y="34036"/>
                </a:lnTo>
                <a:lnTo>
                  <a:pt x="2667" y="40386"/>
                </a:lnTo>
                <a:lnTo>
                  <a:pt x="13208" y="50926"/>
                </a:lnTo>
                <a:lnTo>
                  <a:pt x="19431" y="53466"/>
                </a:lnTo>
                <a:lnTo>
                  <a:pt x="34162" y="53466"/>
                </a:lnTo>
                <a:lnTo>
                  <a:pt x="40512" y="50926"/>
                </a:lnTo>
                <a:lnTo>
                  <a:pt x="45720" y="45592"/>
                </a:lnTo>
                <a:lnTo>
                  <a:pt x="50926" y="40386"/>
                </a:lnTo>
                <a:lnTo>
                  <a:pt x="53594" y="34036"/>
                </a:lnTo>
                <a:lnTo>
                  <a:pt x="53594" y="19303"/>
                </a:lnTo>
                <a:lnTo>
                  <a:pt x="50926" y="12953"/>
                </a:lnTo>
                <a:lnTo>
                  <a:pt x="40512" y="2539"/>
                </a:lnTo>
                <a:lnTo>
                  <a:pt x="34162" y="0"/>
                </a:lnTo>
                <a:close/>
              </a:path>
            </a:pathLst>
          </a:custGeom>
          <a:solidFill>
            <a:srgbClr val="000000">
              <a:alpha val="79998"/>
            </a:srgbClr>
          </a:solidFill>
        </p:spPr>
        <p:txBody>
          <a:bodyPr wrap="square" lIns="0" tIns="0" rIns="0" bIns="0" rtlCol="0"/>
          <a:lstStyle/>
          <a:p>
            <a:endParaRPr/>
          </a:p>
        </p:txBody>
      </p:sp>
      <p:sp>
        <p:nvSpPr>
          <p:cNvPr id="24" name="object 24"/>
          <p:cNvSpPr/>
          <p:nvPr/>
        </p:nvSpPr>
        <p:spPr>
          <a:xfrm>
            <a:off x="6679438" y="2438273"/>
            <a:ext cx="1506854" cy="212598"/>
          </a:xfrm>
          <a:prstGeom prst="rect">
            <a:avLst/>
          </a:prstGeom>
          <a:blipFill>
            <a:blip r:embed="rId10"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5" name="object 25"/>
          <p:cNvSpPr/>
          <p:nvPr/>
        </p:nvSpPr>
        <p:spPr>
          <a:xfrm>
            <a:off x="6915277" y="2800350"/>
            <a:ext cx="53975" cy="53975"/>
          </a:xfrm>
          <a:custGeom>
            <a:avLst/>
            <a:gdLst/>
            <a:ahLst/>
            <a:cxnLst/>
            <a:rect l="l" t="t" r="r" b="b"/>
            <a:pathLst>
              <a:path w="53975" h="53975">
                <a:moveTo>
                  <a:pt x="34163" y="0"/>
                </a:moveTo>
                <a:lnTo>
                  <a:pt x="19430" y="0"/>
                </a:lnTo>
                <a:lnTo>
                  <a:pt x="13207" y="2539"/>
                </a:lnTo>
                <a:lnTo>
                  <a:pt x="7874" y="7747"/>
                </a:lnTo>
                <a:lnTo>
                  <a:pt x="2667" y="12953"/>
                </a:lnTo>
                <a:lnTo>
                  <a:pt x="0" y="19303"/>
                </a:lnTo>
                <a:lnTo>
                  <a:pt x="0" y="34036"/>
                </a:lnTo>
                <a:lnTo>
                  <a:pt x="2667" y="40386"/>
                </a:lnTo>
                <a:lnTo>
                  <a:pt x="13207" y="50926"/>
                </a:lnTo>
                <a:lnTo>
                  <a:pt x="19430" y="53466"/>
                </a:lnTo>
                <a:lnTo>
                  <a:pt x="34163" y="53466"/>
                </a:lnTo>
                <a:lnTo>
                  <a:pt x="40513" y="50926"/>
                </a:lnTo>
                <a:lnTo>
                  <a:pt x="45720" y="45592"/>
                </a:lnTo>
                <a:lnTo>
                  <a:pt x="50926" y="40386"/>
                </a:lnTo>
                <a:lnTo>
                  <a:pt x="53594" y="34036"/>
                </a:lnTo>
                <a:lnTo>
                  <a:pt x="53594" y="19303"/>
                </a:lnTo>
                <a:lnTo>
                  <a:pt x="50926" y="12953"/>
                </a:lnTo>
                <a:lnTo>
                  <a:pt x="40513" y="2539"/>
                </a:lnTo>
                <a:lnTo>
                  <a:pt x="34163" y="0"/>
                </a:lnTo>
                <a:close/>
              </a:path>
            </a:pathLst>
          </a:custGeom>
          <a:solidFill>
            <a:srgbClr val="000000">
              <a:alpha val="79998"/>
            </a:srgbClr>
          </a:solidFill>
        </p:spPr>
        <p:txBody>
          <a:bodyPr wrap="square" lIns="0" tIns="0" rIns="0" bIns="0" rtlCol="0"/>
          <a:lstStyle/>
          <a:p>
            <a:endParaRPr/>
          </a:p>
        </p:txBody>
      </p:sp>
      <p:sp>
        <p:nvSpPr>
          <p:cNvPr id="26" name="object 26"/>
          <p:cNvSpPr/>
          <p:nvPr/>
        </p:nvSpPr>
        <p:spPr>
          <a:xfrm>
            <a:off x="7135368" y="2723514"/>
            <a:ext cx="1508125" cy="209676"/>
          </a:xfrm>
          <a:prstGeom prst="rect">
            <a:avLst/>
          </a:prstGeom>
          <a:blipFill>
            <a:blip r:embed="rId11"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7" name="object 27"/>
          <p:cNvSpPr/>
          <p:nvPr/>
        </p:nvSpPr>
        <p:spPr>
          <a:xfrm>
            <a:off x="6391402" y="3282060"/>
            <a:ext cx="2191639" cy="280924"/>
          </a:xfrm>
          <a:prstGeom prst="rect">
            <a:avLst/>
          </a:prstGeom>
          <a:blipFill>
            <a:blip r:embed="rId1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8" name="object 28"/>
          <p:cNvSpPr/>
          <p:nvPr/>
        </p:nvSpPr>
        <p:spPr>
          <a:xfrm>
            <a:off x="6458077" y="3711702"/>
            <a:ext cx="53975" cy="53975"/>
          </a:xfrm>
          <a:custGeom>
            <a:avLst/>
            <a:gdLst/>
            <a:ahLst/>
            <a:cxnLst/>
            <a:rect l="l" t="t" r="r" b="b"/>
            <a:pathLst>
              <a:path w="53975" h="53975">
                <a:moveTo>
                  <a:pt x="34162" y="0"/>
                </a:moveTo>
                <a:lnTo>
                  <a:pt x="19431" y="0"/>
                </a:lnTo>
                <a:lnTo>
                  <a:pt x="13208" y="2540"/>
                </a:lnTo>
                <a:lnTo>
                  <a:pt x="7874" y="7747"/>
                </a:lnTo>
                <a:lnTo>
                  <a:pt x="2667" y="12954"/>
                </a:lnTo>
                <a:lnTo>
                  <a:pt x="0" y="19304"/>
                </a:lnTo>
                <a:lnTo>
                  <a:pt x="0" y="34036"/>
                </a:lnTo>
                <a:lnTo>
                  <a:pt x="2667" y="40386"/>
                </a:lnTo>
                <a:lnTo>
                  <a:pt x="13208" y="50927"/>
                </a:lnTo>
                <a:lnTo>
                  <a:pt x="19431" y="53467"/>
                </a:lnTo>
                <a:lnTo>
                  <a:pt x="34162" y="53467"/>
                </a:lnTo>
                <a:lnTo>
                  <a:pt x="40512" y="50927"/>
                </a:lnTo>
                <a:lnTo>
                  <a:pt x="45720" y="45593"/>
                </a:lnTo>
                <a:lnTo>
                  <a:pt x="50926" y="40386"/>
                </a:lnTo>
                <a:lnTo>
                  <a:pt x="53594" y="34036"/>
                </a:lnTo>
                <a:lnTo>
                  <a:pt x="53594" y="19304"/>
                </a:lnTo>
                <a:lnTo>
                  <a:pt x="50926" y="12954"/>
                </a:lnTo>
                <a:lnTo>
                  <a:pt x="40512" y="2540"/>
                </a:lnTo>
                <a:lnTo>
                  <a:pt x="34162" y="0"/>
                </a:lnTo>
                <a:close/>
              </a:path>
            </a:pathLst>
          </a:custGeom>
          <a:solidFill>
            <a:srgbClr val="000000">
              <a:alpha val="79998"/>
            </a:srgbClr>
          </a:solidFill>
        </p:spPr>
        <p:txBody>
          <a:bodyPr wrap="square" lIns="0" tIns="0" rIns="0" bIns="0" rtlCol="0"/>
          <a:lstStyle/>
          <a:p>
            <a:endParaRPr/>
          </a:p>
        </p:txBody>
      </p:sp>
      <p:sp>
        <p:nvSpPr>
          <p:cNvPr id="29" name="object 29"/>
          <p:cNvSpPr/>
          <p:nvPr/>
        </p:nvSpPr>
        <p:spPr>
          <a:xfrm>
            <a:off x="6679438" y="3633089"/>
            <a:ext cx="1506854" cy="212598"/>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0" name="object 30"/>
          <p:cNvSpPr/>
          <p:nvPr/>
        </p:nvSpPr>
        <p:spPr>
          <a:xfrm>
            <a:off x="6915277" y="3995165"/>
            <a:ext cx="53975" cy="53975"/>
          </a:xfrm>
          <a:custGeom>
            <a:avLst/>
            <a:gdLst/>
            <a:ahLst/>
            <a:cxnLst/>
            <a:rect l="l" t="t" r="r" b="b"/>
            <a:pathLst>
              <a:path w="53975" h="53975">
                <a:moveTo>
                  <a:pt x="34163" y="0"/>
                </a:moveTo>
                <a:lnTo>
                  <a:pt x="19430" y="0"/>
                </a:lnTo>
                <a:lnTo>
                  <a:pt x="13207" y="2539"/>
                </a:lnTo>
                <a:lnTo>
                  <a:pt x="7874" y="7746"/>
                </a:lnTo>
                <a:lnTo>
                  <a:pt x="2667" y="12953"/>
                </a:lnTo>
                <a:lnTo>
                  <a:pt x="0" y="19303"/>
                </a:lnTo>
                <a:lnTo>
                  <a:pt x="0" y="34035"/>
                </a:lnTo>
                <a:lnTo>
                  <a:pt x="2667" y="40385"/>
                </a:lnTo>
                <a:lnTo>
                  <a:pt x="13207" y="50926"/>
                </a:lnTo>
                <a:lnTo>
                  <a:pt x="19430" y="53466"/>
                </a:lnTo>
                <a:lnTo>
                  <a:pt x="34163" y="53466"/>
                </a:lnTo>
                <a:lnTo>
                  <a:pt x="40513" y="50926"/>
                </a:lnTo>
                <a:lnTo>
                  <a:pt x="45720" y="45592"/>
                </a:lnTo>
                <a:lnTo>
                  <a:pt x="50926" y="40385"/>
                </a:lnTo>
                <a:lnTo>
                  <a:pt x="53594" y="34035"/>
                </a:lnTo>
                <a:lnTo>
                  <a:pt x="53594" y="19303"/>
                </a:lnTo>
                <a:lnTo>
                  <a:pt x="50926" y="12953"/>
                </a:lnTo>
                <a:lnTo>
                  <a:pt x="40513" y="2539"/>
                </a:lnTo>
                <a:lnTo>
                  <a:pt x="34163" y="0"/>
                </a:lnTo>
                <a:close/>
              </a:path>
            </a:pathLst>
          </a:custGeom>
          <a:solidFill>
            <a:srgbClr val="000000">
              <a:alpha val="79998"/>
            </a:srgbClr>
          </a:solidFill>
        </p:spPr>
        <p:txBody>
          <a:bodyPr wrap="square" lIns="0" tIns="0" rIns="0" bIns="0" rtlCol="0"/>
          <a:lstStyle/>
          <a:p>
            <a:endParaRPr/>
          </a:p>
        </p:txBody>
      </p:sp>
      <p:sp>
        <p:nvSpPr>
          <p:cNvPr id="31" name="object 31"/>
          <p:cNvSpPr/>
          <p:nvPr/>
        </p:nvSpPr>
        <p:spPr>
          <a:xfrm>
            <a:off x="7135368" y="3916679"/>
            <a:ext cx="857885" cy="211454"/>
          </a:xfrm>
          <a:custGeom>
            <a:avLst/>
            <a:gdLst/>
            <a:ahLst/>
            <a:cxnLst/>
            <a:rect l="l" t="t" r="r" b="b"/>
            <a:pathLst>
              <a:path w="857884" h="211454">
                <a:moveTo>
                  <a:pt x="31241" y="109474"/>
                </a:moveTo>
                <a:lnTo>
                  <a:pt x="16001" y="109474"/>
                </a:lnTo>
                <a:lnTo>
                  <a:pt x="15001" y="137499"/>
                </a:lnTo>
                <a:lnTo>
                  <a:pt x="12001" y="161369"/>
                </a:lnTo>
                <a:lnTo>
                  <a:pt x="7000" y="181072"/>
                </a:lnTo>
                <a:lnTo>
                  <a:pt x="0" y="196596"/>
                </a:lnTo>
                <a:lnTo>
                  <a:pt x="4825" y="201168"/>
                </a:lnTo>
                <a:lnTo>
                  <a:pt x="9016" y="205613"/>
                </a:lnTo>
                <a:lnTo>
                  <a:pt x="12700" y="209677"/>
                </a:lnTo>
                <a:lnTo>
                  <a:pt x="20794" y="191841"/>
                </a:lnTo>
                <a:lnTo>
                  <a:pt x="26590" y="169195"/>
                </a:lnTo>
                <a:lnTo>
                  <a:pt x="30077" y="141739"/>
                </a:lnTo>
                <a:lnTo>
                  <a:pt x="31241" y="109474"/>
                </a:lnTo>
                <a:close/>
              </a:path>
              <a:path w="857884" h="211454">
                <a:moveTo>
                  <a:pt x="40385" y="188595"/>
                </a:moveTo>
                <a:lnTo>
                  <a:pt x="41655" y="195580"/>
                </a:lnTo>
                <a:lnTo>
                  <a:pt x="42434" y="201168"/>
                </a:lnTo>
                <a:lnTo>
                  <a:pt x="42925" y="204978"/>
                </a:lnTo>
                <a:lnTo>
                  <a:pt x="51053" y="205359"/>
                </a:lnTo>
                <a:lnTo>
                  <a:pt x="58420" y="205486"/>
                </a:lnTo>
                <a:lnTo>
                  <a:pt x="65024" y="205486"/>
                </a:lnTo>
                <a:lnTo>
                  <a:pt x="74098" y="204085"/>
                </a:lnTo>
                <a:lnTo>
                  <a:pt x="80565" y="199898"/>
                </a:lnTo>
                <a:lnTo>
                  <a:pt x="84437" y="192948"/>
                </a:lnTo>
                <a:lnTo>
                  <a:pt x="84863" y="189738"/>
                </a:lnTo>
                <a:lnTo>
                  <a:pt x="55879" y="189738"/>
                </a:lnTo>
                <a:lnTo>
                  <a:pt x="48767" y="189357"/>
                </a:lnTo>
                <a:lnTo>
                  <a:pt x="40385" y="188595"/>
                </a:lnTo>
                <a:close/>
              </a:path>
              <a:path w="857884" h="211454">
                <a:moveTo>
                  <a:pt x="85725" y="38100"/>
                </a:moveTo>
                <a:lnTo>
                  <a:pt x="70611" y="38100"/>
                </a:lnTo>
                <a:lnTo>
                  <a:pt x="70611" y="95123"/>
                </a:lnTo>
                <a:lnTo>
                  <a:pt x="126" y="95123"/>
                </a:lnTo>
                <a:lnTo>
                  <a:pt x="126" y="109474"/>
                </a:lnTo>
                <a:lnTo>
                  <a:pt x="70611" y="109474"/>
                </a:lnTo>
                <a:lnTo>
                  <a:pt x="70611" y="186817"/>
                </a:lnTo>
                <a:lnTo>
                  <a:pt x="67563" y="189738"/>
                </a:lnTo>
                <a:lnTo>
                  <a:pt x="84863" y="189738"/>
                </a:lnTo>
                <a:lnTo>
                  <a:pt x="85725" y="183261"/>
                </a:lnTo>
                <a:lnTo>
                  <a:pt x="85725" y="38100"/>
                </a:lnTo>
                <a:close/>
              </a:path>
              <a:path w="857884" h="211454">
                <a:moveTo>
                  <a:pt x="50546" y="118745"/>
                </a:moveTo>
                <a:lnTo>
                  <a:pt x="37973" y="123698"/>
                </a:lnTo>
                <a:lnTo>
                  <a:pt x="41380" y="133649"/>
                </a:lnTo>
                <a:lnTo>
                  <a:pt x="44561" y="143303"/>
                </a:lnTo>
                <a:lnTo>
                  <a:pt x="47527" y="152648"/>
                </a:lnTo>
                <a:lnTo>
                  <a:pt x="50291" y="161671"/>
                </a:lnTo>
                <a:lnTo>
                  <a:pt x="64261" y="157099"/>
                </a:lnTo>
                <a:lnTo>
                  <a:pt x="61690" y="149695"/>
                </a:lnTo>
                <a:lnTo>
                  <a:pt x="58547" y="140827"/>
                </a:lnTo>
                <a:lnTo>
                  <a:pt x="54832" y="130506"/>
                </a:lnTo>
                <a:lnTo>
                  <a:pt x="50546" y="118745"/>
                </a:lnTo>
                <a:close/>
              </a:path>
              <a:path w="857884" h="211454">
                <a:moveTo>
                  <a:pt x="85725" y="23749"/>
                </a:moveTo>
                <a:lnTo>
                  <a:pt x="16001" y="23749"/>
                </a:lnTo>
                <a:lnTo>
                  <a:pt x="16001" y="95123"/>
                </a:lnTo>
                <a:lnTo>
                  <a:pt x="31241" y="95123"/>
                </a:lnTo>
                <a:lnTo>
                  <a:pt x="31241" y="38100"/>
                </a:lnTo>
                <a:lnTo>
                  <a:pt x="85725" y="38100"/>
                </a:lnTo>
                <a:lnTo>
                  <a:pt x="85725" y="23749"/>
                </a:lnTo>
                <a:close/>
              </a:path>
              <a:path w="857884" h="211454">
                <a:moveTo>
                  <a:pt x="49656" y="46355"/>
                </a:moveTo>
                <a:lnTo>
                  <a:pt x="37210" y="50927"/>
                </a:lnTo>
                <a:lnTo>
                  <a:pt x="40739" y="61761"/>
                </a:lnTo>
                <a:lnTo>
                  <a:pt x="43719" y="71215"/>
                </a:lnTo>
                <a:lnTo>
                  <a:pt x="46176" y="79287"/>
                </a:lnTo>
                <a:lnTo>
                  <a:pt x="48132" y="85979"/>
                </a:lnTo>
                <a:lnTo>
                  <a:pt x="62102" y="81534"/>
                </a:lnTo>
                <a:lnTo>
                  <a:pt x="59104" y="72769"/>
                </a:lnTo>
                <a:lnTo>
                  <a:pt x="56022" y="63992"/>
                </a:lnTo>
                <a:lnTo>
                  <a:pt x="52869" y="55191"/>
                </a:lnTo>
                <a:lnTo>
                  <a:pt x="49656" y="46355"/>
                </a:lnTo>
                <a:close/>
              </a:path>
              <a:path w="857884" h="211454">
                <a:moveTo>
                  <a:pt x="42925" y="0"/>
                </a:moveTo>
                <a:lnTo>
                  <a:pt x="41909" y="7747"/>
                </a:lnTo>
                <a:lnTo>
                  <a:pt x="40639" y="15621"/>
                </a:lnTo>
                <a:lnTo>
                  <a:pt x="39115" y="23749"/>
                </a:lnTo>
                <a:lnTo>
                  <a:pt x="54101" y="23749"/>
                </a:lnTo>
                <a:lnTo>
                  <a:pt x="55752" y="17018"/>
                </a:lnTo>
                <a:lnTo>
                  <a:pt x="57403" y="9652"/>
                </a:lnTo>
                <a:lnTo>
                  <a:pt x="59308" y="1524"/>
                </a:lnTo>
                <a:lnTo>
                  <a:pt x="42925" y="0"/>
                </a:lnTo>
                <a:close/>
              </a:path>
              <a:path w="857884" h="211454">
                <a:moveTo>
                  <a:pt x="194436" y="113284"/>
                </a:moveTo>
                <a:lnTo>
                  <a:pt x="103504" y="113284"/>
                </a:lnTo>
                <a:lnTo>
                  <a:pt x="103504" y="208407"/>
                </a:lnTo>
                <a:lnTo>
                  <a:pt x="119125" y="208407"/>
                </a:lnTo>
                <a:lnTo>
                  <a:pt x="119125" y="192278"/>
                </a:lnTo>
                <a:lnTo>
                  <a:pt x="194436" y="192278"/>
                </a:lnTo>
                <a:lnTo>
                  <a:pt x="194436" y="177546"/>
                </a:lnTo>
                <a:lnTo>
                  <a:pt x="119125" y="177546"/>
                </a:lnTo>
                <a:lnTo>
                  <a:pt x="119125" y="128143"/>
                </a:lnTo>
                <a:lnTo>
                  <a:pt x="194436" y="128143"/>
                </a:lnTo>
                <a:lnTo>
                  <a:pt x="194436" y="113284"/>
                </a:lnTo>
                <a:close/>
              </a:path>
              <a:path w="857884" h="211454">
                <a:moveTo>
                  <a:pt x="194436" y="192278"/>
                </a:moveTo>
                <a:lnTo>
                  <a:pt x="178815" y="192278"/>
                </a:lnTo>
                <a:lnTo>
                  <a:pt x="178815" y="208407"/>
                </a:lnTo>
                <a:lnTo>
                  <a:pt x="194436" y="208407"/>
                </a:lnTo>
                <a:lnTo>
                  <a:pt x="194436" y="192278"/>
                </a:lnTo>
                <a:close/>
              </a:path>
              <a:path w="857884" h="211454">
                <a:moveTo>
                  <a:pt x="194436" y="128143"/>
                </a:moveTo>
                <a:lnTo>
                  <a:pt x="178815" y="128143"/>
                </a:lnTo>
                <a:lnTo>
                  <a:pt x="178815" y="177546"/>
                </a:lnTo>
                <a:lnTo>
                  <a:pt x="194436" y="177546"/>
                </a:lnTo>
                <a:lnTo>
                  <a:pt x="194436" y="128143"/>
                </a:lnTo>
                <a:close/>
              </a:path>
              <a:path w="857884" h="211454">
                <a:moveTo>
                  <a:pt x="180466" y="12700"/>
                </a:moveTo>
                <a:lnTo>
                  <a:pt x="113664" y="12700"/>
                </a:lnTo>
                <a:lnTo>
                  <a:pt x="113592" y="43942"/>
                </a:lnTo>
                <a:lnTo>
                  <a:pt x="112188" y="58727"/>
                </a:lnTo>
                <a:lnTo>
                  <a:pt x="107759" y="71834"/>
                </a:lnTo>
                <a:lnTo>
                  <a:pt x="100377" y="82488"/>
                </a:lnTo>
                <a:lnTo>
                  <a:pt x="90042" y="90678"/>
                </a:lnTo>
                <a:lnTo>
                  <a:pt x="92768" y="95758"/>
                </a:lnTo>
                <a:lnTo>
                  <a:pt x="95123" y="100584"/>
                </a:lnTo>
                <a:lnTo>
                  <a:pt x="97662" y="106299"/>
                </a:lnTo>
                <a:lnTo>
                  <a:pt x="111498" y="94626"/>
                </a:lnTo>
                <a:lnTo>
                  <a:pt x="121380" y="80359"/>
                </a:lnTo>
                <a:lnTo>
                  <a:pt x="127309" y="63472"/>
                </a:lnTo>
                <a:lnTo>
                  <a:pt x="129285" y="43942"/>
                </a:lnTo>
                <a:lnTo>
                  <a:pt x="129285" y="27432"/>
                </a:lnTo>
                <a:lnTo>
                  <a:pt x="180466" y="27432"/>
                </a:lnTo>
                <a:lnTo>
                  <a:pt x="180466" y="12700"/>
                </a:lnTo>
                <a:close/>
              </a:path>
              <a:path w="857884" h="211454">
                <a:moveTo>
                  <a:pt x="180466" y="27432"/>
                </a:moveTo>
                <a:lnTo>
                  <a:pt x="164846" y="27432"/>
                </a:lnTo>
                <a:lnTo>
                  <a:pt x="164846" y="73406"/>
                </a:lnTo>
                <a:lnTo>
                  <a:pt x="166133" y="83167"/>
                </a:lnTo>
                <a:lnTo>
                  <a:pt x="170005" y="90154"/>
                </a:lnTo>
                <a:lnTo>
                  <a:pt x="176472" y="94355"/>
                </a:lnTo>
                <a:lnTo>
                  <a:pt x="185547" y="95758"/>
                </a:lnTo>
                <a:lnTo>
                  <a:pt x="192658" y="95758"/>
                </a:lnTo>
                <a:lnTo>
                  <a:pt x="207517" y="95504"/>
                </a:lnTo>
                <a:lnTo>
                  <a:pt x="210365" y="80772"/>
                </a:lnTo>
                <a:lnTo>
                  <a:pt x="184150" y="80772"/>
                </a:lnTo>
                <a:lnTo>
                  <a:pt x="180466" y="77216"/>
                </a:lnTo>
                <a:lnTo>
                  <a:pt x="180466" y="27432"/>
                </a:lnTo>
                <a:close/>
              </a:path>
              <a:path w="857884" h="211454">
                <a:moveTo>
                  <a:pt x="210438" y="80391"/>
                </a:moveTo>
                <a:lnTo>
                  <a:pt x="202818" y="80645"/>
                </a:lnTo>
                <a:lnTo>
                  <a:pt x="196596" y="80772"/>
                </a:lnTo>
                <a:lnTo>
                  <a:pt x="210365" y="80772"/>
                </a:lnTo>
                <a:lnTo>
                  <a:pt x="210438" y="80391"/>
                </a:lnTo>
                <a:close/>
              </a:path>
              <a:path w="857884" h="211454">
                <a:moveTo>
                  <a:pt x="287654" y="130175"/>
                </a:moveTo>
                <a:lnTo>
                  <a:pt x="271678" y="148582"/>
                </a:lnTo>
                <a:lnTo>
                  <a:pt x="254428" y="165703"/>
                </a:lnTo>
                <a:lnTo>
                  <a:pt x="235916" y="181538"/>
                </a:lnTo>
                <a:lnTo>
                  <a:pt x="216153" y="196088"/>
                </a:lnTo>
                <a:lnTo>
                  <a:pt x="222250" y="201041"/>
                </a:lnTo>
                <a:lnTo>
                  <a:pt x="268255" y="178577"/>
                </a:lnTo>
                <a:lnTo>
                  <a:pt x="303910" y="140970"/>
                </a:lnTo>
                <a:lnTo>
                  <a:pt x="287654" y="130175"/>
                </a:lnTo>
                <a:close/>
              </a:path>
              <a:path w="857884" h="211454">
                <a:moveTo>
                  <a:pt x="351408" y="129540"/>
                </a:moveTo>
                <a:lnTo>
                  <a:pt x="338581" y="142240"/>
                </a:lnTo>
                <a:lnTo>
                  <a:pt x="357891" y="158857"/>
                </a:lnTo>
                <a:lnTo>
                  <a:pt x="376189" y="175545"/>
                </a:lnTo>
                <a:lnTo>
                  <a:pt x="393463" y="192281"/>
                </a:lnTo>
                <a:lnTo>
                  <a:pt x="409701" y="209042"/>
                </a:lnTo>
                <a:lnTo>
                  <a:pt x="426084" y="194183"/>
                </a:lnTo>
                <a:lnTo>
                  <a:pt x="408344" y="178278"/>
                </a:lnTo>
                <a:lnTo>
                  <a:pt x="389985" y="162194"/>
                </a:lnTo>
                <a:lnTo>
                  <a:pt x="371006" y="145944"/>
                </a:lnTo>
                <a:lnTo>
                  <a:pt x="351408" y="129540"/>
                </a:lnTo>
                <a:close/>
              </a:path>
              <a:path w="857884" h="211454">
                <a:moveTo>
                  <a:pt x="400303" y="14986"/>
                </a:moveTo>
                <a:lnTo>
                  <a:pt x="244728" y="14986"/>
                </a:lnTo>
                <a:lnTo>
                  <a:pt x="244728" y="129794"/>
                </a:lnTo>
                <a:lnTo>
                  <a:pt x="262000" y="129794"/>
                </a:lnTo>
                <a:lnTo>
                  <a:pt x="262000" y="119888"/>
                </a:lnTo>
                <a:lnTo>
                  <a:pt x="400303" y="119888"/>
                </a:lnTo>
                <a:lnTo>
                  <a:pt x="400303" y="104267"/>
                </a:lnTo>
                <a:lnTo>
                  <a:pt x="262000" y="104267"/>
                </a:lnTo>
                <a:lnTo>
                  <a:pt x="262000" y="30607"/>
                </a:lnTo>
                <a:lnTo>
                  <a:pt x="400303" y="30607"/>
                </a:lnTo>
                <a:lnTo>
                  <a:pt x="400303" y="14986"/>
                </a:lnTo>
                <a:close/>
              </a:path>
              <a:path w="857884" h="211454">
                <a:moveTo>
                  <a:pt x="400303" y="119888"/>
                </a:moveTo>
                <a:lnTo>
                  <a:pt x="382904" y="119888"/>
                </a:lnTo>
                <a:lnTo>
                  <a:pt x="382904" y="129794"/>
                </a:lnTo>
                <a:lnTo>
                  <a:pt x="400303" y="129794"/>
                </a:lnTo>
                <a:lnTo>
                  <a:pt x="400303" y="119888"/>
                </a:lnTo>
                <a:close/>
              </a:path>
              <a:path w="857884" h="211454">
                <a:moveTo>
                  <a:pt x="400303" y="30607"/>
                </a:moveTo>
                <a:lnTo>
                  <a:pt x="382904" y="30607"/>
                </a:lnTo>
                <a:lnTo>
                  <a:pt x="382904" y="104267"/>
                </a:lnTo>
                <a:lnTo>
                  <a:pt x="400303" y="104267"/>
                </a:lnTo>
                <a:lnTo>
                  <a:pt x="400303" y="30607"/>
                </a:lnTo>
                <a:close/>
              </a:path>
              <a:path w="857884" h="211454">
                <a:moveTo>
                  <a:pt x="552196" y="145669"/>
                </a:moveTo>
                <a:lnTo>
                  <a:pt x="522604" y="145669"/>
                </a:lnTo>
                <a:lnTo>
                  <a:pt x="510722" y="163935"/>
                </a:lnTo>
                <a:lnTo>
                  <a:pt x="492029" y="178355"/>
                </a:lnTo>
                <a:lnTo>
                  <a:pt x="466526" y="188942"/>
                </a:lnTo>
                <a:lnTo>
                  <a:pt x="434212" y="195707"/>
                </a:lnTo>
                <a:lnTo>
                  <a:pt x="437768" y="201295"/>
                </a:lnTo>
                <a:lnTo>
                  <a:pt x="440816" y="206629"/>
                </a:lnTo>
                <a:lnTo>
                  <a:pt x="443356" y="211328"/>
                </a:lnTo>
                <a:lnTo>
                  <a:pt x="477716" y="202493"/>
                </a:lnTo>
                <a:lnTo>
                  <a:pt x="504967" y="189515"/>
                </a:lnTo>
                <a:lnTo>
                  <a:pt x="525099" y="172394"/>
                </a:lnTo>
                <a:lnTo>
                  <a:pt x="538099" y="151130"/>
                </a:lnTo>
                <a:lnTo>
                  <a:pt x="557074" y="151130"/>
                </a:lnTo>
                <a:lnTo>
                  <a:pt x="552196" y="145669"/>
                </a:lnTo>
                <a:close/>
              </a:path>
              <a:path w="857884" h="211454">
                <a:moveTo>
                  <a:pt x="557074" y="151130"/>
                </a:moveTo>
                <a:lnTo>
                  <a:pt x="538099" y="151130"/>
                </a:lnTo>
                <a:lnTo>
                  <a:pt x="553815" y="171819"/>
                </a:lnTo>
                <a:lnTo>
                  <a:pt x="574865" y="188531"/>
                </a:lnTo>
                <a:lnTo>
                  <a:pt x="601249" y="201243"/>
                </a:lnTo>
                <a:lnTo>
                  <a:pt x="632967" y="209931"/>
                </a:lnTo>
                <a:lnTo>
                  <a:pt x="637539" y="201930"/>
                </a:lnTo>
                <a:lnTo>
                  <a:pt x="641350" y="196469"/>
                </a:lnTo>
                <a:lnTo>
                  <a:pt x="644143" y="193167"/>
                </a:lnTo>
                <a:lnTo>
                  <a:pt x="614471" y="187692"/>
                </a:lnTo>
                <a:lnTo>
                  <a:pt x="589264" y="177942"/>
                </a:lnTo>
                <a:lnTo>
                  <a:pt x="568509" y="163931"/>
                </a:lnTo>
                <a:lnTo>
                  <a:pt x="557074" y="151130"/>
                </a:lnTo>
                <a:close/>
              </a:path>
              <a:path w="857884" h="211454">
                <a:moveTo>
                  <a:pt x="636904" y="130810"/>
                </a:moveTo>
                <a:lnTo>
                  <a:pt x="439165" y="130810"/>
                </a:lnTo>
                <a:lnTo>
                  <a:pt x="439165" y="145669"/>
                </a:lnTo>
                <a:lnTo>
                  <a:pt x="636904" y="145669"/>
                </a:lnTo>
                <a:lnTo>
                  <a:pt x="636904" y="130810"/>
                </a:lnTo>
                <a:close/>
              </a:path>
              <a:path w="857884" h="211454">
                <a:moveTo>
                  <a:pt x="546734" y="114173"/>
                </a:moveTo>
                <a:lnTo>
                  <a:pt x="529843" y="114173"/>
                </a:lnTo>
                <a:lnTo>
                  <a:pt x="529081" y="120650"/>
                </a:lnTo>
                <a:lnTo>
                  <a:pt x="528192" y="126238"/>
                </a:lnTo>
                <a:lnTo>
                  <a:pt x="527050" y="130810"/>
                </a:lnTo>
                <a:lnTo>
                  <a:pt x="543686" y="130810"/>
                </a:lnTo>
                <a:lnTo>
                  <a:pt x="544702" y="126111"/>
                </a:lnTo>
                <a:lnTo>
                  <a:pt x="545718" y="120523"/>
                </a:lnTo>
                <a:lnTo>
                  <a:pt x="546734" y="114173"/>
                </a:lnTo>
                <a:close/>
              </a:path>
              <a:path w="857884" h="211454">
                <a:moveTo>
                  <a:pt x="581678" y="84709"/>
                </a:moveTo>
                <a:lnTo>
                  <a:pt x="546480" y="84709"/>
                </a:lnTo>
                <a:lnTo>
                  <a:pt x="570980" y="94501"/>
                </a:lnTo>
                <a:lnTo>
                  <a:pt x="593597" y="104092"/>
                </a:lnTo>
                <a:lnTo>
                  <a:pt x="614310" y="113516"/>
                </a:lnTo>
                <a:lnTo>
                  <a:pt x="633095" y="122809"/>
                </a:lnTo>
                <a:lnTo>
                  <a:pt x="640587" y="109093"/>
                </a:lnTo>
                <a:lnTo>
                  <a:pt x="623566" y="101780"/>
                </a:lnTo>
                <a:lnTo>
                  <a:pt x="603186" y="93360"/>
                </a:lnTo>
                <a:lnTo>
                  <a:pt x="581678" y="84709"/>
                </a:lnTo>
                <a:close/>
              </a:path>
              <a:path w="857884" h="211454">
                <a:moveTo>
                  <a:pt x="546480" y="68707"/>
                </a:moveTo>
                <a:lnTo>
                  <a:pt x="515620" y="68707"/>
                </a:lnTo>
                <a:lnTo>
                  <a:pt x="498282" y="80897"/>
                </a:lnTo>
                <a:lnTo>
                  <a:pt x="479028" y="91551"/>
                </a:lnTo>
                <a:lnTo>
                  <a:pt x="457844" y="100657"/>
                </a:lnTo>
                <a:lnTo>
                  <a:pt x="434721" y="108204"/>
                </a:lnTo>
                <a:lnTo>
                  <a:pt x="438756" y="113291"/>
                </a:lnTo>
                <a:lnTo>
                  <a:pt x="442086" y="117856"/>
                </a:lnTo>
                <a:lnTo>
                  <a:pt x="445007" y="122174"/>
                </a:lnTo>
                <a:lnTo>
                  <a:pt x="468274" y="113291"/>
                </a:lnTo>
                <a:lnTo>
                  <a:pt x="490267" y="101885"/>
                </a:lnTo>
                <a:lnTo>
                  <a:pt x="510998" y="87955"/>
                </a:lnTo>
                <a:lnTo>
                  <a:pt x="530478" y="71501"/>
                </a:lnTo>
                <a:lnTo>
                  <a:pt x="546480" y="71501"/>
                </a:lnTo>
                <a:lnTo>
                  <a:pt x="546480" y="68707"/>
                </a:lnTo>
                <a:close/>
              </a:path>
              <a:path w="857884" h="211454">
                <a:moveTo>
                  <a:pt x="546480" y="71501"/>
                </a:moveTo>
                <a:lnTo>
                  <a:pt x="530478" y="71501"/>
                </a:lnTo>
                <a:lnTo>
                  <a:pt x="530478" y="106807"/>
                </a:lnTo>
                <a:lnTo>
                  <a:pt x="546480" y="106807"/>
                </a:lnTo>
                <a:lnTo>
                  <a:pt x="546480" y="84709"/>
                </a:lnTo>
                <a:lnTo>
                  <a:pt x="581678" y="84709"/>
                </a:lnTo>
                <a:lnTo>
                  <a:pt x="572713" y="81153"/>
                </a:lnTo>
                <a:lnTo>
                  <a:pt x="546480" y="81153"/>
                </a:lnTo>
                <a:lnTo>
                  <a:pt x="546480" y="71501"/>
                </a:lnTo>
                <a:close/>
              </a:path>
              <a:path w="857884" h="211454">
                <a:moveTo>
                  <a:pt x="552450" y="73152"/>
                </a:moveTo>
                <a:lnTo>
                  <a:pt x="546480" y="81153"/>
                </a:lnTo>
                <a:lnTo>
                  <a:pt x="572713" y="81153"/>
                </a:lnTo>
                <a:lnTo>
                  <a:pt x="552450" y="73152"/>
                </a:lnTo>
                <a:close/>
              </a:path>
              <a:path w="857884" h="211454">
                <a:moveTo>
                  <a:pt x="635253" y="54483"/>
                </a:moveTo>
                <a:lnTo>
                  <a:pt x="440816" y="54483"/>
                </a:lnTo>
                <a:lnTo>
                  <a:pt x="440816" y="68707"/>
                </a:lnTo>
                <a:lnTo>
                  <a:pt x="635253" y="68707"/>
                </a:lnTo>
                <a:lnTo>
                  <a:pt x="635253" y="54483"/>
                </a:lnTo>
                <a:close/>
              </a:path>
              <a:path w="857884" h="211454">
                <a:moveTo>
                  <a:pt x="546480" y="1651"/>
                </a:moveTo>
                <a:lnTo>
                  <a:pt x="530478" y="1651"/>
                </a:lnTo>
                <a:lnTo>
                  <a:pt x="530478" y="54483"/>
                </a:lnTo>
                <a:lnTo>
                  <a:pt x="546480" y="54483"/>
                </a:lnTo>
                <a:lnTo>
                  <a:pt x="546480" y="1651"/>
                </a:lnTo>
                <a:close/>
              </a:path>
              <a:path w="857884" h="211454">
                <a:moveTo>
                  <a:pt x="605408" y="7874"/>
                </a:moveTo>
                <a:lnTo>
                  <a:pt x="595118" y="16635"/>
                </a:lnTo>
                <a:lnTo>
                  <a:pt x="585374" y="24622"/>
                </a:lnTo>
                <a:lnTo>
                  <a:pt x="576155" y="31823"/>
                </a:lnTo>
                <a:lnTo>
                  <a:pt x="567435" y="38227"/>
                </a:lnTo>
                <a:lnTo>
                  <a:pt x="578357" y="49530"/>
                </a:lnTo>
                <a:lnTo>
                  <a:pt x="590577" y="40413"/>
                </a:lnTo>
                <a:lnTo>
                  <a:pt x="601154" y="32321"/>
                </a:lnTo>
                <a:lnTo>
                  <a:pt x="610111" y="25276"/>
                </a:lnTo>
                <a:lnTo>
                  <a:pt x="617474" y="19304"/>
                </a:lnTo>
                <a:lnTo>
                  <a:pt x="605408" y="7874"/>
                </a:lnTo>
                <a:close/>
              </a:path>
              <a:path w="857884" h="211454">
                <a:moveTo>
                  <a:pt x="470661" y="7874"/>
                </a:moveTo>
                <a:lnTo>
                  <a:pt x="460248" y="19050"/>
                </a:lnTo>
                <a:lnTo>
                  <a:pt x="471154" y="27362"/>
                </a:lnTo>
                <a:lnTo>
                  <a:pt x="480822" y="35163"/>
                </a:lnTo>
                <a:lnTo>
                  <a:pt x="489251" y="42463"/>
                </a:lnTo>
                <a:lnTo>
                  <a:pt x="496442" y="49276"/>
                </a:lnTo>
                <a:lnTo>
                  <a:pt x="507873" y="36830"/>
                </a:lnTo>
                <a:lnTo>
                  <a:pt x="500040" y="30162"/>
                </a:lnTo>
                <a:lnTo>
                  <a:pt x="491220" y="23114"/>
                </a:lnTo>
                <a:lnTo>
                  <a:pt x="481423" y="15684"/>
                </a:lnTo>
                <a:lnTo>
                  <a:pt x="470661" y="7874"/>
                </a:lnTo>
                <a:close/>
              </a:path>
              <a:path w="857884" h="211454">
                <a:moveTo>
                  <a:pt x="857757" y="184531"/>
                </a:moveTo>
                <a:lnTo>
                  <a:pt x="650875" y="184531"/>
                </a:lnTo>
                <a:lnTo>
                  <a:pt x="650875" y="199136"/>
                </a:lnTo>
                <a:lnTo>
                  <a:pt x="857757" y="199136"/>
                </a:lnTo>
                <a:lnTo>
                  <a:pt x="857757" y="184531"/>
                </a:lnTo>
                <a:close/>
              </a:path>
              <a:path w="857884" h="211454">
                <a:moveTo>
                  <a:pt x="762000" y="155956"/>
                </a:moveTo>
                <a:lnTo>
                  <a:pt x="745616" y="155956"/>
                </a:lnTo>
                <a:lnTo>
                  <a:pt x="745616" y="184531"/>
                </a:lnTo>
                <a:lnTo>
                  <a:pt x="762000" y="184531"/>
                </a:lnTo>
                <a:lnTo>
                  <a:pt x="762000" y="155956"/>
                </a:lnTo>
                <a:close/>
              </a:path>
              <a:path w="857884" h="211454">
                <a:moveTo>
                  <a:pt x="839342" y="141351"/>
                </a:moveTo>
                <a:lnTo>
                  <a:pt x="670178" y="141351"/>
                </a:lnTo>
                <a:lnTo>
                  <a:pt x="670178" y="155956"/>
                </a:lnTo>
                <a:lnTo>
                  <a:pt x="839342" y="155956"/>
                </a:lnTo>
                <a:lnTo>
                  <a:pt x="839342" y="141351"/>
                </a:lnTo>
                <a:close/>
              </a:path>
              <a:path w="857884" h="211454">
                <a:moveTo>
                  <a:pt x="762000" y="124968"/>
                </a:moveTo>
                <a:lnTo>
                  <a:pt x="745616" y="124968"/>
                </a:lnTo>
                <a:lnTo>
                  <a:pt x="745616" y="141351"/>
                </a:lnTo>
                <a:lnTo>
                  <a:pt x="762000" y="141351"/>
                </a:lnTo>
                <a:lnTo>
                  <a:pt x="762000" y="124968"/>
                </a:lnTo>
                <a:close/>
              </a:path>
              <a:path w="857884" h="211454">
                <a:moveTo>
                  <a:pt x="697864" y="76581"/>
                </a:moveTo>
                <a:lnTo>
                  <a:pt x="682243" y="76581"/>
                </a:lnTo>
                <a:lnTo>
                  <a:pt x="679961" y="87175"/>
                </a:lnTo>
                <a:lnTo>
                  <a:pt x="674846" y="97424"/>
                </a:lnTo>
                <a:lnTo>
                  <a:pt x="666920" y="107316"/>
                </a:lnTo>
                <a:lnTo>
                  <a:pt x="656208" y="116840"/>
                </a:lnTo>
                <a:lnTo>
                  <a:pt x="660273" y="121031"/>
                </a:lnTo>
                <a:lnTo>
                  <a:pt x="664140" y="125158"/>
                </a:lnTo>
                <a:lnTo>
                  <a:pt x="667765" y="129159"/>
                </a:lnTo>
                <a:lnTo>
                  <a:pt x="679952" y="117514"/>
                </a:lnTo>
                <a:lnTo>
                  <a:pt x="689054" y="104870"/>
                </a:lnTo>
                <a:lnTo>
                  <a:pt x="695037" y="91225"/>
                </a:lnTo>
                <a:lnTo>
                  <a:pt x="697864" y="76581"/>
                </a:lnTo>
                <a:close/>
              </a:path>
              <a:path w="857884" h="211454">
                <a:moveTo>
                  <a:pt x="790193" y="108204"/>
                </a:moveTo>
                <a:lnTo>
                  <a:pt x="791336" y="114046"/>
                </a:lnTo>
                <a:lnTo>
                  <a:pt x="792099" y="119507"/>
                </a:lnTo>
                <a:lnTo>
                  <a:pt x="792733" y="124968"/>
                </a:lnTo>
                <a:lnTo>
                  <a:pt x="800782" y="125110"/>
                </a:lnTo>
                <a:lnTo>
                  <a:pt x="808354" y="125158"/>
                </a:lnTo>
                <a:lnTo>
                  <a:pt x="815451" y="125110"/>
                </a:lnTo>
                <a:lnTo>
                  <a:pt x="822071" y="124968"/>
                </a:lnTo>
                <a:lnTo>
                  <a:pt x="831758" y="123342"/>
                </a:lnTo>
                <a:lnTo>
                  <a:pt x="838708" y="119014"/>
                </a:lnTo>
                <a:lnTo>
                  <a:pt x="842895" y="111948"/>
                </a:lnTo>
                <a:lnTo>
                  <a:pt x="843283" y="109220"/>
                </a:lnTo>
                <a:lnTo>
                  <a:pt x="816736" y="109220"/>
                </a:lnTo>
                <a:lnTo>
                  <a:pt x="811785" y="109168"/>
                </a:lnTo>
                <a:lnTo>
                  <a:pt x="805703" y="108997"/>
                </a:lnTo>
                <a:lnTo>
                  <a:pt x="798502" y="108684"/>
                </a:lnTo>
                <a:lnTo>
                  <a:pt x="790193" y="108204"/>
                </a:lnTo>
                <a:close/>
              </a:path>
              <a:path w="857884" h="211454">
                <a:moveTo>
                  <a:pt x="747522" y="76581"/>
                </a:moveTo>
                <a:lnTo>
                  <a:pt x="732027" y="76581"/>
                </a:lnTo>
                <a:lnTo>
                  <a:pt x="732027" y="121920"/>
                </a:lnTo>
                <a:lnTo>
                  <a:pt x="747522" y="121920"/>
                </a:lnTo>
                <a:lnTo>
                  <a:pt x="747522" y="76581"/>
                </a:lnTo>
                <a:close/>
              </a:path>
              <a:path w="857884" h="211454">
                <a:moveTo>
                  <a:pt x="844296" y="4826"/>
                </a:moveTo>
                <a:lnTo>
                  <a:pt x="828801" y="4826"/>
                </a:lnTo>
                <a:lnTo>
                  <a:pt x="828801" y="104902"/>
                </a:lnTo>
                <a:lnTo>
                  <a:pt x="824864" y="109220"/>
                </a:lnTo>
                <a:lnTo>
                  <a:pt x="843283" y="109220"/>
                </a:lnTo>
                <a:lnTo>
                  <a:pt x="844296" y="102108"/>
                </a:lnTo>
                <a:lnTo>
                  <a:pt x="844296" y="4826"/>
                </a:lnTo>
                <a:close/>
              </a:path>
              <a:path w="857884" h="211454">
                <a:moveTo>
                  <a:pt x="801370" y="16764"/>
                </a:moveTo>
                <a:lnTo>
                  <a:pt x="786129" y="16764"/>
                </a:lnTo>
                <a:lnTo>
                  <a:pt x="786129" y="89789"/>
                </a:lnTo>
                <a:lnTo>
                  <a:pt x="801370" y="89789"/>
                </a:lnTo>
                <a:lnTo>
                  <a:pt x="801370" y="16764"/>
                </a:lnTo>
                <a:close/>
              </a:path>
              <a:path w="857884" h="211454">
                <a:moveTo>
                  <a:pt x="777493" y="62611"/>
                </a:moveTo>
                <a:lnTo>
                  <a:pt x="651255" y="62611"/>
                </a:lnTo>
                <a:lnTo>
                  <a:pt x="651255" y="76581"/>
                </a:lnTo>
                <a:lnTo>
                  <a:pt x="777493" y="76581"/>
                </a:lnTo>
                <a:lnTo>
                  <a:pt x="777493" y="62611"/>
                </a:lnTo>
                <a:close/>
              </a:path>
              <a:path w="857884" h="211454">
                <a:moveTo>
                  <a:pt x="699134" y="27305"/>
                </a:moveTo>
                <a:lnTo>
                  <a:pt x="683640" y="27305"/>
                </a:lnTo>
                <a:lnTo>
                  <a:pt x="683622" y="39090"/>
                </a:lnTo>
                <a:lnTo>
                  <a:pt x="683502" y="56755"/>
                </a:lnTo>
                <a:lnTo>
                  <a:pt x="683386" y="62611"/>
                </a:lnTo>
                <a:lnTo>
                  <a:pt x="698880" y="62611"/>
                </a:lnTo>
                <a:lnTo>
                  <a:pt x="698974" y="56755"/>
                </a:lnTo>
                <a:lnTo>
                  <a:pt x="699055" y="48910"/>
                </a:lnTo>
                <a:lnTo>
                  <a:pt x="699134" y="27305"/>
                </a:lnTo>
                <a:close/>
              </a:path>
              <a:path w="857884" h="211454">
                <a:moveTo>
                  <a:pt x="747522" y="27305"/>
                </a:moveTo>
                <a:lnTo>
                  <a:pt x="732027" y="27305"/>
                </a:lnTo>
                <a:lnTo>
                  <a:pt x="732027" y="62611"/>
                </a:lnTo>
                <a:lnTo>
                  <a:pt x="747522" y="62611"/>
                </a:lnTo>
                <a:lnTo>
                  <a:pt x="747522" y="27305"/>
                </a:lnTo>
                <a:close/>
              </a:path>
              <a:path w="857884" h="211454">
                <a:moveTo>
                  <a:pt x="770508" y="13335"/>
                </a:moveTo>
                <a:lnTo>
                  <a:pt x="660146" y="13335"/>
                </a:lnTo>
                <a:lnTo>
                  <a:pt x="660146" y="27305"/>
                </a:lnTo>
                <a:lnTo>
                  <a:pt x="770508" y="27305"/>
                </a:lnTo>
                <a:lnTo>
                  <a:pt x="770508" y="13335"/>
                </a:lnTo>
                <a:close/>
              </a:path>
            </a:pathLst>
          </a:custGeom>
          <a:solidFill>
            <a:srgbClr val="000000">
              <a:alpha val="79998"/>
            </a:srgbClr>
          </a:solidFill>
        </p:spPr>
        <p:txBody>
          <a:bodyPr wrap="square" lIns="0" tIns="0" rIns="0" bIns="0" rtlCol="0"/>
          <a:lstStyle/>
          <a:p>
            <a:endParaRPr/>
          </a:p>
        </p:txBody>
      </p:sp>
      <p:sp>
        <p:nvSpPr>
          <p:cNvPr id="32" name="object 32"/>
          <p:cNvSpPr/>
          <p:nvPr/>
        </p:nvSpPr>
        <p:spPr>
          <a:xfrm>
            <a:off x="6915277" y="4278629"/>
            <a:ext cx="53975" cy="53975"/>
          </a:xfrm>
          <a:custGeom>
            <a:avLst/>
            <a:gdLst/>
            <a:ahLst/>
            <a:cxnLst/>
            <a:rect l="l" t="t" r="r" b="b"/>
            <a:pathLst>
              <a:path w="53975" h="53975">
                <a:moveTo>
                  <a:pt x="34163" y="0"/>
                </a:moveTo>
                <a:lnTo>
                  <a:pt x="19430" y="0"/>
                </a:lnTo>
                <a:lnTo>
                  <a:pt x="13207" y="2540"/>
                </a:lnTo>
                <a:lnTo>
                  <a:pt x="7874" y="7747"/>
                </a:lnTo>
                <a:lnTo>
                  <a:pt x="2667" y="12954"/>
                </a:lnTo>
                <a:lnTo>
                  <a:pt x="0" y="19304"/>
                </a:lnTo>
                <a:lnTo>
                  <a:pt x="0" y="34036"/>
                </a:lnTo>
                <a:lnTo>
                  <a:pt x="2667" y="40386"/>
                </a:lnTo>
                <a:lnTo>
                  <a:pt x="13207" y="50927"/>
                </a:lnTo>
                <a:lnTo>
                  <a:pt x="19430" y="53467"/>
                </a:lnTo>
                <a:lnTo>
                  <a:pt x="34163" y="53467"/>
                </a:lnTo>
                <a:lnTo>
                  <a:pt x="40513" y="50927"/>
                </a:lnTo>
                <a:lnTo>
                  <a:pt x="45720" y="45593"/>
                </a:lnTo>
                <a:lnTo>
                  <a:pt x="50926" y="40386"/>
                </a:lnTo>
                <a:lnTo>
                  <a:pt x="53594" y="34036"/>
                </a:lnTo>
                <a:lnTo>
                  <a:pt x="53594" y="19304"/>
                </a:lnTo>
                <a:lnTo>
                  <a:pt x="50926" y="12954"/>
                </a:lnTo>
                <a:lnTo>
                  <a:pt x="40513" y="2540"/>
                </a:lnTo>
                <a:lnTo>
                  <a:pt x="34163" y="0"/>
                </a:lnTo>
                <a:close/>
              </a:path>
            </a:pathLst>
          </a:custGeom>
          <a:solidFill>
            <a:srgbClr val="000000">
              <a:alpha val="79998"/>
            </a:srgbClr>
          </a:solidFill>
        </p:spPr>
        <p:txBody>
          <a:bodyPr wrap="square" lIns="0" tIns="0" rIns="0" bIns="0" rtlCol="0"/>
          <a:lstStyle/>
          <a:p>
            <a:endParaRPr/>
          </a:p>
        </p:txBody>
      </p:sp>
      <p:sp>
        <p:nvSpPr>
          <p:cNvPr id="33" name="object 33"/>
          <p:cNvSpPr/>
          <p:nvPr/>
        </p:nvSpPr>
        <p:spPr>
          <a:xfrm>
            <a:off x="7135368" y="4201795"/>
            <a:ext cx="1508125" cy="209677"/>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4" name="object 34"/>
          <p:cNvSpPr/>
          <p:nvPr/>
        </p:nvSpPr>
        <p:spPr>
          <a:xfrm>
            <a:off x="6391655" y="4788661"/>
            <a:ext cx="2191385" cy="281558"/>
          </a:xfrm>
          <a:prstGeom prst="rect">
            <a:avLst/>
          </a:prstGeom>
          <a:blipFill>
            <a:blip r:embed="rId1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5" name="object 35"/>
          <p:cNvSpPr/>
          <p:nvPr/>
        </p:nvSpPr>
        <p:spPr>
          <a:xfrm>
            <a:off x="6458077" y="5223509"/>
            <a:ext cx="53975" cy="53975"/>
          </a:xfrm>
          <a:custGeom>
            <a:avLst/>
            <a:gdLst/>
            <a:ahLst/>
            <a:cxnLst/>
            <a:rect l="l" t="t" r="r" b="b"/>
            <a:pathLst>
              <a:path w="53975" h="53975">
                <a:moveTo>
                  <a:pt x="34162" y="0"/>
                </a:moveTo>
                <a:lnTo>
                  <a:pt x="19431" y="0"/>
                </a:lnTo>
                <a:lnTo>
                  <a:pt x="13208" y="2539"/>
                </a:lnTo>
                <a:lnTo>
                  <a:pt x="7874" y="7746"/>
                </a:lnTo>
                <a:lnTo>
                  <a:pt x="2667" y="12953"/>
                </a:lnTo>
                <a:lnTo>
                  <a:pt x="0" y="19303"/>
                </a:lnTo>
                <a:lnTo>
                  <a:pt x="0" y="34035"/>
                </a:lnTo>
                <a:lnTo>
                  <a:pt x="2667" y="40385"/>
                </a:lnTo>
                <a:lnTo>
                  <a:pt x="13208" y="50926"/>
                </a:lnTo>
                <a:lnTo>
                  <a:pt x="19431" y="53466"/>
                </a:lnTo>
                <a:lnTo>
                  <a:pt x="34162" y="53466"/>
                </a:lnTo>
                <a:lnTo>
                  <a:pt x="40512" y="50926"/>
                </a:lnTo>
                <a:lnTo>
                  <a:pt x="45720" y="45592"/>
                </a:lnTo>
                <a:lnTo>
                  <a:pt x="50926" y="40385"/>
                </a:lnTo>
                <a:lnTo>
                  <a:pt x="53594" y="34035"/>
                </a:lnTo>
                <a:lnTo>
                  <a:pt x="53594" y="19303"/>
                </a:lnTo>
                <a:lnTo>
                  <a:pt x="50926" y="12953"/>
                </a:lnTo>
                <a:lnTo>
                  <a:pt x="40512" y="2539"/>
                </a:lnTo>
                <a:lnTo>
                  <a:pt x="34162" y="0"/>
                </a:lnTo>
                <a:close/>
              </a:path>
            </a:pathLst>
          </a:custGeom>
          <a:solidFill>
            <a:srgbClr val="000000">
              <a:alpha val="79998"/>
            </a:srgbClr>
          </a:solidFill>
        </p:spPr>
        <p:txBody>
          <a:bodyPr wrap="square" lIns="0" tIns="0" rIns="0" bIns="0" rtlCol="0"/>
          <a:lstStyle/>
          <a:p>
            <a:endParaRPr/>
          </a:p>
        </p:txBody>
      </p:sp>
      <p:sp>
        <p:nvSpPr>
          <p:cNvPr id="36" name="object 36"/>
          <p:cNvSpPr/>
          <p:nvPr/>
        </p:nvSpPr>
        <p:spPr>
          <a:xfrm>
            <a:off x="6679438" y="5144896"/>
            <a:ext cx="1506854" cy="212597"/>
          </a:xfrm>
          <a:prstGeom prst="rect">
            <a:avLst/>
          </a:prstGeom>
          <a:blipFill>
            <a:blip r:embed="rId10"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7" name="object 37"/>
          <p:cNvSpPr/>
          <p:nvPr/>
        </p:nvSpPr>
        <p:spPr>
          <a:xfrm>
            <a:off x="6915277" y="5506973"/>
            <a:ext cx="53975" cy="53975"/>
          </a:xfrm>
          <a:custGeom>
            <a:avLst/>
            <a:gdLst/>
            <a:ahLst/>
            <a:cxnLst/>
            <a:rect l="l" t="t" r="r" b="b"/>
            <a:pathLst>
              <a:path w="53975" h="53975">
                <a:moveTo>
                  <a:pt x="34163" y="0"/>
                </a:moveTo>
                <a:lnTo>
                  <a:pt x="19430" y="0"/>
                </a:lnTo>
                <a:lnTo>
                  <a:pt x="13207" y="2539"/>
                </a:lnTo>
                <a:lnTo>
                  <a:pt x="7874" y="7746"/>
                </a:lnTo>
                <a:lnTo>
                  <a:pt x="2667" y="12953"/>
                </a:lnTo>
                <a:lnTo>
                  <a:pt x="0" y="19303"/>
                </a:lnTo>
                <a:lnTo>
                  <a:pt x="0" y="34035"/>
                </a:lnTo>
                <a:lnTo>
                  <a:pt x="2667" y="40385"/>
                </a:lnTo>
                <a:lnTo>
                  <a:pt x="13207" y="50926"/>
                </a:lnTo>
                <a:lnTo>
                  <a:pt x="19430" y="53466"/>
                </a:lnTo>
                <a:lnTo>
                  <a:pt x="34163" y="53466"/>
                </a:lnTo>
                <a:lnTo>
                  <a:pt x="40513" y="50926"/>
                </a:lnTo>
                <a:lnTo>
                  <a:pt x="45720" y="45592"/>
                </a:lnTo>
                <a:lnTo>
                  <a:pt x="50926" y="40385"/>
                </a:lnTo>
                <a:lnTo>
                  <a:pt x="53594" y="34035"/>
                </a:lnTo>
                <a:lnTo>
                  <a:pt x="53594" y="19303"/>
                </a:lnTo>
                <a:lnTo>
                  <a:pt x="50926" y="12953"/>
                </a:lnTo>
                <a:lnTo>
                  <a:pt x="40513" y="2539"/>
                </a:lnTo>
                <a:lnTo>
                  <a:pt x="34163" y="0"/>
                </a:lnTo>
                <a:close/>
              </a:path>
            </a:pathLst>
          </a:custGeom>
          <a:solidFill>
            <a:srgbClr val="000000">
              <a:alpha val="79998"/>
            </a:srgbClr>
          </a:solidFill>
        </p:spPr>
        <p:txBody>
          <a:bodyPr wrap="square" lIns="0" tIns="0" rIns="0" bIns="0" rtlCol="0"/>
          <a:lstStyle/>
          <a:p>
            <a:endParaRPr/>
          </a:p>
        </p:txBody>
      </p:sp>
      <p:sp>
        <p:nvSpPr>
          <p:cNvPr id="38" name="object 38"/>
          <p:cNvSpPr/>
          <p:nvPr/>
        </p:nvSpPr>
        <p:spPr>
          <a:xfrm>
            <a:off x="7135748" y="5430011"/>
            <a:ext cx="857885" cy="210185"/>
          </a:xfrm>
          <a:custGeom>
            <a:avLst/>
            <a:gdLst/>
            <a:ahLst/>
            <a:cxnLst/>
            <a:rect l="l" t="t" r="r" b="b"/>
            <a:pathLst>
              <a:path w="857884" h="210185">
                <a:moveTo>
                  <a:pt x="123444" y="14604"/>
                </a:moveTo>
                <a:lnTo>
                  <a:pt x="0" y="14604"/>
                </a:lnTo>
                <a:lnTo>
                  <a:pt x="0" y="30225"/>
                </a:lnTo>
                <a:lnTo>
                  <a:pt x="105028" y="30225"/>
                </a:lnTo>
                <a:lnTo>
                  <a:pt x="104991" y="55070"/>
                </a:lnTo>
                <a:lnTo>
                  <a:pt x="105282" y="95757"/>
                </a:lnTo>
                <a:lnTo>
                  <a:pt x="115855" y="159331"/>
                </a:lnTo>
                <a:lnTo>
                  <a:pt x="144145" y="194195"/>
                </a:lnTo>
                <a:lnTo>
                  <a:pt x="178561" y="201587"/>
                </a:lnTo>
                <a:lnTo>
                  <a:pt x="185731" y="200558"/>
                </a:lnTo>
                <a:lnTo>
                  <a:pt x="191817" y="197469"/>
                </a:lnTo>
                <a:lnTo>
                  <a:pt x="196832" y="192318"/>
                </a:lnTo>
                <a:lnTo>
                  <a:pt x="200786" y="185102"/>
                </a:lnTo>
                <a:lnTo>
                  <a:pt x="201215" y="183836"/>
                </a:lnTo>
                <a:lnTo>
                  <a:pt x="169999" y="183836"/>
                </a:lnTo>
                <a:lnTo>
                  <a:pt x="160781" y="181724"/>
                </a:lnTo>
                <a:lnTo>
                  <a:pt x="144184" y="171721"/>
                </a:lnTo>
                <a:lnTo>
                  <a:pt x="132302" y="153547"/>
                </a:lnTo>
                <a:lnTo>
                  <a:pt x="125134" y="127208"/>
                </a:lnTo>
                <a:lnTo>
                  <a:pt x="122681" y="92709"/>
                </a:lnTo>
                <a:lnTo>
                  <a:pt x="158179" y="92709"/>
                </a:lnTo>
                <a:lnTo>
                  <a:pt x="150465" y="89040"/>
                </a:lnTo>
                <a:lnTo>
                  <a:pt x="133603" y="81279"/>
                </a:lnTo>
                <a:lnTo>
                  <a:pt x="148547" y="70612"/>
                </a:lnTo>
                <a:lnTo>
                  <a:pt x="122554" y="70612"/>
                </a:lnTo>
                <a:lnTo>
                  <a:pt x="122642" y="55070"/>
                </a:lnTo>
                <a:lnTo>
                  <a:pt x="122769" y="45579"/>
                </a:lnTo>
                <a:lnTo>
                  <a:pt x="123090" y="28606"/>
                </a:lnTo>
                <a:lnTo>
                  <a:pt x="123444" y="14604"/>
                </a:lnTo>
                <a:close/>
              </a:path>
              <a:path w="857884" h="210185">
                <a:moveTo>
                  <a:pt x="192277" y="141985"/>
                </a:moveTo>
                <a:lnTo>
                  <a:pt x="182624" y="179822"/>
                </a:lnTo>
                <a:lnTo>
                  <a:pt x="169999" y="183836"/>
                </a:lnTo>
                <a:lnTo>
                  <a:pt x="201215" y="183836"/>
                </a:lnTo>
                <a:lnTo>
                  <a:pt x="203575" y="176875"/>
                </a:lnTo>
                <a:lnTo>
                  <a:pt x="206041" y="168046"/>
                </a:lnTo>
                <a:lnTo>
                  <a:pt x="208198" y="158617"/>
                </a:lnTo>
                <a:lnTo>
                  <a:pt x="210057" y="148590"/>
                </a:lnTo>
                <a:lnTo>
                  <a:pt x="205231" y="147193"/>
                </a:lnTo>
                <a:lnTo>
                  <a:pt x="199390" y="144906"/>
                </a:lnTo>
                <a:lnTo>
                  <a:pt x="192277" y="141985"/>
                </a:lnTo>
                <a:close/>
              </a:path>
              <a:path w="857884" h="210185">
                <a:moveTo>
                  <a:pt x="158179" y="92709"/>
                </a:moveTo>
                <a:lnTo>
                  <a:pt x="122681" y="92709"/>
                </a:lnTo>
                <a:lnTo>
                  <a:pt x="140323" y="102022"/>
                </a:lnTo>
                <a:lnTo>
                  <a:pt x="157225" y="111299"/>
                </a:lnTo>
                <a:lnTo>
                  <a:pt x="173366" y="120552"/>
                </a:lnTo>
                <a:lnTo>
                  <a:pt x="188722" y="129793"/>
                </a:lnTo>
                <a:lnTo>
                  <a:pt x="198881" y="112775"/>
                </a:lnTo>
                <a:lnTo>
                  <a:pt x="183092" y="104800"/>
                </a:lnTo>
                <a:lnTo>
                  <a:pt x="166957" y="96885"/>
                </a:lnTo>
                <a:lnTo>
                  <a:pt x="158179" y="92709"/>
                </a:lnTo>
                <a:close/>
              </a:path>
              <a:path w="857884" h="210185">
                <a:moveTo>
                  <a:pt x="178561" y="22987"/>
                </a:moveTo>
                <a:lnTo>
                  <a:pt x="168346" y="32821"/>
                </a:lnTo>
                <a:lnTo>
                  <a:pt x="155606" y="44037"/>
                </a:lnTo>
                <a:lnTo>
                  <a:pt x="140342" y="56634"/>
                </a:lnTo>
                <a:lnTo>
                  <a:pt x="122554" y="70612"/>
                </a:lnTo>
                <a:lnTo>
                  <a:pt x="148547" y="70612"/>
                </a:lnTo>
                <a:lnTo>
                  <a:pt x="168206" y="56610"/>
                </a:lnTo>
                <a:lnTo>
                  <a:pt x="193801" y="38481"/>
                </a:lnTo>
                <a:lnTo>
                  <a:pt x="178561" y="22987"/>
                </a:lnTo>
                <a:close/>
              </a:path>
              <a:path w="857884" h="210185">
                <a:moveTo>
                  <a:pt x="388874" y="13462"/>
                </a:moveTo>
                <a:lnTo>
                  <a:pt x="310260" y="13462"/>
                </a:lnTo>
                <a:lnTo>
                  <a:pt x="310260" y="103378"/>
                </a:lnTo>
                <a:lnTo>
                  <a:pt x="308167" y="132380"/>
                </a:lnTo>
                <a:lnTo>
                  <a:pt x="301894" y="157286"/>
                </a:lnTo>
                <a:lnTo>
                  <a:pt x="291455" y="178101"/>
                </a:lnTo>
                <a:lnTo>
                  <a:pt x="276859" y="194830"/>
                </a:lnTo>
                <a:lnTo>
                  <a:pt x="281177" y="199618"/>
                </a:lnTo>
                <a:lnTo>
                  <a:pt x="285369" y="204406"/>
                </a:lnTo>
                <a:lnTo>
                  <a:pt x="289305" y="209194"/>
                </a:lnTo>
                <a:lnTo>
                  <a:pt x="305881" y="189586"/>
                </a:lnTo>
                <a:lnTo>
                  <a:pt x="317706" y="164782"/>
                </a:lnTo>
                <a:lnTo>
                  <a:pt x="324792" y="134777"/>
                </a:lnTo>
                <a:lnTo>
                  <a:pt x="327151" y="99568"/>
                </a:lnTo>
                <a:lnTo>
                  <a:pt x="327151" y="29590"/>
                </a:lnTo>
                <a:lnTo>
                  <a:pt x="388874" y="29590"/>
                </a:lnTo>
                <a:lnTo>
                  <a:pt x="388874" y="13462"/>
                </a:lnTo>
                <a:close/>
              </a:path>
              <a:path w="857884" h="210185">
                <a:moveTo>
                  <a:pt x="285539" y="92709"/>
                </a:moveTo>
                <a:lnTo>
                  <a:pt x="250825" y="92709"/>
                </a:lnTo>
                <a:lnTo>
                  <a:pt x="250825" y="206032"/>
                </a:lnTo>
                <a:lnTo>
                  <a:pt x="266065" y="206032"/>
                </a:lnTo>
                <a:lnTo>
                  <a:pt x="266065" y="94487"/>
                </a:lnTo>
                <a:lnTo>
                  <a:pt x="287440" y="94487"/>
                </a:lnTo>
                <a:lnTo>
                  <a:pt x="285539" y="92709"/>
                </a:lnTo>
                <a:close/>
              </a:path>
              <a:path w="857884" h="210185">
                <a:moveTo>
                  <a:pt x="388874" y="29590"/>
                </a:moveTo>
                <a:lnTo>
                  <a:pt x="371982" y="29590"/>
                </a:lnTo>
                <a:lnTo>
                  <a:pt x="371982" y="175387"/>
                </a:lnTo>
                <a:lnTo>
                  <a:pt x="373247" y="185928"/>
                </a:lnTo>
                <a:lnTo>
                  <a:pt x="377047" y="193457"/>
                </a:lnTo>
                <a:lnTo>
                  <a:pt x="383395" y="197973"/>
                </a:lnTo>
                <a:lnTo>
                  <a:pt x="392302" y="199478"/>
                </a:lnTo>
                <a:lnTo>
                  <a:pt x="403478" y="199478"/>
                </a:lnTo>
                <a:lnTo>
                  <a:pt x="411620" y="198078"/>
                </a:lnTo>
                <a:lnTo>
                  <a:pt x="417941" y="193878"/>
                </a:lnTo>
                <a:lnTo>
                  <a:pt x="422427" y="186877"/>
                </a:lnTo>
                <a:lnTo>
                  <a:pt x="423474" y="182994"/>
                </a:lnTo>
                <a:lnTo>
                  <a:pt x="391286" y="182994"/>
                </a:lnTo>
                <a:lnTo>
                  <a:pt x="388874" y="179476"/>
                </a:lnTo>
                <a:lnTo>
                  <a:pt x="388874" y="29590"/>
                </a:lnTo>
                <a:close/>
              </a:path>
              <a:path w="857884" h="210185">
                <a:moveTo>
                  <a:pt x="412750" y="136016"/>
                </a:moveTo>
                <a:lnTo>
                  <a:pt x="408558" y="179044"/>
                </a:lnTo>
                <a:lnTo>
                  <a:pt x="405637" y="182994"/>
                </a:lnTo>
                <a:lnTo>
                  <a:pt x="423474" y="182994"/>
                </a:lnTo>
                <a:lnTo>
                  <a:pt x="428878" y="142875"/>
                </a:lnTo>
                <a:lnTo>
                  <a:pt x="423036" y="140715"/>
                </a:lnTo>
                <a:lnTo>
                  <a:pt x="417702" y="138429"/>
                </a:lnTo>
                <a:lnTo>
                  <a:pt x="412750" y="136016"/>
                </a:lnTo>
                <a:close/>
              </a:path>
              <a:path w="857884" h="210185">
                <a:moveTo>
                  <a:pt x="266065" y="56006"/>
                </a:moveTo>
                <a:lnTo>
                  <a:pt x="249554" y="56006"/>
                </a:lnTo>
                <a:lnTo>
                  <a:pt x="243651" y="76055"/>
                </a:lnTo>
                <a:lnTo>
                  <a:pt x="236045" y="95424"/>
                </a:lnTo>
                <a:lnTo>
                  <a:pt x="226748" y="114103"/>
                </a:lnTo>
                <a:lnTo>
                  <a:pt x="215773" y="132079"/>
                </a:lnTo>
                <a:lnTo>
                  <a:pt x="218388" y="138715"/>
                </a:lnTo>
                <a:lnTo>
                  <a:pt x="220472" y="144272"/>
                </a:lnTo>
                <a:lnTo>
                  <a:pt x="222757" y="150622"/>
                </a:lnTo>
                <a:lnTo>
                  <a:pt x="230804" y="138715"/>
                </a:lnTo>
                <a:lnTo>
                  <a:pt x="238172" y="125094"/>
                </a:lnTo>
                <a:lnTo>
                  <a:pt x="244850" y="109759"/>
                </a:lnTo>
                <a:lnTo>
                  <a:pt x="250825" y="92709"/>
                </a:lnTo>
                <a:lnTo>
                  <a:pt x="285539" y="92709"/>
                </a:lnTo>
                <a:lnTo>
                  <a:pt x="283775" y="91059"/>
                </a:lnTo>
                <a:lnTo>
                  <a:pt x="266065" y="91059"/>
                </a:lnTo>
                <a:lnTo>
                  <a:pt x="266065" y="56006"/>
                </a:lnTo>
                <a:close/>
              </a:path>
              <a:path w="857884" h="210185">
                <a:moveTo>
                  <a:pt x="287440" y="94487"/>
                </a:moveTo>
                <a:lnTo>
                  <a:pt x="266065" y="94487"/>
                </a:lnTo>
                <a:lnTo>
                  <a:pt x="271142" y="99568"/>
                </a:lnTo>
                <a:lnTo>
                  <a:pt x="276558" y="105187"/>
                </a:lnTo>
                <a:lnTo>
                  <a:pt x="282406" y="111454"/>
                </a:lnTo>
                <a:lnTo>
                  <a:pt x="288671" y="118363"/>
                </a:lnTo>
                <a:lnTo>
                  <a:pt x="300100" y="106679"/>
                </a:lnTo>
                <a:lnTo>
                  <a:pt x="295005" y="101677"/>
                </a:lnTo>
                <a:lnTo>
                  <a:pt x="289051" y="95996"/>
                </a:lnTo>
                <a:lnTo>
                  <a:pt x="287440" y="94487"/>
                </a:lnTo>
                <a:close/>
              </a:path>
              <a:path w="857884" h="210185">
                <a:moveTo>
                  <a:pt x="274574" y="82550"/>
                </a:moveTo>
                <a:lnTo>
                  <a:pt x="266065" y="91059"/>
                </a:lnTo>
                <a:lnTo>
                  <a:pt x="283775" y="91059"/>
                </a:lnTo>
                <a:lnTo>
                  <a:pt x="274574" y="82550"/>
                </a:lnTo>
                <a:close/>
              </a:path>
              <a:path w="857884" h="210185">
                <a:moveTo>
                  <a:pt x="295655" y="41656"/>
                </a:moveTo>
                <a:lnTo>
                  <a:pt x="217931" y="41656"/>
                </a:lnTo>
                <a:lnTo>
                  <a:pt x="217931" y="56006"/>
                </a:lnTo>
                <a:lnTo>
                  <a:pt x="295655" y="56006"/>
                </a:lnTo>
                <a:lnTo>
                  <a:pt x="295655" y="41656"/>
                </a:lnTo>
                <a:close/>
              </a:path>
              <a:path w="857884" h="210185">
                <a:moveTo>
                  <a:pt x="266065" y="0"/>
                </a:moveTo>
                <a:lnTo>
                  <a:pt x="250825" y="0"/>
                </a:lnTo>
                <a:lnTo>
                  <a:pt x="250825" y="41656"/>
                </a:lnTo>
                <a:lnTo>
                  <a:pt x="266065" y="41656"/>
                </a:lnTo>
                <a:lnTo>
                  <a:pt x="266065" y="0"/>
                </a:lnTo>
                <a:close/>
              </a:path>
              <a:path w="857884" h="210185">
                <a:moveTo>
                  <a:pt x="551815" y="144144"/>
                </a:moveTo>
                <a:lnTo>
                  <a:pt x="522224" y="144144"/>
                </a:lnTo>
                <a:lnTo>
                  <a:pt x="510341" y="162391"/>
                </a:lnTo>
                <a:lnTo>
                  <a:pt x="491648" y="176818"/>
                </a:lnTo>
                <a:lnTo>
                  <a:pt x="466145" y="187421"/>
                </a:lnTo>
                <a:lnTo>
                  <a:pt x="433831" y="194195"/>
                </a:lnTo>
                <a:lnTo>
                  <a:pt x="437387" y="199834"/>
                </a:lnTo>
                <a:lnTo>
                  <a:pt x="440435" y="205041"/>
                </a:lnTo>
                <a:lnTo>
                  <a:pt x="442975" y="209829"/>
                </a:lnTo>
                <a:lnTo>
                  <a:pt x="477335" y="200992"/>
                </a:lnTo>
                <a:lnTo>
                  <a:pt x="504586" y="188009"/>
                </a:lnTo>
                <a:lnTo>
                  <a:pt x="524718" y="170879"/>
                </a:lnTo>
                <a:lnTo>
                  <a:pt x="537718" y="149606"/>
                </a:lnTo>
                <a:lnTo>
                  <a:pt x="556698" y="149606"/>
                </a:lnTo>
                <a:lnTo>
                  <a:pt x="551815" y="144144"/>
                </a:lnTo>
                <a:close/>
              </a:path>
              <a:path w="857884" h="210185">
                <a:moveTo>
                  <a:pt x="556698" y="149606"/>
                </a:moveTo>
                <a:lnTo>
                  <a:pt x="537718" y="149606"/>
                </a:lnTo>
                <a:lnTo>
                  <a:pt x="553434" y="170315"/>
                </a:lnTo>
                <a:lnTo>
                  <a:pt x="574484" y="187010"/>
                </a:lnTo>
                <a:lnTo>
                  <a:pt x="600868" y="199690"/>
                </a:lnTo>
                <a:lnTo>
                  <a:pt x="632586" y="208356"/>
                </a:lnTo>
                <a:lnTo>
                  <a:pt x="637158" y="200469"/>
                </a:lnTo>
                <a:lnTo>
                  <a:pt x="640969" y="194894"/>
                </a:lnTo>
                <a:lnTo>
                  <a:pt x="643762" y="191655"/>
                </a:lnTo>
                <a:lnTo>
                  <a:pt x="614090" y="186148"/>
                </a:lnTo>
                <a:lnTo>
                  <a:pt x="588883" y="176391"/>
                </a:lnTo>
                <a:lnTo>
                  <a:pt x="568128" y="162389"/>
                </a:lnTo>
                <a:lnTo>
                  <a:pt x="556698" y="149606"/>
                </a:lnTo>
                <a:close/>
              </a:path>
              <a:path w="857884" h="210185">
                <a:moveTo>
                  <a:pt x="636524" y="129285"/>
                </a:moveTo>
                <a:lnTo>
                  <a:pt x="438784" y="129285"/>
                </a:lnTo>
                <a:lnTo>
                  <a:pt x="438784" y="144144"/>
                </a:lnTo>
                <a:lnTo>
                  <a:pt x="636524" y="144144"/>
                </a:lnTo>
                <a:lnTo>
                  <a:pt x="636524" y="129285"/>
                </a:lnTo>
                <a:close/>
              </a:path>
              <a:path w="857884" h="210185">
                <a:moveTo>
                  <a:pt x="546353" y="112649"/>
                </a:moveTo>
                <a:lnTo>
                  <a:pt x="529462" y="112649"/>
                </a:lnTo>
                <a:lnTo>
                  <a:pt x="528701" y="119125"/>
                </a:lnTo>
                <a:lnTo>
                  <a:pt x="527811" y="124713"/>
                </a:lnTo>
                <a:lnTo>
                  <a:pt x="526669" y="129285"/>
                </a:lnTo>
                <a:lnTo>
                  <a:pt x="543305" y="129285"/>
                </a:lnTo>
                <a:lnTo>
                  <a:pt x="544322" y="124587"/>
                </a:lnTo>
                <a:lnTo>
                  <a:pt x="545337" y="118999"/>
                </a:lnTo>
                <a:lnTo>
                  <a:pt x="546353" y="112649"/>
                </a:lnTo>
                <a:close/>
              </a:path>
              <a:path w="857884" h="210185">
                <a:moveTo>
                  <a:pt x="581297" y="83184"/>
                </a:moveTo>
                <a:lnTo>
                  <a:pt x="546100" y="83184"/>
                </a:lnTo>
                <a:lnTo>
                  <a:pt x="570599" y="92977"/>
                </a:lnTo>
                <a:lnTo>
                  <a:pt x="593216" y="102568"/>
                </a:lnTo>
                <a:lnTo>
                  <a:pt x="613929" y="111992"/>
                </a:lnTo>
                <a:lnTo>
                  <a:pt x="632714" y="121284"/>
                </a:lnTo>
                <a:lnTo>
                  <a:pt x="640206" y="107568"/>
                </a:lnTo>
                <a:lnTo>
                  <a:pt x="623185" y="100256"/>
                </a:lnTo>
                <a:lnTo>
                  <a:pt x="602805" y="91836"/>
                </a:lnTo>
                <a:lnTo>
                  <a:pt x="581297" y="83184"/>
                </a:lnTo>
                <a:close/>
              </a:path>
              <a:path w="857884" h="210185">
                <a:moveTo>
                  <a:pt x="546100" y="67182"/>
                </a:moveTo>
                <a:lnTo>
                  <a:pt x="515239" y="67182"/>
                </a:lnTo>
                <a:lnTo>
                  <a:pt x="497901" y="79373"/>
                </a:lnTo>
                <a:lnTo>
                  <a:pt x="478647" y="90027"/>
                </a:lnTo>
                <a:lnTo>
                  <a:pt x="457463" y="99133"/>
                </a:lnTo>
                <a:lnTo>
                  <a:pt x="434340" y="106679"/>
                </a:lnTo>
                <a:lnTo>
                  <a:pt x="438375" y="111767"/>
                </a:lnTo>
                <a:lnTo>
                  <a:pt x="441705" y="116331"/>
                </a:lnTo>
                <a:lnTo>
                  <a:pt x="444626" y="120650"/>
                </a:lnTo>
                <a:lnTo>
                  <a:pt x="467893" y="111767"/>
                </a:lnTo>
                <a:lnTo>
                  <a:pt x="489886" y="100361"/>
                </a:lnTo>
                <a:lnTo>
                  <a:pt x="510617" y="86431"/>
                </a:lnTo>
                <a:lnTo>
                  <a:pt x="530098" y="69976"/>
                </a:lnTo>
                <a:lnTo>
                  <a:pt x="546100" y="69976"/>
                </a:lnTo>
                <a:lnTo>
                  <a:pt x="546100" y="67182"/>
                </a:lnTo>
                <a:close/>
              </a:path>
              <a:path w="857884" h="210185">
                <a:moveTo>
                  <a:pt x="546100" y="69976"/>
                </a:moveTo>
                <a:lnTo>
                  <a:pt x="530098" y="69976"/>
                </a:lnTo>
                <a:lnTo>
                  <a:pt x="530098" y="105282"/>
                </a:lnTo>
                <a:lnTo>
                  <a:pt x="546100" y="105282"/>
                </a:lnTo>
                <a:lnTo>
                  <a:pt x="546100" y="83184"/>
                </a:lnTo>
                <a:lnTo>
                  <a:pt x="581297" y="83184"/>
                </a:lnTo>
                <a:lnTo>
                  <a:pt x="572332" y="79628"/>
                </a:lnTo>
                <a:lnTo>
                  <a:pt x="546100" y="79628"/>
                </a:lnTo>
                <a:lnTo>
                  <a:pt x="546100" y="69976"/>
                </a:lnTo>
                <a:close/>
              </a:path>
              <a:path w="857884" h="210185">
                <a:moveTo>
                  <a:pt x="552069" y="71628"/>
                </a:moveTo>
                <a:lnTo>
                  <a:pt x="546100" y="79628"/>
                </a:lnTo>
                <a:lnTo>
                  <a:pt x="572332" y="79628"/>
                </a:lnTo>
                <a:lnTo>
                  <a:pt x="552069" y="71628"/>
                </a:lnTo>
                <a:close/>
              </a:path>
              <a:path w="857884" h="210185">
                <a:moveTo>
                  <a:pt x="634873" y="52959"/>
                </a:moveTo>
                <a:lnTo>
                  <a:pt x="440435" y="52959"/>
                </a:lnTo>
                <a:lnTo>
                  <a:pt x="440435" y="67182"/>
                </a:lnTo>
                <a:lnTo>
                  <a:pt x="634873" y="67182"/>
                </a:lnTo>
                <a:lnTo>
                  <a:pt x="634873" y="52959"/>
                </a:lnTo>
                <a:close/>
              </a:path>
              <a:path w="857884" h="210185">
                <a:moveTo>
                  <a:pt x="546100" y="126"/>
                </a:moveTo>
                <a:lnTo>
                  <a:pt x="530098" y="126"/>
                </a:lnTo>
                <a:lnTo>
                  <a:pt x="530098" y="52959"/>
                </a:lnTo>
                <a:lnTo>
                  <a:pt x="546100" y="52959"/>
                </a:lnTo>
                <a:lnTo>
                  <a:pt x="546100" y="126"/>
                </a:lnTo>
                <a:close/>
              </a:path>
              <a:path w="857884" h="210185">
                <a:moveTo>
                  <a:pt x="605027" y="6350"/>
                </a:moveTo>
                <a:lnTo>
                  <a:pt x="594737" y="15111"/>
                </a:lnTo>
                <a:lnTo>
                  <a:pt x="584993" y="23098"/>
                </a:lnTo>
                <a:lnTo>
                  <a:pt x="575774" y="30299"/>
                </a:lnTo>
                <a:lnTo>
                  <a:pt x="567054" y="36703"/>
                </a:lnTo>
                <a:lnTo>
                  <a:pt x="577976" y="48006"/>
                </a:lnTo>
                <a:lnTo>
                  <a:pt x="590196" y="38889"/>
                </a:lnTo>
                <a:lnTo>
                  <a:pt x="600773" y="30797"/>
                </a:lnTo>
                <a:lnTo>
                  <a:pt x="609730" y="23752"/>
                </a:lnTo>
                <a:lnTo>
                  <a:pt x="617093" y="17779"/>
                </a:lnTo>
                <a:lnTo>
                  <a:pt x="605027" y="6350"/>
                </a:lnTo>
                <a:close/>
              </a:path>
              <a:path w="857884" h="210185">
                <a:moveTo>
                  <a:pt x="470280" y="6350"/>
                </a:moveTo>
                <a:lnTo>
                  <a:pt x="459867" y="17525"/>
                </a:lnTo>
                <a:lnTo>
                  <a:pt x="470773" y="25838"/>
                </a:lnTo>
                <a:lnTo>
                  <a:pt x="480441" y="33639"/>
                </a:lnTo>
                <a:lnTo>
                  <a:pt x="488870" y="40939"/>
                </a:lnTo>
                <a:lnTo>
                  <a:pt x="496061" y="47751"/>
                </a:lnTo>
                <a:lnTo>
                  <a:pt x="507492" y="35306"/>
                </a:lnTo>
                <a:lnTo>
                  <a:pt x="499659" y="28638"/>
                </a:lnTo>
                <a:lnTo>
                  <a:pt x="490839" y="21589"/>
                </a:lnTo>
                <a:lnTo>
                  <a:pt x="481042" y="14160"/>
                </a:lnTo>
                <a:lnTo>
                  <a:pt x="470280" y="6350"/>
                </a:lnTo>
                <a:close/>
              </a:path>
              <a:path w="857884" h="210185">
                <a:moveTo>
                  <a:pt x="857376" y="182994"/>
                </a:moveTo>
                <a:lnTo>
                  <a:pt x="650494" y="182994"/>
                </a:lnTo>
                <a:lnTo>
                  <a:pt x="650494" y="197573"/>
                </a:lnTo>
                <a:lnTo>
                  <a:pt x="857376" y="197573"/>
                </a:lnTo>
                <a:lnTo>
                  <a:pt x="857376" y="182994"/>
                </a:lnTo>
                <a:close/>
              </a:path>
              <a:path w="857884" h="210185">
                <a:moveTo>
                  <a:pt x="761619" y="154431"/>
                </a:moveTo>
                <a:lnTo>
                  <a:pt x="745235" y="154431"/>
                </a:lnTo>
                <a:lnTo>
                  <a:pt x="745235" y="182994"/>
                </a:lnTo>
                <a:lnTo>
                  <a:pt x="761619" y="182994"/>
                </a:lnTo>
                <a:lnTo>
                  <a:pt x="761619" y="154431"/>
                </a:lnTo>
                <a:close/>
              </a:path>
              <a:path w="857884" h="210185">
                <a:moveTo>
                  <a:pt x="838961" y="139826"/>
                </a:moveTo>
                <a:lnTo>
                  <a:pt x="669798" y="139826"/>
                </a:lnTo>
                <a:lnTo>
                  <a:pt x="669798" y="154431"/>
                </a:lnTo>
                <a:lnTo>
                  <a:pt x="838961" y="154431"/>
                </a:lnTo>
                <a:lnTo>
                  <a:pt x="838961" y="139826"/>
                </a:lnTo>
                <a:close/>
              </a:path>
              <a:path w="857884" h="210185">
                <a:moveTo>
                  <a:pt x="761619" y="123443"/>
                </a:moveTo>
                <a:lnTo>
                  <a:pt x="745235" y="123443"/>
                </a:lnTo>
                <a:lnTo>
                  <a:pt x="745235" y="139826"/>
                </a:lnTo>
                <a:lnTo>
                  <a:pt x="761619" y="139826"/>
                </a:lnTo>
                <a:lnTo>
                  <a:pt x="761619" y="123443"/>
                </a:lnTo>
                <a:close/>
              </a:path>
              <a:path w="857884" h="210185">
                <a:moveTo>
                  <a:pt x="697483" y="75056"/>
                </a:moveTo>
                <a:lnTo>
                  <a:pt x="681862" y="75056"/>
                </a:lnTo>
                <a:lnTo>
                  <a:pt x="679580" y="85651"/>
                </a:lnTo>
                <a:lnTo>
                  <a:pt x="674465" y="95900"/>
                </a:lnTo>
                <a:lnTo>
                  <a:pt x="666539" y="105792"/>
                </a:lnTo>
                <a:lnTo>
                  <a:pt x="655827" y="115315"/>
                </a:lnTo>
                <a:lnTo>
                  <a:pt x="659892" y="119506"/>
                </a:lnTo>
                <a:lnTo>
                  <a:pt x="663759" y="123634"/>
                </a:lnTo>
                <a:lnTo>
                  <a:pt x="667384" y="127634"/>
                </a:lnTo>
                <a:lnTo>
                  <a:pt x="679571" y="115990"/>
                </a:lnTo>
                <a:lnTo>
                  <a:pt x="688673" y="103346"/>
                </a:lnTo>
                <a:lnTo>
                  <a:pt x="694656" y="89701"/>
                </a:lnTo>
                <a:lnTo>
                  <a:pt x="697483" y="75056"/>
                </a:lnTo>
                <a:close/>
              </a:path>
              <a:path w="857884" h="210185">
                <a:moveTo>
                  <a:pt x="789812" y="106679"/>
                </a:moveTo>
                <a:lnTo>
                  <a:pt x="790955" y="112522"/>
                </a:lnTo>
                <a:lnTo>
                  <a:pt x="791718" y="117982"/>
                </a:lnTo>
                <a:lnTo>
                  <a:pt x="792352" y="123443"/>
                </a:lnTo>
                <a:lnTo>
                  <a:pt x="800401" y="123586"/>
                </a:lnTo>
                <a:lnTo>
                  <a:pt x="807974" y="123634"/>
                </a:lnTo>
                <a:lnTo>
                  <a:pt x="815070" y="123586"/>
                </a:lnTo>
                <a:lnTo>
                  <a:pt x="821690" y="123443"/>
                </a:lnTo>
                <a:lnTo>
                  <a:pt x="831377" y="121818"/>
                </a:lnTo>
                <a:lnTo>
                  <a:pt x="838327" y="117490"/>
                </a:lnTo>
                <a:lnTo>
                  <a:pt x="842514" y="110424"/>
                </a:lnTo>
                <a:lnTo>
                  <a:pt x="842902" y="107696"/>
                </a:lnTo>
                <a:lnTo>
                  <a:pt x="816355" y="107696"/>
                </a:lnTo>
                <a:lnTo>
                  <a:pt x="811404" y="107644"/>
                </a:lnTo>
                <a:lnTo>
                  <a:pt x="805322" y="107473"/>
                </a:lnTo>
                <a:lnTo>
                  <a:pt x="798121" y="107160"/>
                </a:lnTo>
                <a:lnTo>
                  <a:pt x="789812" y="106679"/>
                </a:lnTo>
                <a:close/>
              </a:path>
              <a:path w="857884" h="210185">
                <a:moveTo>
                  <a:pt x="747141" y="75056"/>
                </a:moveTo>
                <a:lnTo>
                  <a:pt x="731647" y="75056"/>
                </a:lnTo>
                <a:lnTo>
                  <a:pt x="731647" y="120396"/>
                </a:lnTo>
                <a:lnTo>
                  <a:pt x="747141" y="120396"/>
                </a:lnTo>
                <a:lnTo>
                  <a:pt x="747141" y="75056"/>
                </a:lnTo>
                <a:close/>
              </a:path>
              <a:path w="857884" h="210185">
                <a:moveTo>
                  <a:pt x="843915" y="3301"/>
                </a:moveTo>
                <a:lnTo>
                  <a:pt x="828421" y="3301"/>
                </a:lnTo>
                <a:lnTo>
                  <a:pt x="828421" y="103378"/>
                </a:lnTo>
                <a:lnTo>
                  <a:pt x="824483" y="107696"/>
                </a:lnTo>
                <a:lnTo>
                  <a:pt x="842902" y="107696"/>
                </a:lnTo>
                <a:lnTo>
                  <a:pt x="843915" y="100584"/>
                </a:lnTo>
                <a:lnTo>
                  <a:pt x="843915" y="3301"/>
                </a:lnTo>
                <a:close/>
              </a:path>
              <a:path w="857884" h="210185">
                <a:moveTo>
                  <a:pt x="800989" y="15240"/>
                </a:moveTo>
                <a:lnTo>
                  <a:pt x="785749" y="15240"/>
                </a:lnTo>
                <a:lnTo>
                  <a:pt x="785749" y="88265"/>
                </a:lnTo>
                <a:lnTo>
                  <a:pt x="800989" y="88265"/>
                </a:lnTo>
                <a:lnTo>
                  <a:pt x="800989" y="15240"/>
                </a:lnTo>
                <a:close/>
              </a:path>
              <a:path w="857884" h="210185">
                <a:moveTo>
                  <a:pt x="777112" y="61087"/>
                </a:moveTo>
                <a:lnTo>
                  <a:pt x="650875" y="61087"/>
                </a:lnTo>
                <a:lnTo>
                  <a:pt x="650875" y="75056"/>
                </a:lnTo>
                <a:lnTo>
                  <a:pt x="777112" y="75056"/>
                </a:lnTo>
                <a:lnTo>
                  <a:pt x="777112" y="61087"/>
                </a:lnTo>
                <a:close/>
              </a:path>
              <a:path w="857884" h="210185">
                <a:moveTo>
                  <a:pt x="698753" y="25781"/>
                </a:moveTo>
                <a:lnTo>
                  <a:pt x="683259" y="25781"/>
                </a:lnTo>
                <a:lnTo>
                  <a:pt x="683241" y="37566"/>
                </a:lnTo>
                <a:lnTo>
                  <a:pt x="683121" y="55231"/>
                </a:lnTo>
                <a:lnTo>
                  <a:pt x="683005" y="61087"/>
                </a:lnTo>
                <a:lnTo>
                  <a:pt x="698500" y="61087"/>
                </a:lnTo>
                <a:lnTo>
                  <a:pt x="698593" y="55231"/>
                </a:lnTo>
                <a:lnTo>
                  <a:pt x="698674" y="47386"/>
                </a:lnTo>
                <a:lnTo>
                  <a:pt x="698753" y="25781"/>
                </a:lnTo>
                <a:close/>
              </a:path>
              <a:path w="857884" h="210185">
                <a:moveTo>
                  <a:pt x="747141" y="25781"/>
                </a:moveTo>
                <a:lnTo>
                  <a:pt x="731647" y="25781"/>
                </a:lnTo>
                <a:lnTo>
                  <a:pt x="731647" y="61087"/>
                </a:lnTo>
                <a:lnTo>
                  <a:pt x="747141" y="61087"/>
                </a:lnTo>
                <a:lnTo>
                  <a:pt x="747141" y="25781"/>
                </a:lnTo>
                <a:close/>
              </a:path>
              <a:path w="857884" h="210185">
                <a:moveTo>
                  <a:pt x="770127" y="11810"/>
                </a:moveTo>
                <a:lnTo>
                  <a:pt x="659765" y="11810"/>
                </a:lnTo>
                <a:lnTo>
                  <a:pt x="659765" y="25781"/>
                </a:lnTo>
                <a:lnTo>
                  <a:pt x="770127" y="25781"/>
                </a:lnTo>
                <a:lnTo>
                  <a:pt x="770127" y="11810"/>
                </a:lnTo>
                <a:close/>
              </a:path>
            </a:pathLst>
          </a:custGeom>
          <a:solidFill>
            <a:srgbClr val="000000">
              <a:alpha val="79998"/>
            </a:srgbClr>
          </a:solidFill>
        </p:spPr>
        <p:txBody>
          <a:bodyPr wrap="square" lIns="0" tIns="0" rIns="0" bIns="0" rtlCol="0"/>
          <a:lstStyle/>
          <a:p>
            <a:endParaRPr/>
          </a:p>
        </p:txBody>
      </p:sp>
      <p:sp>
        <p:nvSpPr>
          <p:cNvPr id="39" name="object 39"/>
          <p:cNvSpPr/>
          <p:nvPr/>
        </p:nvSpPr>
        <p:spPr>
          <a:xfrm>
            <a:off x="6915277" y="5790374"/>
            <a:ext cx="53975" cy="53975"/>
          </a:xfrm>
          <a:custGeom>
            <a:avLst/>
            <a:gdLst/>
            <a:ahLst/>
            <a:cxnLst/>
            <a:rect l="l" t="t" r="r" b="b"/>
            <a:pathLst>
              <a:path w="53975" h="53975">
                <a:moveTo>
                  <a:pt x="34163" y="0"/>
                </a:moveTo>
                <a:lnTo>
                  <a:pt x="19430" y="0"/>
                </a:lnTo>
                <a:lnTo>
                  <a:pt x="13207" y="2616"/>
                </a:lnTo>
                <a:lnTo>
                  <a:pt x="7874" y="7823"/>
                </a:lnTo>
                <a:lnTo>
                  <a:pt x="2667" y="13042"/>
                </a:lnTo>
                <a:lnTo>
                  <a:pt x="0" y="19342"/>
                </a:lnTo>
                <a:lnTo>
                  <a:pt x="0" y="34137"/>
                </a:lnTo>
                <a:lnTo>
                  <a:pt x="2667" y="40462"/>
                </a:lnTo>
                <a:lnTo>
                  <a:pt x="7874" y="45707"/>
                </a:lnTo>
                <a:lnTo>
                  <a:pt x="13207" y="50952"/>
                </a:lnTo>
                <a:lnTo>
                  <a:pt x="19430" y="53581"/>
                </a:lnTo>
                <a:lnTo>
                  <a:pt x="34163" y="53581"/>
                </a:lnTo>
                <a:lnTo>
                  <a:pt x="40513" y="50952"/>
                </a:lnTo>
                <a:lnTo>
                  <a:pt x="50926" y="40462"/>
                </a:lnTo>
                <a:lnTo>
                  <a:pt x="53594" y="34137"/>
                </a:lnTo>
                <a:lnTo>
                  <a:pt x="53594" y="19342"/>
                </a:lnTo>
                <a:lnTo>
                  <a:pt x="50926" y="13042"/>
                </a:lnTo>
                <a:lnTo>
                  <a:pt x="40513" y="2616"/>
                </a:lnTo>
                <a:lnTo>
                  <a:pt x="34163" y="0"/>
                </a:lnTo>
                <a:close/>
              </a:path>
            </a:pathLst>
          </a:custGeom>
          <a:solidFill>
            <a:srgbClr val="000000">
              <a:alpha val="79998"/>
            </a:srgbClr>
          </a:solidFill>
        </p:spPr>
        <p:txBody>
          <a:bodyPr wrap="square" lIns="0" tIns="0" rIns="0" bIns="0" rtlCol="0"/>
          <a:lstStyle/>
          <a:p>
            <a:endParaRPr/>
          </a:p>
        </p:txBody>
      </p:sp>
      <p:sp>
        <p:nvSpPr>
          <p:cNvPr id="40" name="object 40"/>
          <p:cNvSpPr/>
          <p:nvPr/>
        </p:nvSpPr>
        <p:spPr>
          <a:xfrm>
            <a:off x="7135368" y="5713666"/>
            <a:ext cx="1508125" cy="209638"/>
          </a:xfrm>
          <a:prstGeom prst="rect">
            <a:avLst/>
          </a:prstGeom>
          <a:blipFill>
            <a:blip r:embed="rId1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2" name="object 42"/>
          <p:cNvSpPr/>
          <p:nvPr/>
        </p:nvSpPr>
        <p:spPr>
          <a:xfrm>
            <a:off x="5436108" y="5751576"/>
            <a:ext cx="112775" cy="112776"/>
          </a:xfrm>
          <a:prstGeom prst="rect">
            <a:avLst/>
          </a:prstGeom>
          <a:blipFill>
            <a:blip r:embed="rId1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44" name="object 44"/>
          <p:cNvSpPr/>
          <p:nvPr/>
        </p:nvSpPr>
        <p:spPr>
          <a:xfrm>
            <a:off x="11573509" y="3598417"/>
            <a:ext cx="25400" cy="3259578"/>
          </a:xfrm>
          <a:prstGeom prst="rect">
            <a:avLst/>
          </a:prstGeom>
          <a:blipFill>
            <a:blip r:embed="rId16"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p:nvPr/>
        </p:nvSpPr>
        <p:spPr>
          <a:xfrm>
            <a:off x="326440" y="1956967"/>
            <a:ext cx="9105198" cy="2944066"/>
          </a:xfrm>
          <a:prstGeom prst="rect">
            <a:avLst/>
          </a:prstGeom>
          <a:blipFill>
            <a:blip r:embed="rId2"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326440" y="554446"/>
            <a:ext cx="9531985" cy="962315"/>
          </a:xfrm>
          <a:prstGeom prst="rect">
            <a:avLst/>
          </a:prstGeom>
        </p:spPr>
        <p:txBody>
          <a:bodyPr vert="horz" wrap="square" lIns="0" tIns="65405" rIns="0" bIns="0" rtlCol="0">
            <a:spAutoFit/>
          </a:bodyPr>
          <a:lstStyle/>
          <a:p>
            <a:pPr marL="12700" marR="5080">
              <a:lnSpc>
                <a:spcPct val="91300"/>
              </a:lnSpc>
              <a:spcBef>
                <a:spcPts val="515"/>
              </a:spcBef>
            </a:pPr>
            <a:r>
              <a:rPr spc="-10" err="1">
                <a:solidFill>
                  <a:srgbClr val="F86423"/>
                </a:solidFill>
                <a:latin typeface="+mn-lt"/>
              </a:rPr>
              <a:t>制冷设备或者空调设备的温室气体</a:t>
            </a:r>
            <a:r>
              <a:rPr err="1">
                <a:solidFill>
                  <a:srgbClr val="F86423"/>
                </a:solidFill>
                <a:latin typeface="+mn-lt"/>
              </a:rPr>
              <a:t>核</a:t>
            </a:r>
            <a:r>
              <a:rPr spc="-5" err="1">
                <a:solidFill>
                  <a:srgbClr val="F86423"/>
                </a:solidFill>
                <a:latin typeface="+mn-lt"/>
              </a:rPr>
              <a:t>算</a:t>
            </a:r>
            <a:r>
              <a:rPr spc="-5">
                <a:solidFill>
                  <a:srgbClr val="F86423"/>
                </a:solidFill>
                <a:latin typeface="+mn-lt"/>
              </a:rPr>
              <a:t> </a:t>
            </a:r>
            <a:br>
              <a:rPr lang="en-GB" spc="-5">
                <a:solidFill>
                  <a:srgbClr val="F86423"/>
                </a:solidFill>
                <a:latin typeface="+mn-lt"/>
              </a:rPr>
            </a:br>
            <a:r>
              <a:rPr sz="2400" i="0" spc="-185">
                <a:solidFill>
                  <a:srgbClr val="F86423"/>
                </a:solidFill>
                <a:latin typeface="Ubuntu" panose="020B0504030602030204" pitchFamily="34" charset="0"/>
                <a:cs typeface="Lucida Sans"/>
              </a:rPr>
              <a:t>GHG</a:t>
            </a:r>
            <a:r>
              <a:rPr sz="2400" i="0" spc="-310">
                <a:solidFill>
                  <a:srgbClr val="F86423"/>
                </a:solidFill>
                <a:latin typeface="Ubuntu" panose="020B0504030602030204" pitchFamily="34" charset="0"/>
                <a:cs typeface="Lucida Sans"/>
              </a:rPr>
              <a:t> </a:t>
            </a:r>
            <a:r>
              <a:rPr sz="2400" i="0" spc="-155">
                <a:solidFill>
                  <a:srgbClr val="F86423"/>
                </a:solidFill>
                <a:latin typeface="Ubuntu" panose="020B0504030602030204" pitchFamily="34" charset="0"/>
                <a:cs typeface="Lucida Sans"/>
              </a:rPr>
              <a:t>Accounting</a:t>
            </a:r>
            <a:r>
              <a:rPr sz="2400" i="0" spc="-325">
                <a:solidFill>
                  <a:srgbClr val="F86423"/>
                </a:solidFill>
                <a:latin typeface="Ubuntu" panose="020B0504030602030204" pitchFamily="34" charset="0"/>
                <a:cs typeface="Lucida Sans"/>
              </a:rPr>
              <a:t> </a:t>
            </a:r>
            <a:r>
              <a:rPr sz="2400" i="0" spc="-80">
                <a:solidFill>
                  <a:srgbClr val="F86423"/>
                </a:solidFill>
                <a:latin typeface="Ubuntu" panose="020B0504030602030204" pitchFamily="34" charset="0"/>
                <a:cs typeface="Lucida Sans"/>
              </a:rPr>
              <a:t>for</a:t>
            </a:r>
            <a:r>
              <a:rPr sz="2400" i="0" spc="-325">
                <a:solidFill>
                  <a:srgbClr val="F86423"/>
                </a:solidFill>
                <a:latin typeface="Ubuntu" panose="020B0504030602030204" pitchFamily="34" charset="0"/>
                <a:cs typeface="Lucida Sans"/>
              </a:rPr>
              <a:t> </a:t>
            </a:r>
            <a:r>
              <a:rPr sz="2400" i="0" spc="-105">
                <a:solidFill>
                  <a:srgbClr val="F86423"/>
                </a:solidFill>
                <a:latin typeface="Ubuntu" panose="020B0504030602030204" pitchFamily="34" charset="0"/>
                <a:cs typeface="Lucida Sans"/>
              </a:rPr>
              <a:t>refrigeration</a:t>
            </a:r>
            <a:r>
              <a:rPr sz="2400" i="0" spc="-325">
                <a:solidFill>
                  <a:srgbClr val="F86423"/>
                </a:solidFill>
                <a:latin typeface="Ubuntu" panose="020B0504030602030204" pitchFamily="34" charset="0"/>
                <a:cs typeface="Lucida Sans"/>
              </a:rPr>
              <a:t> </a:t>
            </a:r>
            <a:r>
              <a:rPr sz="2400" i="0" spc="-135">
                <a:solidFill>
                  <a:srgbClr val="F86423"/>
                </a:solidFill>
                <a:latin typeface="Ubuntu" panose="020B0504030602030204" pitchFamily="34" charset="0"/>
                <a:cs typeface="Lucida Sans"/>
              </a:rPr>
              <a:t>or</a:t>
            </a:r>
            <a:r>
              <a:rPr sz="2400" i="0" spc="-325">
                <a:solidFill>
                  <a:srgbClr val="F86423"/>
                </a:solidFill>
                <a:latin typeface="Ubuntu" panose="020B0504030602030204" pitchFamily="34" charset="0"/>
                <a:cs typeface="Lucida Sans"/>
              </a:rPr>
              <a:t> </a:t>
            </a:r>
            <a:r>
              <a:rPr sz="2400" i="0" spc="-140">
                <a:solidFill>
                  <a:srgbClr val="F86423"/>
                </a:solidFill>
                <a:latin typeface="Ubuntu" panose="020B0504030602030204" pitchFamily="34" charset="0"/>
                <a:cs typeface="Lucida Sans"/>
              </a:rPr>
              <a:t>air  </a:t>
            </a:r>
            <a:r>
              <a:rPr sz="2400" i="0" spc="-170">
                <a:solidFill>
                  <a:srgbClr val="F86423"/>
                </a:solidFill>
                <a:latin typeface="Ubuntu" panose="020B0504030602030204" pitchFamily="34" charset="0"/>
                <a:cs typeface="Lucida Sans"/>
              </a:rPr>
              <a:t>conditioning</a:t>
            </a:r>
            <a:r>
              <a:rPr sz="2400" i="0" spc="-325">
                <a:solidFill>
                  <a:srgbClr val="F86423"/>
                </a:solidFill>
                <a:latin typeface="Ubuntu" panose="020B0504030602030204" pitchFamily="34" charset="0"/>
                <a:cs typeface="Lucida Sans"/>
              </a:rPr>
              <a:t> </a:t>
            </a:r>
            <a:r>
              <a:rPr sz="2400" i="0" spc="-170">
                <a:solidFill>
                  <a:srgbClr val="F86423"/>
                </a:solidFill>
                <a:latin typeface="Ubuntu" panose="020B0504030602030204" pitchFamily="34" charset="0"/>
                <a:cs typeface="Lucida Sans"/>
              </a:rPr>
              <a:t>equipment</a:t>
            </a:r>
          </a:p>
        </p:txBody>
      </p:sp>
      <p:sp>
        <p:nvSpPr>
          <p:cNvPr id="7" name="object 7"/>
          <p:cNvSpPr txBox="1"/>
          <p:nvPr/>
        </p:nvSpPr>
        <p:spPr>
          <a:xfrm>
            <a:off x="733441" y="5085130"/>
            <a:ext cx="8291195" cy="574675"/>
          </a:xfrm>
          <a:prstGeom prst="rect">
            <a:avLst/>
          </a:prstGeom>
        </p:spPr>
        <p:txBody>
          <a:bodyPr vert="horz" wrap="square" lIns="0" tIns="12700" rIns="0" bIns="0" rtlCol="0">
            <a:spAutoFit/>
          </a:bodyPr>
          <a:lstStyle/>
          <a:p>
            <a:pPr marL="12700">
              <a:lnSpc>
                <a:spcPct val="100000"/>
              </a:lnSpc>
              <a:spcBef>
                <a:spcPts val="100"/>
              </a:spcBef>
            </a:pPr>
            <a:r>
              <a:rPr sz="1800" b="1" spc="-5">
                <a:solidFill>
                  <a:srgbClr val="FF8001"/>
                </a:solidFill>
                <a:latin typeface="Calibri"/>
                <a:cs typeface="Calibri"/>
              </a:rPr>
              <a:t>IPCC </a:t>
            </a:r>
            <a:r>
              <a:rPr sz="1800" b="1">
                <a:solidFill>
                  <a:srgbClr val="FF8001"/>
                </a:solidFill>
                <a:latin typeface="Calibri"/>
                <a:cs typeface="Calibri"/>
              </a:rPr>
              <a:t>Fifth </a:t>
            </a:r>
            <a:r>
              <a:rPr sz="1800" b="1" spc="-5">
                <a:solidFill>
                  <a:srgbClr val="FF8001"/>
                </a:solidFill>
                <a:latin typeface="Calibri"/>
                <a:cs typeface="Calibri"/>
              </a:rPr>
              <a:t>Assessment Report </a:t>
            </a:r>
            <a:r>
              <a:rPr sz="1800" b="1">
                <a:solidFill>
                  <a:srgbClr val="FF8001"/>
                </a:solidFill>
                <a:latin typeface="Calibri"/>
                <a:cs typeface="Calibri"/>
              </a:rPr>
              <a:t>(2013): </a:t>
            </a:r>
            <a:r>
              <a:rPr sz="1800" b="1" spc="-5">
                <a:solidFill>
                  <a:srgbClr val="FF8001"/>
                </a:solidFill>
                <a:latin typeface="Calibri"/>
                <a:cs typeface="Calibri"/>
              </a:rPr>
              <a:t>The </a:t>
            </a:r>
            <a:r>
              <a:rPr sz="1800" b="1" spc="-10">
                <a:solidFill>
                  <a:srgbClr val="FF8001"/>
                </a:solidFill>
                <a:latin typeface="Calibri"/>
                <a:cs typeface="Calibri"/>
              </a:rPr>
              <a:t>Physical </a:t>
            </a:r>
            <a:r>
              <a:rPr sz="1800" b="1">
                <a:solidFill>
                  <a:srgbClr val="FF8001"/>
                </a:solidFill>
                <a:latin typeface="Calibri"/>
                <a:cs typeface="Calibri"/>
              </a:rPr>
              <a:t>Science Basis </a:t>
            </a:r>
            <a:r>
              <a:rPr sz="1800" b="1" spc="-5">
                <a:solidFill>
                  <a:srgbClr val="FF8001"/>
                </a:solidFill>
                <a:latin typeface="Calibri"/>
                <a:cs typeface="Calibri"/>
              </a:rPr>
              <a:t>Chapter 8</a:t>
            </a:r>
            <a:r>
              <a:rPr sz="1800" b="1" i="1" spc="-5">
                <a:solidFill>
                  <a:srgbClr val="FF8001"/>
                </a:solidFill>
                <a:latin typeface="Microsoft YaHei"/>
                <a:cs typeface="Microsoft YaHei"/>
              </a:rPr>
              <a:t>，</a:t>
            </a:r>
            <a:r>
              <a:rPr sz="1800" b="1" spc="-5">
                <a:solidFill>
                  <a:srgbClr val="FF8001"/>
                </a:solidFill>
                <a:latin typeface="Calibri"/>
                <a:cs typeface="Calibri"/>
              </a:rPr>
              <a:t>Appendix</a:t>
            </a:r>
            <a:r>
              <a:rPr sz="1800" b="1" spc="-114">
                <a:solidFill>
                  <a:srgbClr val="FF8001"/>
                </a:solidFill>
                <a:latin typeface="Calibri"/>
                <a:cs typeface="Calibri"/>
              </a:rPr>
              <a:t> </a:t>
            </a:r>
            <a:r>
              <a:rPr sz="1800" b="1">
                <a:solidFill>
                  <a:srgbClr val="FF8001"/>
                </a:solidFill>
                <a:latin typeface="Calibri"/>
                <a:cs typeface="Calibri"/>
              </a:rPr>
              <a:t>8</a:t>
            </a:r>
            <a:endParaRPr sz="1800">
              <a:latin typeface="Calibri"/>
              <a:cs typeface="Calibri"/>
            </a:endParaRPr>
          </a:p>
          <a:p>
            <a:pPr marL="12700">
              <a:lnSpc>
                <a:spcPct val="100000"/>
              </a:lnSpc>
              <a:spcBef>
                <a:spcPts val="5"/>
              </a:spcBef>
            </a:pPr>
            <a:r>
              <a:rPr sz="1800" b="1">
                <a:solidFill>
                  <a:srgbClr val="FF8001"/>
                </a:solidFill>
                <a:latin typeface="Calibri"/>
                <a:cs typeface="Calibri"/>
              </a:rPr>
              <a:t>IPCC</a:t>
            </a:r>
            <a:r>
              <a:rPr sz="1800" b="1" spc="-15">
                <a:solidFill>
                  <a:srgbClr val="FF8001"/>
                </a:solidFill>
                <a:latin typeface="Calibri"/>
                <a:cs typeface="Calibri"/>
              </a:rPr>
              <a:t> </a:t>
            </a:r>
            <a:r>
              <a:rPr sz="1800" b="1" i="1">
                <a:solidFill>
                  <a:srgbClr val="FF8001"/>
                </a:solidFill>
                <a:latin typeface="Microsoft YaHei"/>
                <a:cs typeface="Microsoft YaHei"/>
              </a:rPr>
              <a:t>第五次评估报告第八章，附录</a:t>
            </a:r>
            <a:r>
              <a:rPr sz="1800" b="1">
                <a:solidFill>
                  <a:srgbClr val="FF8001"/>
                </a:solidFill>
                <a:latin typeface="Calibri"/>
                <a:cs typeface="Calibri"/>
              </a:rPr>
              <a:t>8</a:t>
            </a:r>
            <a:endParaRPr sz="1800">
              <a:latin typeface="Calibri"/>
              <a:cs typeface="Calibri"/>
            </a:endParaRP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302056" y="494426"/>
            <a:ext cx="9039225" cy="1022716"/>
          </a:xfrm>
          <a:prstGeom prst="rect">
            <a:avLst/>
          </a:prstGeom>
        </p:spPr>
        <p:txBody>
          <a:bodyPr vert="horz" wrap="square" lIns="0" tIns="12065" rIns="0" bIns="0" rtlCol="0">
            <a:spAutoFit/>
          </a:bodyPr>
          <a:lstStyle/>
          <a:p>
            <a:pPr marL="12700">
              <a:lnSpc>
                <a:spcPct val="100000"/>
              </a:lnSpc>
              <a:spcBef>
                <a:spcPts val="95"/>
              </a:spcBef>
            </a:pPr>
            <a:r>
              <a:rPr spc="-5">
                <a:latin typeface="+mn-lt"/>
              </a:rPr>
              <a:t>范</a:t>
            </a:r>
            <a:r>
              <a:rPr spc="-10">
                <a:latin typeface="+mn-lt"/>
              </a:rPr>
              <a:t>围</a:t>
            </a:r>
            <a:r>
              <a:rPr i="0" spc="-5">
                <a:latin typeface="+mn-lt"/>
                <a:cs typeface="Calibri"/>
              </a:rPr>
              <a:t>2</a:t>
            </a:r>
            <a:r>
              <a:rPr spc="-5">
                <a:latin typeface="+mn-lt"/>
              </a:rPr>
              <a:t>：购入电力排放核算要求</a:t>
            </a:r>
          </a:p>
          <a:p>
            <a:pPr marL="12700" marR="5080">
              <a:lnSpc>
                <a:spcPct val="100000"/>
              </a:lnSpc>
              <a:spcBef>
                <a:spcPts val="155"/>
              </a:spcBef>
            </a:pPr>
            <a:r>
              <a:rPr sz="2400" i="0" spc="-10">
                <a:latin typeface="Ubuntu" panose="020B0504030602030204" pitchFamily="34" charset="0"/>
                <a:cs typeface="Calibri"/>
              </a:rPr>
              <a:t>Scope </a:t>
            </a:r>
            <a:r>
              <a:rPr sz="2400" i="0" spc="-5">
                <a:latin typeface="Ubuntu" panose="020B0504030602030204" pitchFamily="34" charset="0"/>
                <a:cs typeface="Calibri"/>
              </a:rPr>
              <a:t>2: </a:t>
            </a:r>
            <a:r>
              <a:rPr sz="2400" i="0" spc="-185">
                <a:solidFill>
                  <a:srgbClr val="F86423"/>
                </a:solidFill>
                <a:latin typeface="Ubuntu" panose="020B0504030602030204" pitchFamily="34" charset="0"/>
                <a:cs typeface="Lucida Sans"/>
              </a:rPr>
              <a:t>GHG </a:t>
            </a:r>
            <a:r>
              <a:rPr sz="2400" i="0" spc="-155">
                <a:solidFill>
                  <a:srgbClr val="F86423"/>
                </a:solidFill>
                <a:latin typeface="Ubuntu" panose="020B0504030602030204" pitchFamily="34" charset="0"/>
                <a:cs typeface="Lucida Sans"/>
              </a:rPr>
              <a:t>Accounting </a:t>
            </a:r>
            <a:r>
              <a:rPr sz="2400" i="0" spc="-80">
                <a:solidFill>
                  <a:srgbClr val="F86423"/>
                </a:solidFill>
                <a:latin typeface="Ubuntu" panose="020B0504030602030204" pitchFamily="34" charset="0"/>
                <a:cs typeface="Lucida Sans"/>
              </a:rPr>
              <a:t>for</a:t>
            </a:r>
            <a:r>
              <a:rPr sz="2400" i="0" spc="-615">
                <a:solidFill>
                  <a:srgbClr val="F86423"/>
                </a:solidFill>
                <a:latin typeface="Ubuntu" panose="020B0504030602030204" pitchFamily="34" charset="0"/>
                <a:cs typeface="Lucida Sans"/>
              </a:rPr>
              <a:t> </a:t>
            </a:r>
            <a:r>
              <a:rPr sz="2400" i="0" spc="-195">
                <a:solidFill>
                  <a:srgbClr val="F86423"/>
                </a:solidFill>
                <a:latin typeface="Ubuntu" panose="020B0504030602030204" pitchFamily="34" charset="0"/>
                <a:cs typeface="Lucida Sans"/>
              </a:rPr>
              <a:t>purchase  </a:t>
            </a:r>
            <a:r>
              <a:rPr sz="2400" i="0" spc="-60">
                <a:solidFill>
                  <a:srgbClr val="F86423"/>
                </a:solidFill>
                <a:latin typeface="Ubuntu" panose="020B0504030602030204" pitchFamily="34" charset="0"/>
                <a:cs typeface="Lucida Sans"/>
              </a:rPr>
              <a:t>electricity</a:t>
            </a:r>
          </a:p>
        </p:txBody>
      </p:sp>
      <p:sp>
        <p:nvSpPr>
          <p:cNvPr id="4" name="object 4"/>
          <p:cNvSpPr/>
          <p:nvPr/>
        </p:nvSpPr>
        <p:spPr>
          <a:xfrm>
            <a:off x="336777" y="1755578"/>
            <a:ext cx="8862236" cy="1988015"/>
          </a:xfrm>
          <a:prstGeom prst="rect">
            <a:avLst/>
          </a:prstGeom>
          <a:blipFill>
            <a:blip r:embed="rId2" cstate="print"/>
            <a:stretch>
              <a:fillRect/>
            </a:stretch>
          </a:blipFill>
        </p:spPr>
        <p:txBody>
          <a:bodyPr wrap="square" lIns="0" tIns="0" rIns="0" bIns="0" rtlCol="0"/>
          <a:lstStyle/>
          <a:p>
            <a:endParaRPr/>
          </a:p>
        </p:txBody>
      </p:sp>
      <p:sp>
        <p:nvSpPr>
          <p:cNvPr id="5" name="object 5"/>
          <p:cNvSpPr txBox="1"/>
          <p:nvPr/>
        </p:nvSpPr>
        <p:spPr>
          <a:xfrm>
            <a:off x="7880781" y="4176598"/>
            <a:ext cx="4311219" cy="764312"/>
          </a:xfrm>
          <a:prstGeom prst="rect">
            <a:avLst/>
          </a:prstGeom>
        </p:spPr>
        <p:txBody>
          <a:bodyPr vert="horz" wrap="square" lIns="0" tIns="12700" rIns="0" bIns="0" rtlCol="0">
            <a:spAutoFit/>
          </a:bodyPr>
          <a:lstStyle/>
          <a:p>
            <a:pPr marL="12700" marR="5080" algn="ctr">
              <a:lnSpc>
                <a:spcPct val="100000"/>
              </a:lnSpc>
              <a:spcBef>
                <a:spcPts val="100"/>
              </a:spcBef>
            </a:pPr>
            <a:r>
              <a:rPr sz="2400" b="1" err="1">
                <a:solidFill>
                  <a:srgbClr val="F86423"/>
                </a:solidFill>
                <a:latin typeface="Microsoft YaHei"/>
                <a:cs typeface="Microsoft YaHei"/>
              </a:rPr>
              <a:t>全国电网平均</a:t>
            </a:r>
            <a:r>
              <a:rPr lang="zh-CN" altLang="en-US" sz="2400" b="1">
                <a:solidFill>
                  <a:srgbClr val="F86423"/>
                </a:solidFill>
                <a:latin typeface="Microsoft YaHei"/>
                <a:cs typeface="Microsoft YaHei"/>
              </a:rPr>
              <a:t>排</a:t>
            </a:r>
            <a:r>
              <a:rPr sz="2400" b="1" err="1">
                <a:solidFill>
                  <a:srgbClr val="F86423"/>
                </a:solidFill>
                <a:latin typeface="Microsoft YaHei"/>
                <a:cs typeface="Microsoft YaHei"/>
              </a:rPr>
              <a:t>放因子</a:t>
            </a:r>
            <a:r>
              <a:rPr sz="2400" b="1">
                <a:solidFill>
                  <a:srgbClr val="F86423"/>
                </a:solidFill>
                <a:latin typeface="Microsoft YaHei"/>
                <a:cs typeface="Microsoft YaHei"/>
              </a:rPr>
              <a:t> </a:t>
            </a:r>
            <a:endParaRPr lang="en-GB" sz="2400" b="1">
              <a:solidFill>
                <a:srgbClr val="F86423"/>
              </a:solidFill>
              <a:latin typeface="Microsoft YaHei"/>
              <a:cs typeface="Microsoft YaHei"/>
            </a:endParaRPr>
          </a:p>
          <a:p>
            <a:pPr marL="12700" marR="5080" algn="ctr">
              <a:lnSpc>
                <a:spcPct val="100000"/>
              </a:lnSpc>
              <a:spcBef>
                <a:spcPts val="100"/>
              </a:spcBef>
            </a:pPr>
            <a:r>
              <a:rPr sz="2400" b="1">
                <a:solidFill>
                  <a:srgbClr val="F86423"/>
                </a:solidFill>
                <a:latin typeface="Microsoft YaHei"/>
                <a:cs typeface="Microsoft YaHei"/>
              </a:rPr>
              <a:t>0.5810</a:t>
            </a:r>
            <a:r>
              <a:rPr lang="en-GB" sz="2400">
                <a:latin typeface="Microsoft YaHei"/>
                <a:cs typeface="Microsoft YaHei"/>
              </a:rPr>
              <a:t> </a:t>
            </a:r>
            <a:r>
              <a:rPr sz="2400" b="1" spc="-15">
                <a:solidFill>
                  <a:srgbClr val="F86423"/>
                </a:solidFill>
                <a:latin typeface="Microsoft YaHei"/>
                <a:cs typeface="Microsoft YaHei"/>
              </a:rPr>
              <a:t>tCO2/MWh</a:t>
            </a:r>
            <a:endParaRPr sz="1000">
              <a:latin typeface="Arial"/>
              <a:cs typeface="Arial"/>
            </a:endParaRPr>
          </a:p>
        </p:txBody>
      </p:sp>
      <p:sp>
        <p:nvSpPr>
          <p:cNvPr id="6" name="object 6"/>
          <p:cNvSpPr/>
          <p:nvPr/>
        </p:nvSpPr>
        <p:spPr>
          <a:xfrm>
            <a:off x="460248" y="3823715"/>
            <a:ext cx="6832092" cy="2401824"/>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355270" y="3743593"/>
            <a:ext cx="7601711" cy="2569464"/>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p:nvPr/>
        </p:nvSpPr>
        <p:spPr>
          <a:xfrm>
            <a:off x="1576387" y="1761104"/>
            <a:ext cx="9039225" cy="1994618"/>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1576387" y="4173596"/>
            <a:ext cx="9039225" cy="2053073"/>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0" name="object 3">
            <a:extLst>
              <a:ext uri="{FF2B5EF4-FFF2-40B4-BE49-F238E27FC236}">
                <a16:creationId xmlns:a16="http://schemas.microsoft.com/office/drawing/2014/main" id="{EE61293D-D67A-6BF2-EB17-B526E2086C99}"/>
              </a:ext>
            </a:extLst>
          </p:cNvPr>
          <p:cNvSpPr txBox="1">
            <a:spLocks noGrp="1"/>
          </p:cNvSpPr>
          <p:nvPr>
            <p:ph type="title"/>
          </p:nvPr>
        </p:nvSpPr>
        <p:spPr>
          <a:xfrm>
            <a:off x="302056" y="494426"/>
            <a:ext cx="9039225" cy="1022716"/>
          </a:xfrm>
          <a:prstGeom prst="rect">
            <a:avLst/>
          </a:prstGeom>
        </p:spPr>
        <p:txBody>
          <a:bodyPr vert="horz" wrap="square" lIns="0" tIns="12065" rIns="0" bIns="0" rtlCol="0">
            <a:spAutoFit/>
          </a:bodyPr>
          <a:lstStyle/>
          <a:p>
            <a:pPr marL="12700">
              <a:lnSpc>
                <a:spcPct val="100000"/>
              </a:lnSpc>
              <a:spcBef>
                <a:spcPts val="95"/>
              </a:spcBef>
            </a:pPr>
            <a:r>
              <a:rPr spc="-5">
                <a:latin typeface="+mn-lt"/>
              </a:rPr>
              <a:t>范</a:t>
            </a:r>
            <a:r>
              <a:rPr spc="-10">
                <a:latin typeface="+mn-lt"/>
              </a:rPr>
              <a:t>围</a:t>
            </a:r>
            <a:r>
              <a:rPr i="0" spc="-5">
                <a:latin typeface="+mn-lt"/>
                <a:cs typeface="Calibri"/>
              </a:rPr>
              <a:t>2</a:t>
            </a:r>
            <a:r>
              <a:rPr spc="-5">
                <a:latin typeface="+mn-lt"/>
              </a:rPr>
              <a:t>：购入电力排放核算要求</a:t>
            </a:r>
          </a:p>
          <a:p>
            <a:pPr marL="12700" marR="5080">
              <a:lnSpc>
                <a:spcPct val="100000"/>
              </a:lnSpc>
              <a:spcBef>
                <a:spcPts val="155"/>
              </a:spcBef>
            </a:pPr>
            <a:r>
              <a:rPr sz="2400" i="0" spc="-10">
                <a:latin typeface="Ubuntu" panose="020B0504030602030204" pitchFamily="34" charset="0"/>
                <a:cs typeface="Calibri"/>
              </a:rPr>
              <a:t>Scope </a:t>
            </a:r>
            <a:r>
              <a:rPr sz="2400" i="0" spc="-5">
                <a:latin typeface="Ubuntu" panose="020B0504030602030204" pitchFamily="34" charset="0"/>
                <a:cs typeface="Calibri"/>
              </a:rPr>
              <a:t>2: </a:t>
            </a:r>
            <a:r>
              <a:rPr sz="2400" i="0" spc="-185">
                <a:solidFill>
                  <a:srgbClr val="F86423"/>
                </a:solidFill>
                <a:latin typeface="Ubuntu" panose="020B0504030602030204" pitchFamily="34" charset="0"/>
                <a:cs typeface="Lucida Sans"/>
              </a:rPr>
              <a:t>GHG </a:t>
            </a:r>
            <a:r>
              <a:rPr sz="2400" i="0" spc="-155">
                <a:solidFill>
                  <a:srgbClr val="F86423"/>
                </a:solidFill>
                <a:latin typeface="Ubuntu" panose="020B0504030602030204" pitchFamily="34" charset="0"/>
                <a:cs typeface="Lucida Sans"/>
              </a:rPr>
              <a:t>Accounting </a:t>
            </a:r>
            <a:r>
              <a:rPr sz="2400" i="0" spc="-80">
                <a:solidFill>
                  <a:srgbClr val="F86423"/>
                </a:solidFill>
                <a:latin typeface="Ubuntu" panose="020B0504030602030204" pitchFamily="34" charset="0"/>
                <a:cs typeface="Lucida Sans"/>
              </a:rPr>
              <a:t>for</a:t>
            </a:r>
            <a:r>
              <a:rPr sz="2400" i="0" spc="-615">
                <a:solidFill>
                  <a:srgbClr val="F86423"/>
                </a:solidFill>
                <a:latin typeface="Ubuntu" panose="020B0504030602030204" pitchFamily="34" charset="0"/>
                <a:cs typeface="Lucida Sans"/>
              </a:rPr>
              <a:t> </a:t>
            </a:r>
            <a:r>
              <a:rPr sz="2400" i="0" spc="-195">
                <a:solidFill>
                  <a:srgbClr val="F86423"/>
                </a:solidFill>
                <a:latin typeface="Ubuntu" panose="020B0504030602030204" pitchFamily="34" charset="0"/>
                <a:cs typeface="Lucida Sans"/>
              </a:rPr>
              <a:t>purchase  </a:t>
            </a:r>
            <a:r>
              <a:rPr sz="2400" i="0" spc="-60">
                <a:solidFill>
                  <a:srgbClr val="F86423"/>
                </a:solidFill>
                <a:latin typeface="Ubuntu" panose="020B0504030602030204" pitchFamily="34" charset="0"/>
                <a:cs typeface="Lucida Sans"/>
              </a:rPr>
              <a:t>electricity</a:t>
            </a: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9790176" y="6448044"/>
            <a:ext cx="182879" cy="147828"/>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7" name="Picture 6" descr="Several hands raised and ready to answer a question">
            <a:extLst>
              <a:ext uri="{FF2B5EF4-FFF2-40B4-BE49-F238E27FC236}">
                <a16:creationId xmlns:a16="http://schemas.microsoft.com/office/drawing/2014/main" id="{A99A80D9-F53A-33CA-E3A2-9147436EB9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
        <p:nvSpPr>
          <p:cNvPr id="8" name="Title 4">
            <a:extLst>
              <a:ext uri="{FF2B5EF4-FFF2-40B4-BE49-F238E27FC236}">
                <a16:creationId xmlns:a16="http://schemas.microsoft.com/office/drawing/2014/main" id="{BB98A413-B55D-AD8E-A684-91E2BD4B674E}"/>
              </a:ext>
            </a:extLst>
          </p:cNvPr>
          <p:cNvSpPr txBox="1">
            <a:spLocks/>
          </p:cNvSpPr>
          <p:nvPr/>
        </p:nvSpPr>
        <p:spPr>
          <a:xfrm>
            <a:off x="450000" y="495299"/>
            <a:ext cx="10515600" cy="652463"/>
          </a:xfrm>
          <a:prstGeom prst="rect">
            <a:avLst/>
          </a:prstGeom>
        </p:spPr>
        <p:txBody>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提问环节 </a:t>
            </a:r>
            <a:r>
              <a:rPr lang="en-US" altLang="zh-CN" sz="2400">
                <a:latin typeface="Ubuntu" panose="020B0504030602030204" pitchFamily="34" charset="0"/>
              </a:rPr>
              <a:t>Q&amp;A</a:t>
            </a:r>
            <a:endParaRPr lang="zh-CN" altLang="en-US" sz="2400">
              <a:latin typeface="Ubuntu" panose="020B0504030602030204" pitchFamily="34" charset="0"/>
            </a:endParaRPr>
          </a:p>
        </p:txBody>
      </p:sp>
    </p:spTree>
    <p:extLst>
      <p:ext uri="{BB962C8B-B14F-4D97-AF65-F5344CB8AC3E}">
        <p14:creationId xmlns:p14="http://schemas.microsoft.com/office/powerpoint/2010/main" val="1083501555"/>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057FF-63B6-4D39-B1A9-5F2A1B93F71A}"/>
              </a:ext>
            </a:extLst>
          </p:cNvPr>
          <p:cNvSpPr>
            <a:spLocks noGrp="1"/>
          </p:cNvSpPr>
          <p:nvPr>
            <p:ph type="title"/>
          </p:nvPr>
        </p:nvSpPr>
        <p:spPr/>
        <p:txBody>
          <a:bodyPr/>
          <a:lstStyle/>
          <a:p>
            <a:r>
              <a:rPr lang="zh-CN" altLang="en-US">
                <a:latin typeface="Microsoft YaHei"/>
                <a:ea typeface="Microsoft YaHei"/>
              </a:rPr>
              <a:t>反馈问卷 </a:t>
            </a:r>
            <a:r>
              <a:rPr lang="en-US" altLang="zh-CN" sz="2400">
                <a:latin typeface="Ubuntu" panose="020B0504030602030204" pitchFamily="34" charset="0"/>
              </a:rPr>
              <a:t>Feedback survey</a:t>
            </a:r>
            <a:endParaRPr lang="zh-CN" altLang="en-US" sz="2400">
              <a:latin typeface="Ubuntu" panose="020B0504030602030204" pitchFamily="34" charset="0"/>
            </a:endParaRPr>
          </a:p>
        </p:txBody>
      </p:sp>
      <p:sp>
        <p:nvSpPr>
          <p:cNvPr id="3" name="Content Placeholder 2">
            <a:extLst>
              <a:ext uri="{FF2B5EF4-FFF2-40B4-BE49-F238E27FC236}">
                <a16:creationId xmlns:a16="http://schemas.microsoft.com/office/drawing/2014/main" id="{6B059604-5912-474C-9CE1-853FB96BCC50}"/>
              </a:ext>
            </a:extLst>
          </p:cNvPr>
          <p:cNvSpPr>
            <a:spLocks noGrp="1"/>
          </p:cNvSpPr>
          <p:nvPr>
            <p:ph idx="1"/>
          </p:nvPr>
        </p:nvSpPr>
        <p:spPr>
          <a:xfrm>
            <a:off x="478536" y="1740409"/>
            <a:ext cx="6403382" cy="3487373"/>
          </a:xfrm>
        </p:spPr>
        <p:txBody>
          <a:bodyPr vert="horz" lIns="91440" tIns="45720" rIns="91440" bIns="45720" rtlCol="0" anchor="t">
            <a:normAutofit/>
          </a:bodyPr>
          <a:lstStyle/>
          <a:p>
            <a:pPr>
              <a:lnSpc>
                <a:spcPct val="200000"/>
              </a:lnSpc>
            </a:pPr>
            <a:r>
              <a:rPr lang="zh-CN" altLang="en-US" sz="1800"/>
              <a:t>请扫描二维码，或在下方菜单栏</a:t>
            </a:r>
            <a:r>
              <a:rPr lang="en-US" altLang="zh-CN" sz="1800" b="1" dirty="0">
                <a:solidFill>
                  <a:schemeClr val="accent1"/>
                </a:solidFill>
              </a:rPr>
              <a:t>【</a:t>
            </a:r>
            <a:r>
              <a:rPr lang="zh-CN" altLang="en-US" sz="1800" b="1">
                <a:solidFill>
                  <a:schemeClr val="accent1"/>
                </a:solidFill>
              </a:rPr>
              <a:t>反馈问卷</a:t>
            </a:r>
            <a:r>
              <a:rPr lang="en-US" altLang="zh-CN" sz="1800" b="1" dirty="0">
                <a:solidFill>
                  <a:schemeClr val="accent1"/>
                </a:solidFill>
              </a:rPr>
              <a:t>】</a:t>
            </a:r>
            <a:r>
              <a:rPr lang="zh-CN" altLang="en-US" sz="1800"/>
              <a:t>点击</a:t>
            </a:r>
            <a:r>
              <a:rPr lang="zh-CN" altLang="en-US" sz="1800" b="1">
                <a:solidFill>
                  <a:schemeClr val="accent1"/>
                </a:solidFill>
              </a:rPr>
              <a:t>第二天</a:t>
            </a:r>
            <a:r>
              <a:rPr lang="zh-CN" altLang="en-US" sz="1800"/>
              <a:t>的问卷链接，填写反馈问卷</a:t>
            </a:r>
            <a:endParaRPr lang="en-US" altLang="zh-CN" sz="1800"/>
          </a:p>
          <a:p>
            <a:pPr>
              <a:lnSpc>
                <a:spcPct val="200000"/>
              </a:lnSpc>
            </a:pPr>
            <a:r>
              <a:rPr lang="zh-CN" altLang="en-US" sz="1800">
                <a:cs typeface="Calibri Light"/>
              </a:rPr>
              <a:t>会议资料：</a:t>
            </a:r>
            <a:r>
              <a:rPr lang="zh-CN" altLang="en-US" sz="1800"/>
              <a:t>会议</a:t>
            </a:r>
            <a:r>
              <a:rPr lang="en-US" sz="1800" dirty="0"/>
              <a:t>PPT</a:t>
            </a:r>
            <a:r>
              <a:rPr lang="zh-CN" altLang="en-US" sz="1800"/>
              <a:t>和视频将于</a:t>
            </a:r>
            <a:r>
              <a:rPr lang="en-US" altLang="zh-CN" sz="1800" dirty="0"/>
              <a:t>10</a:t>
            </a:r>
            <a:r>
              <a:rPr lang="zh-CN" altLang="en-US" sz="1800"/>
              <a:t>月上传到</a:t>
            </a:r>
            <a:r>
              <a:rPr lang="en-US" sz="1800" dirty="0"/>
              <a:t>PSCI</a:t>
            </a:r>
            <a:r>
              <a:rPr lang="zh-CN" altLang="en-US" sz="1800"/>
              <a:t>网站，链接将发送到您的会议注册邮箱。</a:t>
            </a:r>
            <a:endParaRPr lang="en-US" sz="1800"/>
          </a:p>
          <a:p>
            <a:pPr marL="0" indent="0">
              <a:buNone/>
            </a:pPr>
            <a:endParaRPr lang="zh-CN" altLang="en-US"/>
          </a:p>
          <a:p>
            <a:endParaRPr lang="zh-CN" altLang="en-US">
              <a:cs typeface="Calibri Light"/>
            </a:endParaRPr>
          </a:p>
        </p:txBody>
      </p:sp>
      <p:pic>
        <p:nvPicPr>
          <p:cNvPr id="5" name="Picture 4" descr="Qr code&#10;&#10;Description automatically generated">
            <a:extLst>
              <a:ext uri="{FF2B5EF4-FFF2-40B4-BE49-F238E27FC236}">
                <a16:creationId xmlns:a16="http://schemas.microsoft.com/office/drawing/2014/main" id="{58B7B2D3-3619-0CB6-4C67-8CE7BB6755F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993602" y="1978311"/>
            <a:ext cx="2901377" cy="2901377"/>
          </a:xfrm>
          <a:prstGeom prst="rect">
            <a:avLst/>
          </a:prstGeom>
        </p:spPr>
      </p:pic>
    </p:spTree>
    <p:extLst>
      <p:ext uri="{BB962C8B-B14F-4D97-AF65-F5344CB8AC3E}">
        <p14:creationId xmlns:p14="http://schemas.microsoft.com/office/powerpoint/2010/main" val="195669418"/>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057FF-63B6-4D39-B1A9-5F2A1B93F71A}"/>
              </a:ext>
            </a:extLst>
          </p:cNvPr>
          <p:cNvSpPr>
            <a:spLocks noGrp="1"/>
          </p:cNvSpPr>
          <p:nvPr>
            <p:ph type="ctrTitle"/>
          </p:nvPr>
        </p:nvSpPr>
        <p:spPr/>
        <p:txBody>
          <a:bodyPr/>
          <a:lstStyle/>
          <a:p>
            <a:r>
              <a:rPr lang="zh-CN" altLang="en-US">
                <a:latin typeface="Microsoft YaHei"/>
                <a:ea typeface="Microsoft YaHei"/>
              </a:rPr>
              <a:t>后续会议日程</a:t>
            </a:r>
            <a:r>
              <a:rPr lang="en-US" altLang="zh-CN">
                <a:latin typeface="Microsoft YaHei"/>
                <a:ea typeface="Microsoft YaHei"/>
              </a:rPr>
              <a:t> </a:t>
            </a:r>
            <a:r>
              <a:rPr lang="en-US" altLang="zh-CN" sz="2400">
                <a:latin typeface="Ubuntu" panose="020B0504030602030204" pitchFamily="34" charset="0"/>
              </a:rPr>
              <a:t>Agenda</a:t>
            </a:r>
            <a:endParaRPr lang="zh-CN" altLang="en-US" sz="2400">
              <a:latin typeface="Ubuntu" panose="020B0504030602030204" pitchFamily="34" charset="0"/>
            </a:endParaRPr>
          </a:p>
        </p:txBody>
      </p:sp>
      <p:sp>
        <p:nvSpPr>
          <p:cNvPr id="17" name="Subtitle 16">
            <a:extLst>
              <a:ext uri="{FF2B5EF4-FFF2-40B4-BE49-F238E27FC236}">
                <a16:creationId xmlns:a16="http://schemas.microsoft.com/office/drawing/2014/main" id="{84ACB11E-E13B-CE0B-3A6D-FC45399F61B5}"/>
              </a:ext>
            </a:extLst>
          </p:cNvPr>
          <p:cNvSpPr>
            <a:spLocks noGrp="1"/>
          </p:cNvSpPr>
          <p:nvPr>
            <p:ph type="subTitle" idx="1"/>
          </p:nvPr>
        </p:nvSpPr>
        <p:spPr>
          <a:xfrm>
            <a:off x="513959" y="3602037"/>
            <a:ext cx="11168002" cy="3057525"/>
          </a:xfrm>
        </p:spPr>
        <p:txBody>
          <a:bodyPr vert="horz" lIns="91440" tIns="45720" rIns="91440" bIns="45720" rtlCol="0" anchor="t">
            <a:normAutofit/>
          </a:bodyPr>
          <a:lstStyle/>
          <a:p>
            <a:pPr>
              <a:lnSpc>
                <a:spcPct val="100000"/>
              </a:lnSpc>
            </a:pPr>
            <a:r>
              <a:rPr lang="zh-CN" altLang="en-US" sz="2000" b="1">
                <a:solidFill>
                  <a:srgbClr val="F86422"/>
                </a:solidFill>
                <a:latin typeface="+mn-lt"/>
                <a:ea typeface="微软雅黑"/>
                <a:cs typeface="Calibri"/>
              </a:rPr>
              <a:t>会议第三天 </a:t>
            </a:r>
            <a:r>
              <a:rPr lang="en-US" altLang="zh-CN" sz="2000" b="1" dirty="0">
                <a:solidFill>
                  <a:srgbClr val="F86422"/>
                </a:solidFill>
                <a:latin typeface="+mn-lt"/>
                <a:ea typeface="微软雅黑"/>
                <a:cs typeface="Calibri"/>
              </a:rPr>
              <a:t>–</a:t>
            </a:r>
            <a:r>
              <a:rPr lang="zh-CN" altLang="en-US" sz="2000" b="1">
                <a:solidFill>
                  <a:srgbClr val="F86422"/>
                </a:solidFill>
                <a:latin typeface="+mn-lt"/>
                <a:ea typeface="微软雅黑"/>
                <a:cs typeface="Calibri"/>
              </a:rPr>
              <a:t>安全，过程安全管理以及工业卫生 </a:t>
            </a:r>
            <a:r>
              <a:rPr lang="en-US" sz="2000" b="1" dirty="0">
                <a:solidFill>
                  <a:srgbClr val="F86422"/>
                </a:solidFill>
                <a:latin typeface="+mn-lt"/>
                <a:cs typeface="Calibri"/>
              </a:rPr>
              <a:t>Session 3 -S</a:t>
            </a:r>
            <a:r>
              <a:rPr lang="en-US" altLang="zh-CN" sz="2000" b="1" dirty="0">
                <a:solidFill>
                  <a:srgbClr val="F86422"/>
                </a:solidFill>
                <a:latin typeface="+mn-lt"/>
                <a:cs typeface="Calibri"/>
              </a:rPr>
              <a:t>afety</a:t>
            </a:r>
            <a:r>
              <a:rPr lang="en-US" sz="2000" b="1" dirty="0">
                <a:solidFill>
                  <a:srgbClr val="F86422"/>
                </a:solidFill>
                <a:latin typeface="+mn-lt"/>
                <a:cs typeface="Calibri"/>
              </a:rPr>
              <a:t>, Industrial hygiene</a:t>
            </a:r>
            <a:endParaRPr lang="en-US"/>
          </a:p>
          <a:p>
            <a:pPr>
              <a:lnSpc>
                <a:spcPct val="100000"/>
              </a:lnSpc>
            </a:pPr>
            <a:r>
              <a:rPr lang="zh-CN" altLang="en-US" sz="2000" b="1">
                <a:latin typeface="+mn-lt"/>
                <a:ea typeface="微软雅黑"/>
                <a:cs typeface="Calibri"/>
              </a:rPr>
              <a:t>时间：</a:t>
            </a:r>
            <a:r>
              <a:rPr lang="en-US" altLang="zh-CN" sz="2000" b="1" dirty="0">
                <a:latin typeface="+mn-lt"/>
                <a:ea typeface="微软雅黑"/>
                <a:cs typeface="Calibri"/>
              </a:rPr>
              <a:t>2022 </a:t>
            </a:r>
            <a:r>
              <a:rPr lang="zh-CN" altLang="en-US" sz="2000" b="1">
                <a:latin typeface="+mn-lt"/>
                <a:ea typeface="微软雅黑"/>
                <a:cs typeface="Calibri"/>
              </a:rPr>
              <a:t>年</a:t>
            </a:r>
            <a:r>
              <a:rPr lang="en-US" altLang="zh-CN" sz="2000" b="1" dirty="0">
                <a:latin typeface="+mn-lt"/>
                <a:ea typeface="微软雅黑"/>
                <a:cs typeface="Calibri"/>
              </a:rPr>
              <a:t>9 </a:t>
            </a:r>
            <a:r>
              <a:rPr lang="zh-CN" altLang="en-US" sz="2000" b="1">
                <a:latin typeface="+mn-lt"/>
                <a:ea typeface="微软雅黑"/>
                <a:cs typeface="Calibri"/>
              </a:rPr>
              <a:t>月</a:t>
            </a:r>
            <a:r>
              <a:rPr lang="en-US" altLang="zh-CN" sz="2000" b="1" dirty="0">
                <a:latin typeface="+mn-lt"/>
                <a:ea typeface="微软雅黑"/>
                <a:cs typeface="Calibri"/>
              </a:rPr>
              <a:t>8 </a:t>
            </a:r>
            <a:r>
              <a:rPr lang="zh-CN" altLang="en-US" sz="2000" b="1">
                <a:latin typeface="+mn-lt"/>
                <a:ea typeface="微软雅黑"/>
                <a:cs typeface="Calibri"/>
              </a:rPr>
              <a:t>日（周四下午）</a:t>
            </a:r>
            <a:r>
              <a:rPr lang="en-US" altLang="zh-CN" sz="2000" b="1" dirty="0">
                <a:latin typeface="+mn-lt"/>
                <a:ea typeface="微软雅黑"/>
                <a:cs typeface="Calibri"/>
              </a:rPr>
              <a:t>13:00-18:05 | </a:t>
            </a:r>
            <a:r>
              <a:rPr lang="zh-CN" altLang="en-US" sz="2000" b="1">
                <a:latin typeface="+mn-lt"/>
                <a:ea typeface="微软雅黑"/>
                <a:cs typeface="Calibri"/>
              </a:rPr>
              <a:t>北京时间</a:t>
            </a:r>
            <a:endParaRPr lang="en-GB" altLang="zh-CN" sz="2000" b="1">
              <a:latin typeface="+mn-lt"/>
              <a:ea typeface="微软雅黑"/>
              <a:cs typeface="Calibri"/>
            </a:endParaRPr>
          </a:p>
          <a:p>
            <a:pPr marL="0" indent="0">
              <a:lnSpc>
                <a:spcPct val="100000"/>
              </a:lnSpc>
              <a:buFont typeface="Wingdings" panose="05000000000000000000" pitchFamily="2" charset="2"/>
              <a:buNone/>
            </a:pPr>
            <a:endParaRPr lang="en-US" altLang="zh-CN" sz="2000" b="1">
              <a:solidFill>
                <a:srgbClr val="0D0D0D"/>
              </a:solidFill>
              <a:latin typeface="+mn-lt"/>
            </a:endParaRPr>
          </a:p>
          <a:p>
            <a:pPr marL="0" indent="0">
              <a:lnSpc>
                <a:spcPct val="100000"/>
              </a:lnSpc>
              <a:buFont typeface="Wingdings" panose="05000000000000000000" pitchFamily="2" charset="2"/>
              <a:buNone/>
            </a:pPr>
            <a:r>
              <a:rPr lang="zh-CN" altLang="en-US" sz="2000" b="1">
                <a:latin typeface="+mn-lt"/>
                <a:ea typeface="微软雅黑" panose="020B0503020204020204" pitchFamily="34" charset="-122"/>
              </a:rPr>
              <a:t>详细日程请点击下方菜单中的日程链接下载</a:t>
            </a:r>
          </a:p>
        </p:txBody>
      </p:sp>
    </p:spTree>
    <p:extLst>
      <p:ext uri="{BB962C8B-B14F-4D97-AF65-F5344CB8AC3E}">
        <p14:creationId xmlns:p14="http://schemas.microsoft.com/office/powerpoint/2010/main" val="3713365528"/>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a:extLst>
              <a:ext uri="{FF2B5EF4-FFF2-40B4-BE49-F238E27FC236}">
                <a16:creationId xmlns:a16="http://schemas.microsoft.com/office/drawing/2014/main" id="{3C2D4019-9829-4C46-8EF7-96FE8901B1AC}"/>
              </a:ext>
            </a:extLst>
          </p:cNvPr>
          <p:cNvSpPr txBox="1">
            <a:spLocks/>
          </p:cNvSpPr>
          <p:nvPr/>
        </p:nvSpPr>
        <p:spPr>
          <a:xfrm>
            <a:off x="813112" y="6338913"/>
            <a:ext cx="41148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Tree>
    <p:extLst>
      <p:ext uri="{BB962C8B-B14F-4D97-AF65-F5344CB8AC3E}">
        <p14:creationId xmlns:p14="http://schemas.microsoft.com/office/powerpoint/2010/main" val="3926730709"/>
      </p:ext>
    </p:extLst>
  </p:cSld>
  <p:clrMapOvr>
    <a:masterClrMapping/>
  </p:clrMapOvr>
  <mc:AlternateContent xmlns:mc="http://schemas.openxmlformats.org/markup-compatibility/2006" xmlns:p14="http://schemas.microsoft.com/office/powerpoint/2010/main">
    <mc:Choice Requires="p14">
      <p:transition spd="slow" p14:dur="2000" advTm="8179"/>
    </mc:Choice>
    <mc:Fallback xmlns="">
      <p:transition spd="slow" advTm="8179"/>
    </mc:Fallback>
  </mc:AlternateContent>
</p:sld>
</file>

<file path=ppt/theme/theme1.xml><?xml version="1.0" encoding="utf-8"?>
<a:theme xmlns:a="http://schemas.openxmlformats.org/drawingml/2006/main" name="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China">
      <a:majorFont>
        <a:latin typeface="Ubuntu Bold"/>
        <a:ea typeface="Microsoft YaHei"/>
        <a:cs typeface=""/>
      </a:majorFont>
      <a:minorFont>
        <a:latin typeface="Microsoft YaHe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Custom 2">
      <a:majorFont>
        <a:latin typeface="Ubuntu"/>
        <a:ea typeface="微软雅黑"/>
        <a:cs typeface=""/>
      </a:majorFont>
      <a:minorFont>
        <a:latin typeface="Ubuntu"/>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6941AD160AA9046874E18E555156D16" ma:contentTypeVersion="16" ma:contentTypeDescription="Create a new document." ma:contentTypeScope="" ma:versionID="c002c9f889f26ab850f6501d563ab696">
  <xsd:schema xmlns:xsd="http://www.w3.org/2001/XMLSchema" xmlns:xs="http://www.w3.org/2001/XMLSchema" xmlns:p="http://schemas.microsoft.com/office/2006/metadata/properties" xmlns:ns2="d32fd3c1-a9d2-4671-b626-c319eff835f4" xmlns:ns3="f9762f0b-dbab-4e0d-8164-1983497044fa" targetNamespace="http://schemas.microsoft.com/office/2006/metadata/properties" ma:root="true" ma:fieldsID="d586ecc61994cf3ca7f1ff326b310e33" ns2:_="" ns3:_="">
    <xsd:import namespace="d32fd3c1-a9d2-4671-b626-c319eff835f4"/>
    <xsd:import namespace="f9762f0b-dbab-4e0d-8164-1983497044f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2fd3c1-a9d2-4671-b626-c319eff835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669a95d3-e58b-4f70-ab4d-06c410fb921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9762f0b-dbab-4e0d-8164-1983497044fa"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672ceb4-a6eb-4bef-81b8-b395ee78e47c}" ma:internalName="TaxCatchAll" ma:showField="CatchAllData" ma:web="f9762f0b-dbab-4e0d-8164-1983497044f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f9762f0b-dbab-4e0d-8164-1983497044fa">
      <UserInfo>
        <DisplayName/>
        <AccountId xsi:nil="true"/>
        <AccountType/>
      </UserInfo>
    </SharedWithUsers>
    <MediaLengthInSeconds xmlns="d32fd3c1-a9d2-4671-b626-c319eff835f4" xsi:nil="true"/>
    <lcf76f155ced4ddcb4097134ff3c332f xmlns="d32fd3c1-a9d2-4671-b626-c319eff835f4">
      <Terms xmlns="http://schemas.microsoft.com/office/infopath/2007/PartnerControls"/>
    </lcf76f155ced4ddcb4097134ff3c332f>
    <TaxCatchAll xmlns="f9762f0b-dbab-4e0d-8164-1983497044fa" xsi:nil="true"/>
  </documentManagement>
</p:properties>
</file>

<file path=customXml/itemProps1.xml><?xml version="1.0" encoding="utf-8"?>
<ds:datastoreItem xmlns:ds="http://schemas.openxmlformats.org/officeDocument/2006/customXml" ds:itemID="{ED95D567-36DE-4F35-A2F3-5A50F77B71C7}">
  <ds:schemaRefs>
    <ds:schemaRef ds:uri="d32fd3c1-a9d2-4671-b626-c319eff835f4"/>
    <ds:schemaRef ds:uri="f9762f0b-dbab-4e0d-8164-1983497044f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E3E01E8-C4C6-420A-87D3-73A073991D00}">
  <ds:schemaRefs>
    <ds:schemaRef ds:uri="http://schemas.microsoft.com/sharepoint/v3/contenttype/forms"/>
  </ds:schemaRefs>
</ds:datastoreItem>
</file>

<file path=customXml/itemProps3.xml><?xml version="1.0" encoding="utf-8"?>
<ds:datastoreItem xmlns:ds="http://schemas.openxmlformats.org/officeDocument/2006/customXml" ds:itemID="{B0756BAB-7CA6-43B8-91A2-B879F527BDA2}">
  <ds:schemaRefs>
    <ds:schemaRef ds:uri="78c1c958-3137-4384-98aa-7cde4a92a0ad"/>
    <ds:schemaRef ds:uri="95a63e05-cc99-4830-ab51-9b59e76fcc47"/>
    <ds:schemaRef ds:uri="d32fd3c1-a9d2-4671-b626-c319eff835f4"/>
    <ds:schemaRef ds:uri="f9762f0b-dbab-4e0d-8164-1983497044f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35</TotalTime>
  <Words>13749</Words>
  <Application>Microsoft Office PowerPoint</Application>
  <PresentationFormat>Widescreen</PresentationFormat>
  <Paragraphs>1809</Paragraphs>
  <Slides>177</Slides>
  <Notes>29</Notes>
  <HiddenSlides>0</HiddenSlides>
  <MMClips>0</MMClips>
  <ScaleCrop>false</ScaleCrop>
  <HeadingPairs>
    <vt:vector size="6" baseType="variant">
      <vt:variant>
        <vt:lpstr>Fonts Used</vt:lpstr>
      </vt:variant>
      <vt:variant>
        <vt:i4>17</vt:i4>
      </vt:variant>
      <vt:variant>
        <vt:lpstr>Theme</vt:lpstr>
      </vt:variant>
      <vt:variant>
        <vt:i4>2</vt:i4>
      </vt:variant>
      <vt:variant>
        <vt:lpstr>Slide Titles</vt:lpstr>
      </vt:variant>
      <vt:variant>
        <vt:i4>177</vt:i4>
      </vt:variant>
    </vt:vector>
  </HeadingPairs>
  <TitlesOfParts>
    <vt:vector size="196" baseType="lpstr">
      <vt:lpstr>Calibri Light</vt:lpstr>
      <vt:lpstr>Wingdings</vt:lpstr>
      <vt:lpstr>微软雅黑</vt:lpstr>
      <vt:lpstr>Ubuntu</vt:lpstr>
      <vt:lpstr>宋体</vt:lpstr>
      <vt:lpstr>Arial</vt:lpstr>
      <vt:lpstr>微软雅黑</vt:lpstr>
      <vt:lpstr>Times New Roman</vt:lpstr>
      <vt:lpstr>1</vt:lpstr>
      <vt:lpstr>DengXian</vt:lpstr>
      <vt:lpstr>Ubuntu Bold</vt:lpstr>
      <vt:lpstr>DengXian</vt:lpstr>
      <vt:lpstr>Calibri</vt:lpstr>
      <vt:lpstr>Courier New</vt:lpstr>
      <vt:lpstr>宋体</vt:lpstr>
      <vt:lpstr>Lucida Sans</vt:lpstr>
      <vt:lpstr>Malgun Gothic</vt:lpstr>
      <vt:lpstr>Office Theme</vt:lpstr>
      <vt:lpstr>1_Office Theme</vt:lpstr>
      <vt:lpstr> PSCI中国供应商线上会议2022 PSCI Virtual China Supplier Conference 2022</vt:lpstr>
      <vt:lpstr>会议须知 Practicalities</vt:lpstr>
      <vt:lpstr>会议须知 Practicalities</vt:lpstr>
      <vt:lpstr>ANTI-TRUST STATEMENT</vt:lpstr>
      <vt:lpstr>会议日程 Event agenda – Day 2</vt:lpstr>
      <vt:lpstr>PSCI 开场致词 Opening remark</vt:lpstr>
      <vt:lpstr>议程 Agenda</vt:lpstr>
      <vt:lpstr>Opening remarks – CPHI</vt:lpstr>
      <vt:lpstr>供应商成熟度模型 Supplier maturity model</vt:lpstr>
      <vt:lpstr>供应商成熟度模型 Supplier maturity model</vt:lpstr>
      <vt:lpstr>供应商成熟度模型 Supplier maturity model</vt:lpstr>
      <vt:lpstr>全球合作伙伴 Global partnerships</vt:lpstr>
      <vt:lpstr>中国合作伙伴 Local partnerships</vt:lpstr>
      <vt:lpstr>PSCI将与11月1日至3日在法兰克福参加CPHI全球展</vt:lpstr>
      <vt:lpstr>环境 Environment</vt:lpstr>
      <vt:lpstr>环境中的药物/抗生素药性近况更新 PIE/AMR update</vt:lpstr>
      <vt:lpstr>环境中的药物/抗生素药性资源 PIE/AMR resources</vt:lpstr>
      <vt:lpstr>确定药物生产过程API损失的预测环境浓度 Mass balance work tool</vt:lpstr>
      <vt:lpstr>个人经历介绍 Speaker Bio </vt:lpstr>
      <vt:lpstr>简介</vt:lpstr>
      <vt:lpstr>其他PSCI的PiE演讲及参考文件</vt:lpstr>
      <vt:lpstr>专业术语与首字母缩略词</vt:lpstr>
      <vt:lpstr>质量平衡过程概述 – 背景信息</vt:lpstr>
      <vt:lpstr>质量平衡过程概述 – 背景信息</vt:lpstr>
      <vt:lpstr>质量平衡过程概述 – 背景信息</vt:lpstr>
      <vt:lpstr>质量平衡过程概述 – 保守评估</vt:lpstr>
      <vt:lpstr>质量平衡过程概述 – 保守评估</vt:lpstr>
      <vt:lpstr>质量平衡过程概述 – 保守评估</vt:lpstr>
      <vt:lpstr>质量平衡过程概述 – 优化评估（1/2）</vt:lpstr>
      <vt:lpstr>质量平衡过程概述 – 优化评估（1/2）</vt:lpstr>
      <vt:lpstr>质量平衡过程概述 – 优化评估（2/2）</vt:lpstr>
      <vt:lpstr>质量平衡过程概述 – 优化评估（2/2）</vt:lpstr>
      <vt:lpstr>质量平衡过程概述 – 优化评估（2/2）</vt:lpstr>
      <vt:lpstr>步骤1：选择待评估产品</vt:lpstr>
      <vt:lpstr>步骤2：确定API损失是否通过废水排放到环境中</vt:lpstr>
      <vt:lpstr>步骤3：获取PNEC信息</vt:lpstr>
      <vt:lpstr>步骤3：获取水体信息</vt:lpstr>
      <vt:lpstr>步骤4：收集生产产出信息</vt:lpstr>
      <vt:lpstr>步骤4：收集生产产出信息</vt:lpstr>
      <vt:lpstr>步骤4：使用eMax计算PEC值</vt:lpstr>
      <vt:lpstr>步骤5：编制API损失位置的列表</vt:lpstr>
      <vt:lpstr>步骤6：制定工艺流程框图</vt:lpstr>
      <vt:lpstr>步骤7：将已知/估算的API损失填入平衡</vt:lpstr>
      <vt:lpstr>步骤7：将实际API损失填入平衡</vt:lpstr>
      <vt:lpstr>步骤7：将实际API损失填入平衡</vt:lpstr>
      <vt:lpstr>步骤7：将实际API损失填入平衡</vt:lpstr>
      <vt:lpstr>步骤7：将实际API损失填入平衡</vt:lpstr>
      <vt:lpstr>步骤7：口服固体剂量（OSD）产品的差异 1/2</vt:lpstr>
      <vt:lpstr>步骤7：口服固体剂量（OSD）产品的差异 2/2</vt:lpstr>
      <vt:lpstr>步骤7：口服固体剂量（OSD）产品的差异</vt:lpstr>
      <vt:lpstr>步骤7：口服固体剂量（OSD）产品的差异</vt:lpstr>
      <vt:lpstr>步骤7：口服固体剂量（OSD）产品的差异</vt:lpstr>
      <vt:lpstr>步骤7：口服固体剂量（OSD）产品的差异</vt:lpstr>
      <vt:lpstr>步骤7：口服固体剂量（OSD）产品的差异</vt:lpstr>
      <vt:lpstr>步骤7：口服固体剂量（OSD）产品的差异</vt:lpstr>
      <vt:lpstr>步骤7：重新计算PEC/PNEC的比率</vt:lpstr>
      <vt:lpstr>步骤8：记录结果、假设和支持性数据</vt:lpstr>
      <vt:lpstr>PowerPoint Presentation</vt:lpstr>
      <vt:lpstr>PowerPoint Presentation</vt:lpstr>
      <vt:lpstr>API废水排放-废水中的毒物减少  Toxicant minimization in API wastewater</vt:lpstr>
      <vt:lpstr>  Enviolet® –紫外高级氧化</vt:lpstr>
      <vt:lpstr>个人经历介绍 Speaker Bio </vt:lpstr>
      <vt:lpstr>议程 Agenda</vt:lpstr>
      <vt:lpstr>应用领域</vt:lpstr>
      <vt:lpstr>公司历史</vt:lpstr>
      <vt:lpstr>业务范围</vt:lpstr>
      <vt:lpstr>API-原材料、中间体以及配方生产</vt:lpstr>
      <vt:lpstr>API-配方生产废水类型</vt:lpstr>
      <vt:lpstr>典型的API下降趋势</vt:lpstr>
      <vt:lpstr>紫外氧化处理废水原理</vt:lpstr>
      <vt:lpstr>典型的紫外氧化处理废水过程</vt:lpstr>
      <vt:lpstr>工艺特点</vt:lpstr>
      <vt:lpstr>API废水处理案例 Aenova dry formulation</vt:lpstr>
      <vt:lpstr>API废水处理案例</vt:lpstr>
      <vt:lpstr>API废水处理案例</vt:lpstr>
      <vt:lpstr>更多API废水处理案例</vt:lpstr>
      <vt:lpstr>参考文献</vt:lpstr>
      <vt:lpstr>联系我们</vt:lpstr>
      <vt:lpstr>PowerPoint Presentation</vt:lpstr>
      <vt:lpstr>分享废水中活性药物成分（API） 取样和检测实践</vt:lpstr>
      <vt:lpstr>个人经历介绍 Speaker Bio </vt:lpstr>
      <vt:lpstr>概述 Overview</vt:lpstr>
      <vt:lpstr>取样前准备</vt:lpstr>
      <vt:lpstr>取样注意事项  </vt:lpstr>
      <vt:lpstr>取样注意事项</vt:lpstr>
      <vt:lpstr>样品分析检测</vt:lpstr>
      <vt:lpstr>样品分析检测</vt:lpstr>
      <vt:lpstr>样品分析检测</vt:lpstr>
      <vt:lpstr>PowerPoint Presentation</vt:lpstr>
      <vt:lpstr>茶歇 BREAK</vt:lpstr>
      <vt:lpstr> 废弃物减少- 流动化学的应用 Waste minimization — application of flow chemistry </vt:lpstr>
      <vt:lpstr>议程 Agenda</vt:lpstr>
      <vt:lpstr>个人经历介绍 Speaker Bio </vt:lpstr>
      <vt:lpstr>PowerPoint Presentation</vt:lpstr>
      <vt:lpstr>PowerPoint Presentation</vt:lpstr>
      <vt:lpstr>环境工程建设管理 Environmental protection project construction management</vt:lpstr>
      <vt:lpstr>个人经历介绍 Speaker Bio </vt:lpstr>
      <vt:lpstr>议程  Agenda</vt:lpstr>
      <vt:lpstr>环保项目建设流程及常见问题</vt:lpstr>
      <vt:lpstr>环保项目建设流程及常见问题</vt:lpstr>
      <vt:lpstr>议程  Agenda</vt:lpstr>
      <vt:lpstr>环保工程建设管理</vt:lpstr>
      <vt:lpstr>环保工程建设管理</vt:lpstr>
      <vt:lpstr>环保工程建设管理</vt:lpstr>
      <vt:lpstr>环保工程建设管理</vt:lpstr>
      <vt:lpstr>环保工程建设管理</vt:lpstr>
      <vt:lpstr>环保工程建设管理</vt:lpstr>
      <vt:lpstr>环保工程建设管理</vt:lpstr>
      <vt:lpstr>环保工程建设管理</vt:lpstr>
      <vt:lpstr>环保工程建设管理</vt:lpstr>
      <vt:lpstr>议程  Agenda</vt:lpstr>
      <vt:lpstr>案例分享-RT0建设</vt:lpstr>
      <vt:lpstr>案例分享-RT0建设</vt:lpstr>
      <vt:lpstr>案例分享-RT0建设</vt:lpstr>
      <vt:lpstr>案例分享-RT0建设</vt:lpstr>
      <vt:lpstr>案例分享-RT0建设</vt:lpstr>
      <vt:lpstr>Contact us</vt:lpstr>
      <vt:lpstr>PowerPoint Presentation</vt:lpstr>
      <vt:lpstr>ESG及可持续发展报告, 范围3报告实用指南  ESG and sustainability report, practical guidance on Scope 3 reporting</vt:lpstr>
      <vt:lpstr>ESG及可持续发展报告分享 ESG and sustainability reporting</vt:lpstr>
      <vt:lpstr>个人经历介绍 Speaker Bio </vt:lpstr>
      <vt:lpstr>议程  Agenda</vt:lpstr>
      <vt:lpstr>PowerPoint Presentation</vt:lpstr>
      <vt:lpstr>ESG &amp; sustainability reporting:  how to get ahead</vt:lpstr>
      <vt:lpstr>近期变化What has changed? </vt:lpstr>
      <vt:lpstr>PowerPoint Presentation</vt:lpstr>
      <vt:lpstr>企业ESG 及可持续报告</vt:lpstr>
      <vt:lpstr>自愿性报告导则 Voluntary reporting </vt:lpstr>
      <vt:lpstr>国际可持续发展准则理事会 ISSB - TRWG Protocols : Roadmap to Reporting</vt:lpstr>
      <vt:lpstr>TCFD</vt:lpstr>
      <vt:lpstr>GRI 2021: recent updates 近期更新</vt:lpstr>
      <vt:lpstr>SBTi</vt:lpstr>
      <vt:lpstr>Voluntary  frameworks  convergence  自愿性框架趋同</vt:lpstr>
      <vt:lpstr>趋同 Convergence </vt:lpstr>
      <vt:lpstr>趋同 Convergence </vt:lpstr>
      <vt:lpstr>Voluntary frameworks and  guidance: What to keep in mind</vt:lpstr>
      <vt:lpstr>Poll time!</vt:lpstr>
      <vt:lpstr>PowerPoint Presentation</vt:lpstr>
      <vt:lpstr>强制性报告 – 趋于详细 Mandatory reporting:  Going more specific </vt:lpstr>
      <vt:lpstr>PowerPoint Presentation</vt:lpstr>
      <vt:lpstr>强制性企业报告：第三方保证</vt:lpstr>
      <vt:lpstr>中国ESG进程</vt:lpstr>
      <vt:lpstr>Mandatory  reporting  convergence 强制报告趋同</vt:lpstr>
      <vt:lpstr>不同国家和地区间的趋同 Jurisdictional convergence </vt:lpstr>
      <vt:lpstr>强制性报告需牢记 Mandatory reporting: What to keep in mind</vt:lpstr>
      <vt:lpstr>Poll time! Reporting mandatory?</vt:lpstr>
      <vt:lpstr>我们可以提供什么支持？How can we support  you?</vt:lpstr>
      <vt:lpstr>Questions?</vt:lpstr>
      <vt:lpstr>温室气体核算 GHG Emissions Accounting</vt:lpstr>
      <vt:lpstr>个人经历介绍 Speaker Bio </vt:lpstr>
      <vt:lpstr>议程  Agenda</vt:lpstr>
      <vt:lpstr>ESG和可持续发展咨询</vt:lpstr>
      <vt:lpstr>ISO 14064的 "类别系"Category system introduced by ISO 14064 </vt:lpstr>
      <vt:lpstr>ISO 14064的 "类别系"Category system introduced by ISO 14064 </vt:lpstr>
      <vt:lpstr>ISO 14064的 "类别系"Category system introduced by ISO 14064 </vt:lpstr>
      <vt:lpstr>GHG Protocol的 "范围系"Scope system introduced by GHG Protocol </vt:lpstr>
      <vt:lpstr>各范围的定义以及包含的内容 Definition of Each Scope</vt:lpstr>
      <vt:lpstr>各范围的定义以及包含的内容 Definition of Each Scope</vt:lpstr>
      <vt:lpstr>各范围的定义以及包含的内容 Definition of Each Scope</vt:lpstr>
      <vt:lpstr>如何定义范围3？How to Define Scope 3 </vt:lpstr>
      <vt:lpstr>设立运营边界: 范围3 Establish Operational Boundaries: Scope 3</vt:lpstr>
      <vt:lpstr>设立运营边界: 范围3 Establish Operational Boundaries: Scope 3</vt:lpstr>
      <vt:lpstr>组织范围3和其供应商范围1和2的关系 Relationship between Organizational Scope 3 and Supplier Scopes 1 and 2</vt:lpstr>
      <vt:lpstr>范围一：直接温室气体排放  Scope 1: Direct GHG  Emissions</vt:lpstr>
      <vt:lpstr>范围一：直接温室气体排放 Scope 1: Direct GHG    Emissions</vt:lpstr>
      <vt:lpstr>生产电力,热力 温室气体核算 GHG Accounting  for production of electricity and  heat</vt:lpstr>
      <vt:lpstr>生产过程的温室气体核算 GHG Accounting for Production process</vt:lpstr>
      <vt:lpstr>生产过程的温室气体核算 GHG Accounting for Production process</vt:lpstr>
      <vt:lpstr>生产过程的温室气体核算 GHG Accounting for Production process</vt:lpstr>
      <vt:lpstr>PowerPoint Presentation</vt:lpstr>
      <vt:lpstr>制冷设备或者空调设备的温室气体核算  GHG Accounting for refrigeration or air  conditioning equipment</vt:lpstr>
      <vt:lpstr>范围2：购入电力排放核算要求 Scope 2: GHG Accounting for purchase  electricity</vt:lpstr>
      <vt:lpstr>范围2：购入电力排放核算要求 Scope 2: GHG Accounting for purchase  electricity</vt:lpstr>
      <vt:lpstr>PowerPoint Presentation</vt:lpstr>
      <vt:lpstr>反馈问卷 Feedback survey</vt:lpstr>
      <vt:lpstr>后续会议日程 Agenda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Charles Eardley</dc:creator>
  <cp:lastModifiedBy>Rebecca Luo</cp:lastModifiedBy>
  <cp:revision>46</cp:revision>
  <dcterms:created xsi:type="dcterms:W3CDTF">2019-06-14T13:12:19Z</dcterms:created>
  <dcterms:modified xsi:type="dcterms:W3CDTF">2022-09-29T09:55:29Z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0x01010006941AD160AA9046874E18E555156D16</vt:lpwstr>
  </property>
  <property fmtid="{D5CDD505-2E9C-101B-9397-08002B2CF9AE}" pid="3" name="TaxKeyword">
    <vt:lpwstr/>
  </property>
  <property fmtid="{D5CDD505-2E9C-101B-9397-08002B2CF9AE}" pid="4" name="ComplianceAssetId">
    <vt:lpwstr/>
  </property>
  <property fmtid="{D5CDD505-2E9C-101B-9397-08002B2CF9AE}" pid="5" name="_ExtendedDescription">
    <vt:lpwstr/>
  </property>
</Properties>
</file>