
<file path=[Content_Types].xml><?xml version="1.0" encoding="utf-8"?>
<Types xmlns="http://schemas.openxmlformats.org/package/2006/content-types">
  <Default Extension="docx" ContentType="application/vnd.openxmlformats-officedocument.wordprocessingml.document"/>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xml" ContentType="application/vnd.openxmlformats-officedocument.presentationml.tags+xml"/>
  <Override PartName="/ppt/notesSlides/notesSlide13.xml" ContentType="application/vnd.openxmlformats-officedocument.presentationml.notesSlide+xml"/>
  <Override PartName="/ppt/tags/tag2.xml" ContentType="application/vnd.openxmlformats-officedocument.presentationml.tags+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30"/>
  </p:notesMasterIdLst>
  <p:sldIdLst>
    <p:sldId id="256" r:id="rId5"/>
    <p:sldId id="570" r:id="rId6"/>
    <p:sldId id="306" r:id="rId7"/>
    <p:sldId id="569" r:id="rId8"/>
    <p:sldId id="568" r:id="rId9"/>
    <p:sldId id="309" r:id="rId10"/>
    <p:sldId id="305" r:id="rId11"/>
    <p:sldId id="311" r:id="rId12"/>
    <p:sldId id="321" r:id="rId13"/>
    <p:sldId id="312" r:id="rId14"/>
    <p:sldId id="314" r:id="rId15"/>
    <p:sldId id="322" r:id="rId16"/>
    <p:sldId id="323" r:id="rId17"/>
    <p:sldId id="315" r:id="rId18"/>
    <p:sldId id="320" r:id="rId19"/>
    <p:sldId id="571" r:id="rId20"/>
    <p:sldId id="317" r:id="rId21"/>
    <p:sldId id="308" r:id="rId22"/>
    <p:sldId id="572" r:id="rId23"/>
    <p:sldId id="263" r:id="rId24"/>
    <p:sldId id="324" r:id="rId25"/>
    <p:sldId id="566" r:id="rId26"/>
    <p:sldId id="565" r:id="rId27"/>
    <p:sldId id="520" r:id="rId28"/>
    <p:sldId id="326" r:id="rId29"/>
  </p:sldIdLst>
  <p:sldSz cx="12192000" cy="6858000"/>
  <p:notesSz cx="6858000" cy="9144000"/>
  <p:embeddedFontLst>
    <p:embeddedFont>
      <p:font typeface="Arial Narrow" panose="020B0606020202030204" pitchFamily="34" charset="0"/>
      <p:regular r:id="rId31"/>
      <p:bold r:id="rId32"/>
      <p:italic r:id="rId33"/>
      <p:boldItalic r:id="rId34"/>
    </p:embeddedFont>
    <p:embeddedFont>
      <p:font typeface="Calibri" panose="020F0502020204030204" pitchFamily="34" charset="0"/>
      <p:regular r:id="rId35"/>
      <p:bold r:id="rId36"/>
      <p:italic r:id="rId37"/>
      <p:boldItalic r:id="rId38"/>
    </p:embeddedFont>
    <p:embeddedFont>
      <p:font typeface="Calibri Light" panose="020F0302020204030204" pitchFamily="34" charset="0"/>
      <p:regular r:id="rId39"/>
      <p:italic r:id="rId40"/>
    </p:embeddedFont>
    <p:embeddedFont>
      <p:font typeface="Ubuntu Bold" panose="020B0804030602030204" pitchFamily="34" charset="0"/>
      <p:bold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8484"/>
    <a:srgbClr val="5A5A5A"/>
    <a:srgbClr val="F8652E"/>
    <a:srgbClr val="EAEAEA"/>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69452D-0C3A-49D9-958B-69355EA365CD}" v="73" dt="2019-06-27T08:40:12.312"/>
  </p1510:revLst>
</p1510:revInfo>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9.fntdata"/><Relationship Id="rId21" Type="http://schemas.openxmlformats.org/officeDocument/2006/relationships/slide" Target="slides/slide17.xml"/><Relationship Id="rId34" Type="http://schemas.openxmlformats.org/officeDocument/2006/relationships/font" Target="fonts/font4.fntdata"/><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font" Target="fonts/font8.fntdata"/><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font" Target="fonts/font11.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es Eardley" userId="28595180-f665-4842-a7bd-aaeaa45888f5" providerId="ADAL" clId="{CB69452D-0C3A-49D9-958B-69355EA365CD}"/>
    <pc:docChg chg="undo custSel addSld delSld modSld sldOrd">
      <pc:chgData name="Charles Eardley" userId="28595180-f665-4842-a7bd-aaeaa45888f5" providerId="ADAL" clId="{CB69452D-0C3A-49D9-958B-69355EA365CD}" dt="2019-06-27T11:33:32.556" v="824" actId="14100"/>
      <pc:docMkLst>
        <pc:docMk/>
      </pc:docMkLst>
      <pc:sldChg chg="delSp modSp add del">
        <pc:chgData name="Charles Eardley" userId="28595180-f665-4842-a7bd-aaeaa45888f5" providerId="ADAL" clId="{CB69452D-0C3A-49D9-958B-69355EA365CD}" dt="2019-06-27T08:04:32.267" v="22" actId="478"/>
        <pc:sldMkLst>
          <pc:docMk/>
          <pc:sldMk cId="3559652455" sldId="256"/>
        </pc:sldMkLst>
        <pc:spChg chg="del mod">
          <ac:chgData name="Charles Eardley" userId="28595180-f665-4842-a7bd-aaeaa45888f5" providerId="ADAL" clId="{CB69452D-0C3A-49D9-958B-69355EA365CD}" dt="2019-06-27T08:04:32.267" v="22" actId="478"/>
          <ac:spMkLst>
            <pc:docMk/>
            <pc:sldMk cId="3559652455" sldId="256"/>
            <ac:spMk id="2" creationId="{00000000-0000-0000-0000-000000000000}"/>
          </ac:spMkLst>
        </pc:spChg>
        <pc:spChg chg="del">
          <ac:chgData name="Charles Eardley" userId="28595180-f665-4842-a7bd-aaeaa45888f5" providerId="ADAL" clId="{CB69452D-0C3A-49D9-958B-69355EA365CD}" dt="2019-06-27T08:04:25.419" v="19" actId="478"/>
          <ac:spMkLst>
            <pc:docMk/>
            <pc:sldMk cId="3559652455" sldId="256"/>
            <ac:spMk id="4" creationId="{176ED897-392B-4756-B8B7-6D3DAEAD2F02}"/>
          </ac:spMkLst>
        </pc:spChg>
        <pc:spChg chg="del mod">
          <ac:chgData name="Charles Eardley" userId="28595180-f665-4842-a7bd-aaeaa45888f5" providerId="ADAL" clId="{CB69452D-0C3A-49D9-958B-69355EA365CD}" dt="2019-06-27T08:04:25.419" v="19" actId="478"/>
          <ac:spMkLst>
            <pc:docMk/>
            <pc:sldMk cId="3559652455" sldId="256"/>
            <ac:spMk id="7" creationId="{2330A745-17DB-45E9-ACB1-ACDC02E9C90A}"/>
          </ac:spMkLst>
        </pc:spChg>
        <pc:picChg chg="del">
          <ac:chgData name="Charles Eardley" userId="28595180-f665-4842-a7bd-aaeaa45888f5" providerId="ADAL" clId="{CB69452D-0C3A-49D9-958B-69355EA365CD}" dt="2019-06-27T08:04:26.371" v="20" actId="478"/>
          <ac:picMkLst>
            <pc:docMk/>
            <pc:sldMk cId="3559652455" sldId="256"/>
            <ac:picMk id="5" creationId="{00000000-0000-0000-0000-000000000000}"/>
          </ac:picMkLst>
        </pc:picChg>
      </pc:sldChg>
      <pc:sldChg chg="del">
        <pc:chgData name="Charles Eardley" userId="28595180-f665-4842-a7bd-aaeaa45888f5" providerId="ADAL" clId="{CB69452D-0C3A-49D9-958B-69355EA365CD}" dt="2019-06-27T08:03:54.909" v="2" actId="2696"/>
        <pc:sldMkLst>
          <pc:docMk/>
          <pc:sldMk cId="4281773176" sldId="257"/>
        </pc:sldMkLst>
      </pc:sldChg>
      <pc:sldChg chg="del">
        <pc:chgData name="Charles Eardley" userId="28595180-f665-4842-a7bd-aaeaa45888f5" providerId="ADAL" clId="{CB69452D-0C3A-49D9-958B-69355EA365CD}" dt="2019-06-27T08:03:54.910" v="3" actId="2696"/>
        <pc:sldMkLst>
          <pc:docMk/>
          <pc:sldMk cId="369380929" sldId="258"/>
        </pc:sldMkLst>
      </pc:sldChg>
      <pc:sldChg chg="del">
        <pc:chgData name="Charles Eardley" userId="28595180-f665-4842-a7bd-aaeaa45888f5" providerId="ADAL" clId="{CB69452D-0C3A-49D9-958B-69355EA365CD}" dt="2019-06-27T08:03:54.911" v="4" actId="2696"/>
        <pc:sldMkLst>
          <pc:docMk/>
          <pc:sldMk cId="1669797616" sldId="259"/>
        </pc:sldMkLst>
      </pc:sldChg>
      <pc:sldChg chg="del">
        <pc:chgData name="Charles Eardley" userId="28595180-f665-4842-a7bd-aaeaa45888f5" providerId="ADAL" clId="{CB69452D-0C3A-49D9-958B-69355EA365CD}" dt="2019-06-27T08:03:54.911" v="5" actId="2696"/>
        <pc:sldMkLst>
          <pc:docMk/>
          <pc:sldMk cId="2853067508" sldId="260"/>
        </pc:sldMkLst>
      </pc:sldChg>
      <pc:sldChg chg="del">
        <pc:chgData name="Charles Eardley" userId="28595180-f665-4842-a7bd-aaeaa45888f5" providerId="ADAL" clId="{CB69452D-0C3A-49D9-958B-69355EA365CD}" dt="2019-06-27T08:03:54.912" v="6" actId="2696"/>
        <pc:sldMkLst>
          <pc:docMk/>
          <pc:sldMk cId="2008545943" sldId="261"/>
        </pc:sldMkLst>
      </pc:sldChg>
      <pc:sldChg chg="del">
        <pc:chgData name="Charles Eardley" userId="28595180-f665-4842-a7bd-aaeaa45888f5" providerId="ADAL" clId="{CB69452D-0C3A-49D9-958B-69355EA365CD}" dt="2019-06-27T08:03:54.906" v="0" actId="2696"/>
        <pc:sldMkLst>
          <pc:docMk/>
          <pc:sldMk cId="1086435221" sldId="262"/>
        </pc:sldMkLst>
      </pc:sldChg>
      <pc:sldChg chg="ord">
        <pc:chgData name="Charles Eardley" userId="28595180-f665-4842-a7bd-aaeaa45888f5" providerId="ADAL" clId="{CB69452D-0C3A-49D9-958B-69355EA365CD}" dt="2019-06-27T08:12:49.468" v="139"/>
        <pc:sldMkLst>
          <pc:docMk/>
          <pc:sldMk cId="3129527860" sldId="263"/>
        </pc:sldMkLst>
      </pc:sldChg>
      <pc:sldChg chg="del">
        <pc:chgData name="Charles Eardley" userId="28595180-f665-4842-a7bd-aaeaa45888f5" providerId="ADAL" clId="{CB69452D-0C3A-49D9-958B-69355EA365CD}" dt="2019-06-27T08:03:55.829" v="7" actId="2696"/>
        <pc:sldMkLst>
          <pc:docMk/>
          <pc:sldMk cId="2099165828" sldId="264"/>
        </pc:sldMkLst>
      </pc:sldChg>
      <pc:sldChg chg="del">
        <pc:chgData name="Charles Eardley" userId="28595180-f665-4842-a7bd-aaeaa45888f5" providerId="ADAL" clId="{CB69452D-0C3A-49D9-958B-69355EA365CD}" dt="2019-06-27T08:03:54.908" v="1" actId="2696"/>
        <pc:sldMkLst>
          <pc:docMk/>
          <pc:sldMk cId="3509992872" sldId="265"/>
        </pc:sldMkLst>
      </pc:sldChg>
      <pc:sldChg chg="addSp delSp add del setBg delDesignElem">
        <pc:chgData name="Charles Eardley" userId="28595180-f665-4842-a7bd-aaeaa45888f5" providerId="ADAL" clId="{CB69452D-0C3A-49D9-958B-69355EA365CD}" dt="2019-06-27T08:08:56.456" v="94" actId="2696"/>
        <pc:sldMkLst>
          <pc:docMk/>
          <pc:sldMk cId="3648470540" sldId="297"/>
        </pc:sldMkLst>
        <pc:cxnChg chg="add del">
          <ac:chgData name="Charles Eardley" userId="28595180-f665-4842-a7bd-aaeaa45888f5" providerId="ADAL" clId="{CB69452D-0C3A-49D9-958B-69355EA365CD}" dt="2019-06-27T08:04:03.305" v="15"/>
          <ac:cxnSpMkLst>
            <pc:docMk/>
            <pc:sldMk cId="3648470540" sldId="297"/>
            <ac:cxnSpMk id="20" creationId="{A7F400EE-A8A5-48AF-B4D6-291B52C6F0B0}"/>
          </ac:cxnSpMkLst>
        </pc:cxnChg>
      </pc:sldChg>
      <pc:sldChg chg="addSp delSp modSp add del">
        <pc:chgData name="Charles Eardley" userId="28595180-f665-4842-a7bd-aaeaa45888f5" providerId="ADAL" clId="{CB69452D-0C3A-49D9-958B-69355EA365CD}" dt="2019-06-27T08:21:34.084" v="470" actId="1076"/>
        <pc:sldMkLst>
          <pc:docMk/>
          <pc:sldMk cId="3841630710" sldId="305"/>
        </pc:sldMkLst>
        <pc:spChg chg="del">
          <ac:chgData name="Charles Eardley" userId="28595180-f665-4842-a7bd-aaeaa45888f5" providerId="ADAL" clId="{CB69452D-0C3A-49D9-958B-69355EA365CD}" dt="2019-06-27T08:18:48.498" v="256" actId="478"/>
          <ac:spMkLst>
            <pc:docMk/>
            <pc:sldMk cId="3841630710" sldId="305"/>
            <ac:spMk id="2" creationId="{00000000-0000-0000-0000-000000000000}"/>
          </ac:spMkLst>
        </pc:spChg>
        <pc:spChg chg="add del mod">
          <ac:chgData name="Charles Eardley" userId="28595180-f665-4842-a7bd-aaeaa45888f5" providerId="ADAL" clId="{CB69452D-0C3A-49D9-958B-69355EA365CD}" dt="2019-06-27T08:19:27.908" v="266"/>
          <ac:spMkLst>
            <pc:docMk/>
            <pc:sldMk cId="3841630710" sldId="305"/>
            <ac:spMk id="3" creationId="{8C0C5361-8178-4356-93BB-3B8DF08372C7}"/>
          </ac:spMkLst>
        </pc:spChg>
        <pc:spChg chg="add mod">
          <ac:chgData name="Charles Eardley" userId="28595180-f665-4842-a7bd-aaeaa45888f5" providerId="ADAL" clId="{CB69452D-0C3A-49D9-958B-69355EA365CD}" dt="2019-06-27T08:21:34.084" v="470" actId="1076"/>
          <ac:spMkLst>
            <pc:docMk/>
            <pc:sldMk cId="3841630710" sldId="305"/>
            <ac:spMk id="4" creationId="{0950742D-FF22-4114-ACA6-579C55C63CCE}"/>
          </ac:spMkLst>
        </pc:spChg>
        <pc:spChg chg="add del mod">
          <ac:chgData name="Charles Eardley" userId="28595180-f665-4842-a7bd-aaeaa45888f5" providerId="ADAL" clId="{CB69452D-0C3A-49D9-958B-69355EA365CD}" dt="2019-06-27T08:21:22.482" v="468" actId="478"/>
          <ac:spMkLst>
            <pc:docMk/>
            <pc:sldMk cId="3841630710" sldId="305"/>
            <ac:spMk id="5" creationId="{00000000-0000-0000-0000-000000000000}"/>
          </ac:spMkLst>
        </pc:spChg>
        <pc:spChg chg="del mod">
          <ac:chgData name="Charles Eardley" userId="28595180-f665-4842-a7bd-aaeaa45888f5" providerId="ADAL" clId="{CB69452D-0C3A-49D9-958B-69355EA365CD}" dt="2019-06-27T08:12:10.914" v="125" actId="478"/>
          <ac:spMkLst>
            <pc:docMk/>
            <pc:sldMk cId="3841630710" sldId="305"/>
            <ac:spMk id="6" creationId="{8B771C3F-C0B5-4079-BCAE-A087508AACBD}"/>
          </ac:spMkLst>
        </pc:spChg>
        <pc:spChg chg="del">
          <ac:chgData name="Charles Eardley" userId="28595180-f665-4842-a7bd-aaeaa45888f5" providerId="ADAL" clId="{CB69452D-0C3A-49D9-958B-69355EA365CD}" dt="2019-06-27T08:12:10.914" v="125" actId="478"/>
          <ac:spMkLst>
            <pc:docMk/>
            <pc:sldMk cId="3841630710" sldId="305"/>
            <ac:spMk id="7" creationId="{226B229E-C764-4E77-848D-47510B8BB191}"/>
          </ac:spMkLst>
        </pc:spChg>
        <pc:spChg chg="add del mod">
          <ac:chgData name="Charles Eardley" userId="28595180-f665-4842-a7bd-aaeaa45888f5" providerId="ADAL" clId="{CB69452D-0C3A-49D9-958B-69355EA365CD}" dt="2019-06-27T08:21:25.402" v="469" actId="478"/>
          <ac:spMkLst>
            <pc:docMk/>
            <pc:sldMk cId="3841630710" sldId="305"/>
            <ac:spMk id="8" creationId="{98504B7B-8F54-4CF1-AF55-282DFDDEAE75}"/>
          </ac:spMkLst>
        </pc:spChg>
        <pc:spChg chg="add del mod">
          <ac:chgData name="Charles Eardley" userId="28595180-f665-4842-a7bd-aaeaa45888f5" providerId="ADAL" clId="{CB69452D-0C3A-49D9-958B-69355EA365CD}" dt="2019-06-27T08:21:25.402" v="469" actId="478"/>
          <ac:spMkLst>
            <pc:docMk/>
            <pc:sldMk cId="3841630710" sldId="305"/>
            <ac:spMk id="9" creationId="{94D65530-58C5-476C-8E5A-5EA6BCB95C76}"/>
          </ac:spMkLst>
        </pc:spChg>
        <pc:spChg chg="add del mod">
          <ac:chgData name="Charles Eardley" userId="28595180-f665-4842-a7bd-aaeaa45888f5" providerId="ADAL" clId="{CB69452D-0C3A-49D9-958B-69355EA365CD}" dt="2019-06-27T08:21:22.482" v="468" actId="478"/>
          <ac:spMkLst>
            <pc:docMk/>
            <pc:sldMk cId="3841630710" sldId="305"/>
            <ac:spMk id="11" creationId="{00000000-0000-0000-0000-000000000000}"/>
          </ac:spMkLst>
        </pc:spChg>
        <pc:spChg chg="add del mod">
          <ac:chgData name="Charles Eardley" userId="28595180-f665-4842-a7bd-aaeaa45888f5" providerId="ADAL" clId="{CB69452D-0C3A-49D9-958B-69355EA365CD}" dt="2019-06-27T08:21:25.402" v="469" actId="478"/>
          <ac:spMkLst>
            <pc:docMk/>
            <pc:sldMk cId="3841630710" sldId="305"/>
            <ac:spMk id="12" creationId="{0DA86A64-F838-407A-B117-94596DAFE62B}"/>
          </ac:spMkLst>
        </pc:spChg>
        <pc:spChg chg="add del mod">
          <ac:chgData name="Charles Eardley" userId="28595180-f665-4842-a7bd-aaeaa45888f5" providerId="ADAL" clId="{CB69452D-0C3A-49D9-958B-69355EA365CD}" dt="2019-06-27T08:21:34.084" v="470" actId="1076"/>
          <ac:spMkLst>
            <pc:docMk/>
            <pc:sldMk cId="3841630710" sldId="305"/>
            <ac:spMk id="13" creationId="{888BEE9E-0154-4A7B-9C9A-5AEB50A2A3CC}"/>
          </ac:spMkLst>
        </pc:spChg>
        <pc:spChg chg="add del mod">
          <ac:chgData name="Charles Eardley" userId="28595180-f665-4842-a7bd-aaeaa45888f5" providerId="ADAL" clId="{CB69452D-0C3A-49D9-958B-69355EA365CD}" dt="2019-06-27T08:21:25.402" v="469" actId="478"/>
          <ac:spMkLst>
            <pc:docMk/>
            <pc:sldMk cId="3841630710" sldId="305"/>
            <ac:spMk id="14" creationId="{DD77B3D1-8CF6-4B42-9F1E-719C016F5BE0}"/>
          </ac:spMkLst>
        </pc:spChg>
        <pc:spChg chg="add del mod">
          <ac:chgData name="Charles Eardley" userId="28595180-f665-4842-a7bd-aaeaa45888f5" providerId="ADAL" clId="{CB69452D-0C3A-49D9-958B-69355EA365CD}" dt="2019-06-27T08:21:02.949" v="407" actId="478"/>
          <ac:spMkLst>
            <pc:docMk/>
            <pc:sldMk cId="3841630710" sldId="305"/>
            <ac:spMk id="15" creationId="{CD64F0C0-7964-47C5-8BE7-08D2E88B33D9}"/>
          </ac:spMkLst>
        </pc:spChg>
        <pc:spChg chg="add del mod">
          <ac:chgData name="Charles Eardley" userId="28595180-f665-4842-a7bd-aaeaa45888f5" providerId="ADAL" clId="{CB69452D-0C3A-49D9-958B-69355EA365CD}" dt="2019-06-27T08:21:04.884" v="408" actId="478"/>
          <ac:spMkLst>
            <pc:docMk/>
            <pc:sldMk cId="3841630710" sldId="305"/>
            <ac:spMk id="17" creationId="{051EBE74-B457-4C3A-BA48-DE26C13B8B2A}"/>
          </ac:spMkLst>
        </pc:spChg>
        <pc:picChg chg="del mod">
          <ac:chgData name="Charles Eardley" userId="28595180-f665-4842-a7bd-aaeaa45888f5" providerId="ADAL" clId="{CB69452D-0C3A-49D9-958B-69355EA365CD}" dt="2019-06-27T08:18:47.149" v="255" actId="478"/>
          <ac:picMkLst>
            <pc:docMk/>
            <pc:sldMk cId="3841630710" sldId="305"/>
            <ac:picMk id="10" creationId="{00000000-0000-0000-0000-000000000000}"/>
          </ac:picMkLst>
        </pc:picChg>
      </pc:sldChg>
      <pc:sldChg chg="addSp delSp modSp add del">
        <pc:chgData name="Charles Eardley" userId="28595180-f665-4842-a7bd-aaeaa45888f5" providerId="ADAL" clId="{CB69452D-0C3A-49D9-958B-69355EA365CD}" dt="2019-06-27T08:19:22.054" v="265" actId="20577"/>
        <pc:sldMkLst>
          <pc:docMk/>
          <pc:sldMk cId="240796400" sldId="306"/>
        </pc:sldMkLst>
        <pc:spChg chg="del mod">
          <ac:chgData name="Charles Eardley" userId="28595180-f665-4842-a7bd-aaeaa45888f5" providerId="ADAL" clId="{CB69452D-0C3A-49D9-958B-69355EA365CD}" dt="2019-06-27T08:13:36.693" v="154" actId="478"/>
          <ac:spMkLst>
            <pc:docMk/>
            <pc:sldMk cId="240796400" sldId="306"/>
            <ac:spMk id="2" creationId="{00000000-0000-0000-0000-000000000000}"/>
          </ac:spMkLst>
        </pc:spChg>
        <pc:spChg chg="del">
          <ac:chgData name="Charles Eardley" userId="28595180-f665-4842-a7bd-aaeaa45888f5" providerId="ADAL" clId="{CB69452D-0C3A-49D9-958B-69355EA365CD}" dt="2019-06-27T08:09:23.367" v="96" actId="478"/>
          <ac:spMkLst>
            <pc:docMk/>
            <pc:sldMk cId="240796400" sldId="306"/>
            <ac:spMk id="3" creationId="{00000000-0000-0000-0000-000000000000}"/>
          </ac:spMkLst>
        </pc:spChg>
        <pc:spChg chg="del mod">
          <ac:chgData name="Charles Eardley" userId="28595180-f665-4842-a7bd-aaeaa45888f5" providerId="ADAL" clId="{CB69452D-0C3A-49D9-958B-69355EA365CD}" dt="2019-06-27T08:14:18.494" v="191" actId="478"/>
          <ac:spMkLst>
            <pc:docMk/>
            <pc:sldMk cId="240796400" sldId="306"/>
            <ac:spMk id="4" creationId="{00000000-0000-0000-0000-000000000000}"/>
          </ac:spMkLst>
        </pc:spChg>
        <pc:spChg chg="add mod">
          <ac:chgData name="Charles Eardley" userId="28595180-f665-4842-a7bd-aaeaa45888f5" providerId="ADAL" clId="{CB69452D-0C3A-49D9-958B-69355EA365CD}" dt="2019-06-27T08:13:29.775" v="151" actId="20577"/>
          <ac:spMkLst>
            <pc:docMk/>
            <pc:sldMk cId="240796400" sldId="306"/>
            <ac:spMk id="5" creationId="{DFDEBCB2-C5AE-4F0D-8CBA-31D4058F157C}"/>
          </ac:spMkLst>
        </pc:spChg>
        <pc:spChg chg="del mod">
          <ac:chgData name="Charles Eardley" userId="28595180-f665-4842-a7bd-aaeaa45888f5" providerId="ADAL" clId="{CB69452D-0C3A-49D9-958B-69355EA365CD}" dt="2019-06-27T08:09:03.602" v="95" actId="478"/>
          <ac:spMkLst>
            <pc:docMk/>
            <pc:sldMk cId="240796400" sldId="306"/>
            <ac:spMk id="6" creationId="{BE0089FE-989B-4F16-8AE7-885F2B2F9542}"/>
          </ac:spMkLst>
        </pc:spChg>
        <pc:spChg chg="del">
          <ac:chgData name="Charles Eardley" userId="28595180-f665-4842-a7bd-aaeaa45888f5" providerId="ADAL" clId="{CB69452D-0C3A-49D9-958B-69355EA365CD}" dt="2019-06-27T08:09:03.602" v="95" actId="478"/>
          <ac:spMkLst>
            <pc:docMk/>
            <pc:sldMk cId="240796400" sldId="306"/>
            <ac:spMk id="7" creationId="{12800A48-3536-490F-BBC2-2B3DAE8EA55C}"/>
          </ac:spMkLst>
        </pc:spChg>
        <pc:spChg chg="add mod">
          <ac:chgData name="Charles Eardley" userId="28595180-f665-4842-a7bd-aaeaa45888f5" providerId="ADAL" clId="{CB69452D-0C3A-49D9-958B-69355EA365CD}" dt="2019-06-27T08:13:49.443" v="184" actId="20577"/>
          <ac:spMkLst>
            <pc:docMk/>
            <pc:sldMk cId="240796400" sldId="306"/>
            <ac:spMk id="8" creationId="{C093485C-B7B7-407E-BF60-44E14D2B1484}"/>
          </ac:spMkLst>
        </pc:spChg>
        <pc:spChg chg="add del mod">
          <ac:chgData name="Charles Eardley" userId="28595180-f665-4842-a7bd-aaeaa45888f5" providerId="ADAL" clId="{CB69452D-0C3A-49D9-958B-69355EA365CD}" dt="2019-06-27T08:13:58.782" v="186" actId="478"/>
          <ac:spMkLst>
            <pc:docMk/>
            <pc:sldMk cId="240796400" sldId="306"/>
            <ac:spMk id="9" creationId="{BFBF5937-6017-4862-8E49-51DC3897A649}"/>
          </ac:spMkLst>
        </pc:spChg>
        <pc:spChg chg="add del mod">
          <ac:chgData name="Charles Eardley" userId="28595180-f665-4842-a7bd-aaeaa45888f5" providerId="ADAL" clId="{CB69452D-0C3A-49D9-958B-69355EA365CD}" dt="2019-06-27T08:13:58.782" v="186" actId="478"/>
          <ac:spMkLst>
            <pc:docMk/>
            <pc:sldMk cId="240796400" sldId="306"/>
            <ac:spMk id="11" creationId="{6E96CF3B-B69F-4D6E-AFC2-B666C1446C16}"/>
          </ac:spMkLst>
        </pc:spChg>
        <pc:spChg chg="del mod">
          <ac:chgData name="Charles Eardley" userId="28595180-f665-4842-a7bd-aaeaa45888f5" providerId="ADAL" clId="{CB69452D-0C3A-49D9-958B-69355EA365CD}" dt="2019-06-27T08:13:32.938" v="152" actId="478"/>
          <ac:spMkLst>
            <pc:docMk/>
            <pc:sldMk cId="240796400" sldId="306"/>
            <ac:spMk id="12" creationId="{00000000-0000-0000-0000-000000000000}"/>
          </ac:spMkLst>
        </pc:spChg>
        <pc:spChg chg="add del mod">
          <ac:chgData name="Charles Eardley" userId="28595180-f665-4842-a7bd-aaeaa45888f5" providerId="ADAL" clId="{CB69452D-0C3A-49D9-958B-69355EA365CD}" dt="2019-06-27T08:13:58.782" v="186" actId="478"/>
          <ac:spMkLst>
            <pc:docMk/>
            <pc:sldMk cId="240796400" sldId="306"/>
            <ac:spMk id="13" creationId="{2FD83429-8869-46C5-9015-E4CB3D66B03D}"/>
          </ac:spMkLst>
        </pc:spChg>
        <pc:spChg chg="add mod">
          <ac:chgData name="Charles Eardley" userId="28595180-f665-4842-a7bd-aaeaa45888f5" providerId="ADAL" clId="{CB69452D-0C3A-49D9-958B-69355EA365CD}" dt="2019-06-27T08:19:22.054" v="265" actId="20577"/>
          <ac:spMkLst>
            <pc:docMk/>
            <pc:sldMk cId="240796400" sldId="306"/>
            <ac:spMk id="14" creationId="{3212D8D5-7195-4885-87BD-27263479AEC7}"/>
          </ac:spMkLst>
        </pc:spChg>
        <pc:spChg chg="del">
          <ac:chgData name="Charles Eardley" userId="28595180-f665-4842-a7bd-aaeaa45888f5" providerId="ADAL" clId="{CB69452D-0C3A-49D9-958B-69355EA365CD}" dt="2019-06-27T08:09:03.602" v="95" actId="478"/>
          <ac:spMkLst>
            <pc:docMk/>
            <pc:sldMk cId="240796400" sldId="306"/>
            <ac:spMk id="15" creationId="{594CE202-12F5-4370-A506-AF5CC256EF77}"/>
          </ac:spMkLst>
        </pc:spChg>
        <pc:spChg chg="add del mod">
          <ac:chgData name="Charles Eardley" userId="28595180-f665-4842-a7bd-aaeaa45888f5" providerId="ADAL" clId="{CB69452D-0C3A-49D9-958B-69355EA365CD}" dt="2019-06-27T08:13:58.782" v="186" actId="478"/>
          <ac:spMkLst>
            <pc:docMk/>
            <pc:sldMk cId="240796400" sldId="306"/>
            <ac:spMk id="16" creationId="{C0168ECF-DE40-49D5-B7FE-42B213E5C4AC}"/>
          </ac:spMkLst>
        </pc:spChg>
        <pc:picChg chg="del">
          <ac:chgData name="Charles Eardley" userId="28595180-f665-4842-a7bd-aaeaa45888f5" providerId="ADAL" clId="{CB69452D-0C3A-49D9-958B-69355EA365CD}" dt="2019-06-27T08:13:37.601" v="155" actId="478"/>
          <ac:picMkLst>
            <pc:docMk/>
            <pc:sldMk cId="240796400" sldId="306"/>
            <ac:picMk id="10" creationId="{00000000-0000-0000-0000-000000000000}"/>
          </ac:picMkLst>
        </pc:picChg>
      </pc:sldChg>
      <pc:sldChg chg="delSp modSp add del ord">
        <pc:chgData name="Charles Eardley" userId="28595180-f665-4842-a7bd-aaeaa45888f5" providerId="ADAL" clId="{CB69452D-0C3A-49D9-958B-69355EA365CD}" dt="2019-06-27T08:12:52.039" v="140" actId="2696"/>
        <pc:sldMkLst>
          <pc:docMk/>
          <pc:sldMk cId="52283121" sldId="307"/>
        </pc:sldMkLst>
        <pc:spChg chg="del mod">
          <ac:chgData name="Charles Eardley" userId="28595180-f665-4842-a7bd-aaeaa45888f5" providerId="ADAL" clId="{CB69452D-0C3A-49D9-958B-69355EA365CD}" dt="2019-06-27T08:12:43.602" v="137" actId="478"/>
          <ac:spMkLst>
            <pc:docMk/>
            <pc:sldMk cId="52283121" sldId="307"/>
            <ac:spMk id="5" creationId="{E2FF5796-72C2-455B-8CA6-F1459D3CD012}"/>
          </ac:spMkLst>
        </pc:spChg>
        <pc:spChg chg="del">
          <ac:chgData name="Charles Eardley" userId="28595180-f665-4842-a7bd-aaeaa45888f5" providerId="ADAL" clId="{CB69452D-0C3A-49D9-958B-69355EA365CD}" dt="2019-06-27T08:12:43.602" v="137" actId="478"/>
          <ac:spMkLst>
            <pc:docMk/>
            <pc:sldMk cId="52283121" sldId="307"/>
            <ac:spMk id="12" creationId="{B57B0045-B16D-43F6-9F53-B44655B4EECA}"/>
          </ac:spMkLst>
        </pc:spChg>
      </pc:sldChg>
      <pc:sldChg chg="addSp delSp modSp add del">
        <pc:chgData name="Charles Eardley" userId="28595180-f665-4842-a7bd-aaeaa45888f5" providerId="ADAL" clId="{CB69452D-0C3A-49D9-958B-69355EA365CD}" dt="2019-06-27T08:36:05.315" v="712" actId="20577"/>
        <pc:sldMkLst>
          <pc:docMk/>
          <pc:sldMk cId="58117658" sldId="308"/>
        </pc:sldMkLst>
        <pc:spChg chg="del">
          <ac:chgData name="Charles Eardley" userId="28595180-f665-4842-a7bd-aaeaa45888f5" providerId="ADAL" clId="{CB69452D-0C3A-49D9-958B-69355EA365CD}" dt="2019-06-27T08:35:50.653" v="703" actId="478"/>
          <ac:spMkLst>
            <pc:docMk/>
            <pc:sldMk cId="58117658" sldId="308"/>
            <ac:spMk id="2" creationId="{00000000-0000-0000-0000-000000000000}"/>
          </ac:spMkLst>
        </pc:spChg>
        <pc:spChg chg="add mod">
          <ac:chgData name="Charles Eardley" userId="28595180-f665-4842-a7bd-aaeaa45888f5" providerId="ADAL" clId="{CB69452D-0C3A-49D9-958B-69355EA365CD}" dt="2019-06-27T08:36:05.315" v="712" actId="20577"/>
          <ac:spMkLst>
            <pc:docMk/>
            <pc:sldMk cId="58117658" sldId="308"/>
            <ac:spMk id="3" creationId="{834C5DD8-D7BC-4E89-BE68-E4BA78E1B79F}"/>
          </ac:spMkLst>
        </pc:spChg>
        <pc:spChg chg="mod">
          <ac:chgData name="Charles Eardley" userId="28595180-f665-4842-a7bd-aaeaa45888f5" providerId="ADAL" clId="{CB69452D-0C3A-49D9-958B-69355EA365CD}" dt="2019-06-27T08:35:57.962" v="704" actId="1076"/>
          <ac:spMkLst>
            <pc:docMk/>
            <pc:sldMk cId="58117658" sldId="308"/>
            <ac:spMk id="4" creationId="{00000000-0000-0000-0000-000000000000}"/>
          </ac:spMkLst>
        </pc:spChg>
        <pc:spChg chg="add del mod">
          <ac:chgData name="Charles Eardley" userId="28595180-f665-4842-a7bd-aaeaa45888f5" providerId="ADAL" clId="{CB69452D-0C3A-49D9-958B-69355EA365CD}" dt="2019-06-27T08:35:50.653" v="703" actId="478"/>
          <ac:spMkLst>
            <pc:docMk/>
            <pc:sldMk cId="58117658" sldId="308"/>
            <ac:spMk id="5" creationId="{17885638-E687-4FAC-94EA-8A84F5BC88BC}"/>
          </ac:spMkLst>
        </pc:spChg>
        <pc:spChg chg="del">
          <ac:chgData name="Charles Eardley" userId="28595180-f665-4842-a7bd-aaeaa45888f5" providerId="ADAL" clId="{CB69452D-0C3A-49D9-958B-69355EA365CD}" dt="2019-06-27T08:35:50.653" v="703" actId="478"/>
          <ac:spMkLst>
            <pc:docMk/>
            <pc:sldMk cId="58117658" sldId="308"/>
            <ac:spMk id="6" creationId="{00000000-0000-0000-0000-000000000000}"/>
          </ac:spMkLst>
        </pc:spChg>
        <pc:spChg chg="add del mod">
          <ac:chgData name="Charles Eardley" userId="28595180-f665-4842-a7bd-aaeaa45888f5" providerId="ADAL" clId="{CB69452D-0C3A-49D9-958B-69355EA365CD}" dt="2019-06-27T08:35:50.653" v="703" actId="478"/>
          <ac:spMkLst>
            <pc:docMk/>
            <pc:sldMk cId="58117658" sldId="308"/>
            <ac:spMk id="8" creationId="{4636B29B-18C1-45FB-85CF-01C781DD5910}"/>
          </ac:spMkLst>
        </pc:spChg>
        <pc:spChg chg="del mod">
          <ac:chgData name="Charles Eardley" userId="28595180-f665-4842-a7bd-aaeaa45888f5" providerId="ADAL" clId="{CB69452D-0C3A-49D9-958B-69355EA365CD}" dt="2019-06-27T08:12:40.766" v="136" actId="478"/>
          <ac:spMkLst>
            <pc:docMk/>
            <pc:sldMk cId="58117658" sldId="308"/>
            <ac:spMk id="9" creationId="{71D303CE-9726-4676-B10E-B5203A9D9C52}"/>
          </ac:spMkLst>
        </pc:spChg>
        <pc:spChg chg="add del mod">
          <ac:chgData name="Charles Eardley" userId="28595180-f665-4842-a7bd-aaeaa45888f5" providerId="ADAL" clId="{CB69452D-0C3A-49D9-958B-69355EA365CD}" dt="2019-06-27T08:35:50.653" v="703" actId="478"/>
          <ac:spMkLst>
            <pc:docMk/>
            <pc:sldMk cId="58117658" sldId="308"/>
            <ac:spMk id="11" creationId="{D55D1FBE-2895-44BD-8420-D35C9A5298CD}"/>
          </ac:spMkLst>
        </pc:spChg>
        <pc:spChg chg="del">
          <ac:chgData name="Charles Eardley" userId="28595180-f665-4842-a7bd-aaeaa45888f5" providerId="ADAL" clId="{CB69452D-0C3A-49D9-958B-69355EA365CD}" dt="2019-06-27T08:12:40.766" v="136" actId="478"/>
          <ac:spMkLst>
            <pc:docMk/>
            <pc:sldMk cId="58117658" sldId="308"/>
            <ac:spMk id="12" creationId="{87EC374F-18D8-4B96-A0EC-FDD55058337C}"/>
          </ac:spMkLst>
        </pc:spChg>
        <pc:spChg chg="add del mod">
          <ac:chgData name="Charles Eardley" userId="28595180-f665-4842-a7bd-aaeaa45888f5" providerId="ADAL" clId="{CB69452D-0C3A-49D9-958B-69355EA365CD}" dt="2019-06-27T08:35:50.653" v="703" actId="478"/>
          <ac:spMkLst>
            <pc:docMk/>
            <pc:sldMk cId="58117658" sldId="308"/>
            <ac:spMk id="13" creationId="{D7CF89D9-C88A-4744-A2AE-AC7A8BF61A50}"/>
          </ac:spMkLst>
        </pc:spChg>
        <pc:spChg chg="add del mod">
          <ac:chgData name="Charles Eardley" userId="28595180-f665-4842-a7bd-aaeaa45888f5" providerId="ADAL" clId="{CB69452D-0C3A-49D9-958B-69355EA365CD}" dt="2019-06-27T08:35:50.653" v="703" actId="478"/>
          <ac:spMkLst>
            <pc:docMk/>
            <pc:sldMk cId="58117658" sldId="308"/>
            <ac:spMk id="14" creationId="{69F541D9-CAEB-443E-9758-C773244B3A67}"/>
          </ac:spMkLst>
        </pc:spChg>
        <pc:spChg chg="mod">
          <ac:chgData name="Charles Eardley" userId="28595180-f665-4842-a7bd-aaeaa45888f5" providerId="ADAL" clId="{CB69452D-0C3A-49D9-958B-69355EA365CD}" dt="2019-06-27T08:35:57.962" v="704" actId="1076"/>
          <ac:spMkLst>
            <pc:docMk/>
            <pc:sldMk cId="58117658" sldId="308"/>
            <ac:spMk id="16" creationId="{43253F5A-C5D9-4C63-A1FE-4FE609B2ACF1}"/>
          </ac:spMkLst>
        </pc:spChg>
        <pc:spChg chg="add del mod">
          <ac:chgData name="Charles Eardley" userId="28595180-f665-4842-a7bd-aaeaa45888f5" providerId="ADAL" clId="{CB69452D-0C3A-49D9-958B-69355EA365CD}" dt="2019-06-27T08:35:50.653" v="703" actId="478"/>
          <ac:spMkLst>
            <pc:docMk/>
            <pc:sldMk cId="58117658" sldId="308"/>
            <ac:spMk id="17" creationId="{81363ACC-42AC-4D3A-A69B-3C3CCF4A8C7B}"/>
          </ac:spMkLst>
        </pc:spChg>
        <pc:graphicFrameChg chg="mod">
          <ac:chgData name="Charles Eardley" userId="28595180-f665-4842-a7bd-aaeaa45888f5" providerId="ADAL" clId="{CB69452D-0C3A-49D9-958B-69355EA365CD}" dt="2019-06-27T08:35:57.962" v="704" actId="1076"/>
          <ac:graphicFrameMkLst>
            <pc:docMk/>
            <pc:sldMk cId="58117658" sldId="308"/>
            <ac:graphicFrameMk id="7" creationId="{448EC1B4-C54F-4D81-A823-4A23BFB2FC25}"/>
          </ac:graphicFrameMkLst>
        </pc:graphicFrameChg>
        <pc:graphicFrameChg chg="mod">
          <ac:chgData name="Charles Eardley" userId="28595180-f665-4842-a7bd-aaeaa45888f5" providerId="ADAL" clId="{CB69452D-0C3A-49D9-958B-69355EA365CD}" dt="2019-06-27T08:35:57.962" v="704" actId="1076"/>
          <ac:graphicFrameMkLst>
            <pc:docMk/>
            <pc:sldMk cId="58117658" sldId="308"/>
            <ac:graphicFrameMk id="15" creationId="{2EDBDBDD-EF30-4217-94B0-5FB731EDFFEA}"/>
          </ac:graphicFrameMkLst>
        </pc:graphicFrameChg>
        <pc:picChg chg="del">
          <ac:chgData name="Charles Eardley" userId="28595180-f665-4842-a7bd-aaeaa45888f5" providerId="ADAL" clId="{CB69452D-0C3A-49D9-958B-69355EA365CD}" dt="2019-06-27T08:35:50.653" v="703" actId="478"/>
          <ac:picMkLst>
            <pc:docMk/>
            <pc:sldMk cId="58117658" sldId="308"/>
            <ac:picMk id="10" creationId="{00000000-0000-0000-0000-000000000000}"/>
          </ac:picMkLst>
        </pc:picChg>
      </pc:sldChg>
      <pc:sldChg chg="delSp modSp add del">
        <pc:chgData name="Charles Eardley" userId="28595180-f665-4842-a7bd-aaeaa45888f5" providerId="ADAL" clId="{CB69452D-0C3A-49D9-958B-69355EA365CD}" dt="2019-06-27T08:28:25.623" v="546" actId="12385"/>
        <pc:sldMkLst>
          <pc:docMk/>
          <pc:sldMk cId="885606454" sldId="309"/>
        </pc:sldMkLst>
        <pc:spChg chg="mod">
          <ac:chgData name="Charles Eardley" userId="28595180-f665-4842-a7bd-aaeaa45888f5" providerId="ADAL" clId="{CB69452D-0C3A-49D9-958B-69355EA365CD}" dt="2019-06-27T08:18:12.382" v="250" actId="404"/>
          <ac:spMkLst>
            <pc:docMk/>
            <pc:sldMk cId="885606454" sldId="309"/>
            <ac:spMk id="2" creationId="{AED62A5A-8A91-40E2-9334-CA2740555F46}"/>
          </ac:spMkLst>
        </pc:spChg>
        <pc:spChg chg="del mod">
          <ac:chgData name="Charles Eardley" userId="28595180-f665-4842-a7bd-aaeaa45888f5" providerId="ADAL" clId="{CB69452D-0C3A-49D9-958B-69355EA365CD}" dt="2019-06-27T08:12:07.509" v="124" actId="478"/>
          <ac:spMkLst>
            <pc:docMk/>
            <pc:sldMk cId="885606454" sldId="309"/>
            <ac:spMk id="4" creationId="{A9A32A30-8E10-4F93-9702-CC15E33C074B}"/>
          </ac:spMkLst>
        </pc:spChg>
        <pc:spChg chg="del">
          <ac:chgData name="Charles Eardley" userId="28595180-f665-4842-a7bd-aaeaa45888f5" providerId="ADAL" clId="{CB69452D-0C3A-49D9-958B-69355EA365CD}" dt="2019-06-27T08:12:07.509" v="124" actId="478"/>
          <ac:spMkLst>
            <pc:docMk/>
            <pc:sldMk cId="885606454" sldId="309"/>
            <ac:spMk id="5" creationId="{E7F600D0-D1EF-49BE-A325-F6ACC5F99143}"/>
          </ac:spMkLst>
        </pc:spChg>
        <pc:graphicFrameChg chg="mod modGraphic">
          <ac:chgData name="Charles Eardley" userId="28595180-f665-4842-a7bd-aaeaa45888f5" providerId="ADAL" clId="{CB69452D-0C3A-49D9-958B-69355EA365CD}" dt="2019-06-27T08:28:25.623" v="546" actId="12385"/>
          <ac:graphicFrameMkLst>
            <pc:docMk/>
            <pc:sldMk cId="885606454" sldId="309"/>
            <ac:graphicFrameMk id="6" creationId="{F99801BE-AB20-41B2-984F-1B4F153C74FF}"/>
          </ac:graphicFrameMkLst>
        </pc:graphicFrameChg>
      </pc:sldChg>
      <pc:sldChg chg="addSp delSp modSp add del">
        <pc:chgData name="Charles Eardley" userId="28595180-f665-4842-a7bd-aaeaa45888f5" providerId="ADAL" clId="{CB69452D-0C3A-49D9-958B-69355EA365CD}" dt="2019-06-27T08:23:11.204" v="500" actId="27636"/>
        <pc:sldMkLst>
          <pc:docMk/>
          <pc:sldMk cId="4063031002" sldId="311"/>
        </pc:sldMkLst>
        <pc:spChg chg="mod">
          <ac:chgData name="Charles Eardley" userId="28595180-f665-4842-a7bd-aaeaa45888f5" providerId="ADAL" clId="{CB69452D-0C3A-49D9-958B-69355EA365CD}" dt="2019-06-27T08:21:54.626" v="474" actId="404"/>
          <ac:spMkLst>
            <pc:docMk/>
            <pc:sldMk cId="4063031002" sldId="311"/>
            <ac:spMk id="2" creationId="{2EFBA948-A366-4EA4-89DA-D966F1A7BCDC}"/>
          </ac:spMkLst>
        </pc:spChg>
        <pc:spChg chg="mod">
          <ac:chgData name="Charles Eardley" userId="28595180-f665-4842-a7bd-aaeaa45888f5" providerId="ADAL" clId="{CB69452D-0C3A-49D9-958B-69355EA365CD}" dt="2019-06-27T08:23:11.204" v="500" actId="27636"/>
          <ac:spMkLst>
            <pc:docMk/>
            <pc:sldMk cId="4063031002" sldId="311"/>
            <ac:spMk id="3" creationId="{0B157E15-754A-446B-9EAC-A730300321CC}"/>
          </ac:spMkLst>
        </pc:spChg>
        <pc:spChg chg="del mod">
          <ac:chgData name="Charles Eardley" userId="28595180-f665-4842-a7bd-aaeaa45888f5" providerId="ADAL" clId="{CB69452D-0C3A-49D9-958B-69355EA365CD}" dt="2019-06-27T08:12:14.221" v="126" actId="478"/>
          <ac:spMkLst>
            <pc:docMk/>
            <pc:sldMk cId="4063031002" sldId="311"/>
            <ac:spMk id="4" creationId="{3A6E9D71-6FE8-4F67-8FBA-AC843E92EC80}"/>
          </ac:spMkLst>
        </pc:spChg>
        <pc:spChg chg="del">
          <ac:chgData name="Charles Eardley" userId="28595180-f665-4842-a7bd-aaeaa45888f5" providerId="ADAL" clId="{CB69452D-0C3A-49D9-958B-69355EA365CD}" dt="2019-06-27T08:12:14.221" v="126" actId="478"/>
          <ac:spMkLst>
            <pc:docMk/>
            <pc:sldMk cId="4063031002" sldId="311"/>
            <ac:spMk id="5" creationId="{D4877FB7-C75D-4931-A10B-8A8B4A95C12A}"/>
          </ac:spMkLst>
        </pc:spChg>
        <pc:spChg chg="mod">
          <ac:chgData name="Charles Eardley" userId="28595180-f665-4842-a7bd-aaeaa45888f5" providerId="ADAL" clId="{CB69452D-0C3A-49D9-958B-69355EA365CD}" dt="2019-06-27T08:22:10.791" v="476" actId="121"/>
          <ac:spMkLst>
            <pc:docMk/>
            <pc:sldMk cId="4063031002" sldId="311"/>
            <ac:spMk id="6" creationId="{37C83A28-8562-41B3-875D-A363E27D2C1E}"/>
          </ac:spMkLst>
        </pc:spChg>
        <pc:spChg chg="add del mod">
          <ac:chgData name="Charles Eardley" userId="28595180-f665-4842-a7bd-aaeaa45888f5" providerId="ADAL" clId="{CB69452D-0C3A-49D9-958B-69355EA365CD}" dt="2019-06-27T08:23:09.830" v="499"/>
          <ac:spMkLst>
            <pc:docMk/>
            <pc:sldMk cId="4063031002" sldId="311"/>
            <ac:spMk id="7" creationId="{486E9B6D-AE21-4BE0-9126-6A0E57E5A91B}"/>
          </ac:spMkLst>
        </pc:spChg>
        <pc:spChg chg="add del mod">
          <ac:chgData name="Charles Eardley" userId="28595180-f665-4842-a7bd-aaeaa45888f5" providerId="ADAL" clId="{CB69452D-0C3A-49D9-958B-69355EA365CD}" dt="2019-06-27T08:23:09.830" v="499"/>
          <ac:spMkLst>
            <pc:docMk/>
            <pc:sldMk cId="4063031002" sldId="311"/>
            <ac:spMk id="8" creationId="{4691CC6A-A642-42D5-8426-5988236C6AAE}"/>
          </ac:spMkLst>
        </pc:spChg>
      </pc:sldChg>
      <pc:sldChg chg="delSp modSp add del">
        <pc:chgData name="Charles Eardley" userId="28595180-f665-4842-a7bd-aaeaa45888f5" providerId="ADAL" clId="{CB69452D-0C3A-49D9-958B-69355EA365CD}" dt="2019-06-27T08:28:52.596" v="547" actId="12385"/>
        <pc:sldMkLst>
          <pc:docMk/>
          <pc:sldMk cId="3839265498" sldId="312"/>
        </pc:sldMkLst>
        <pc:spChg chg="mod">
          <ac:chgData name="Charles Eardley" userId="28595180-f665-4842-a7bd-aaeaa45888f5" providerId="ADAL" clId="{CB69452D-0C3A-49D9-958B-69355EA365CD}" dt="2019-06-27T08:24:43.450" v="514" actId="947"/>
          <ac:spMkLst>
            <pc:docMk/>
            <pc:sldMk cId="3839265498" sldId="312"/>
            <ac:spMk id="2" creationId="{C85C5F5D-CA29-497E-A68D-A3108CC5EC7E}"/>
          </ac:spMkLst>
        </pc:spChg>
        <pc:spChg chg="del mod">
          <ac:chgData name="Charles Eardley" userId="28595180-f665-4842-a7bd-aaeaa45888f5" providerId="ADAL" clId="{CB69452D-0C3A-49D9-958B-69355EA365CD}" dt="2019-06-27T08:12:19.516" v="128" actId="478"/>
          <ac:spMkLst>
            <pc:docMk/>
            <pc:sldMk cId="3839265498" sldId="312"/>
            <ac:spMk id="4" creationId="{4C9F99B6-9126-4C00-9D86-FB91785EB6A5}"/>
          </ac:spMkLst>
        </pc:spChg>
        <pc:spChg chg="del">
          <ac:chgData name="Charles Eardley" userId="28595180-f665-4842-a7bd-aaeaa45888f5" providerId="ADAL" clId="{CB69452D-0C3A-49D9-958B-69355EA365CD}" dt="2019-06-27T08:12:19.516" v="128" actId="478"/>
          <ac:spMkLst>
            <pc:docMk/>
            <pc:sldMk cId="3839265498" sldId="312"/>
            <ac:spMk id="5" creationId="{CBD08232-529A-47D8-8C2C-407B35277DAA}"/>
          </ac:spMkLst>
        </pc:spChg>
        <pc:graphicFrameChg chg="mod modGraphic">
          <ac:chgData name="Charles Eardley" userId="28595180-f665-4842-a7bd-aaeaa45888f5" providerId="ADAL" clId="{CB69452D-0C3A-49D9-958B-69355EA365CD}" dt="2019-06-27T08:28:52.596" v="547" actId="12385"/>
          <ac:graphicFrameMkLst>
            <pc:docMk/>
            <pc:sldMk cId="3839265498" sldId="312"/>
            <ac:graphicFrameMk id="6" creationId="{38A77E1A-4E9C-4966-A0A9-FED89EA2231E}"/>
          </ac:graphicFrameMkLst>
        </pc:graphicFrameChg>
      </pc:sldChg>
      <pc:sldChg chg="delSp modSp add del">
        <pc:chgData name="Charles Eardley" userId="28595180-f665-4842-a7bd-aaeaa45888f5" providerId="ADAL" clId="{CB69452D-0C3A-49D9-958B-69355EA365CD}" dt="2019-06-27T08:30:02.130" v="562" actId="1076"/>
        <pc:sldMkLst>
          <pc:docMk/>
          <pc:sldMk cId="1631582201" sldId="314"/>
        </pc:sldMkLst>
        <pc:spChg chg="mod">
          <ac:chgData name="Charles Eardley" userId="28595180-f665-4842-a7bd-aaeaa45888f5" providerId="ADAL" clId="{CB69452D-0C3A-49D9-958B-69355EA365CD}" dt="2019-06-27T08:29:48.201" v="559" actId="947"/>
          <ac:spMkLst>
            <pc:docMk/>
            <pc:sldMk cId="1631582201" sldId="314"/>
            <ac:spMk id="2" creationId="{30BEF310-136C-4325-9F07-A55C18F3A652}"/>
          </ac:spMkLst>
        </pc:spChg>
        <pc:spChg chg="mod">
          <ac:chgData name="Charles Eardley" userId="28595180-f665-4842-a7bd-aaeaa45888f5" providerId="ADAL" clId="{CB69452D-0C3A-49D9-958B-69355EA365CD}" dt="2019-06-27T08:30:02.130" v="562" actId="1076"/>
          <ac:spMkLst>
            <pc:docMk/>
            <pc:sldMk cId="1631582201" sldId="314"/>
            <ac:spMk id="3" creationId="{0F23AF49-D768-4BF2-B279-05DA932B45F2}"/>
          </ac:spMkLst>
        </pc:spChg>
        <pc:spChg chg="del mod">
          <ac:chgData name="Charles Eardley" userId="28595180-f665-4842-a7bd-aaeaa45888f5" providerId="ADAL" clId="{CB69452D-0C3A-49D9-958B-69355EA365CD}" dt="2019-06-27T08:12:22.922" v="129" actId="478"/>
          <ac:spMkLst>
            <pc:docMk/>
            <pc:sldMk cId="1631582201" sldId="314"/>
            <ac:spMk id="4" creationId="{D0886543-C872-4D72-8CF6-459D73A3066A}"/>
          </ac:spMkLst>
        </pc:spChg>
        <pc:spChg chg="del">
          <ac:chgData name="Charles Eardley" userId="28595180-f665-4842-a7bd-aaeaa45888f5" providerId="ADAL" clId="{CB69452D-0C3A-49D9-958B-69355EA365CD}" dt="2019-06-27T08:12:22.922" v="129" actId="478"/>
          <ac:spMkLst>
            <pc:docMk/>
            <pc:sldMk cId="1631582201" sldId="314"/>
            <ac:spMk id="5" creationId="{FDCF12B7-8754-4215-9500-683BAD35E47D}"/>
          </ac:spMkLst>
        </pc:spChg>
        <pc:picChg chg="mod">
          <ac:chgData name="Charles Eardley" userId="28595180-f665-4842-a7bd-aaeaa45888f5" providerId="ADAL" clId="{CB69452D-0C3A-49D9-958B-69355EA365CD}" dt="2019-06-27T08:29:14.961" v="554" actId="1076"/>
          <ac:picMkLst>
            <pc:docMk/>
            <pc:sldMk cId="1631582201" sldId="314"/>
            <ac:picMk id="6" creationId="{32D88721-AF47-4D15-AC03-4AA1ECB5F956}"/>
          </ac:picMkLst>
        </pc:picChg>
        <pc:picChg chg="mod">
          <ac:chgData name="Charles Eardley" userId="28595180-f665-4842-a7bd-aaeaa45888f5" providerId="ADAL" clId="{CB69452D-0C3A-49D9-958B-69355EA365CD}" dt="2019-06-27T08:29:58.817" v="561" actId="1076"/>
          <ac:picMkLst>
            <pc:docMk/>
            <pc:sldMk cId="1631582201" sldId="314"/>
            <ac:picMk id="7" creationId="{BAA2C5B9-660C-49C3-AC61-016C24613A90}"/>
          </ac:picMkLst>
        </pc:picChg>
        <pc:picChg chg="mod">
          <ac:chgData name="Charles Eardley" userId="28595180-f665-4842-a7bd-aaeaa45888f5" providerId="ADAL" clId="{CB69452D-0C3A-49D9-958B-69355EA365CD}" dt="2019-06-27T08:29:58.817" v="561" actId="1076"/>
          <ac:picMkLst>
            <pc:docMk/>
            <pc:sldMk cId="1631582201" sldId="314"/>
            <ac:picMk id="8" creationId="{6F08E10F-8C21-4033-AC50-5F0F5ACEB402}"/>
          </ac:picMkLst>
        </pc:picChg>
        <pc:picChg chg="mod">
          <ac:chgData name="Charles Eardley" userId="28595180-f665-4842-a7bd-aaeaa45888f5" providerId="ADAL" clId="{CB69452D-0C3A-49D9-958B-69355EA365CD}" dt="2019-06-27T08:29:58.817" v="561" actId="1076"/>
          <ac:picMkLst>
            <pc:docMk/>
            <pc:sldMk cId="1631582201" sldId="314"/>
            <ac:picMk id="9" creationId="{6570D19F-701C-4BD5-A379-F20CD56CF48C}"/>
          </ac:picMkLst>
        </pc:picChg>
      </pc:sldChg>
      <pc:sldChg chg="delSp modSp add del">
        <pc:chgData name="Charles Eardley" userId="28595180-f665-4842-a7bd-aaeaa45888f5" providerId="ADAL" clId="{CB69452D-0C3A-49D9-958B-69355EA365CD}" dt="2019-06-27T08:41:49.863" v="817" actId="15"/>
        <pc:sldMkLst>
          <pc:docMk/>
          <pc:sldMk cId="2573568407" sldId="315"/>
        </pc:sldMkLst>
        <pc:spChg chg="mod">
          <ac:chgData name="Charles Eardley" userId="28595180-f665-4842-a7bd-aaeaa45888f5" providerId="ADAL" clId="{CB69452D-0C3A-49D9-958B-69355EA365CD}" dt="2019-06-27T08:32:57.844" v="621" actId="947"/>
          <ac:spMkLst>
            <pc:docMk/>
            <pc:sldMk cId="2573568407" sldId="315"/>
            <ac:spMk id="2" creationId="{2E83E337-91C6-43B4-8670-15423B28F923}"/>
          </ac:spMkLst>
        </pc:spChg>
        <pc:spChg chg="mod">
          <ac:chgData name="Charles Eardley" userId="28595180-f665-4842-a7bd-aaeaa45888f5" providerId="ADAL" clId="{CB69452D-0C3A-49D9-958B-69355EA365CD}" dt="2019-06-27T08:32:09.428" v="616" actId="20577"/>
          <ac:spMkLst>
            <pc:docMk/>
            <pc:sldMk cId="2573568407" sldId="315"/>
            <ac:spMk id="3" creationId="{275D9DB1-683C-4463-AFF1-9D25F6C9E879}"/>
          </ac:spMkLst>
        </pc:spChg>
        <pc:spChg chg="del mod">
          <ac:chgData name="Charles Eardley" userId="28595180-f665-4842-a7bd-aaeaa45888f5" providerId="ADAL" clId="{CB69452D-0C3A-49D9-958B-69355EA365CD}" dt="2019-06-27T08:12:29.562" v="132" actId="478"/>
          <ac:spMkLst>
            <pc:docMk/>
            <pc:sldMk cId="2573568407" sldId="315"/>
            <ac:spMk id="4" creationId="{C70594FB-26A3-4B03-A3D8-1ED6ED2AB893}"/>
          </ac:spMkLst>
        </pc:spChg>
        <pc:spChg chg="del">
          <ac:chgData name="Charles Eardley" userId="28595180-f665-4842-a7bd-aaeaa45888f5" providerId="ADAL" clId="{CB69452D-0C3A-49D9-958B-69355EA365CD}" dt="2019-06-27T08:12:29.562" v="132" actId="478"/>
          <ac:spMkLst>
            <pc:docMk/>
            <pc:sldMk cId="2573568407" sldId="315"/>
            <ac:spMk id="5" creationId="{A5AB2BAF-4455-4593-B644-964B6F5FB43D}"/>
          </ac:spMkLst>
        </pc:spChg>
        <pc:spChg chg="mod">
          <ac:chgData name="Charles Eardley" userId="28595180-f665-4842-a7bd-aaeaa45888f5" providerId="ADAL" clId="{CB69452D-0C3A-49D9-958B-69355EA365CD}" dt="2019-06-27T08:41:49.863" v="817" actId="15"/>
          <ac:spMkLst>
            <pc:docMk/>
            <pc:sldMk cId="2573568407" sldId="315"/>
            <ac:spMk id="7" creationId="{5D2CE050-4BA9-4BBC-A6FA-CAD2D993D012}"/>
          </ac:spMkLst>
        </pc:spChg>
      </pc:sldChg>
      <pc:sldChg chg="delSp modSp add del">
        <pc:chgData name="Charles Eardley" userId="28595180-f665-4842-a7bd-aaeaa45888f5" providerId="ADAL" clId="{CB69452D-0C3A-49D9-958B-69355EA365CD}" dt="2019-06-27T08:35:19.923" v="697" actId="947"/>
        <pc:sldMkLst>
          <pc:docMk/>
          <pc:sldMk cId="2905412752" sldId="317"/>
        </pc:sldMkLst>
        <pc:spChg chg="mod">
          <ac:chgData name="Charles Eardley" userId="28595180-f665-4842-a7bd-aaeaa45888f5" providerId="ADAL" clId="{CB69452D-0C3A-49D9-958B-69355EA365CD}" dt="2019-06-27T08:35:19.923" v="697" actId="947"/>
          <ac:spMkLst>
            <pc:docMk/>
            <pc:sldMk cId="2905412752" sldId="317"/>
            <ac:spMk id="2" creationId="{2EBA9B1A-362F-4CAC-901F-87D24FCA2254}"/>
          </ac:spMkLst>
        </pc:spChg>
        <pc:spChg chg="mod">
          <ac:chgData name="Charles Eardley" userId="28595180-f665-4842-a7bd-aaeaa45888f5" providerId="ADAL" clId="{CB69452D-0C3A-49D9-958B-69355EA365CD}" dt="2019-06-27T08:04:03.492" v="17" actId="27636"/>
          <ac:spMkLst>
            <pc:docMk/>
            <pc:sldMk cId="2905412752" sldId="317"/>
            <ac:spMk id="3" creationId="{137FA5CE-2E27-43FA-9F7C-0C19091F4075}"/>
          </ac:spMkLst>
        </pc:spChg>
        <pc:spChg chg="del mod">
          <ac:chgData name="Charles Eardley" userId="28595180-f665-4842-a7bd-aaeaa45888f5" providerId="ADAL" clId="{CB69452D-0C3A-49D9-958B-69355EA365CD}" dt="2019-06-27T08:12:37.782" v="135" actId="478"/>
          <ac:spMkLst>
            <pc:docMk/>
            <pc:sldMk cId="2905412752" sldId="317"/>
            <ac:spMk id="4" creationId="{A7F68189-7818-4528-A5A0-4A4A9865963C}"/>
          </ac:spMkLst>
        </pc:spChg>
        <pc:spChg chg="del">
          <ac:chgData name="Charles Eardley" userId="28595180-f665-4842-a7bd-aaeaa45888f5" providerId="ADAL" clId="{CB69452D-0C3A-49D9-958B-69355EA365CD}" dt="2019-06-27T08:12:37.782" v="135" actId="478"/>
          <ac:spMkLst>
            <pc:docMk/>
            <pc:sldMk cId="2905412752" sldId="317"/>
            <ac:spMk id="5" creationId="{5A2421F7-659C-4B18-A2FC-BCB3294B7E89}"/>
          </ac:spMkLst>
        </pc:spChg>
      </pc:sldChg>
      <pc:sldChg chg="delSp modSp add del">
        <pc:chgData name="Charles Eardley" userId="28595180-f665-4842-a7bd-aaeaa45888f5" providerId="ADAL" clId="{CB69452D-0C3A-49D9-958B-69355EA365CD}" dt="2019-06-27T08:33:41.250" v="634" actId="6549"/>
        <pc:sldMkLst>
          <pc:docMk/>
          <pc:sldMk cId="1543184948" sldId="320"/>
        </pc:sldMkLst>
        <pc:spChg chg="mod">
          <ac:chgData name="Charles Eardley" userId="28595180-f665-4842-a7bd-aaeaa45888f5" providerId="ADAL" clId="{CB69452D-0C3A-49D9-958B-69355EA365CD}" dt="2019-06-27T08:33:09.163" v="622" actId="947"/>
          <ac:spMkLst>
            <pc:docMk/>
            <pc:sldMk cId="1543184948" sldId="320"/>
            <ac:spMk id="2" creationId="{2E83E337-91C6-43B4-8670-15423B28F923}"/>
          </ac:spMkLst>
        </pc:spChg>
        <pc:spChg chg="mod">
          <ac:chgData name="Charles Eardley" userId="28595180-f665-4842-a7bd-aaeaa45888f5" providerId="ADAL" clId="{CB69452D-0C3A-49D9-958B-69355EA365CD}" dt="2019-06-27T08:33:41.250" v="634" actId="6549"/>
          <ac:spMkLst>
            <pc:docMk/>
            <pc:sldMk cId="1543184948" sldId="320"/>
            <ac:spMk id="3" creationId="{275D9DB1-683C-4463-AFF1-9D25F6C9E879}"/>
          </ac:spMkLst>
        </pc:spChg>
        <pc:spChg chg="del mod">
          <ac:chgData name="Charles Eardley" userId="28595180-f665-4842-a7bd-aaeaa45888f5" providerId="ADAL" clId="{CB69452D-0C3A-49D9-958B-69355EA365CD}" dt="2019-06-27T08:12:32.138" v="133" actId="478"/>
          <ac:spMkLst>
            <pc:docMk/>
            <pc:sldMk cId="1543184948" sldId="320"/>
            <ac:spMk id="4" creationId="{C70594FB-26A3-4B03-A3D8-1ED6ED2AB893}"/>
          </ac:spMkLst>
        </pc:spChg>
        <pc:spChg chg="del">
          <ac:chgData name="Charles Eardley" userId="28595180-f665-4842-a7bd-aaeaa45888f5" providerId="ADAL" clId="{CB69452D-0C3A-49D9-958B-69355EA365CD}" dt="2019-06-27T08:12:32.138" v="133" actId="478"/>
          <ac:spMkLst>
            <pc:docMk/>
            <pc:sldMk cId="1543184948" sldId="320"/>
            <ac:spMk id="5" creationId="{A5AB2BAF-4455-4593-B644-964B6F5FB43D}"/>
          </ac:spMkLst>
        </pc:spChg>
      </pc:sldChg>
      <pc:sldChg chg="addSp delSp modSp add del">
        <pc:chgData name="Charles Eardley" userId="28595180-f665-4842-a7bd-aaeaa45888f5" providerId="ADAL" clId="{CB69452D-0C3A-49D9-958B-69355EA365CD}" dt="2019-06-27T08:24:17.190" v="513" actId="108"/>
        <pc:sldMkLst>
          <pc:docMk/>
          <pc:sldMk cId="2157839672" sldId="321"/>
        </pc:sldMkLst>
        <pc:spChg chg="mod">
          <ac:chgData name="Charles Eardley" userId="28595180-f665-4842-a7bd-aaeaa45888f5" providerId="ADAL" clId="{CB69452D-0C3A-49D9-958B-69355EA365CD}" dt="2019-06-27T08:22:58.301" v="494" actId="404"/>
          <ac:spMkLst>
            <pc:docMk/>
            <pc:sldMk cId="2157839672" sldId="321"/>
            <ac:spMk id="2" creationId="{99912BC9-FB44-432E-8DFB-28A5E04EFEDC}"/>
          </ac:spMkLst>
        </pc:spChg>
        <pc:spChg chg="mod">
          <ac:chgData name="Charles Eardley" userId="28595180-f665-4842-a7bd-aaeaa45888f5" providerId="ADAL" clId="{CB69452D-0C3A-49D9-958B-69355EA365CD}" dt="2019-06-27T08:23:55.649" v="510" actId="14100"/>
          <ac:spMkLst>
            <pc:docMk/>
            <pc:sldMk cId="2157839672" sldId="321"/>
            <ac:spMk id="3" creationId="{070999EE-E15F-437B-A455-5A31F2E5E21D}"/>
          </ac:spMkLst>
        </pc:spChg>
        <pc:spChg chg="del mod">
          <ac:chgData name="Charles Eardley" userId="28595180-f665-4842-a7bd-aaeaa45888f5" providerId="ADAL" clId="{CB69452D-0C3A-49D9-958B-69355EA365CD}" dt="2019-06-27T08:12:16.607" v="127" actId="478"/>
          <ac:spMkLst>
            <pc:docMk/>
            <pc:sldMk cId="2157839672" sldId="321"/>
            <ac:spMk id="4" creationId="{74D13BCA-10E8-4B85-A155-6E6E517C6783}"/>
          </ac:spMkLst>
        </pc:spChg>
        <pc:spChg chg="del">
          <ac:chgData name="Charles Eardley" userId="28595180-f665-4842-a7bd-aaeaa45888f5" providerId="ADAL" clId="{CB69452D-0C3A-49D9-958B-69355EA365CD}" dt="2019-06-27T08:12:16.607" v="127" actId="478"/>
          <ac:spMkLst>
            <pc:docMk/>
            <pc:sldMk cId="2157839672" sldId="321"/>
            <ac:spMk id="5" creationId="{71A5D1A0-26CE-4AFB-A429-F5730ACB046B}"/>
          </ac:spMkLst>
        </pc:spChg>
        <pc:spChg chg="add del mod">
          <ac:chgData name="Charles Eardley" userId="28595180-f665-4842-a7bd-aaeaa45888f5" providerId="ADAL" clId="{CB69452D-0C3A-49D9-958B-69355EA365CD}" dt="2019-06-27T08:24:17.190" v="513" actId="108"/>
          <ac:spMkLst>
            <pc:docMk/>
            <pc:sldMk cId="2157839672" sldId="321"/>
            <ac:spMk id="6" creationId="{FA265A92-7E16-402E-B66C-FF56FFD0CE28}"/>
          </ac:spMkLst>
        </pc:spChg>
        <pc:spChg chg="add del">
          <ac:chgData name="Charles Eardley" userId="28595180-f665-4842-a7bd-aaeaa45888f5" providerId="ADAL" clId="{CB69452D-0C3A-49D9-958B-69355EA365CD}" dt="2019-06-27T08:23:47.538" v="505"/>
          <ac:spMkLst>
            <pc:docMk/>
            <pc:sldMk cId="2157839672" sldId="321"/>
            <ac:spMk id="7" creationId="{54AC11B8-7DB6-426E-AE62-D569959954B7}"/>
          </ac:spMkLst>
        </pc:spChg>
      </pc:sldChg>
      <pc:sldChg chg="delSp modSp add del">
        <pc:chgData name="Charles Eardley" userId="28595180-f665-4842-a7bd-aaeaa45888f5" providerId="ADAL" clId="{CB69452D-0C3A-49D9-958B-69355EA365CD}" dt="2019-06-27T08:30:15.545" v="563" actId="947"/>
        <pc:sldMkLst>
          <pc:docMk/>
          <pc:sldMk cId="3601346607" sldId="322"/>
        </pc:sldMkLst>
        <pc:spChg chg="mod">
          <ac:chgData name="Charles Eardley" userId="28595180-f665-4842-a7bd-aaeaa45888f5" providerId="ADAL" clId="{CB69452D-0C3A-49D9-958B-69355EA365CD}" dt="2019-06-27T08:30:15.545" v="563" actId="947"/>
          <ac:spMkLst>
            <pc:docMk/>
            <pc:sldMk cId="3601346607" sldId="322"/>
            <ac:spMk id="2" creationId="{E5D919F3-9144-4937-B928-B692387941ED}"/>
          </ac:spMkLst>
        </pc:spChg>
        <pc:spChg chg="del mod">
          <ac:chgData name="Charles Eardley" userId="28595180-f665-4842-a7bd-aaeaa45888f5" providerId="ADAL" clId="{CB69452D-0C3A-49D9-958B-69355EA365CD}" dt="2019-06-27T08:12:25.331" v="130" actId="478"/>
          <ac:spMkLst>
            <pc:docMk/>
            <pc:sldMk cId="3601346607" sldId="322"/>
            <ac:spMk id="4" creationId="{B9F4C881-F24D-42CF-BEC2-588709552828}"/>
          </ac:spMkLst>
        </pc:spChg>
        <pc:spChg chg="del">
          <ac:chgData name="Charles Eardley" userId="28595180-f665-4842-a7bd-aaeaa45888f5" providerId="ADAL" clId="{CB69452D-0C3A-49D9-958B-69355EA365CD}" dt="2019-06-27T08:12:25.331" v="130" actId="478"/>
          <ac:spMkLst>
            <pc:docMk/>
            <pc:sldMk cId="3601346607" sldId="322"/>
            <ac:spMk id="5" creationId="{28DF6690-8743-441C-95C1-7E74A88B5DCC}"/>
          </ac:spMkLst>
        </pc:spChg>
      </pc:sldChg>
      <pc:sldChg chg="addSp delSp modSp add del">
        <pc:chgData name="Charles Eardley" userId="28595180-f665-4842-a7bd-aaeaa45888f5" providerId="ADAL" clId="{CB69452D-0C3A-49D9-958B-69355EA365CD}" dt="2019-06-27T08:34:39.747" v="664" actId="2696"/>
        <pc:sldMkLst>
          <pc:docMk/>
          <pc:sldMk cId="939903885" sldId="323"/>
        </pc:sldMkLst>
        <pc:spChg chg="del">
          <ac:chgData name="Charles Eardley" userId="28595180-f665-4842-a7bd-aaeaa45888f5" providerId="ADAL" clId="{CB69452D-0C3A-49D9-958B-69355EA365CD}" dt="2019-06-27T08:30:44.202" v="566" actId="478"/>
          <ac:spMkLst>
            <pc:docMk/>
            <pc:sldMk cId="939903885" sldId="323"/>
            <ac:spMk id="2" creationId="{00000000-0000-0000-0000-000000000000}"/>
          </ac:spMkLst>
        </pc:spChg>
        <pc:spChg chg="add del mod">
          <ac:chgData name="Charles Eardley" userId="28595180-f665-4842-a7bd-aaeaa45888f5" providerId="ADAL" clId="{CB69452D-0C3A-49D9-958B-69355EA365CD}" dt="2019-06-27T08:30:46.897" v="567" actId="478"/>
          <ac:spMkLst>
            <pc:docMk/>
            <pc:sldMk cId="939903885" sldId="323"/>
            <ac:spMk id="3" creationId="{39C99CF7-B689-4699-953D-105D8D3284B7}"/>
          </ac:spMkLst>
        </pc:spChg>
        <pc:spChg chg="add mod">
          <ac:chgData name="Charles Eardley" userId="28595180-f665-4842-a7bd-aaeaa45888f5" providerId="ADAL" clId="{CB69452D-0C3A-49D9-958B-69355EA365CD}" dt="2019-06-27T08:34:31.714" v="662" actId="1076"/>
          <ac:spMkLst>
            <pc:docMk/>
            <pc:sldMk cId="939903885" sldId="323"/>
            <ac:spMk id="4" creationId="{26689333-B755-4F48-9940-6393CC23E132}"/>
          </ac:spMkLst>
        </pc:spChg>
        <pc:spChg chg="del">
          <ac:chgData name="Charles Eardley" userId="28595180-f665-4842-a7bd-aaeaa45888f5" providerId="ADAL" clId="{CB69452D-0C3A-49D9-958B-69355EA365CD}" dt="2019-06-27T08:30:53.041" v="568" actId="478"/>
          <ac:spMkLst>
            <pc:docMk/>
            <pc:sldMk cId="939903885" sldId="323"/>
            <ac:spMk id="5" creationId="{00000000-0000-0000-0000-000000000000}"/>
          </ac:spMkLst>
        </pc:spChg>
        <pc:spChg chg="del mod">
          <ac:chgData name="Charles Eardley" userId="28595180-f665-4842-a7bd-aaeaa45888f5" providerId="ADAL" clId="{CB69452D-0C3A-49D9-958B-69355EA365CD}" dt="2019-06-27T08:12:27.462" v="131" actId="478"/>
          <ac:spMkLst>
            <pc:docMk/>
            <pc:sldMk cId="939903885" sldId="323"/>
            <ac:spMk id="6" creationId="{8B771C3F-C0B5-4079-BCAE-A087508AACBD}"/>
          </ac:spMkLst>
        </pc:spChg>
        <pc:spChg chg="del">
          <ac:chgData name="Charles Eardley" userId="28595180-f665-4842-a7bd-aaeaa45888f5" providerId="ADAL" clId="{CB69452D-0C3A-49D9-958B-69355EA365CD}" dt="2019-06-27T08:12:27.462" v="131" actId="478"/>
          <ac:spMkLst>
            <pc:docMk/>
            <pc:sldMk cId="939903885" sldId="323"/>
            <ac:spMk id="7" creationId="{226B229E-C764-4E77-848D-47510B8BB191}"/>
          </ac:spMkLst>
        </pc:spChg>
        <pc:spChg chg="add del mod">
          <ac:chgData name="Charles Eardley" userId="28595180-f665-4842-a7bd-aaeaa45888f5" providerId="ADAL" clId="{CB69452D-0C3A-49D9-958B-69355EA365CD}" dt="2019-06-27T08:31:05.906" v="609" actId="478"/>
          <ac:spMkLst>
            <pc:docMk/>
            <pc:sldMk cId="939903885" sldId="323"/>
            <ac:spMk id="8" creationId="{5A42D854-D2D1-473D-A4EA-693B607BCAA3}"/>
          </ac:spMkLst>
        </pc:spChg>
        <pc:spChg chg="add del mod">
          <ac:chgData name="Charles Eardley" userId="28595180-f665-4842-a7bd-aaeaa45888f5" providerId="ADAL" clId="{CB69452D-0C3A-49D9-958B-69355EA365CD}" dt="2019-06-27T08:31:05.906" v="609" actId="478"/>
          <ac:spMkLst>
            <pc:docMk/>
            <pc:sldMk cId="939903885" sldId="323"/>
            <ac:spMk id="9" creationId="{6F32F3B5-2AA7-4813-9A86-4DEDEB182BDC}"/>
          </ac:spMkLst>
        </pc:spChg>
        <pc:spChg chg="del">
          <ac:chgData name="Charles Eardley" userId="28595180-f665-4842-a7bd-aaeaa45888f5" providerId="ADAL" clId="{CB69452D-0C3A-49D9-958B-69355EA365CD}" dt="2019-06-27T08:31:11.497" v="611" actId="478"/>
          <ac:spMkLst>
            <pc:docMk/>
            <pc:sldMk cId="939903885" sldId="323"/>
            <ac:spMk id="11" creationId="{00000000-0000-0000-0000-000000000000}"/>
          </ac:spMkLst>
        </pc:spChg>
        <pc:spChg chg="add del mod">
          <ac:chgData name="Charles Eardley" userId="28595180-f665-4842-a7bd-aaeaa45888f5" providerId="ADAL" clId="{CB69452D-0C3A-49D9-958B-69355EA365CD}" dt="2019-06-27T08:31:05.906" v="609" actId="478"/>
          <ac:spMkLst>
            <pc:docMk/>
            <pc:sldMk cId="939903885" sldId="323"/>
            <ac:spMk id="12" creationId="{47A4B5DE-4CF4-455D-BDA4-ECE41D2A2665}"/>
          </ac:spMkLst>
        </pc:spChg>
        <pc:spChg chg="add del mod">
          <ac:chgData name="Charles Eardley" userId="28595180-f665-4842-a7bd-aaeaa45888f5" providerId="ADAL" clId="{CB69452D-0C3A-49D9-958B-69355EA365CD}" dt="2019-06-27T08:31:05.906" v="609" actId="478"/>
          <ac:spMkLst>
            <pc:docMk/>
            <pc:sldMk cId="939903885" sldId="323"/>
            <ac:spMk id="13" creationId="{24F80B0C-6F5C-4606-AF5F-5D43AA1FBD33}"/>
          </ac:spMkLst>
        </pc:spChg>
        <pc:spChg chg="add del mod">
          <ac:chgData name="Charles Eardley" userId="28595180-f665-4842-a7bd-aaeaa45888f5" providerId="ADAL" clId="{CB69452D-0C3A-49D9-958B-69355EA365CD}" dt="2019-06-27T08:31:05.906" v="609" actId="478"/>
          <ac:spMkLst>
            <pc:docMk/>
            <pc:sldMk cId="939903885" sldId="323"/>
            <ac:spMk id="14" creationId="{475BECF0-094D-4086-B08B-3B96C46D1972}"/>
          </ac:spMkLst>
        </pc:spChg>
        <pc:spChg chg="add del mod">
          <ac:chgData name="Charles Eardley" userId="28595180-f665-4842-a7bd-aaeaa45888f5" providerId="ADAL" clId="{CB69452D-0C3A-49D9-958B-69355EA365CD}" dt="2019-06-27T08:34:27.065" v="661" actId="478"/>
          <ac:spMkLst>
            <pc:docMk/>
            <pc:sldMk cId="939903885" sldId="323"/>
            <ac:spMk id="15" creationId="{45FD06FE-B024-44F9-80A8-12A8435E9878}"/>
          </ac:spMkLst>
        </pc:spChg>
        <pc:spChg chg="add del mod">
          <ac:chgData name="Charles Eardley" userId="28595180-f665-4842-a7bd-aaeaa45888f5" providerId="ADAL" clId="{CB69452D-0C3A-49D9-958B-69355EA365CD}" dt="2019-06-27T08:34:20.505" v="659" actId="478"/>
          <ac:spMkLst>
            <pc:docMk/>
            <pc:sldMk cId="939903885" sldId="323"/>
            <ac:spMk id="16" creationId="{BB361DBC-AD00-49CE-963C-DADAB90BBE0D}"/>
          </ac:spMkLst>
        </pc:spChg>
        <pc:spChg chg="add del mod">
          <ac:chgData name="Charles Eardley" userId="28595180-f665-4842-a7bd-aaeaa45888f5" providerId="ADAL" clId="{CB69452D-0C3A-49D9-958B-69355EA365CD}" dt="2019-06-27T08:34:20.505" v="659" actId="478"/>
          <ac:spMkLst>
            <pc:docMk/>
            <pc:sldMk cId="939903885" sldId="323"/>
            <ac:spMk id="17" creationId="{9A5FC311-9DE5-478C-9D16-B1E674D9031A}"/>
          </ac:spMkLst>
        </pc:spChg>
        <pc:spChg chg="add del mod">
          <ac:chgData name="Charles Eardley" userId="28595180-f665-4842-a7bd-aaeaa45888f5" providerId="ADAL" clId="{CB69452D-0C3A-49D9-958B-69355EA365CD}" dt="2019-06-27T08:34:20.505" v="659" actId="478"/>
          <ac:spMkLst>
            <pc:docMk/>
            <pc:sldMk cId="939903885" sldId="323"/>
            <ac:spMk id="18" creationId="{9D122F07-BC4E-481E-85C7-3E1283DC6AD3}"/>
          </ac:spMkLst>
        </pc:spChg>
        <pc:spChg chg="add mod">
          <ac:chgData name="Charles Eardley" userId="28595180-f665-4842-a7bd-aaeaa45888f5" providerId="ADAL" clId="{CB69452D-0C3A-49D9-958B-69355EA365CD}" dt="2019-06-27T08:34:31.714" v="662" actId="1076"/>
          <ac:spMkLst>
            <pc:docMk/>
            <pc:sldMk cId="939903885" sldId="323"/>
            <ac:spMk id="19" creationId="{99721F7F-EAAE-4D83-A9EF-9F3012B1E360}"/>
          </ac:spMkLst>
        </pc:spChg>
        <pc:spChg chg="add del mod">
          <ac:chgData name="Charles Eardley" userId="28595180-f665-4842-a7bd-aaeaa45888f5" providerId="ADAL" clId="{CB69452D-0C3A-49D9-958B-69355EA365CD}" dt="2019-06-27T08:34:20.505" v="659" actId="478"/>
          <ac:spMkLst>
            <pc:docMk/>
            <pc:sldMk cId="939903885" sldId="323"/>
            <ac:spMk id="20" creationId="{1927F0B8-C9C2-49D1-A0A4-819DDDE6CB6C}"/>
          </ac:spMkLst>
        </pc:spChg>
        <pc:picChg chg="del">
          <ac:chgData name="Charles Eardley" userId="28595180-f665-4842-a7bd-aaeaa45888f5" providerId="ADAL" clId="{CB69452D-0C3A-49D9-958B-69355EA365CD}" dt="2019-06-27T08:30:43.873" v="565" actId="478"/>
          <ac:picMkLst>
            <pc:docMk/>
            <pc:sldMk cId="939903885" sldId="323"/>
            <ac:picMk id="10" creationId="{00000000-0000-0000-0000-000000000000}"/>
          </ac:picMkLst>
        </pc:picChg>
      </pc:sldChg>
      <pc:sldChg chg="delSp modSp add del">
        <pc:chgData name="Charles Eardley" userId="28595180-f665-4842-a7bd-aaeaa45888f5" providerId="ADAL" clId="{CB69452D-0C3A-49D9-958B-69355EA365CD}" dt="2019-06-27T08:12:56.322" v="141" actId="478"/>
        <pc:sldMkLst>
          <pc:docMk/>
          <pc:sldMk cId="3883397610" sldId="324"/>
        </pc:sldMkLst>
        <pc:spChg chg="del mod">
          <ac:chgData name="Charles Eardley" userId="28595180-f665-4842-a7bd-aaeaa45888f5" providerId="ADAL" clId="{CB69452D-0C3A-49D9-958B-69355EA365CD}" dt="2019-06-27T08:12:56.322" v="141" actId="478"/>
          <ac:spMkLst>
            <pc:docMk/>
            <pc:sldMk cId="3883397610" sldId="324"/>
            <ac:spMk id="2" creationId="{739F28CF-6ACD-4B7D-9B82-1A12513A3CC6}"/>
          </ac:spMkLst>
        </pc:spChg>
        <pc:spChg chg="del">
          <ac:chgData name="Charles Eardley" userId="28595180-f665-4842-a7bd-aaeaa45888f5" providerId="ADAL" clId="{CB69452D-0C3A-49D9-958B-69355EA365CD}" dt="2019-06-27T08:12:56.322" v="141" actId="478"/>
          <ac:spMkLst>
            <pc:docMk/>
            <pc:sldMk cId="3883397610" sldId="324"/>
            <ac:spMk id="3" creationId="{936543A6-23C1-4C36-9080-3EAF5A946DAD}"/>
          </ac:spMkLst>
        </pc:spChg>
      </pc:sldChg>
      <pc:sldChg chg="delSp modSp add del">
        <pc:chgData name="Charles Eardley" userId="28595180-f665-4842-a7bd-aaeaa45888f5" providerId="ADAL" clId="{CB69452D-0C3A-49D9-958B-69355EA365CD}" dt="2019-06-27T08:13:10.787" v="144" actId="478"/>
        <pc:sldMkLst>
          <pc:docMk/>
          <pc:sldMk cId="4245131271" sldId="326"/>
        </pc:sldMkLst>
        <pc:spChg chg="mod">
          <ac:chgData name="Charles Eardley" userId="28595180-f665-4842-a7bd-aaeaa45888f5" providerId="ADAL" clId="{CB69452D-0C3A-49D9-958B-69355EA365CD}" dt="2019-06-27T08:04:03.305" v="15"/>
          <ac:spMkLst>
            <pc:docMk/>
            <pc:sldMk cId="4245131271" sldId="326"/>
            <ac:spMk id="2" creationId="{158EEE5B-D7FA-4D02-9BB3-4EBAEBE2E880}"/>
          </ac:spMkLst>
        </pc:spChg>
        <pc:spChg chg="del">
          <ac:chgData name="Charles Eardley" userId="28595180-f665-4842-a7bd-aaeaa45888f5" providerId="ADAL" clId="{CB69452D-0C3A-49D9-958B-69355EA365CD}" dt="2019-06-27T08:13:10.787" v="144" actId="478"/>
          <ac:spMkLst>
            <pc:docMk/>
            <pc:sldMk cId="4245131271" sldId="326"/>
            <ac:spMk id="3" creationId="{72AE95AB-B661-4860-9D52-9700B529D386}"/>
          </ac:spMkLst>
        </pc:spChg>
      </pc:sldChg>
      <pc:sldChg chg="addSp delSp modSp add del">
        <pc:chgData name="Charles Eardley" userId="28595180-f665-4842-a7bd-aaeaa45888f5" providerId="ADAL" clId="{CB69452D-0C3A-49D9-958B-69355EA365CD}" dt="2019-06-27T08:38:21.989" v="800" actId="478"/>
        <pc:sldMkLst>
          <pc:docMk/>
          <pc:sldMk cId="0" sldId="520"/>
        </pc:sldMkLst>
        <pc:spChg chg="add mod">
          <ac:chgData name="Charles Eardley" userId="28595180-f665-4842-a7bd-aaeaa45888f5" providerId="ADAL" clId="{CB69452D-0C3A-49D9-958B-69355EA365CD}" dt="2019-06-27T08:38:19.209" v="799" actId="6549"/>
          <ac:spMkLst>
            <pc:docMk/>
            <pc:sldMk cId="0" sldId="520"/>
            <ac:spMk id="2" creationId="{76889E32-3BD9-40A5-A69C-EB1BF9EC0E91}"/>
          </ac:spMkLst>
        </pc:spChg>
        <pc:spChg chg="del mod">
          <ac:chgData name="Charles Eardley" userId="28595180-f665-4842-a7bd-aaeaa45888f5" providerId="ADAL" clId="{CB69452D-0C3A-49D9-958B-69355EA365CD}" dt="2019-06-27T08:38:21.989" v="800" actId="478"/>
          <ac:spMkLst>
            <pc:docMk/>
            <pc:sldMk cId="0" sldId="520"/>
            <ac:spMk id="4"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5"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6"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7"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8"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9"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10"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11"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12"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13"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14" creationId="{00000000-0000-0000-0000-000000000000}"/>
          </ac:spMkLst>
        </pc:spChg>
        <pc:spChg chg="del">
          <ac:chgData name="Charles Eardley" userId="28595180-f665-4842-a7bd-aaeaa45888f5" providerId="ADAL" clId="{CB69452D-0C3A-49D9-958B-69355EA365CD}" dt="2019-06-27T08:37:39.216" v="791" actId="478"/>
          <ac:spMkLst>
            <pc:docMk/>
            <pc:sldMk cId="0" sldId="520"/>
            <ac:spMk id="15"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17"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18" creationId="{00000000-0000-0000-0000-000000000000}"/>
          </ac:spMkLst>
        </pc:spChg>
        <pc:spChg chg="mod">
          <ac:chgData name="Charles Eardley" userId="28595180-f665-4842-a7bd-aaeaa45888f5" providerId="ADAL" clId="{CB69452D-0C3A-49D9-958B-69355EA365CD}" dt="2019-06-27T08:37:52.448" v="793" actId="1076"/>
          <ac:spMkLst>
            <pc:docMk/>
            <pc:sldMk cId="0" sldId="520"/>
            <ac:spMk id="19" creationId="{00000000-0000-0000-0000-000000000000}"/>
          </ac:spMkLst>
        </pc:spChg>
        <pc:spChg chg="del">
          <ac:chgData name="Charles Eardley" userId="28595180-f665-4842-a7bd-aaeaa45888f5" providerId="ADAL" clId="{CB69452D-0C3A-49D9-958B-69355EA365CD}" dt="2019-06-27T08:37:39.216" v="791" actId="478"/>
          <ac:spMkLst>
            <pc:docMk/>
            <pc:sldMk cId="0" sldId="520"/>
            <ac:spMk id="20" creationId="{00000000-0000-0000-0000-000000000000}"/>
          </ac:spMkLst>
        </pc:spChg>
      </pc:sldChg>
      <pc:sldChg chg="delSp modSp add del">
        <pc:chgData name="Charles Eardley" userId="28595180-f665-4842-a7bd-aaeaa45888f5" providerId="ADAL" clId="{CB69452D-0C3A-49D9-958B-69355EA365CD}" dt="2019-06-27T08:37:27.489" v="790" actId="478"/>
        <pc:sldMkLst>
          <pc:docMk/>
          <pc:sldMk cId="0" sldId="565"/>
        </pc:sldMkLst>
        <pc:spChg chg="del">
          <ac:chgData name="Charles Eardley" userId="28595180-f665-4842-a7bd-aaeaa45888f5" providerId="ADAL" clId="{CB69452D-0C3A-49D9-958B-69355EA365CD}" dt="2019-06-27T08:13:04.126" v="143" actId="478"/>
          <ac:spMkLst>
            <pc:docMk/>
            <pc:sldMk cId="0" sldId="565"/>
            <ac:spMk id="2" creationId="{00000000-0000-0000-0000-000000000000}"/>
          </ac:spMkLst>
        </pc:spChg>
        <pc:spChg chg="del">
          <ac:chgData name="Charles Eardley" userId="28595180-f665-4842-a7bd-aaeaa45888f5" providerId="ADAL" clId="{CB69452D-0C3A-49D9-958B-69355EA365CD}" dt="2019-06-27T08:37:27.489" v="790" actId="478"/>
          <ac:spMkLst>
            <pc:docMk/>
            <pc:sldMk cId="0" sldId="565"/>
            <ac:spMk id="3" creationId="{00000000-0000-0000-0000-000000000000}"/>
          </ac:spMkLst>
        </pc:spChg>
        <pc:picChg chg="mod">
          <ac:chgData name="Charles Eardley" userId="28595180-f665-4842-a7bd-aaeaa45888f5" providerId="ADAL" clId="{CB69452D-0C3A-49D9-958B-69355EA365CD}" dt="2019-06-27T08:37:24.026" v="789" actId="1076"/>
          <ac:picMkLst>
            <pc:docMk/>
            <pc:sldMk cId="0" sldId="565"/>
            <ac:picMk id="4" creationId="{00000000-0000-0000-0000-000000000000}"/>
          </ac:picMkLst>
        </pc:picChg>
      </pc:sldChg>
      <pc:sldChg chg="addSp delSp modSp add del">
        <pc:chgData name="Charles Eardley" userId="28595180-f665-4842-a7bd-aaeaa45888f5" providerId="ADAL" clId="{CB69452D-0C3A-49D9-958B-69355EA365CD}" dt="2019-06-27T08:37:17.777" v="788" actId="478"/>
        <pc:sldMkLst>
          <pc:docMk/>
          <pc:sldMk cId="179183414" sldId="566"/>
        </pc:sldMkLst>
        <pc:spChg chg="add mod">
          <ac:chgData name="Charles Eardley" userId="28595180-f665-4842-a7bd-aaeaa45888f5" providerId="ADAL" clId="{CB69452D-0C3A-49D9-958B-69355EA365CD}" dt="2019-06-27T08:37:08.522" v="785" actId="403"/>
          <ac:spMkLst>
            <pc:docMk/>
            <pc:sldMk cId="179183414" sldId="566"/>
            <ac:spMk id="2" creationId="{BE5BBADC-1B90-4FB8-AC3C-9D937239B0DD}"/>
          </ac:spMkLst>
        </pc:spChg>
        <pc:spChg chg="add del mod">
          <ac:chgData name="Charles Eardley" userId="28595180-f665-4842-a7bd-aaeaa45888f5" providerId="ADAL" clId="{CB69452D-0C3A-49D9-958B-69355EA365CD}" dt="2019-06-27T08:37:13.193" v="787" actId="478"/>
          <ac:spMkLst>
            <pc:docMk/>
            <pc:sldMk cId="179183414" sldId="566"/>
            <ac:spMk id="3" creationId="{18136127-E8D8-4DE6-8E66-13A65BBD639F}"/>
          </ac:spMkLst>
        </pc:spChg>
        <pc:spChg chg="del mod">
          <ac:chgData name="Charles Eardley" userId="28595180-f665-4842-a7bd-aaeaa45888f5" providerId="ADAL" clId="{CB69452D-0C3A-49D9-958B-69355EA365CD}" dt="2019-06-27T08:13:01.102" v="142" actId="478"/>
          <ac:spMkLst>
            <pc:docMk/>
            <pc:sldMk cId="179183414" sldId="566"/>
            <ac:spMk id="4" creationId="{C992F782-11F0-47C7-BD69-94247581938B}"/>
          </ac:spMkLst>
        </pc:spChg>
        <pc:spChg chg="del">
          <ac:chgData name="Charles Eardley" userId="28595180-f665-4842-a7bd-aaeaa45888f5" providerId="ADAL" clId="{CB69452D-0C3A-49D9-958B-69355EA365CD}" dt="2019-06-27T08:13:01.102" v="142" actId="478"/>
          <ac:spMkLst>
            <pc:docMk/>
            <pc:sldMk cId="179183414" sldId="566"/>
            <ac:spMk id="5" creationId="{B5CB581F-6BB6-4C98-BF10-A145FC4EA51F}"/>
          </ac:spMkLst>
        </pc:spChg>
        <pc:spChg chg="del">
          <ac:chgData name="Charles Eardley" userId="28595180-f665-4842-a7bd-aaeaa45888f5" providerId="ADAL" clId="{CB69452D-0C3A-49D9-958B-69355EA365CD}" dt="2019-06-27T08:37:17.777" v="788" actId="478"/>
          <ac:spMkLst>
            <pc:docMk/>
            <pc:sldMk cId="179183414" sldId="566"/>
            <ac:spMk id="25" creationId="{8AD274D7-FDA7-4150-A2FB-177805793DE3}"/>
          </ac:spMkLst>
        </pc:spChg>
        <pc:spChg chg="del mod">
          <ac:chgData name="Charles Eardley" userId="28595180-f665-4842-a7bd-aaeaa45888f5" providerId="ADAL" clId="{CB69452D-0C3A-49D9-958B-69355EA365CD}" dt="2019-06-27T08:37:10.681" v="786" actId="478"/>
          <ac:spMkLst>
            <pc:docMk/>
            <pc:sldMk cId="179183414" sldId="566"/>
            <ac:spMk id="48" creationId="{6E4470C0-D719-4DF2-9340-A6B862DD7058}"/>
          </ac:spMkLst>
        </pc:spChg>
        <pc:spChg chg="del">
          <ac:chgData name="Charles Eardley" userId="28595180-f665-4842-a7bd-aaeaa45888f5" providerId="ADAL" clId="{CB69452D-0C3A-49D9-958B-69355EA365CD}" dt="2019-06-27T08:37:17.777" v="788" actId="478"/>
          <ac:spMkLst>
            <pc:docMk/>
            <pc:sldMk cId="179183414" sldId="566"/>
            <ac:spMk id="50" creationId="{441398CD-2C42-4229-9381-4B322366A3ED}"/>
          </ac:spMkLst>
        </pc:spChg>
      </pc:sldChg>
      <pc:sldChg chg="delSp modSp add del">
        <pc:chgData name="Charles Eardley" userId="28595180-f665-4842-a7bd-aaeaa45888f5" providerId="ADAL" clId="{CB69452D-0C3A-49D9-958B-69355EA365CD}" dt="2019-06-27T08:35:03.168" v="696" actId="2696"/>
        <pc:sldMkLst>
          <pc:docMk/>
          <pc:sldMk cId="1948153206" sldId="567"/>
        </pc:sldMkLst>
        <pc:spChg chg="del mod">
          <ac:chgData name="Charles Eardley" userId="28595180-f665-4842-a7bd-aaeaa45888f5" providerId="ADAL" clId="{CB69452D-0C3A-49D9-958B-69355EA365CD}" dt="2019-06-27T08:12:35.190" v="134" actId="478"/>
          <ac:spMkLst>
            <pc:docMk/>
            <pc:sldMk cId="1948153206" sldId="567"/>
            <ac:spMk id="6" creationId="{8B771C3F-C0B5-4079-BCAE-A087508AACBD}"/>
          </ac:spMkLst>
        </pc:spChg>
        <pc:spChg chg="del">
          <ac:chgData name="Charles Eardley" userId="28595180-f665-4842-a7bd-aaeaa45888f5" providerId="ADAL" clId="{CB69452D-0C3A-49D9-958B-69355EA365CD}" dt="2019-06-27T08:12:35.190" v="134" actId="478"/>
          <ac:spMkLst>
            <pc:docMk/>
            <pc:sldMk cId="1948153206" sldId="567"/>
            <ac:spMk id="7" creationId="{226B229E-C764-4E77-848D-47510B8BB191}"/>
          </ac:spMkLst>
        </pc:spChg>
      </pc:sldChg>
      <pc:sldChg chg="delSp modSp add del">
        <pc:chgData name="Charles Eardley" userId="28595180-f665-4842-a7bd-aaeaa45888f5" providerId="ADAL" clId="{CB69452D-0C3A-49D9-958B-69355EA365CD}" dt="2019-06-27T08:40:04.164" v="801" actId="14100"/>
        <pc:sldMkLst>
          <pc:docMk/>
          <pc:sldMk cId="3056119664" sldId="568"/>
        </pc:sldMkLst>
        <pc:spChg chg="mod">
          <ac:chgData name="Charles Eardley" userId="28595180-f665-4842-a7bd-aaeaa45888f5" providerId="ADAL" clId="{CB69452D-0C3A-49D9-958B-69355EA365CD}" dt="2019-06-27T08:17:56.573" v="246" actId="404"/>
          <ac:spMkLst>
            <pc:docMk/>
            <pc:sldMk cId="3056119664" sldId="568"/>
            <ac:spMk id="2" creationId="{E1E5F40A-072C-41CD-8E10-0ED0E217FD6D}"/>
          </ac:spMkLst>
        </pc:spChg>
        <pc:spChg chg="mod">
          <ac:chgData name="Charles Eardley" userId="28595180-f665-4842-a7bd-aaeaa45888f5" providerId="ADAL" clId="{CB69452D-0C3A-49D9-958B-69355EA365CD}" dt="2019-06-27T08:40:04.164" v="801" actId="14100"/>
          <ac:spMkLst>
            <pc:docMk/>
            <pc:sldMk cId="3056119664" sldId="568"/>
            <ac:spMk id="3" creationId="{BA888ABB-2134-41A5-B9C2-C80A6AA6B144}"/>
          </ac:spMkLst>
        </pc:spChg>
        <pc:spChg chg="del mod">
          <ac:chgData name="Charles Eardley" userId="28595180-f665-4842-a7bd-aaeaa45888f5" providerId="ADAL" clId="{CB69452D-0C3A-49D9-958B-69355EA365CD}" dt="2019-06-27T08:12:00.261" v="122" actId="478"/>
          <ac:spMkLst>
            <pc:docMk/>
            <pc:sldMk cId="3056119664" sldId="568"/>
            <ac:spMk id="4" creationId="{8C4802F4-7909-4AA1-8E9B-DC8FF2A3D76D}"/>
          </ac:spMkLst>
        </pc:spChg>
        <pc:spChg chg="del">
          <ac:chgData name="Charles Eardley" userId="28595180-f665-4842-a7bd-aaeaa45888f5" providerId="ADAL" clId="{CB69452D-0C3A-49D9-958B-69355EA365CD}" dt="2019-06-27T08:11:57.637" v="121" actId="478"/>
          <ac:spMkLst>
            <pc:docMk/>
            <pc:sldMk cId="3056119664" sldId="568"/>
            <ac:spMk id="5" creationId="{407CD462-B4DE-46E1-A867-25D9DEB94C98}"/>
          </ac:spMkLst>
        </pc:spChg>
        <pc:picChg chg="mod">
          <ac:chgData name="Charles Eardley" userId="28595180-f665-4842-a7bd-aaeaa45888f5" providerId="ADAL" clId="{CB69452D-0C3A-49D9-958B-69355EA365CD}" dt="2019-06-27T08:17:19.467" v="239" actId="2085"/>
          <ac:picMkLst>
            <pc:docMk/>
            <pc:sldMk cId="3056119664" sldId="568"/>
            <ac:picMk id="2050" creationId="{594912EA-F9D6-42F9-BAC4-C3EC5A8DAFAB}"/>
          </ac:picMkLst>
        </pc:picChg>
      </pc:sldChg>
      <pc:sldChg chg="delSp modSp add del">
        <pc:chgData name="Charles Eardley" userId="28595180-f665-4842-a7bd-aaeaa45888f5" providerId="ADAL" clId="{CB69452D-0C3A-49D9-958B-69355EA365CD}" dt="2019-06-27T08:16:43.052" v="229" actId="732"/>
        <pc:sldMkLst>
          <pc:docMk/>
          <pc:sldMk cId="2016031686" sldId="569"/>
        </pc:sldMkLst>
        <pc:spChg chg="del mod">
          <ac:chgData name="Charles Eardley" userId="28595180-f665-4842-a7bd-aaeaa45888f5" providerId="ADAL" clId="{CB69452D-0C3A-49D9-958B-69355EA365CD}" dt="2019-06-27T08:10:39.531" v="104" actId="478"/>
          <ac:spMkLst>
            <pc:docMk/>
            <pc:sldMk cId="2016031686" sldId="569"/>
            <ac:spMk id="2" creationId="{9B8EF9E5-D4E8-457C-B95A-36DB13B0BAB8}"/>
          </ac:spMkLst>
        </pc:spChg>
        <pc:spChg chg="del mod">
          <ac:chgData name="Charles Eardley" userId="28595180-f665-4842-a7bd-aaeaa45888f5" providerId="ADAL" clId="{CB69452D-0C3A-49D9-958B-69355EA365CD}" dt="2019-06-27T08:10:30.751" v="103" actId="478"/>
          <ac:spMkLst>
            <pc:docMk/>
            <pc:sldMk cId="2016031686" sldId="569"/>
            <ac:spMk id="3" creationId="{41E6C450-6988-42C0-9C1C-9D05EB5B0031}"/>
          </ac:spMkLst>
        </pc:spChg>
        <pc:spChg chg="mod">
          <ac:chgData name="Charles Eardley" userId="28595180-f665-4842-a7bd-aaeaa45888f5" providerId="ADAL" clId="{CB69452D-0C3A-49D9-958B-69355EA365CD}" dt="2019-06-27T08:15:04.874" v="200" actId="1076"/>
          <ac:spMkLst>
            <pc:docMk/>
            <pc:sldMk cId="2016031686" sldId="569"/>
            <ac:spMk id="5" creationId="{58303BF6-4109-4508-B4FD-C30194881479}"/>
          </ac:spMkLst>
        </pc:spChg>
        <pc:spChg chg="mod">
          <ac:chgData name="Charles Eardley" userId="28595180-f665-4842-a7bd-aaeaa45888f5" providerId="ADAL" clId="{CB69452D-0C3A-49D9-958B-69355EA365CD}" dt="2019-06-27T08:15:09.766" v="202" actId="1076"/>
          <ac:spMkLst>
            <pc:docMk/>
            <pc:sldMk cId="2016031686" sldId="569"/>
            <ac:spMk id="7" creationId="{B0424071-87AE-45FD-A75D-62C2F2603D25}"/>
          </ac:spMkLst>
        </pc:spChg>
        <pc:spChg chg="mod">
          <ac:chgData name="Charles Eardley" userId="28595180-f665-4842-a7bd-aaeaa45888f5" providerId="ADAL" clId="{CB69452D-0C3A-49D9-958B-69355EA365CD}" dt="2019-06-27T08:15:53.586" v="216" actId="1076"/>
          <ac:spMkLst>
            <pc:docMk/>
            <pc:sldMk cId="2016031686" sldId="569"/>
            <ac:spMk id="11" creationId="{8AE4729F-5666-4866-8EF2-95E2FB1C0A59}"/>
          </ac:spMkLst>
        </pc:spChg>
        <pc:spChg chg="mod">
          <ac:chgData name="Charles Eardley" userId="28595180-f665-4842-a7bd-aaeaa45888f5" providerId="ADAL" clId="{CB69452D-0C3A-49D9-958B-69355EA365CD}" dt="2019-06-27T08:16:18.875" v="225" actId="1036"/>
          <ac:spMkLst>
            <pc:docMk/>
            <pc:sldMk cId="2016031686" sldId="569"/>
            <ac:spMk id="12" creationId="{C4EDE7C5-DA0D-4BD9-9553-57B30A5FA373}"/>
          </ac:spMkLst>
        </pc:spChg>
        <pc:spChg chg="mod">
          <ac:chgData name="Charles Eardley" userId="28595180-f665-4842-a7bd-aaeaa45888f5" providerId="ADAL" clId="{CB69452D-0C3A-49D9-958B-69355EA365CD}" dt="2019-06-27T08:15:21.970" v="205" actId="1076"/>
          <ac:spMkLst>
            <pc:docMk/>
            <pc:sldMk cId="2016031686" sldId="569"/>
            <ac:spMk id="15" creationId="{35DF3146-590C-47A5-9A0A-3F246BA4C93C}"/>
          </ac:spMkLst>
        </pc:spChg>
        <pc:spChg chg="mod">
          <ac:chgData name="Charles Eardley" userId="28595180-f665-4842-a7bd-aaeaa45888f5" providerId="ADAL" clId="{CB69452D-0C3A-49D9-958B-69355EA365CD}" dt="2019-06-27T08:15:42.302" v="212" actId="121"/>
          <ac:spMkLst>
            <pc:docMk/>
            <pc:sldMk cId="2016031686" sldId="569"/>
            <ac:spMk id="16" creationId="{47589B0C-B78E-4196-9EDA-7870C47DC827}"/>
          </ac:spMkLst>
        </pc:spChg>
        <pc:picChg chg="mod modCrop">
          <ac:chgData name="Charles Eardley" userId="28595180-f665-4842-a7bd-aaeaa45888f5" providerId="ADAL" clId="{CB69452D-0C3A-49D9-958B-69355EA365CD}" dt="2019-06-27T08:16:32.204" v="227" actId="732"/>
          <ac:picMkLst>
            <pc:docMk/>
            <pc:sldMk cId="2016031686" sldId="569"/>
            <ac:picMk id="4" creationId="{DDCDF472-0493-4DF7-A0E2-CD6BCC1D8222}"/>
          </ac:picMkLst>
        </pc:picChg>
        <pc:picChg chg="mod modCrop">
          <ac:chgData name="Charles Eardley" userId="28595180-f665-4842-a7bd-aaeaa45888f5" providerId="ADAL" clId="{CB69452D-0C3A-49D9-958B-69355EA365CD}" dt="2019-06-27T08:16:14.970" v="220" actId="1076"/>
          <ac:picMkLst>
            <pc:docMk/>
            <pc:sldMk cId="2016031686" sldId="569"/>
            <ac:picMk id="6" creationId="{848458BD-9298-4CBE-9FD4-90D5AE092767}"/>
          </ac:picMkLst>
        </pc:picChg>
        <pc:picChg chg="mod modCrop">
          <ac:chgData name="Charles Eardley" userId="28595180-f665-4842-a7bd-aaeaa45888f5" providerId="ADAL" clId="{CB69452D-0C3A-49D9-958B-69355EA365CD}" dt="2019-06-27T08:16:43.052" v="229" actId="732"/>
          <ac:picMkLst>
            <pc:docMk/>
            <pc:sldMk cId="2016031686" sldId="569"/>
            <ac:picMk id="8" creationId="{8E938DBA-4EB5-4696-915F-5548F6A37836}"/>
          </ac:picMkLst>
        </pc:picChg>
        <pc:picChg chg="mod">
          <ac:chgData name="Charles Eardley" userId="28595180-f665-4842-a7bd-aaeaa45888f5" providerId="ADAL" clId="{CB69452D-0C3A-49D9-958B-69355EA365CD}" dt="2019-06-27T08:15:35.272" v="210" actId="1037"/>
          <ac:picMkLst>
            <pc:docMk/>
            <pc:sldMk cId="2016031686" sldId="569"/>
            <ac:picMk id="13" creationId="{109C618D-05F3-4870-8CAC-BE1AFBB6A410}"/>
          </ac:picMkLst>
        </pc:picChg>
        <pc:picChg chg="mod">
          <ac:chgData name="Charles Eardley" userId="28595180-f665-4842-a7bd-aaeaa45888f5" providerId="ADAL" clId="{CB69452D-0C3A-49D9-958B-69355EA365CD}" dt="2019-06-27T08:15:18.283" v="204" actId="1076"/>
          <ac:picMkLst>
            <pc:docMk/>
            <pc:sldMk cId="2016031686" sldId="569"/>
            <ac:picMk id="14" creationId="{214F445B-DE2F-4011-A5A0-03314ED75506}"/>
          </ac:picMkLst>
        </pc:picChg>
      </pc:sldChg>
      <pc:sldChg chg="addSp delSp modSp add">
        <pc:chgData name="Charles Eardley" userId="28595180-f665-4842-a7bd-aaeaa45888f5" providerId="ADAL" clId="{CB69452D-0C3A-49D9-958B-69355EA365CD}" dt="2019-06-27T11:33:32.556" v="824" actId="14100"/>
        <pc:sldMkLst>
          <pc:docMk/>
          <pc:sldMk cId="1749691416" sldId="570"/>
        </pc:sldMkLst>
        <pc:spChg chg="del">
          <ac:chgData name="Charles Eardley" userId="28595180-f665-4842-a7bd-aaeaa45888f5" providerId="ADAL" clId="{CB69452D-0C3A-49D9-958B-69355EA365CD}" dt="2019-06-27T08:05:08.312" v="31" actId="478"/>
          <ac:spMkLst>
            <pc:docMk/>
            <pc:sldMk cId="1749691416" sldId="570"/>
            <ac:spMk id="3" creationId="{42B0AECE-7228-4C62-B6A8-E901C8A275AD}"/>
          </ac:spMkLst>
        </pc:spChg>
        <pc:spChg chg="del">
          <ac:chgData name="Charles Eardley" userId="28595180-f665-4842-a7bd-aaeaa45888f5" providerId="ADAL" clId="{CB69452D-0C3A-49D9-958B-69355EA365CD}" dt="2019-06-27T08:05:08.312" v="31" actId="478"/>
          <ac:spMkLst>
            <pc:docMk/>
            <pc:sldMk cId="1749691416" sldId="570"/>
            <ac:spMk id="4" creationId="{FD2F5BE7-C752-4714-AD84-D3E432F7E410}"/>
          </ac:spMkLst>
        </pc:spChg>
        <pc:spChg chg="mod">
          <ac:chgData name="Charles Eardley" userId="28595180-f665-4842-a7bd-aaeaa45888f5" providerId="ADAL" clId="{CB69452D-0C3A-49D9-958B-69355EA365CD}" dt="2019-06-27T11:33:32.556" v="824" actId="14100"/>
          <ac:spMkLst>
            <pc:docMk/>
            <pc:sldMk cId="1749691416" sldId="570"/>
            <ac:spMk id="5" creationId="{2A42340F-0FE1-4AE2-A0F1-A350B4A248B5}"/>
          </ac:spMkLst>
        </pc:spChg>
        <pc:spChg chg="del">
          <ac:chgData name="Charles Eardley" userId="28595180-f665-4842-a7bd-aaeaa45888f5" providerId="ADAL" clId="{CB69452D-0C3A-49D9-958B-69355EA365CD}" dt="2019-06-27T08:05:08.312" v="31" actId="478"/>
          <ac:spMkLst>
            <pc:docMk/>
            <pc:sldMk cId="1749691416" sldId="570"/>
            <ac:spMk id="6" creationId="{792F508E-C915-4E94-BF46-FF6EC9E53B43}"/>
          </ac:spMkLst>
        </pc:spChg>
        <pc:spChg chg="del mod">
          <ac:chgData name="Charles Eardley" userId="28595180-f665-4842-a7bd-aaeaa45888f5" providerId="ADAL" clId="{CB69452D-0C3A-49D9-958B-69355EA365CD}" dt="2019-06-27T08:06:50.311" v="67" actId="478"/>
          <ac:spMkLst>
            <pc:docMk/>
            <pc:sldMk cId="1749691416" sldId="570"/>
            <ac:spMk id="7" creationId="{1ED3EF54-41EE-483B-9582-F0912B3C5CA8}"/>
          </ac:spMkLst>
        </pc:spChg>
        <pc:spChg chg="del">
          <ac:chgData name="Charles Eardley" userId="28595180-f665-4842-a7bd-aaeaa45888f5" providerId="ADAL" clId="{CB69452D-0C3A-49D9-958B-69355EA365CD}" dt="2019-06-27T08:05:08.312" v="31" actId="478"/>
          <ac:spMkLst>
            <pc:docMk/>
            <pc:sldMk cId="1749691416" sldId="570"/>
            <ac:spMk id="8" creationId="{FC8E3513-8203-4558-A175-5061722C53F3}"/>
          </ac:spMkLst>
        </pc:spChg>
        <pc:spChg chg="mod">
          <ac:chgData name="Charles Eardley" userId="28595180-f665-4842-a7bd-aaeaa45888f5" providerId="ADAL" clId="{CB69452D-0C3A-49D9-958B-69355EA365CD}" dt="2019-06-27T08:04:49.347" v="30" actId="20577"/>
          <ac:spMkLst>
            <pc:docMk/>
            <pc:sldMk cId="1749691416" sldId="570"/>
            <ac:spMk id="9" creationId="{5C11ECAC-FB5C-489C-937F-D8E08F84C846}"/>
          </ac:spMkLst>
        </pc:spChg>
        <pc:spChg chg="add del">
          <ac:chgData name="Charles Eardley" userId="28595180-f665-4842-a7bd-aaeaa45888f5" providerId="ADAL" clId="{CB69452D-0C3A-49D9-958B-69355EA365CD}" dt="2019-06-27T08:06:42.597" v="63"/>
          <ac:spMkLst>
            <pc:docMk/>
            <pc:sldMk cId="1749691416" sldId="570"/>
            <ac:spMk id="11" creationId="{F57390D2-F3DE-4298-8090-56B5F90C3533}"/>
          </ac:spMkLst>
        </pc:spChg>
        <pc:spChg chg="add del mod">
          <ac:chgData name="Charles Eardley" userId="28595180-f665-4842-a7bd-aaeaa45888f5" providerId="ADAL" clId="{CB69452D-0C3A-49D9-958B-69355EA365CD}" dt="2019-06-27T11:33:20.304" v="818" actId="478"/>
          <ac:spMkLst>
            <pc:docMk/>
            <pc:sldMk cId="1749691416" sldId="570"/>
            <ac:spMk id="12" creationId="{022B9D74-7D08-4B06-8AA7-C8F81D77344B}"/>
          </ac:spMkLst>
        </pc:spChg>
        <pc:spChg chg="add del mod">
          <ac:chgData name="Charles Eardley" userId="28595180-f665-4842-a7bd-aaeaa45888f5" providerId="ADAL" clId="{CB69452D-0C3A-49D9-958B-69355EA365CD}" dt="2019-06-27T08:07:12.012" v="74"/>
          <ac:spMkLst>
            <pc:docMk/>
            <pc:sldMk cId="1749691416" sldId="570"/>
            <ac:spMk id="13" creationId="{2F48D2C3-921D-469B-BF3F-25117BD5107D}"/>
          </ac:spMkLst>
        </pc:spChg>
        <pc:spChg chg="add del mod">
          <ac:chgData name="Charles Eardley" userId="28595180-f665-4842-a7bd-aaeaa45888f5" providerId="ADAL" clId="{CB69452D-0C3A-49D9-958B-69355EA365CD}" dt="2019-06-27T08:07:12.013" v="76"/>
          <ac:spMkLst>
            <pc:docMk/>
            <pc:sldMk cId="1749691416" sldId="570"/>
            <ac:spMk id="14" creationId="{FCD32105-4829-4B4E-9001-ED3D27EF83E0}"/>
          </ac:spMkLst>
        </pc:spChg>
        <pc:spChg chg="add del mod">
          <ac:chgData name="Charles Eardley" userId="28595180-f665-4842-a7bd-aaeaa45888f5" providerId="ADAL" clId="{CB69452D-0C3A-49D9-958B-69355EA365CD}" dt="2019-06-27T08:07:22.697" v="80" actId="478"/>
          <ac:spMkLst>
            <pc:docMk/>
            <pc:sldMk cId="1749691416" sldId="570"/>
            <ac:spMk id="15" creationId="{36A6BA0A-383E-4CB0-A66A-0AB5D887E25C}"/>
          </ac:spMkLst>
        </pc:spChg>
        <pc:picChg chg="add mod">
          <ac:chgData name="Charles Eardley" userId="28595180-f665-4842-a7bd-aaeaa45888f5" providerId="ADAL" clId="{CB69452D-0C3A-49D9-958B-69355EA365CD}" dt="2019-06-27T08:08:27.847" v="92" actId="1076"/>
          <ac:picMkLst>
            <pc:docMk/>
            <pc:sldMk cId="1749691416" sldId="570"/>
            <ac:picMk id="10" creationId="{240C7BE2-E29B-4F4B-AE73-7AF4BD22467E}"/>
          </ac:picMkLst>
        </pc:picChg>
      </pc:sldChg>
      <pc:sldChg chg="modSp add">
        <pc:chgData name="Charles Eardley" userId="28595180-f665-4842-a7bd-aaeaa45888f5" providerId="ADAL" clId="{CB69452D-0C3A-49D9-958B-69355EA365CD}" dt="2019-06-27T08:34:56.521" v="695" actId="20577"/>
        <pc:sldMkLst>
          <pc:docMk/>
          <pc:sldMk cId="1988661957" sldId="571"/>
        </pc:sldMkLst>
        <pc:spChg chg="mod">
          <ac:chgData name="Charles Eardley" userId="28595180-f665-4842-a7bd-aaeaa45888f5" providerId="ADAL" clId="{CB69452D-0C3A-49D9-958B-69355EA365CD}" dt="2019-06-27T08:34:56.521" v="695" actId="20577"/>
          <ac:spMkLst>
            <pc:docMk/>
            <pc:sldMk cId="1988661957" sldId="571"/>
            <ac:spMk id="19" creationId="{99721F7F-EAAE-4D83-A9EF-9F3012B1E360}"/>
          </ac:spMkLst>
        </pc:spChg>
      </pc:sldChg>
      <pc:sldChg chg="delSp modSp add">
        <pc:chgData name="Charles Eardley" userId="28595180-f665-4842-a7bd-aaeaa45888f5" providerId="ADAL" clId="{CB69452D-0C3A-49D9-958B-69355EA365CD}" dt="2019-06-27T08:36:34.915" v="730" actId="1076"/>
        <pc:sldMkLst>
          <pc:docMk/>
          <pc:sldMk cId="1732823219" sldId="572"/>
        </pc:sldMkLst>
        <pc:spChg chg="mod">
          <ac:chgData name="Charles Eardley" userId="28595180-f665-4842-a7bd-aaeaa45888f5" providerId="ADAL" clId="{CB69452D-0C3A-49D9-958B-69355EA365CD}" dt="2019-06-27T08:36:34.915" v="730" actId="1076"/>
          <ac:spMkLst>
            <pc:docMk/>
            <pc:sldMk cId="1732823219" sldId="572"/>
            <ac:spMk id="2" creationId="{4BD82474-960F-407F-BA35-09E93296AC8C}"/>
          </ac:spMkLst>
        </pc:spChg>
        <pc:spChg chg="del">
          <ac:chgData name="Charles Eardley" userId="28595180-f665-4842-a7bd-aaeaa45888f5" providerId="ADAL" clId="{CB69452D-0C3A-49D9-958B-69355EA365CD}" dt="2019-06-27T08:36:19.855" v="717" actId="478"/>
          <ac:spMkLst>
            <pc:docMk/>
            <pc:sldMk cId="1732823219" sldId="572"/>
            <ac:spMk id="3" creationId="{601F3779-7FB9-4FE7-B75A-1843DC559A02}"/>
          </ac:spMkLst>
        </pc:spChg>
        <pc:spChg chg="del">
          <ac:chgData name="Charles Eardley" userId="28595180-f665-4842-a7bd-aaeaa45888f5" providerId="ADAL" clId="{CB69452D-0C3A-49D9-958B-69355EA365CD}" dt="2019-06-27T08:36:19.855" v="717" actId="478"/>
          <ac:spMkLst>
            <pc:docMk/>
            <pc:sldMk cId="1732823219" sldId="572"/>
            <ac:spMk id="4" creationId="{951149A2-E736-44AD-90AE-FA06DCFF92CB}"/>
          </ac:spMkLst>
        </pc:spChg>
        <pc:spChg chg="del">
          <ac:chgData name="Charles Eardley" userId="28595180-f665-4842-a7bd-aaeaa45888f5" providerId="ADAL" clId="{CB69452D-0C3A-49D9-958B-69355EA365CD}" dt="2019-06-27T08:36:19.855" v="717" actId="478"/>
          <ac:spMkLst>
            <pc:docMk/>
            <pc:sldMk cId="1732823219" sldId="572"/>
            <ac:spMk id="5" creationId="{3CDD272A-4791-4AB7-B32F-50166B2CAD8A}"/>
          </ac:spMkLst>
        </pc:spChg>
        <pc:spChg chg="del">
          <ac:chgData name="Charles Eardley" userId="28595180-f665-4842-a7bd-aaeaa45888f5" providerId="ADAL" clId="{CB69452D-0C3A-49D9-958B-69355EA365CD}" dt="2019-06-27T08:36:19.855" v="717" actId="478"/>
          <ac:spMkLst>
            <pc:docMk/>
            <pc:sldMk cId="1732823219" sldId="572"/>
            <ac:spMk id="6" creationId="{A481B001-1369-4C96-8690-AD44E76427F9}"/>
          </ac:spMkLst>
        </pc:spChg>
        <pc:spChg chg="del">
          <ac:chgData name="Charles Eardley" userId="28595180-f665-4842-a7bd-aaeaa45888f5" providerId="ADAL" clId="{CB69452D-0C3A-49D9-958B-69355EA365CD}" dt="2019-06-27T08:36:19.855" v="717" actId="478"/>
          <ac:spMkLst>
            <pc:docMk/>
            <pc:sldMk cId="1732823219" sldId="572"/>
            <ac:spMk id="7" creationId="{DD4CF2D1-BD05-4130-964B-7C4651223196}"/>
          </ac:spMkLst>
        </pc:spChg>
        <pc:spChg chg="del">
          <ac:chgData name="Charles Eardley" userId="28595180-f665-4842-a7bd-aaeaa45888f5" providerId="ADAL" clId="{CB69452D-0C3A-49D9-958B-69355EA365CD}" dt="2019-06-27T08:36:19.855" v="717" actId="478"/>
          <ac:spMkLst>
            <pc:docMk/>
            <pc:sldMk cId="1732823219" sldId="572"/>
            <ac:spMk id="8" creationId="{465805FF-EAEC-4411-BB03-85EF485EF587}"/>
          </ac:spMkLst>
        </pc:spChg>
      </pc:sldChg>
      <pc:sldMasterChg chg="delSldLayout">
        <pc:chgData name="Charles Eardley" userId="28595180-f665-4842-a7bd-aaeaa45888f5" providerId="ADAL" clId="{CB69452D-0C3A-49D9-958B-69355EA365CD}" dt="2019-06-27T08:10:51.980" v="105" actId="2696"/>
        <pc:sldMasterMkLst>
          <pc:docMk/>
          <pc:sldMasterMk cId="3841985424" sldId="2147483648"/>
        </pc:sldMasterMkLst>
        <pc:sldLayoutChg chg="del">
          <pc:chgData name="Charles Eardley" userId="28595180-f665-4842-a7bd-aaeaa45888f5" providerId="ADAL" clId="{CB69452D-0C3A-49D9-958B-69355EA365CD}" dt="2019-06-27T08:10:51.980" v="105" actId="2696"/>
          <pc:sldLayoutMkLst>
            <pc:docMk/>
            <pc:sldMasterMk cId="3841985424" sldId="2147483648"/>
            <pc:sldLayoutMk cId="2889472054" sldId="2147483658"/>
          </pc:sldLayoutMkLst>
        </pc:sldLayoutChg>
      </pc:sldMasterChg>
    </pc:docChg>
  </pc:docChgLst>
</pc:chgInfo>
</file>

<file path=ppt/drawings/_rels/vmlDrawing1.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8C856-5224-4568-A190-56A6B352CD24}" type="datetimeFigureOut">
              <a:rPr lang="en-GB" smtClean="0"/>
              <a:t>27/06/2019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74FFDB-E6E7-494C-8DA1-5857F3259ADF}" type="slidenum">
              <a:rPr lang="en-GB" smtClean="0"/>
              <a:t>‹#›</a:t>
            </a:fld>
            <a:endParaRPr lang="en-GB"/>
          </a:p>
        </p:txBody>
      </p:sp>
    </p:spTree>
    <p:extLst>
      <p:ext uri="{BB962C8B-B14F-4D97-AF65-F5344CB8AC3E}">
        <p14:creationId xmlns:p14="http://schemas.microsoft.com/office/powerpoint/2010/main" val="2725258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4A98DC8E-831F-4F4F-AA07-8C6ED19D89E3}" type="slidenum">
              <a:rPr lang="en-US" smtClean="0"/>
              <a:t>1</a:t>
            </a:fld>
            <a:endParaRPr lang="en-US" dirty="0"/>
          </a:p>
        </p:txBody>
      </p:sp>
    </p:spTree>
    <p:extLst>
      <p:ext uri="{BB962C8B-B14F-4D97-AF65-F5344CB8AC3E}">
        <p14:creationId xmlns:p14="http://schemas.microsoft.com/office/powerpoint/2010/main" val="28176615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[Introduction from Annabel</a:t>
            </a:r>
            <a:r>
              <a:rPr lang="en-GB" baseline="0" dirty="0"/>
              <a:t> here</a:t>
            </a:r>
          </a:p>
          <a:p>
            <a:pPr marL="171450" indent="-171450">
              <a:buFontTx/>
              <a:buChar char="-"/>
            </a:pPr>
            <a:r>
              <a:rPr lang="en-GB" baseline="0" dirty="0"/>
              <a:t>Welcome </a:t>
            </a:r>
          </a:p>
          <a:p>
            <a:pPr marL="171450" marR="0" lvl="0" indent="-171450" algn="l" defTabSz="457200" rtl="0" eaLnBrk="1" fontAlgn="auto" latinLnBrk="0" hangingPunct="1">
              <a:lnSpc>
                <a:spcPct val="100000"/>
              </a:lnSpc>
              <a:spcBef>
                <a:spcPts val="0"/>
              </a:spcBef>
              <a:spcAft>
                <a:spcPts val="0"/>
              </a:spcAft>
              <a:buClrTx/>
              <a:buSzTx/>
              <a:buFontTx/>
              <a:buChar char="-"/>
              <a:tabLst/>
              <a:defRPr/>
            </a:pPr>
            <a:r>
              <a:rPr lang="en-GB" baseline="0" dirty="0"/>
              <a:t>Introduce speakers</a:t>
            </a:r>
          </a:p>
          <a:p>
            <a:pPr marL="171450" indent="-171450">
              <a:buFontTx/>
              <a:buChar char="-"/>
            </a:pPr>
            <a:r>
              <a:rPr lang="en-GB" baseline="0" dirty="0"/>
              <a:t>Q&amp;A at end </a:t>
            </a:r>
          </a:p>
          <a:p>
            <a:pPr marL="171450" indent="-171450">
              <a:buFontTx/>
              <a:buChar char="-"/>
            </a:pPr>
            <a:r>
              <a:rPr lang="en-GB" baseline="0" dirty="0"/>
              <a:t>Lines are muted, use Q&amp;A function</a:t>
            </a:r>
          </a:p>
          <a:p>
            <a:pPr marL="171450" indent="-171450">
              <a:buFontTx/>
              <a:buChar char="-"/>
            </a:pPr>
            <a:r>
              <a:rPr lang="en-GB" baseline="0" dirty="0"/>
              <a:t>Being recorded</a:t>
            </a:r>
          </a:p>
          <a:p>
            <a:pPr marL="171450" indent="-171450">
              <a:buFontTx/>
              <a:buChar char="-"/>
            </a:pPr>
            <a:r>
              <a:rPr lang="en-GB" baseline="0" dirty="0"/>
              <a:t>We’ll share the slides afterwards </a:t>
            </a:r>
          </a:p>
          <a:p>
            <a:pPr marL="171450" indent="-171450">
              <a:buFontTx/>
              <a:buChar char="-"/>
            </a:pPr>
            <a:r>
              <a:rPr lang="en-GB" baseline="0" dirty="0"/>
              <a:t>Over to…</a:t>
            </a:r>
          </a:p>
          <a:p>
            <a:endParaRPr lang="en-GB" dirty="0"/>
          </a:p>
        </p:txBody>
      </p:sp>
      <p:sp>
        <p:nvSpPr>
          <p:cNvPr id="4" name="Slide Number Placeholder 3"/>
          <p:cNvSpPr>
            <a:spLocks noGrp="1"/>
          </p:cNvSpPr>
          <p:nvPr>
            <p:ph type="sldNum" sz="quarter" idx="5"/>
          </p:nvPr>
        </p:nvSpPr>
        <p:spPr/>
        <p:txBody>
          <a:bodyPr/>
          <a:lstStyle/>
          <a:p>
            <a:fld id="{7674FFDB-E6E7-494C-8DA1-5857F3259ADF}" type="slidenum">
              <a:rPr lang="en-GB" smtClean="0"/>
              <a:t>2</a:t>
            </a:fld>
            <a:endParaRPr lang="en-GB"/>
          </a:p>
        </p:txBody>
      </p:sp>
    </p:spTree>
    <p:extLst>
      <p:ext uri="{BB962C8B-B14F-4D97-AF65-F5344CB8AC3E}">
        <p14:creationId xmlns:p14="http://schemas.microsoft.com/office/powerpoint/2010/main" val="2908935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A98DC8E-831F-4F4F-AA07-8C6ED19D89E3}" type="slidenum">
              <a:rPr lang="en-US" smtClean="0"/>
              <a:t>3</a:t>
            </a:fld>
            <a:endParaRPr lang="en-US" dirty="0"/>
          </a:p>
        </p:txBody>
      </p:sp>
    </p:spTree>
    <p:extLst>
      <p:ext uri="{BB962C8B-B14F-4D97-AF65-F5344CB8AC3E}">
        <p14:creationId xmlns:p14="http://schemas.microsoft.com/office/powerpoint/2010/main" val="4030236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Severe Industrial fire– statistical 1/3 business do not reopen,    (Building with fire protection 98 % of fires controlled with 1-3 sprinkler heads)</a:t>
            </a:r>
          </a:p>
        </p:txBody>
      </p:sp>
      <p:sp>
        <p:nvSpPr>
          <p:cNvPr id="4" name="Slide Number Placeholder 3"/>
          <p:cNvSpPr>
            <a:spLocks noGrp="1"/>
          </p:cNvSpPr>
          <p:nvPr>
            <p:ph type="sldNum" sz="quarter" idx="5"/>
          </p:nvPr>
        </p:nvSpPr>
        <p:spPr/>
        <p:txBody>
          <a:bodyPr/>
          <a:lstStyle/>
          <a:p>
            <a:fld id="{4A98DC8E-831F-4F4F-AA07-8C6ED19D89E3}" type="slidenum">
              <a:rPr lang="en-US" smtClean="0"/>
              <a:t>4</a:t>
            </a:fld>
            <a:endParaRPr lang="en-US" dirty="0"/>
          </a:p>
        </p:txBody>
      </p:sp>
    </p:spTree>
    <p:extLst>
      <p:ext uri="{BB962C8B-B14F-4D97-AF65-F5344CB8AC3E}">
        <p14:creationId xmlns:p14="http://schemas.microsoft.com/office/powerpoint/2010/main" val="3080626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emergency response expert can ask 100s of detailed questions however these give view of some important basic elements that show commitment to understanding emergency response elements: </a:t>
            </a:r>
          </a:p>
          <a:p>
            <a:pPr marL="171450" indent="-171450">
              <a:buFont typeface="Arial" panose="020B0604020202020204" pitchFamily="34" charset="0"/>
              <a:buChar char="•"/>
            </a:pPr>
            <a:r>
              <a:rPr lang="en-US" dirty="0"/>
              <a:t>Have we thought about and planned for emergencies</a:t>
            </a:r>
          </a:p>
          <a:p>
            <a:pPr marL="171450" indent="-171450">
              <a:buFont typeface="Arial" panose="020B0604020202020204" pitchFamily="34" charset="0"/>
              <a:buChar char="•"/>
            </a:pPr>
            <a:r>
              <a:rPr lang="en-US" dirty="0"/>
              <a:t>Facility emergency systems maintained</a:t>
            </a:r>
          </a:p>
          <a:p>
            <a:pPr marL="171450" indent="-171450">
              <a:buFont typeface="Arial" panose="020B0604020202020204" pitchFamily="34" charset="0"/>
              <a:buChar char="•"/>
            </a:pPr>
            <a:r>
              <a:rPr lang="en-US" dirty="0"/>
              <a:t>Are employees able to get to safe place</a:t>
            </a:r>
          </a:p>
          <a:p>
            <a:pPr marL="171450" indent="-171450">
              <a:buFont typeface="Arial" panose="020B0604020202020204" pitchFamily="34" charset="0"/>
              <a:buChar char="•"/>
            </a:pPr>
            <a:r>
              <a:rPr lang="en-US" dirty="0"/>
              <a:t>Are there SOPs and are they followed   </a:t>
            </a:r>
          </a:p>
          <a:p>
            <a:pPr lvl="0"/>
            <a:r>
              <a:rPr lang="en-US" sz="1200" kern="1200" dirty="0">
                <a:solidFill>
                  <a:schemeClr val="tx1"/>
                </a:solidFill>
                <a:effectLst/>
                <a:latin typeface="+mn-lt"/>
                <a:ea typeface="+mn-ea"/>
                <a:cs typeface="+mn-cs"/>
              </a:rPr>
              <a:t>Missing Two means of egress to safely exit - Emergency exit doors in locked condition? no evacuation routes– what are ideal requirements, maintenance &amp; best practices</a:t>
            </a:r>
          </a:p>
          <a:p>
            <a:pPr lvl="0"/>
            <a:r>
              <a:rPr lang="en-US" sz="1200" kern="1200" dirty="0">
                <a:solidFill>
                  <a:schemeClr val="tx1"/>
                </a:solidFill>
                <a:effectLst/>
                <a:latin typeface="+mn-lt"/>
                <a:ea typeface="+mn-ea"/>
                <a:cs typeface="+mn-cs"/>
              </a:rPr>
              <a:t>Automatic smoke detection &amp; Fire Alarm System –  importance why it required &amp; maintenance (sometimes facilities by-pass system due to some x reasons like false alarms?) &amp; best practices</a:t>
            </a:r>
          </a:p>
          <a:p>
            <a:pPr lvl="0"/>
            <a:r>
              <a:rPr lang="en-US" sz="1200" kern="1200" dirty="0">
                <a:solidFill>
                  <a:schemeClr val="tx1"/>
                </a:solidFill>
                <a:effectLst/>
                <a:latin typeface="+mn-lt"/>
                <a:ea typeface="+mn-ea"/>
                <a:cs typeface="+mn-cs"/>
              </a:rPr>
              <a:t>Evacuation drills – some best examples to tally people onsite </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4A98DC8E-831F-4F4F-AA07-8C6ED19D89E3}" type="slidenum">
              <a:rPr lang="en-US" smtClean="0"/>
              <a:t>6</a:t>
            </a:fld>
            <a:endParaRPr lang="en-US" dirty="0"/>
          </a:p>
        </p:txBody>
      </p:sp>
    </p:spTree>
    <p:extLst>
      <p:ext uri="{BB962C8B-B14F-4D97-AF65-F5344CB8AC3E}">
        <p14:creationId xmlns:p14="http://schemas.microsoft.com/office/powerpoint/2010/main" val="2299437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solidFill>
                  <a:schemeClr val="bg1">
                    <a:alpha val="60000"/>
                  </a:schemeClr>
                </a:solidFill>
              </a:rPr>
              <a:t>Preparing an emergency response plan is about knowing your risk.</a:t>
            </a:r>
          </a:p>
          <a:p>
            <a:endParaRPr lang="en-US" dirty="0"/>
          </a:p>
        </p:txBody>
      </p:sp>
      <p:sp>
        <p:nvSpPr>
          <p:cNvPr id="4" name="Slide Number Placeholder 3"/>
          <p:cNvSpPr>
            <a:spLocks noGrp="1"/>
          </p:cNvSpPr>
          <p:nvPr>
            <p:ph type="sldNum" sz="quarter" idx="5"/>
          </p:nvPr>
        </p:nvSpPr>
        <p:spPr/>
        <p:txBody>
          <a:bodyPr/>
          <a:lstStyle/>
          <a:p>
            <a:fld id="{4A98DC8E-831F-4F4F-AA07-8C6ED19D89E3}" type="slidenum">
              <a:rPr lang="en-US" smtClean="0"/>
              <a:t>7</a:t>
            </a:fld>
            <a:endParaRPr lang="en-US" dirty="0"/>
          </a:p>
        </p:txBody>
      </p:sp>
    </p:spTree>
    <p:extLst>
      <p:ext uri="{BB962C8B-B14F-4D97-AF65-F5344CB8AC3E}">
        <p14:creationId xmlns:p14="http://schemas.microsoft.com/office/powerpoint/2010/main" val="24422909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Electricity--- Argentina recent event that impacted significant part of the country, is that something to prepare for?  Puerto Rico power reliability as an example of low reliability and what business sometime do.</a:t>
            </a:r>
          </a:p>
        </p:txBody>
      </p:sp>
      <p:sp>
        <p:nvSpPr>
          <p:cNvPr id="4" name="Slide Number Placeholder 3"/>
          <p:cNvSpPr>
            <a:spLocks noGrp="1"/>
          </p:cNvSpPr>
          <p:nvPr>
            <p:ph type="sldNum" sz="quarter" idx="5"/>
          </p:nvPr>
        </p:nvSpPr>
        <p:spPr/>
        <p:txBody>
          <a:bodyPr/>
          <a:lstStyle/>
          <a:p>
            <a:fld id="{4A98DC8E-831F-4F4F-AA07-8C6ED19D89E3}" type="slidenum">
              <a:rPr lang="en-US" smtClean="0"/>
              <a:t>8</a:t>
            </a:fld>
            <a:endParaRPr lang="en-US" dirty="0"/>
          </a:p>
        </p:txBody>
      </p:sp>
    </p:spTree>
    <p:extLst>
      <p:ext uri="{BB962C8B-B14F-4D97-AF65-F5344CB8AC3E}">
        <p14:creationId xmlns:p14="http://schemas.microsoft.com/office/powerpoint/2010/main" val="19310906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98DC8E-831F-4F4F-AA07-8C6ED19D89E3}" type="slidenum">
              <a:rPr lang="en-US" smtClean="0"/>
              <a:t>10</a:t>
            </a:fld>
            <a:endParaRPr lang="en-US" dirty="0"/>
          </a:p>
        </p:txBody>
      </p:sp>
    </p:spTree>
    <p:extLst>
      <p:ext uri="{BB962C8B-B14F-4D97-AF65-F5344CB8AC3E}">
        <p14:creationId xmlns:p14="http://schemas.microsoft.com/office/powerpoint/2010/main" val="2816717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solidFill>
                  <a:schemeClr val="bg1">
                    <a:alpha val="60000"/>
                  </a:schemeClr>
                </a:solidFill>
              </a:rPr>
              <a:t>Preparing an emergency response plan is about knowing your risk.</a:t>
            </a:r>
          </a:p>
          <a:p>
            <a:endParaRPr lang="en-US" dirty="0"/>
          </a:p>
        </p:txBody>
      </p:sp>
      <p:sp>
        <p:nvSpPr>
          <p:cNvPr id="4" name="Slide Number Placeholder 3"/>
          <p:cNvSpPr>
            <a:spLocks noGrp="1"/>
          </p:cNvSpPr>
          <p:nvPr>
            <p:ph type="sldNum" sz="quarter" idx="5"/>
          </p:nvPr>
        </p:nvSpPr>
        <p:spPr/>
        <p:txBody>
          <a:bodyPr/>
          <a:lstStyle/>
          <a:p>
            <a:fld id="{4A98DC8E-831F-4F4F-AA07-8C6ED19D89E3}" type="slidenum">
              <a:rPr lang="en-US" smtClean="0"/>
              <a:t>13</a:t>
            </a:fld>
            <a:endParaRPr lang="en-US" dirty="0"/>
          </a:p>
        </p:txBody>
      </p:sp>
    </p:spTree>
    <p:extLst>
      <p:ext uri="{BB962C8B-B14F-4D97-AF65-F5344CB8AC3E}">
        <p14:creationId xmlns:p14="http://schemas.microsoft.com/office/powerpoint/2010/main" val="12588633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98DC8E-831F-4F4F-AA07-8C6ED19D89E3}" type="slidenum">
              <a:rPr lang="en-US" smtClean="0"/>
              <a:t>14</a:t>
            </a:fld>
            <a:endParaRPr lang="en-US" dirty="0"/>
          </a:p>
        </p:txBody>
      </p:sp>
    </p:spTree>
    <p:extLst>
      <p:ext uri="{BB962C8B-B14F-4D97-AF65-F5344CB8AC3E}">
        <p14:creationId xmlns:p14="http://schemas.microsoft.com/office/powerpoint/2010/main" val="38529562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solidFill>
                  <a:schemeClr val="bg1">
                    <a:alpha val="60000"/>
                  </a:schemeClr>
                </a:solidFill>
              </a:rPr>
              <a:t>Preparing an emergency response plan is about knowing your risk.</a:t>
            </a:r>
          </a:p>
          <a:p>
            <a:endParaRPr lang="en-US" dirty="0"/>
          </a:p>
        </p:txBody>
      </p:sp>
      <p:sp>
        <p:nvSpPr>
          <p:cNvPr id="4" name="Slide Number Placeholder 3"/>
          <p:cNvSpPr>
            <a:spLocks noGrp="1"/>
          </p:cNvSpPr>
          <p:nvPr>
            <p:ph type="sldNum" sz="quarter" idx="5"/>
          </p:nvPr>
        </p:nvSpPr>
        <p:spPr/>
        <p:txBody>
          <a:bodyPr/>
          <a:lstStyle/>
          <a:p>
            <a:fld id="{4A98DC8E-831F-4F4F-AA07-8C6ED19D89E3}" type="slidenum">
              <a:rPr lang="en-US" smtClean="0"/>
              <a:t>16</a:t>
            </a:fld>
            <a:endParaRPr lang="en-US" dirty="0"/>
          </a:p>
        </p:txBody>
      </p:sp>
    </p:spTree>
    <p:extLst>
      <p:ext uri="{BB962C8B-B14F-4D97-AF65-F5344CB8AC3E}">
        <p14:creationId xmlns:p14="http://schemas.microsoft.com/office/powerpoint/2010/main" val="18751850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ask questions by</a:t>
            </a:r>
            <a:r>
              <a:rPr lang="en-GB" baseline="0" dirty="0"/>
              <a:t> typing them into the </a:t>
            </a:r>
            <a:r>
              <a:rPr lang="en-GB" dirty="0"/>
              <a:t>Q&amp;A</a:t>
            </a:r>
            <a:r>
              <a:rPr lang="en-GB" baseline="0" dirty="0"/>
              <a:t> function on your screen </a:t>
            </a:r>
            <a:endParaRPr lang="en-GB" dirty="0"/>
          </a:p>
        </p:txBody>
      </p:sp>
      <p:sp>
        <p:nvSpPr>
          <p:cNvPr id="4" name="Slide Number Placeholder 3"/>
          <p:cNvSpPr>
            <a:spLocks noGrp="1"/>
          </p:cNvSpPr>
          <p:nvPr>
            <p:ph type="sldNum" sz="quarter" idx="10"/>
          </p:nvPr>
        </p:nvSpPr>
        <p:spPr/>
        <p:txBody>
          <a:bodyPr/>
          <a:lstStyle/>
          <a:p>
            <a:fld id="{4A98DC8E-831F-4F4F-AA07-8C6ED19D89E3}" type="slidenum">
              <a:rPr lang="en-US" smtClean="0"/>
              <a:t>18</a:t>
            </a:fld>
            <a:endParaRPr lang="en-US" dirty="0"/>
          </a:p>
        </p:txBody>
      </p:sp>
    </p:spTree>
    <p:extLst>
      <p:ext uri="{BB962C8B-B14F-4D97-AF65-F5344CB8AC3E}">
        <p14:creationId xmlns:p14="http://schemas.microsoft.com/office/powerpoint/2010/main" val="908573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a:t>ICS Structure</a:t>
            </a:r>
          </a:p>
          <a:p>
            <a:endParaRPr lang="en-US" dirty="0"/>
          </a:p>
          <a:p>
            <a:r>
              <a:rPr lang="en-US" dirty="0"/>
              <a:t>This is what a full ICS structure might look like for a major event. The organizational model expands to match the needs of the crisis event. Ideally, leaders with key assignments limit their span of control to 2 to 7 persons to maintain a high degree of functionality</a:t>
            </a:r>
            <a:r>
              <a:rPr lang="en-US" baseline="0" dirty="0"/>
              <a:t>.</a:t>
            </a:r>
            <a:endParaRPr lang="en-US" dirty="0"/>
          </a:p>
        </p:txBody>
      </p:sp>
      <p:sp>
        <p:nvSpPr>
          <p:cNvPr id="4" name="Slide Number Placeholder 3"/>
          <p:cNvSpPr>
            <a:spLocks noGrp="1"/>
          </p:cNvSpPr>
          <p:nvPr>
            <p:ph type="sldNum" sz="quarter" idx="10"/>
          </p:nvPr>
        </p:nvSpPr>
        <p:spPr/>
        <p:txBody>
          <a:bodyPr/>
          <a:lstStyle/>
          <a:p>
            <a:pPr>
              <a:defRPr/>
            </a:pPr>
            <a:fld id="{45BECD9E-26B9-43A1-AFB7-E294D2E000AF}" type="slidenum">
              <a:rPr lang="en-US" smtClean="0"/>
              <a:pPr>
                <a:defRPr/>
              </a:pPr>
              <a:t>23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a:t>Example: ICS - Major Fire Crisis</a:t>
            </a:r>
          </a:p>
          <a:p>
            <a:endParaRPr lang="en-US" b="1" dirty="0"/>
          </a:p>
          <a:p>
            <a:r>
              <a:rPr lang="en-US" b="0" dirty="0"/>
              <a:t>Consider</a:t>
            </a:r>
            <a:r>
              <a:rPr lang="en-US" b="0" baseline="0" dirty="0"/>
              <a:t> the impacts of a major fire that caused significant damage and potential for serious business interruption. If the fire event were to last for more than one day, consider the importance of establishing a communication structure that assured that the Incident </a:t>
            </a:r>
            <a:r>
              <a:rPr lang="en-US" dirty="0"/>
              <a:t>S</a:t>
            </a:r>
            <a:r>
              <a:rPr lang="en-US" b="0" baseline="0" dirty="0"/>
              <a:t>cene </a:t>
            </a:r>
            <a:r>
              <a:rPr lang="en-US" dirty="0"/>
              <a:t>M</a:t>
            </a:r>
            <a:r>
              <a:rPr lang="en-US" b="0" baseline="0" dirty="0"/>
              <a:t>anager connected with the Site Crisis Management Team, and they in turn with the BU Crisis Management Team. The on-going information flow would have to channel through pre-determined leaders in each group, in essence, managing the event like a “project” through an organizational chart.</a:t>
            </a:r>
            <a:endParaRPr lang="en-US" b="0" dirty="0"/>
          </a:p>
        </p:txBody>
      </p:sp>
      <p:sp>
        <p:nvSpPr>
          <p:cNvPr id="4" name="Slide Number Placeholder 3"/>
          <p:cNvSpPr>
            <a:spLocks noGrp="1"/>
          </p:cNvSpPr>
          <p:nvPr>
            <p:ph type="sldNum" sz="quarter" idx="10"/>
          </p:nvPr>
        </p:nvSpPr>
        <p:spPr/>
        <p:txBody>
          <a:bodyPr/>
          <a:lstStyle/>
          <a:p>
            <a:pPr>
              <a:defRPr/>
            </a:pPr>
            <a:fld id="{45BECD9E-26B9-43A1-AFB7-E294D2E000AF}" type="slidenum">
              <a:rPr lang="en-US" smtClean="0"/>
              <a:pPr>
                <a:defRPr/>
              </a:pPr>
              <a:t>24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5.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1.xml"/><Relationship Id="rId6" Type="http://schemas.openxmlformats.org/officeDocument/2006/relationships/hyperlink" Target="https://pscinitiative.org/home" TargetMode="External"/><Relationship Id="rId11" Type="http://schemas.openxmlformats.org/officeDocument/2006/relationships/image" Target="../media/image12.png"/><Relationship Id="rId5" Type="http://schemas.openxmlformats.org/officeDocument/2006/relationships/image" Target="../media/image7.svg"/><Relationship Id="rId15" Type="http://schemas.openxmlformats.org/officeDocument/2006/relationships/image" Target="../media/image14.svg"/><Relationship Id="rId10" Type="http://schemas.openxmlformats.org/officeDocument/2006/relationships/image" Target="../media/image11.svg"/><Relationship Id="rId4" Type="http://schemas.openxmlformats.org/officeDocument/2006/relationships/image" Target="../media/image6.png"/><Relationship Id="rId9" Type="http://schemas.openxmlformats.org/officeDocument/2006/relationships/image" Target="../media/image10.png"/><Relationship Id="rId1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hasCustomPrompt="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Title of webinar</a:t>
            </a:r>
            <a:endParaRPr lang="en-GB" dirty="0"/>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1" y="336478"/>
            <a:ext cx="3139591" cy="785885"/>
          </a:xfrm>
          <a:prstGeom prst="rect">
            <a:avLst/>
          </a:prstGeom>
        </p:spPr>
      </p:pic>
      <p:sp>
        <p:nvSpPr>
          <p:cNvPr id="9" name="TextBox 8">
            <a:extLst>
              <a:ext uri="{FF2B5EF4-FFF2-40B4-BE49-F238E27FC236}">
                <a16:creationId xmlns:a16="http://schemas.microsoft.com/office/drawing/2014/main" id="{B904614F-BC15-4D99-B31E-9C9C474AE62F}"/>
              </a:ext>
            </a:extLst>
          </p:cNvPr>
          <p:cNvSpPr txBox="1"/>
          <p:nvPr userDrawn="1"/>
        </p:nvSpPr>
        <p:spPr>
          <a:xfrm>
            <a:off x="513841" y="2031353"/>
            <a:ext cx="10029825" cy="1311128"/>
          </a:xfrm>
          <a:prstGeom prst="rect">
            <a:avLst/>
          </a:prstGeom>
          <a:noFill/>
        </p:spPr>
        <p:txBody>
          <a:bodyPr wrap="square" rtlCol="0">
            <a:spAutoFit/>
          </a:bodyPr>
          <a:lstStyle/>
          <a:p>
            <a:pPr algn="l" defTabSz="914400" rtl="0" eaLnBrk="1" latinLnBrk="0" hangingPunct="1">
              <a:lnSpc>
                <a:spcPct val="90000"/>
              </a:lnSpc>
              <a:spcBef>
                <a:spcPct val="0"/>
              </a:spcBef>
              <a:buNone/>
            </a:pPr>
            <a:r>
              <a:rPr lang="en-US" sz="4400" kern="1200" dirty="0">
                <a:solidFill>
                  <a:srgbClr val="F8652E"/>
                </a:solidFill>
                <a:latin typeface="+mj-lt"/>
                <a:ea typeface="+mj-ea"/>
                <a:cs typeface="+mj-cs"/>
              </a:rPr>
              <a:t>PHARMACEUTICAL SUPPLY CHAIN INITIATIVE (PSCI) WEBINAR:</a:t>
            </a:r>
            <a:endParaRPr lang="en-GB" sz="4400" kern="1200" dirty="0">
              <a:solidFill>
                <a:srgbClr val="F8652E"/>
              </a:solidFill>
              <a:latin typeface="+mj-lt"/>
              <a:ea typeface="+mj-ea"/>
              <a:cs typeface="+mj-cs"/>
            </a:endParaRPr>
          </a:p>
        </p:txBody>
      </p:sp>
    </p:spTree>
    <p:extLst>
      <p:ext uri="{BB962C8B-B14F-4D97-AF65-F5344CB8AC3E}">
        <p14:creationId xmlns:p14="http://schemas.microsoft.com/office/powerpoint/2010/main" val="306441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dirty="0"/>
              <a:t>CLICK TO EDIT TITLE</a:t>
            </a:r>
            <a:endParaRPr lang="en-GB" dirty="0"/>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41687" y="6334124"/>
            <a:ext cx="4114800" cy="365125"/>
          </a:xfrm>
          <a:prstGeom prst="rect">
            <a:avLst/>
          </a:prstGeom>
        </p:spPr>
        <p:txBody>
          <a:bodyPr/>
          <a:lstStyle/>
          <a:p>
            <a:r>
              <a:rPr lang="en-GB"/>
              <a:t>EMERGENCY PREPAREDNESS AND RESPONSE</a:t>
            </a: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09927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a:xfrm>
            <a:off x="813112" y="6338913"/>
            <a:ext cx="4114800" cy="365125"/>
          </a:xfrm>
          <a:prstGeom prst="rect">
            <a:avLst/>
          </a:prstGeom>
        </p:spPr>
        <p:txBody>
          <a:bodyPr/>
          <a:lstStyle/>
          <a:p>
            <a:r>
              <a:rPr lang="en-GB"/>
              <a:t>EMERGENCY PREPAREDNESS AND RESPONSE</a:t>
            </a:r>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a:xfrm>
            <a:off x="8970264" y="6356350"/>
            <a:ext cx="2743200" cy="365125"/>
          </a:xfrm>
          <a:prstGeom prst="rect">
            <a:avLst/>
          </a:prstGeom>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dirty="0"/>
          </a:p>
        </p:txBody>
      </p:sp>
    </p:spTree>
    <p:extLst>
      <p:ext uri="{BB962C8B-B14F-4D97-AF65-F5344CB8AC3E}">
        <p14:creationId xmlns:p14="http://schemas.microsoft.com/office/powerpoint/2010/main" val="3500338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dirty="0"/>
              <a:t>CLICK TO EDIT TITLE</a:t>
            </a:r>
            <a:endParaRPr lang="en-GB" dirty="0"/>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dirty="0">
                <a:latin typeface="Calibri" panose="020F0502020204030204" pitchFamily="34" charset="0"/>
                <a:cs typeface="Calibri" panose="020F0502020204030204" pitchFamily="34" charset="0"/>
              </a:rPr>
              <a:t>CLICK TO ADD CURRENT SECTION TITLE</a:t>
            </a:r>
            <a:endParaRPr lang="en-GB" dirty="0"/>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dirty="0">
                <a:latin typeface="Calibri" panose="020F0502020204030204" pitchFamily="34" charset="0"/>
                <a:cs typeface="Calibri" panose="020F0502020204030204" pitchFamily="34" charset="0"/>
              </a:rPr>
              <a:t>CLICK TO ADD SECTION TITLE</a:t>
            </a:r>
            <a:endParaRPr lang="en-GB" dirty="0"/>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3693929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a:xfrm>
            <a:off x="813112" y="6338913"/>
            <a:ext cx="4114800" cy="365125"/>
          </a:xfrm>
          <a:prstGeom prst="rect">
            <a:avLst/>
          </a:prstGeom>
        </p:spPr>
        <p:txBody>
          <a:bodyPr/>
          <a:lstStyle/>
          <a:p>
            <a:r>
              <a:rPr lang="en-GB"/>
              <a:t>EMERGENCY PREPAREDNESS AND RESPONSE</a:t>
            </a:r>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4123747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a:prstGeom prst="rect">
            <a:avLst/>
          </a:prstGeom>
        </p:spPr>
        <p:txBody>
          <a:bodyPr/>
          <a:lstStyle/>
          <a:p>
            <a:r>
              <a:rPr lang="en-GB"/>
              <a:t>EMERGENCY PREPAREDNESS AND RESPONSE</a:t>
            </a:r>
          </a:p>
        </p:txBody>
      </p:sp>
    </p:spTree>
    <p:extLst>
      <p:ext uri="{BB962C8B-B14F-4D97-AF65-F5344CB8AC3E}">
        <p14:creationId xmlns:p14="http://schemas.microsoft.com/office/powerpoint/2010/main" val="4257672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a:prstGeom prst="rect">
            <a:avLst/>
          </a:prstGeom>
        </p:spPr>
        <p:txBody>
          <a:bodyPr/>
          <a:lstStyle/>
          <a:p>
            <a:r>
              <a:rPr lang="en-GB"/>
              <a:t>EMERGENCY PREPAREDNESS AND RESPONSE</a:t>
            </a:r>
          </a:p>
        </p:txBody>
      </p:sp>
    </p:spTree>
    <p:extLst>
      <p:ext uri="{BB962C8B-B14F-4D97-AF65-F5344CB8AC3E}">
        <p14:creationId xmlns:p14="http://schemas.microsoft.com/office/powerpoint/2010/main" val="168295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a:prstGeom prst="rect">
            <a:avLst/>
          </a:prstGeom>
        </p:spPr>
        <p:txBody>
          <a:bodyPr/>
          <a:lstStyle/>
          <a:p>
            <a:r>
              <a:rPr lang="en-GB"/>
              <a:t>EMERGENCY PREPAREDNESS AND RESPONSE</a:t>
            </a:r>
          </a:p>
        </p:txBody>
      </p:sp>
      <p:sp>
        <p:nvSpPr>
          <p:cNvPr id="7" name="TextBox 6">
            <a:extLst>
              <a:ext uri="{FF2B5EF4-FFF2-40B4-BE49-F238E27FC236}">
                <a16:creationId xmlns:a16="http://schemas.microsoft.com/office/drawing/2014/main" id="{6018A727-8243-43AD-A305-B99E252C80AD}"/>
              </a:ext>
            </a:extLst>
          </p:cNvPr>
          <p:cNvSpPr txBox="1"/>
          <p:nvPr userDrawn="1"/>
        </p:nvSpPr>
        <p:spPr>
          <a:xfrm>
            <a:off x="450000" y="6381416"/>
            <a:ext cx="611925" cy="276999"/>
          </a:xfrm>
          <a:prstGeom prst="rect">
            <a:avLst/>
          </a:prstGeom>
          <a:noFill/>
        </p:spPr>
        <p:txBody>
          <a:bodyPr wrap="square" rtlCol="0">
            <a:spAutoFit/>
          </a:bodyPr>
          <a:lstStyle/>
          <a:p>
            <a:r>
              <a:rPr lang="en-GB" sz="1200" dirty="0">
                <a:solidFill>
                  <a:srgbClr val="F8652E"/>
                </a:solidFill>
                <a:latin typeface="+mj-lt"/>
              </a:rPr>
              <a:t>PSCI</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6E50AF6F-314C-4E9F-BE50-1C2F86FAC91F}"/>
              </a:ext>
            </a:extLst>
          </p:cNvPr>
          <p:cNvSpPr txBox="1"/>
          <p:nvPr userDrawn="1"/>
        </p:nvSpPr>
        <p:spPr>
          <a:xfrm>
            <a:off x="450000" y="6382976"/>
            <a:ext cx="611925" cy="276999"/>
          </a:xfrm>
          <a:prstGeom prst="rect">
            <a:avLst/>
          </a:prstGeom>
          <a:noFill/>
        </p:spPr>
        <p:txBody>
          <a:bodyPr wrap="square" rtlCol="0">
            <a:spAutoFit/>
          </a:bodyPr>
          <a:lstStyle/>
          <a:p>
            <a:r>
              <a:rPr lang="en-GB" sz="1200" dirty="0">
                <a:solidFill>
                  <a:srgbClr val="F8652E"/>
                </a:solidFill>
                <a:latin typeface="+mj-lt"/>
              </a:rPr>
              <a:t>PSCI</a:t>
            </a:r>
          </a:p>
        </p:txBody>
      </p:sp>
      <p:pic>
        <p:nvPicPr>
          <p:cNvPr id="10" name="Graphic 9">
            <a:extLst>
              <a:ext uri="{FF2B5EF4-FFF2-40B4-BE49-F238E27FC236}">
                <a16:creationId xmlns:a16="http://schemas.microsoft.com/office/drawing/2014/main" id="{42547A82-4939-4AFE-BC81-EAFC14F9544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09FAAD69-53BA-4800-B05F-24E301D0A91E}"/>
              </a:ext>
            </a:extLst>
          </p:cNvPr>
          <p:cNvSpPr txBox="1"/>
          <p:nvPr userDrawn="1"/>
        </p:nvSpPr>
        <p:spPr>
          <a:xfrm>
            <a:off x="9909864" y="6382976"/>
            <a:ext cx="1331882" cy="276999"/>
          </a:xfrm>
          <a:prstGeom prst="rect">
            <a:avLst/>
          </a:prstGeom>
          <a:noFill/>
        </p:spPr>
        <p:txBody>
          <a:bodyPr wrap="square" rtlCol="0">
            <a:spAutoFit/>
          </a:bodyPr>
          <a:lstStyle/>
          <a:p>
            <a:r>
              <a:rPr lang="en-GB" sz="1200" dirty="0">
                <a:solidFill>
                  <a:srgbClr val="848484"/>
                </a:solidFill>
                <a:latin typeface="+mj-lt"/>
              </a:rPr>
              <a:t>@</a:t>
            </a:r>
            <a:r>
              <a:rPr lang="en-GB" sz="1200" dirty="0" err="1">
                <a:solidFill>
                  <a:srgbClr val="848484"/>
                </a:solidFill>
                <a:latin typeface="+mj-lt"/>
              </a:rPr>
              <a:t>PSCInitiative</a:t>
            </a:r>
            <a:endParaRPr lang="en-GB" sz="1200" dirty="0">
              <a:solidFill>
                <a:srgbClr val="848484"/>
              </a:solidFill>
              <a:latin typeface="+mj-lt"/>
            </a:endParaRPr>
          </a:p>
        </p:txBody>
      </p:sp>
    </p:spTree>
    <p:extLst>
      <p:ext uri="{BB962C8B-B14F-4D97-AF65-F5344CB8AC3E}">
        <p14:creationId xmlns:p14="http://schemas.microsoft.com/office/powerpoint/2010/main" val="2147709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a:xfrm>
            <a:off x="813112" y="6338913"/>
            <a:ext cx="4114800" cy="365125"/>
          </a:xfrm>
          <a:prstGeom prst="rect">
            <a:avLst/>
          </a:prstGeom>
        </p:spPr>
        <p:txBody>
          <a:bodyPr/>
          <a:lstStyle/>
          <a:p>
            <a:r>
              <a:rPr lang="en-GB"/>
              <a:t>EMERGENCY PREPAREDNESS AND RESPONSE</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a:xfrm>
            <a:off x="8970264" y="6356350"/>
            <a:ext cx="2743200" cy="365125"/>
          </a:xfrm>
          <a:prstGeom prst="rect">
            <a:avLst/>
          </a:prstGeom>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2123658"/>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LLP</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100" b="1">
                <a:solidFill>
                  <a:srgbClr val="5A5A5A"/>
                </a:solidFill>
              </a:rPr>
              <a:t>+55 (11) 94486 6315</a:t>
            </a: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a:solidFill>
                <a:srgbClr val="848489"/>
              </a:solidFill>
            </a:endParaRPr>
          </a:p>
          <a:p>
            <a:endParaRPr lang="en-US" sz="1100">
              <a:solidFill>
                <a:srgbClr val="5A5A5A"/>
              </a:solidFill>
            </a:endParaRPr>
          </a:p>
        </p:txBody>
      </p:sp>
      <p:pic>
        <p:nvPicPr>
          <p:cNvPr id="7" name="Picture 6" descr="Carnstone_logo_RGB.png">
            <a:extLst>
              <a:ext uri="{FF2B5EF4-FFF2-40B4-BE49-F238E27FC236}">
                <a16:creationId xmlns:a16="http://schemas.microsoft.com/office/drawing/2014/main" id="{FB1B7D2F-2B78-4393-9BDC-15699F8C9580}"/>
              </a:ext>
            </a:extLst>
          </p:cNvPr>
          <p:cNvPicPr>
            <a:picLocks noChangeAspect="1"/>
          </p:cNvPicPr>
          <p:nvPr userDrawn="1"/>
        </p:nvPicPr>
        <p:blipFill>
          <a:blip r:embed="rId3" cstate="print"/>
          <a:stretch>
            <a:fillRect/>
          </a:stretch>
        </p:blipFill>
        <p:spPr>
          <a:xfrm>
            <a:off x="3998897" y="5561082"/>
            <a:ext cx="1864639" cy="539999"/>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dirty="0">
                <a:solidFill>
                  <a:srgbClr val="5A5A5A"/>
                </a:solidFill>
                <a:latin typeface="+mn-lt"/>
                <a:ea typeface="+mn-ea"/>
                <a:cs typeface="+mn-cs"/>
              </a:rPr>
              <a:t>About the Secretariat</a:t>
            </a:r>
          </a:p>
          <a:p>
            <a:r>
              <a:rPr lang="en-GB" sz="1100" b="0" i="0" u="none" strike="noStrike" kern="1200" baseline="0" dirty="0">
                <a:solidFill>
                  <a:srgbClr val="5A5A5A"/>
                </a:solidFill>
                <a:latin typeface="+mn-lt"/>
                <a:ea typeface="+mn-ea"/>
                <a:cs typeface="+mn-cs"/>
              </a:rPr>
              <a:t>Carnstone Partners Ltd is an independent management consultancy,</a:t>
            </a:r>
          </a:p>
          <a:p>
            <a:r>
              <a:rPr lang="en-GB" sz="1100" b="0" i="0" u="none" strike="noStrike" kern="1200" baseline="0" dirty="0">
                <a:solidFill>
                  <a:srgbClr val="5A5A5A"/>
                </a:solidFill>
                <a:latin typeface="+mn-lt"/>
                <a:ea typeface="+mn-ea"/>
                <a:cs typeface="+mn-cs"/>
              </a:rPr>
              <a:t>specialising in corporate responsibility and sustainability, with a long</a:t>
            </a:r>
          </a:p>
          <a:p>
            <a:r>
              <a:rPr lang="en-GB" sz="1100" b="0" i="0" u="none" strike="noStrike" kern="1200" baseline="0" dirty="0">
                <a:solidFill>
                  <a:srgbClr val="5A5A5A"/>
                </a:solidFill>
                <a:latin typeface="+mn-lt"/>
                <a:ea typeface="+mn-ea"/>
                <a:cs typeface="+mn-cs"/>
              </a:rPr>
              <a:t>track record in running industry groups.</a:t>
            </a:r>
            <a:endParaRPr lang="en-GB" sz="1100" dirty="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1" y="2415238"/>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400" rtl="0" eaLnBrk="1" fontAlgn="auto" latinLnBrk="0" hangingPunct="1">
              <a:lnSpc>
                <a:spcPct val="100000"/>
              </a:lnSpc>
              <a:spcBef>
                <a:spcPts val="0"/>
              </a:spcBef>
              <a:spcAft>
                <a:spcPts val="0"/>
              </a:spcAft>
              <a:buClrTx/>
              <a:buSzTx/>
              <a:buFontTx/>
              <a:buNone/>
              <a:tabLst/>
              <a:defRPr/>
            </a:pPr>
            <a:r>
              <a:rPr lang="is-IS" sz="1200" b="1">
                <a:solidFill>
                  <a:srgbClr val="5A5A5A"/>
                </a:solidFill>
              </a:rPr>
              <a:t>+55 (11) 94486 6315</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2668678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sv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47632"/>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a:t>EMERGENCY PREPAREDNESS AND RESPONSE</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8970264" y="6347632"/>
            <a:ext cx="2743200" cy="365125"/>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1416"/>
            <a:ext cx="611925" cy="276999"/>
          </a:xfrm>
          <a:prstGeom prst="rect">
            <a:avLst/>
          </a:prstGeom>
          <a:noFill/>
        </p:spPr>
        <p:txBody>
          <a:bodyPr wrap="square" rtlCol="0">
            <a:spAutoFit/>
          </a:bodyPr>
          <a:lstStyle/>
          <a:p>
            <a:r>
              <a:rPr lang="en-GB" sz="1200" dirty="0">
                <a:solidFill>
                  <a:srgbClr val="F8652E"/>
                </a:solidFill>
                <a:latin typeface="+mj-lt"/>
              </a:rPr>
              <a:t>PSCI</a:t>
            </a:r>
          </a:p>
        </p:txBody>
      </p:sp>
      <p:sp>
        <p:nvSpPr>
          <p:cNvPr id="20" name="TextBox 19">
            <a:extLst>
              <a:ext uri="{FF2B5EF4-FFF2-40B4-BE49-F238E27FC236}">
                <a16:creationId xmlns:a16="http://schemas.microsoft.com/office/drawing/2014/main" id="{8829FA1E-F2E4-42D9-9793-A913CF4F0595}"/>
              </a:ext>
            </a:extLst>
          </p:cNvPr>
          <p:cNvSpPr txBox="1"/>
          <p:nvPr userDrawn="1"/>
        </p:nvSpPr>
        <p:spPr>
          <a:xfrm>
            <a:off x="450000" y="6391695"/>
            <a:ext cx="611925" cy="276999"/>
          </a:xfrm>
          <a:prstGeom prst="rect">
            <a:avLst/>
          </a:prstGeom>
          <a:noFill/>
        </p:spPr>
        <p:txBody>
          <a:bodyPr wrap="square" rtlCol="0">
            <a:spAutoFit/>
          </a:bodyPr>
          <a:lstStyle/>
          <a:p>
            <a:r>
              <a:rPr lang="en-GB" sz="1200" dirty="0">
                <a:solidFill>
                  <a:srgbClr val="F8652E"/>
                </a:solidFill>
                <a:latin typeface="+mj-lt"/>
              </a:rPr>
              <a:t>PSCI</a:t>
            </a:r>
          </a:p>
        </p:txBody>
      </p:sp>
      <p:pic>
        <p:nvPicPr>
          <p:cNvPr id="21" name="Graphic 20">
            <a:extLst>
              <a:ext uri="{FF2B5EF4-FFF2-40B4-BE49-F238E27FC236}">
                <a16:creationId xmlns:a16="http://schemas.microsoft.com/office/drawing/2014/main" id="{A09C651D-DBBE-4759-80A8-5E1FA170585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9790317" y="6456171"/>
            <a:ext cx="182302" cy="148046"/>
          </a:xfrm>
          <a:prstGeom prst="rect">
            <a:avLst/>
          </a:prstGeom>
        </p:spPr>
      </p:pic>
      <p:sp>
        <p:nvSpPr>
          <p:cNvPr id="22" name="TextBox 21">
            <a:extLst>
              <a:ext uri="{FF2B5EF4-FFF2-40B4-BE49-F238E27FC236}">
                <a16:creationId xmlns:a16="http://schemas.microsoft.com/office/drawing/2014/main" id="{98F98BF4-631B-46F6-B677-1C996C43E931}"/>
              </a:ext>
            </a:extLst>
          </p:cNvPr>
          <p:cNvSpPr txBox="1"/>
          <p:nvPr userDrawn="1"/>
        </p:nvSpPr>
        <p:spPr>
          <a:xfrm>
            <a:off x="9909864" y="6391695"/>
            <a:ext cx="1331882" cy="276999"/>
          </a:xfrm>
          <a:prstGeom prst="rect">
            <a:avLst/>
          </a:prstGeom>
          <a:noFill/>
        </p:spPr>
        <p:txBody>
          <a:bodyPr wrap="square" rtlCol="0">
            <a:spAutoFit/>
          </a:bodyPr>
          <a:lstStyle/>
          <a:p>
            <a:r>
              <a:rPr lang="en-GB" sz="1200" dirty="0">
                <a:solidFill>
                  <a:srgbClr val="848484"/>
                </a:solidFill>
                <a:latin typeface="+mj-lt"/>
              </a:rPr>
              <a:t>@</a:t>
            </a:r>
            <a:r>
              <a:rPr lang="en-GB" sz="1200" dirty="0" err="1">
                <a:solidFill>
                  <a:srgbClr val="848484"/>
                </a:solidFill>
                <a:latin typeface="+mj-lt"/>
              </a:rPr>
              <a:t>PSCInitiative</a:t>
            </a:r>
            <a:endParaRPr lang="en-GB" sz="1200" dirty="0">
              <a:solidFill>
                <a:srgbClr val="848484"/>
              </a:solidFill>
              <a:latin typeface="+mj-lt"/>
            </a:endParaRPr>
          </a:p>
        </p:txBody>
      </p:sp>
    </p:spTree>
    <p:extLst>
      <p:ext uri="{BB962C8B-B14F-4D97-AF65-F5344CB8AC3E}">
        <p14:creationId xmlns:p14="http://schemas.microsoft.com/office/powerpoint/2010/main" val="3841985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7" r:id="rId3"/>
    <p:sldLayoutId id="2147483651" r:id="rId4"/>
    <p:sldLayoutId id="2147483652" r:id="rId5"/>
    <p:sldLayoutId id="2147483653" r:id="rId6"/>
    <p:sldLayoutId id="2147483654" r:id="rId7"/>
    <p:sldLayoutId id="2147483655" r:id="rId8"/>
    <p:sldLayoutId id="2147483656" r:id="rId9"/>
  </p:sldLayoutIdLst>
  <p:hf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27.wmf"/><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package" Target="../embeddings/Microsoft_Word_Document1.docx"/><Relationship Id="rId5" Type="http://schemas.openxmlformats.org/officeDocument/2006/relationships/image" Target="../media/image26.wmf"/><Relationship Id="rId4" Type="http://schemas.openxmlformats.org/officeDocument/2006/relationships/package" Target="../embeddings/Microsoft_Word_Document.docx"/></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8.xml"/><Relationship Id="rId1" Type="http://schemas.openxmlformats.org/officeDocument/2006/relationships/tags" Target="../tags/tag1.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GB" b="1" dirty="0"/>
              <a:t>Emergency Preparedness and Response</a:t>
            </a:r>
            <a:endParaRPr lang="en-GB" dirty="0"/>
          </a:p>
        </p:txBody>
      </p:sp>
    </p:spTree>
    <p:extLst>
      <p:ext uri="{BB962C8B-B14F-4D97-AF65-F5344CB8AC3E}">
        <p14:creationId xmlns:p14="http://schemas.microsoft.com/office/powerpoint/2010/main" val="355965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034F3962-9F3B-4081-B400-2E10F2DE4B4E}"/>
              </a:ext>
            </a:extLst>
          </p:cNvPr>
          <p:cNvSpPr>
            <a:spLocks noGrp="1"/>
          </p:cNvSpPr>
          <p:nvPr>
            <p:ph type="ftr" sz="quarter" idx="10"/>
          </p:nvPr>
        </p:nvSpPr>
        <p:spPr/>
        <p:txBody>
          <a:bodyPr/>
          <a:lstStyle/>
          <a:p>
            <a:r>
              <a:rPr lang="en-GB"/>
              <a:t>EMERGENCY PREPAREDNESS AND RESPONSE</a:t>
            </a:r>
          </a:p>
        </p:txBody>
      </p:sp>
      <p:sp>
        <p:nvSpPr>
          <p:cNvPr id="5" name="Content Placeholder 4">
            <a:extLst>
              <a:ext uri="{FF2B5EF4-FFF2-40B4-BE49-F238E27FC236}">
                <a16:creationId xmlns:a16="http://schemas.microsoft.com/office/drawing/2014/main" id="{2A42340F-0FE1-4AE2-A0F1-A350B4A248B5}"/>
              </a:ext>
            </a:extLst>
          </p:cNvPr>
          <p:cNvSpPr>
            <a:spLocks noGrp="1"/>
          </p:cNvSpPr>
          <p:nvPr>
            <p:ph idx="13"/>
          </p:nvPr>
        </p:nvSpPr>
        <p:spPr>
          <a:xfrm>
            <a:off x="4207924" y="1554802"/>
            <a:ext cx="6043516" cy="2173918"/>
          </a:xfrm>
        </p:spPr>
        <p:txBody>
          <a:bodyPr>
            <a:normAutofit/>
          </a:bodyPr>
          <a:lstStyle/>
          <a:p>
            <a:pPr defTabSz="1219170"/>
            <a:r>
              <a:rPr lang="en-US" sz="2800" b="1" dirty="0">
                <a:solidFill>
                  <a:schemeClr val="tx1">
                    <a:lumMod val="65000"/>
                    <a:lumOff val="35000"/>
                  </a:schemeClr>
                </a:solidFill>
              </a:rPr>
              <a:t>Aaron Duff,  CFPS</a:t>
            </a:r>
          </a:p>
          <a:p>
            <a:pPr defTabSz="1219170"/>
            <a:r>
              <a:rPr lang="en-US" sz="2400" dirty="0">
                <a:solidFill>
                  <a:schemeClr val="tx1">
                    <a:lumMod val="65000"/>
                    <a:lumOff val="35000"/>
                  </a:schemeClr>
                </a:solidFill>
              </a:rPr>
              <a:t>Johnson &amp; Johnson</a:t>
            </a:r>
          </a:p>
          <a:p>
            <a:pPr defTabSz="1219170"/>
            <a:r>
              <a:rPr lang="en-US" sz="2400" dirty="0">
                <a:solidFill>
                  <a:schemeClr val="tx1">
                    <a:lumMod val="65000"/>
                    <a:lumOff val="35000"/>
                  </a:schemeClr>
                </a:solidFill>
              </a:rPr>
              <a:t>Global Director of EHS Process Excellence and Standardization</a:t>
            </a:r>
          </a:p>
          <a:p>
            <a:endParaRPr lang="en-GB" dirty="0"/>
          </a:p>
        </p:txBody>
      </p:sp>
      <p:sp>
        <p:nvSpPr>
          <p:cNvPr id="9" name="Title 8">
            <a:extLst>
              <a:ext uri="{FF2B5EF4-FFF2-40B4-BE49-F238E27FC236}">
                <a16:creationId xmlns:a16="http://schemas.microsoft.com/office/drawing/2014/main" id="{5C11ECAC-FB5C-489C-937F-D8E08F84C846}"/>
              </a:ext>
            </a:extLst>
          </p:cNvPr>
          <p:cNvSpPr>
            <a:spLocks noGrp="1"/>
          </p:cNvSpPr>
          <p:nvPr>
            <p:ph type="title"/>
          </p:nvPr>
        </p:nvSpPr>
        <p:spPr/>
        <p:txBody>
          <a:bodyPr/>
          <a:lstStyle/>
          <a:p>
            <a:r>
              <a:rPr lang="en-GB" dirty="0"/>
              <a:t>SPEAKER</a:t>
            </a:r>
          </a:p>
        </p:txBody>
      </p:sp>
      <p:pic>
        <p:nvPicPr>
          <p:cNvPr id="10" name="Picture 9">
            <a:extLst>
              <a:ext uri="{FF2B5EF4-FFF2-40B4-BE49-F238E27FC236}">
                <a16:creationId xmlns:a16="http://schemas.microsoft.com/office/drawing/2014/main" id="{240C7BE2-E29B-4F4B-AE73-7AF4BD22467E}"/>
              </a:ext>
            </a:extLst>
          </p:cNvPr>
          <p:cNvPicPr>
            <a:picLocks noChangeAspect="1"/>
          </p:cNvPicPr>
          <p:nvPr/>
        </p:nvPicPr>
        <p:blipFill rotWithShape="1">
          <a:blip r:embed="rId3"/>
          <a:srcRect r="-2" b="1616"/>
          <a:stretch/>
        </p:blipFill>
        <p:spPr>
          <a:xfrm>
            <a:off x="450000" y="1183755"/>
            <a:ext cx="3460232" cy="5119166"/>
          </a:xfrm>
          <a:prstGeom prst="rect">
            <a:avLst/>
          </a:prstGeom>
          <a:effectLst/>
        </p:spPr>
      </p:pic>
      <p:sp>
        <p:nvSpPr>
          <p:cNvPr id="16" name="Slide Number Placeholder 15">
            <a:extLst>
              <a:ext uri="{FF2B5EF4-FFF2-40B4-BE49-F238E27FC236}">
                <a16:creationId xmlns:a16="http://schemas.microsoft.com/office/drawing/2014/main" id="{3C4A7B24-3DA9-4702-B74D-AE47297EAC90}"/>
              </a:ext>
            </a:extLst>
          </p:cNvPr>
          <p:cNvSpPr>
            <a:spLocks noGrp="1"/>
          </p:cNvSpPr>
          <p:nvPr>
            <p:ph type="sldNum" sz="quarter" idx="11"/>
          </p:nvPr>
        </p:nvSpPr>
        <p:spPr/>
        <p:txBody>
          <a:bodyPr/>
          <a:lstStyle/>
          <a:p>
            <a:fld id="{1A91ABBD-BE70-492B-BBD8-7AF5442A9E89}" type="slidenum">
              <a:rPr lang="en-GB" smtClean="0"/>
              <a:pPr/>
              <a:t>2</a:t>
            </a:fld>
            <a:endParaRPr lang="en-GB"/>
          </a:p>
        </p:txBody>
      </p:sp>
    </p:spTree>
    <p:extLst>
      <p:ext uri="{BB962C8B-B14F-4D97-AF65-F5344CB8AC3E}">
        <p14:creationId xmlns:p14="http://schemas.microsoft.com/office/powerpoint/2010/main" val="1749691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FDEBCB2-C5AE-4F0D-8CBA-31D4058F157C}"/>
              </a:ext>
            </a:extLst>
          </p:cNvPr>
          <p:cNvSpPr>
            <a:spLocks noGrp="1"/>
          </p:cNvSpPr>
          <p:nvPr>
            <p:ph type="title"/>
          </p:nvPr>
        </p:nvSpPr>
        <p:spPr/>
        <p:txBody>
          <a:bodyPr/>
          <a:lstStyle/>
          <a:p>
            <a:r>
              <a:rPr lang="en-GB" dirty="0"/>
              <a:t>AGENDA</a:t>
            </a:r>
          </a:p>
        </p:txBody>
      </p:sp>
      <p:sp>
        <p:nvSpPr>
          <p:cNvPr id="8" name="Text Placeholder 7">
            <a:extLst>
              <a:ext uri="{FF2B5EF4-FFF2-40B4-BE49-F238E27FC236}">
                <a16:creationId xmlns:a16="http://schemas.microsoft.com/office/drawing/2014/main" id="{C093485C-B7B7-407E-BF60-44E14D2B1484}"/>
              </a:ext>
            </a:extLst>
          </p:cNvPr>
          <p:cNvSpPr>
            <a:spLocks noGrp="1"/>
          </p:cNvSpPr>
          <p:nvPr>
            <p:ph type="body" sz="quarter" idx="10"/>
          </p:nvPr>
        </p:nvSpPr>
        <p:spPr/>
        <p:txBody>
          <a:bodyPr/>
          <a:lstStyle/>
          <a:p>
            <a:r>
              <a:rPr lang="en-GB" dirty="0"/>
              <a:t>THIS WEBINAR WILL PROVIDE:</a:t>
            </a:r>
          </a:p>
        </p:txBody>
      </p:sp>
      <p:sp>
        <p:nvSpPr>
          <p:cNvPr id="14" name="Text Placeholder 13">
            <a:extLst>
              <a:ext uri="{FF2B5EF4-FFF2-40B4-BE49-F238E27FC236}">
                <a16:creationId xmlns:a16="http://schemas.microsoft.com/office/drawing/2014/main" id="{3212D8D5-7195-4885-87BD-27263479AEC7}"/>
              </a:ext>
            </a:extLst>
          </p:cNvPr>
          <p:cNvSpPr>
            <a:spLocks noGrp="1"/>
          </p:cNvSpPr>
          <p:nvPr>
            <p:ph type="body" sz="quarter" idx="14"/>
          </p:nvPr>
        </p:nvSpPr>
        <p:spPr/>
        <p:txBody>
          <a:bodyPr/>
          <a:lstStyle/>
          <a:p>
            <a:pPr marL="342900" indent="-342900">
              <a:spcAft>
                <a:spcPts val="1200"/>
              </a:spcAft>
              <a:buClr>
                <a:schemeClr val="bg1"/>
              </a:buClr>
              <a:buFont typeface="Arial" panose="020B0604020202020204" pitchFamily="34" charset="0"/>
              <a:buChar char="•"/>
            </a:pPr>
            <a:r>
              <a:rPr lang="en-US" dirty="0"/>
              <a:t>Overview of questions related to emergency preparedness &amp; response in the PSCI audit checklist.</a:t>
            </a:r>
          </a:p>
          <a:p>
            <a:pPr marL="342900" indent="-342900">
              <a:spcAft>
                <a:spcPts val="1200"/>
              </a:spcAft>
              <a:buClr>
                <a:schemeClr val="bg1"/>
              </a:buClr>
              <a:buFont typeface="Arial" panose="020B0604020202020204" pitchFamily="34" charset="0"/>
              <a:buChar char="•"/>
            </a:pPr>
            <a:r>
              <a:rPr lang="en-US" dirty="0"/>
              <a:t>Prepare an emergency response plan, assessing and Planning</a:t>
            </a:r>
          </a:p>
          <a:p>
            <a:pPr marL="342900" indent="-342900">
              <a:spcAft>
                <a:spcPts val="1200"/>
              </a:spcAft>
              <a:buClr>
                <a:schemeClr val="bg1"/>
              </a:buClr>
              <a:buFont typeface="Arial" panose="020B0604020202020204" pitchFamily="34" charset="0"/>
              <a:buChar char="•"/>
            </a:pPr>
            <a:r>
              <a:rPr lang="en-US" dirty="0"/>
              <a:t>Preventing and Responding to emergencies </a:t>
            </a:r>
          </a:p>
          <a:p>
            <a:pPr marL="342900" indent="-342900">
              <a:spcAft>
                <a:spcPts val="1200"/>
              </a:spcAft>
              <a:buClr>
                <a:schemeClr val="bg1"/>
              </a:buClr>
              <a:buFont typeface="Arial" panose="020B0604020202020204" pitchFamily="34" charset="0"/>
              <a:buChar char="•"/>
            </a:pPr>
            <a:r>
              <a:rPr lang="en-US" dirty="0"/>
              <a:t>Basic elements to be considered when performing an impact assessment from neighboring industries. </a:t>
            </a:r>
          </a:p>
          <a:p>
            <a:endParaRPr lang="en-GB" dirty="0"/>
          </a:p>
        </p:txBody>
      </p:sp>
    </p:spTree>
    <p:extLst>
      <p:ext uri="{BB962C8B-B14F-4D97-AF65-F5344CB8AC3E}">
        <p14:creationId xmlns:p14="http://schemas.microsoft.com/office/powerpoint/2010/main" val="240796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DCDF472-0493-4DF7-A0E2-CD6BCC1D8222}"/>
              </a:ext>
            </a:extLst>
          </p:cNvPr>
          <p:cNvPicPr>
            <a:picLocks noChangeAspect="1"/>
          </p:cNvPicPr>
          <p:nvPr/>
        </p:nvPicPr>
        <p:blipFill rotWithShape="1">
          <a:blip r:embed="rId3"/>
          <a:srcRect l="1031" t="1465" b="1"/>
          <a:stretch/>
        </p:blipFill>
        <p:spPr>
          <a:xfrm>
            <a:off x="46032" y="43889"/>
            <a:ext cx="4417299" cy="2952258"/>
          </a:xfrm>
          <a:prstGeom prst="rect">
            <a:avLst/>
          </a:prstGeom>
        </p:spPr>
      </p:pic>
      <p:sp>
        <p:nvSpPr>
          <p:cNvPr id="5" name="TextBox 4">
            <a:extLst>
              <a:ext uri="{FF2B5EF4-FFF2-40B4-BE49-F238E27FC236}">
                <a16:creationId xmlns:a16="http://schemas.microsoft.com/office/drawing/2014/main" id="{58303BF6-4109-4508-B4FD-C30194881479}"/>
              </a:ext>
            </a:extLst>
          </p:cNvPr>
          <p:cNvSpPr txBox="1"/>
          <p:nvPr/>
        </p:nvSpPr>
        <p:spPr>
          <a:xfrm>
            <a:off x="4357316" y="145849"/>
            <a:ext cx="3083480" cy="748795"/>
          </a:xfrm>
          <a:prstGeom prst="rect">
            <a:avLst/>
          </a:prstGeom>
          <a:noFill/>
        </p:spPr>
        <p:txBody>
          <a:bodyPr wrap="square" rtlCol="0">
            <a:spAutoFit/>
          </a:bodyPr>
          <a:lstStyle/>
          <a:p>
            <a:r>
              <a:rPr lang="en-US" sz="2133" dirty="0"/>
              <a:t>Explosion in China Factory killed 19 </a:t>
            </a:r>
          </a:p>
        </p:txBody>
      </p:sp>
      <p:pic>
        <p:nvPicPr>
          <p:cNvPr id="6" name="Picture 5">
            <a:extLst>
              <a:ext uri="{FF2B5EF4-FFF2-40B4-BE49-F238E27FC236}">
                <a16:creationId xmlns:a16="http://schemas.microsoft.com/office/drawing/2014/main" id="{848458BD-9298-4CBE-9FD4-90D5AE092767}"/>
              </a:ext>
            </a:extLst>
          </p:cNvPr>
          <p:cNvPicPr>
            <a:picLocks noChangeAspect="1"/>
          </p:cNvPicPr>
          <p:nvPr/>
        </p:nvPicPr>
        <p:blipFill rotWithShape="1">
          <a:blip r:embed="rId4"/>
          <a:srcRect l="1635" b="15318"/>
          <a:stretch/>
        </p:blipFill>
        <p:spPr>
          <a:xfrm>
            <a:off x="7859890" y="43889"/>
            <a:ext cx="4286077" cy="2342026"/>
          </a:xfrm>
          <a:prstGeom prst="rect">
            <a:avLst/>
          </a:prstGeom>
        </p:spPr>
      </p:pic>
      <p:sp>
        <p:nvSpPr>
          <p:cNvPr id="7" name="TextBox 6">
            <a:extLst>
              <a:ext uri="{FF2B5EF4-FFF2-40B4-BE49-F238E27FC236}">
                <a16:creationId xmlns:a16="http://schemas.microsoft.com/office/drawing/2014/main" id="{B0424071-87AE-45FD-A75D-62C2F2603D25}"/>
              </a:ext>
            </a:extLst>
          </p:cNvPr>
          <p:cNvSpPr txBox="1"/>
          <p:nvPr/>
        </p:nvSpPr>
        <p:spPr>
          <a:xfrm>
            <a:off x="4937435" y="1210030"/>
            <a:ext cx="2968488" cy="748795"/>
          </a:xfrm>
          <a:prstGeom prst="rect">
            <a:avLst/>
          </a:prstGeom>
          <a:noFill/>
        </p:spPr>
        <p:txBody>
          <a:bodyPr wrap="square" rtlCol="0">
            <a:spAutoFit/>
          </a:bodyPr>
          <a:lstStyle/>
          <a:p>
            <a:pPr algn="r"/>
            <a:r>
              <a:rPr lang="en-US" sz="2133" dirty="0"/>
              <a:t>Sugar Explosion in Georgia Factory killed 14 </a:t>
            </a:r>
          </a:p>
        </p:txBody>
      </p:sp>
      <p:pic>
        <p:nvPicPr>
          <p:cNvPr id="8" name="Picture 7">
            <a:extLst>
              <a:ext uri="{FF2B5EF4-FFF2-40B4-BE49-F238E27FC236}">
                <a16:creationId xmlns:a16="http://schemas.microsoft.com/office/drawing/2014/main" id="{8E938DBA-4EB5-4696-915F-5548F6A37836}"/>
              </a:ext>
            </a:extLst>
          </p:cNvPr>
          <p:cNvPicPr>
            <a:picLocks noChangeAspect="1"/>
          </p:cNvPicPr>
          <p:nvPr/>
        </p:nvPicPr>
        <p:blipFill rotWithShape="1">
          <a:blip r:embed="rId5"/>
          <a:srcRect l="1767" r="1765"/>
          <a:stretch/>
        </p:blipFill>
        <p:spPr>
          <a:xfrm>
            <a:off x="1875453" y="3210430"/>
            <a:ext cx="3713584" cy="2838628"/>
          </a:xfrm>
          <a:prstGeom prst="rect">
            <a:avLst/>
          </a:prstGeom>
        </p:spPr>
      </p:pic>
      <p:sp>
        <p:nvSpPr>
          <p:cNvPr id="11" name="TextBox 10">
            <a:extLst>
              <a:ext uri="{FF2B5EF4-FFF2-40B4-BE49-F238E27FC236}">
                <a16:creationId xmlns:a16="http://schemas.microsoft.com/office/drawing/2014/main" id="{8AE4729F-5666-4866-8EF2-95E2FB1C0A59}"/>
              </a:ext>
            </a:extLst>
          </p:cNvPr>
          <p:cNvSpPr txBox="1"/>
          <p:nvPr/>
        </p:nvSpPr>
        <p:spPr>
          <a:xfrm>
            <a:off x="48477" y="3671079"/>
            <a:ext cx="1758970" cy="1200329"/>
          </a:xfrm>
          <a:prstGeom prst="rect">
            <a:avLst/>
          </a:prstGeom>
          <a:noFill/>
        </p:spPr>
        <p:txBody>
          <a:bodyPr wrap="square" rtlCol="0">
            <a:spAutoFit/>
          </a:bodyPr>
          <a:lstStyle/>
          <a:p>
            <a:pPr algn="r"/>
            <a:r>
              <a:rPr lang="en-US" sz="2400" dirty="0"/>
              <a:t>Japan earthquake (Fukushima)</a:t>
            </a:r>
          </a:p>
        </p:txBody>
      </p:sp>
      <p:sp>
        <p:nvSpPr>
          <p:cNvPr id="12" name="TextBox 11">
            <a:extLst>
              <a:ext uri="{FF2B5EF4-FFF2-40B4-BE49-F238E27FC236}">
                <a16:creationId xmlns:a16="http://schemas.microsoft.com/office/drawing/2014/main" id="{C4EDE7C5-DA0D-4BD9-9553-57B30A5FA373}"/>
              </a:ext>
            </a:extLst>
          </p:cNvPr>
          <p:cNvSpPr txBox="1"/>
          <p:nvPr/>
        </p:nvSpPr>
        <p:spPr>
          <a:xfrm>
            <a:off x="6042991" y="2432570"/>
            <a:ext cx="6149009" cy="1528945"/>
          </a:xfrm>
          <a:prstGeom prst="rect">
            <a:avLst/>
          </a:prstGeom>
          <a:solidFill>
            <a:srgbClr val="C00000"/>
          </a:solidFill>
        </p:spPr>
        <p:txBody>
          <a:bodyPr wrap="square" rtlCol="0">
            <a:spAutoFit/>
          </a:bodyPr>
          <a:lstStyle/>
          <a:p>
            <a:r>
              <a:rPr lang="en-US" sz="1867" dirty="0"/>
              <a:t>NFPA reports 37,000 industrial fire  2009-2013 (USA)</a:t>
            </a:r>
          </a:p>
          <a:p>
            <a:endParaRPr lang="en-US" sz="1867" dirty="0"/>
          </a:p>
          <a:p>
            <a:r>
              <a:rPr lang="en-US" sz="1867" dirty="0"/>
              <a:t>58 Hurricanes between 2010-2017</a:t>
            </a:r>
          </a:p>
          <a:p>
            <a:endParaRPr lang="en-US" sz="1867" dirty="0"/>
          </a:p>
          <a:p>
            <a:r>
              <a:rPr lang="en-US" sz="1867" dirty="0"/>
              <a:t>Increased severe weather winters, water shortages, floods</a:t>
            </a:r>
          </a:p>
        </p:txBody>
      </p:sp>
      <p:pic>
        <p:nvPicPr>
          <p:cNvPr id="13" name="Picture 12">
            <a:extLst>
              <a:ext uri="{FF2B5EF4-FFF2-40B4-BE49-F238E27FC236}">
                <a16:creationId xmlns:a16="http://schemas.microsoft.com/office/drawing/2014/main" id="{109C618D-05F3-4870-8CAC-BE1AFBB6A410}"/>
              </a:ext>
            </a:extLst>
          </p:cNvPr>
          <p:cNvPicPr>
            <a:picLocks noChangeAspect="1"/>
          </p:cNvPicPr>
          <p:nvPr/>
        </p:nvPicPr>
        <p:blipFill>
          <a:blip r:embed="rId6"/>
          <a:stretch>
            <a:fillRect/>
          </a:stretch>
        </p:blipFill>
        <p:spPr>
          <a:xfrm>
            <a:off x="9421787" y="4497912"/>
            <a:ext cx="2724180" cy="1802863"/>
          </a:xfrm>
          <a:prstGeom prst="rect">
            <a:avLst/>
          </a:prstGeom>
        </p:spPr>
      </p:pic>
      <p:pic>
        <p:nvPicPr>
          <p:cNvPr id="14" name="Picture 13">
            <a:extLst>
              <a:ext uri="{FF2B5EF4-FFF2-40B4-BE49-F238E27FC236}">
                <a16:creationId xmlns:a16="http://schemas.microsoft.com/office/drawing/2014/main" id="{214F445B-DE2F-4011-A5A0-03314ED75506}"/>
              </a:ext>
            </a:extLst>
          </p:cNvPr>
          <p:cNvPicPr>
            <a:picLocks noChangeAspect="1"/>
          </p:cNvPicPr>
          <p:nvPr/>
        </p:nvPicPr>
        <p:blipFill rotWithShape="1">
          <a:blip r:embed="rId7"/>
          <a:srcRect t="46562" r="56397" b="16918"/>
          <a:stretch/>
        </p:blipFill>
        <p:spPr>
          <a:xfrm>
            <a:off x="5896070" y="4027247"/>
            <a:ext cx="3083481" cy="1688323"/>
          </a:xfrm>
          <a:prstGeom prst="rect">
            <a:avLst/>
          </a:prstGeom>
        </p:spPr>
      </p:pic>
      <p:sp>
        <p:nvSpPr>
          <p:cNvPr id="15" name="TextBox 14">
            <a:extLst>
              <a:ext uri="{FF2B5EF4-FFF2-40B4-BE49-F238E27FC236}">
                <a16:creationId xmlns:a16="http://schemas.microsoft.com/office/drawing/2014/main" id="{35DF3146-590C-47A5-9A0A-3F246BA4C93C}"/>
              </a:ext>
            </a:extLst>
          </p:cNvPr>
          <p:cNvSpPr txBox="1"/>
          <p:nvPr/>
        </p:nvSpPr>
        <p:spPr>
          <a:xfrm>
            <a:off x="5896070" y="5715570"/>
            <a:ext cx="3535048" cy="666977"/>
          </a:xfrm>
          <a:prstGeom prst="rect">
            <a:avLst/>
          </a:prstGeom>
          <a:noFill/>
        </p:spPr>
        <p:txBody>
          <a:bodyPr wrap="square" rtlCol="0">
            <a:spAutoFit/>
          </a:bodyPr>
          <a:lstStyle/>
          <a:p>
            <a:r>
              <a:rPr lang="en-US" sz="1867" dirty="0"/>
              <a:t>Sydney announces water restrictions for business</a:t>
            </a:r>
          </a:p>
        </p:txBody>
      </p:sp>
      <p:sp>
        <p:nvSpPr>
          <p:cNvPr id="16" name="TextBox 15">
            <a:extLst>
              <a:ext uri="{FF2B5EF4-FFF2-40B4-BE49-F238E27FC236}">
                <a16:creationId xmlns:a16="http://schemas.microsoft.com/office/drawing/2014/main" id="{47589B0C-B78E-4196-9EDA-7870C47DC827}"/>
              </a:ext>
            </a:extLst>
          </p:cNvPr>
          <p:cNvSpPr txBox="1"/>
          <p:nvPr/>
        </p:nvSpPr>
        <p:spPr>
          <a:xfrm>
            <a:off x="9159473" y="4074367"/>
            <a:ext cx="2989692" cy="379656"/>
          </a:xfrm>
          <a:prstGeom prst="rect">
            <a:avLst/>
          </a:prstGeom>
          <a:noFill/>
        </p:spPr>
        <p:txBody>
          <a:bodyPr wrap="square" rtlCol="0">
            <a:spAutoFit/>
          </a:bodyPr>
          <a:lstStyle/>
          <a:p>
            <a:pPr algn="r"/>
            <a:r>
              <a:rPr lang="en-US" sz="1867" dirty="0"/>
              <a:t>50% increase in flood events </a:t>
            </a:r>
          </a:p>
        </p:txBody>
      </p:sp>
      <p:sp>
        <p:nvSpPr>
          <p:cNvPr id="9" name="Footer Placeholder 8">
            <a:extLst>
              <a:ext uri="{FF2B5EF4-FFF2-40B4-BE49-F238E27FC236}">
                <a16:creationId xmlns:a16="http://schemas.microsoft.com/office/drawing/2014/main" id="{92F33702-D5D7-42D6-AAC0-3D8239571E5C}"/>
              </a:ext>
            </a:extLst>
          </p:cNvPr>
          <p:cNvSpPr>
            <a:spLocks noGrp="1"/>
          </p:cNvSpPr>
          <p:nvPr>
            <p:ph type="ftr" sz="quarter" idx="11"/>
          </p:nvPr>
        </p:nvSpPr>
        <p:spPr/>
        <p:txBody>
          <a:bodyPr/>
          <a:lstStyle/>
          <a:p>
            <a:r>
              <a:rPr lang="en-GB"/>
              <a:t>EMERGENCY PREPAREDNESS AND RESPONSE</a:t>
            </a:r>
          </a:p>
        </p:txBody>
      </p:sp>
      <p:sp>
        <p:nvSpPr>
          <p:cNvPr id="10" name="Slide Number Placeholder 9">
            <a:extLst>
              <a:ext uri="{FF2B5EF4-FFF2-40B4-BE49-F238E27FC236}">
                <a16:creationId xmlns:a16="http://schemas.microsoft.com/office/drawing/2014/main" id="{FDEE6AF2-A623-490F-B562-0A4ED36316B5}"/>
              </a:ext>
            </a:extLst>
          </p:cNvPr>
          <p:cNvSpPr>
            <a:spLocks noGrp="1"/>
          </p:cNvSpPr>
          <p:nvPr>
            <p:ph type="sldNum" sz="quarter" idx="12"/>
          </p:nvPr>
        </p:nvSpPr>
        <p:spPr/>
        <p:txBody>
          <a:bodyPr/>
          <a:lstStyle/>
          <a:p>
            <a:fld id="{1A91ABBD-BE70-492B-BBD8-7AF5442A9E89}" type="slidenum">
              <a:rPr lang="en-GB" smtClean="0"/>
              <a:t>4</a:t>
            </a:fld>
            <a:endParaRPr lang="en-GB"/>
          </a:p>
        </p:txBody>
      </p:sp>
    </p:spTree>
    <p:extLst>
      <p:ext uri="{BB962C8B-B14F-4D97-AF65-F5344CB8AC3E}">
        <p14:creationId xmlns:p14="http://schemas.microsoft.com/office/powerpoint/2010/main" val="2016031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5F40A-072C-41CD-8E10-0ED0E217FD6D}"/>
              </a:ext>
            </a:extLst>
          </p:cNvPr>
          <p:cNvSpPr>
            <a:spLocks noGrp="1"/>
          </p:cNvSpPr>
          <p:nvPr>
            <p:ph type="title"/>
          </p:nvPr>
        </p:nvSpPr>
        <p:spPr>
          <a:xfrm>
            <a:off x="450000" y="495300"/>
            <a:ext cx="10515600" cy="652463"/>
          </a:xfrm>
        </p:spPr>
        <p:txBody>
          <a:bodyPr/>
          <a:lstStyle/>
          <a:p>
            <a:r>
              <a:rPr lang="en-US" sz="3200" cap="all" dirty="0"/>
              <a:t>The Agenda and how it all ties together </a:t>
            </a:r>
          </a:p>
        </p:txBody>
      </p:sp>
      <p:pic>
        <p:nvPicPr>
          <p:cNvPr id="2050" name="Picture 2" descr="image003">
            <a:extLst>
              <a:ext uri="{FF2B5EF4-FFF2-40B4-BE49-F238E27FC236}">
                <a16:creationId xmlns:a16="http://schemas.microsoft.com/office/drawing/2014/main" id="{594912EA-F9D6-42F9-BAC4-C3EC5A8DAF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33" t="1401" r="395" b="1894"/>
          <a:stretch/>
        </p:blipFill>
        <p:spPr bwMode="auto">
          <a:xfrm>
            <a:off x="1866122" y="1240971"/>
            <a:ext cx="8817429" cy="469329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BA888ABB-2134-41A5-B9C2-C80A6AA6B144}"/>
              </a:ext>
            </a:extLst>
          </p:cNvPr>
          <p:cNvSpPr>
            <a:spLocks noGrp="1"/>
          </p:cNvSpPr>
          <p:nvPr>
            <p:ph type="ftr" sz="quarter" idx="11"/>
          </p:nvPr>
        </p:nvSpPr>
        <p:spPr>
          <a:xfrm>
            <a:off x="841687" y="6334124"/>
            <a:ext cx="4439440" cy="365125"/>
          </a:xfrm>
        </p:spPr>
        <p:txBody>
          <a:bodyPr/>
          <a:lstStyle/>
          <a:p>
            <a:r>
              <a:rPr lang="en-GB"/>
              <a:t>EMERGENCY PREPAREDNESS AND RESPONSE</a:t>
            </a:r>
          </a:p>
        </p:txBody>
      </p:sp>
      <p:sp>
        <p:nvSpPr>
          <p:cNvPr id="6" name="Slide Number Placeholder 5">
            <a:extLst>
              <a:ext uri="{FF2B5EF4-FFF2-40B4-BE49-F238E27FC236}">
                <a16:creationId xmlns:a16="http://schemas.microsoft.com/office/drawing/2014/main" id="{2EB56979-3430-4E3F-9F89-4EB5B8811AF0}"/>
              </a:ext>
            </a:extLst>
          </p:cNvPr>
          <p:cNvSpPr>
            <a:spLocks noGrp="1"/>
          </p:cNvSpPr>
          <p:nvPr>
            <p:ph type="sldNum" sz="quarter" idx="12"/>
          </p:nvPr>
        </p:nvSpPr>
        <p:spPr/>
        <p:txBody>
          <a:bodyPr/>
          <a:lstStyle/>
          <a:p>
            <a:fld id="{1A91ABBD-BE70-492B-BBD8-7AF5442A9E89}" type="slidenum">
              <a:rPr lang="en-GB" smtClean="0"/>
              <a:t>5</a:t>
            </a:fld>
            <a:endParaRPr lang="en-GB"/>
          </a:p>
        </p:txBody>
      </p:sp>
    </p:spTree>
    <p:extLst>
      <p:ext uri="{BB962C8B-B14F-4D97-AF65-F5344CB8AC3E}">
        <p14:creationId xmlns:p14="http://schemas.microsoft.com/office/powerpoint/2010/main" val="3056119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62A5A-8A91-40E2-9334-CA2740555F46}"/>
              </a:ext>
            </a:extLst>
          </p:cNvPr>
          <p:cNvSpPr>
            <a:spLocks noGrp="1"/>
          </p:cNvSpPr>
          <p:nvPr>
            <p:ph type="title"/>
          </p:nvPr>
        </p:nvSpPr>
        <p:spPr>
          <a:xfrm>
            <a:off x="284313" y="332923"/>
            <a:ext cx="10972800" cy="1143000"/>
          </a:xfrm>
        </p:spPr>
        <p:txBody>
          <a:bodyPr/>
          <a:lstStyle/>
          <a:p>
            <a:r>
              <a:rPr lang="en-GB" sz="2800" cap="all" dirty="0"/>
              <a:t>Questions from Self-Assessment Questionnaire</a:t>
            </a:r>
          </a:p>
        </p:txBody>
      </p:sp>
      <p:graphicFrame>
        <p:nvGraphicFramePr>
          <p:cNvPr id="6" name="Content Placeholder 5">
            <a:extLst>
              <a:ext uri="{FF2B5EF4-FFF2-40B4-BE49-F238E27FC236}">
                <a16:creationId xmlns:a16="http://schemas.microsoft.com/office/drawing/2014/main" id="{F99801BE-AB20-41B2-984F-1B4F153C74FF}"/>
              </a:ext>
            </a:extLst>
          </p:cNvPr>
          <p:cNvGraphicFramePr>
            <a:graphicFrameLocks noGrp="1"/>
          </p:cNvGraphicFramePr>
          <p:nvPr>
            <p:ph idx="1"/>
            <p:extLst>
              <p:ext uri="{D42A27DB-BD31-4B8C-83A1-F6EECF244321}">
                <p14:modId xmlns:p14="http://schemas.microsoft.com/office/powerpoint/2010/main" val="1153169162"/>
              </p:ext>
            </p:extLst>
          </p:nvPr>
        </p:nvGraphicFramePr>
        <p:xfrm>
          <a:off x="805543" y="1645712"/>
          <a:ext cx="10276116" cy="4519884"/>
        </p:xfrm>
        <a:graphic>
          <a:graphicData uri="http://schemas.openxmlformats.org/drawingml/2006/table">
            <a:tbl>
              <a:tblPr firstRow="1" firstCol="1" bandRow="1">
                <a:tableStyleId>{5C22544A-7EE6-4342-B048-85BDC9FD1C3A}</a:tableStyleId>
              </a:tblPr>
              <a:tblGrid>
                <a:gridCol w="421160">
                  <a:extLst>
                    <a:ext uri="{9D8B030D-6E8A-4147-A177-3AD203B41FA5}">
                      <a16:colId xmlns:a16="http://schemas.microsoft.com/office/drawing/2014/main" val="4236248077"/>
                    </a:ext>
                  </a:extLst>
                </a:gridCol>
                <a:gridCol w="6887315">
                  <a:extLst>
                    <a:ext uri="{9D8B030D-6E8A-4147-A177-3AD203B41FA5}">
                      <a16:colId xmlns:a16="http://schemas.microsoft.com/office/drawing/2014/main" val="2987416189"/>
                    </a:ext>
                  </a:extLst>
                </a:gridCol>
                <a:gridCol w="2967641">
                  <a:extLst>
                    <a:ext uri="{9D8B030D-6E8A-4147-A177-3AD203B41FA5}">
                      <a16:colId xmlns:a16="http://schemas.microsoft.com/office/drawing/2014/main" val="2516549884"/>
                    </a:ext>
                  </a:extLst>
                </a:gridCol>
              </a:tblGrid>
              <a:tr h="324816">
                <a:tc>
                  <a:txBody>
                    <a:bodyPr/>
                    <a:lstStyle/>
                    <a:p>
                      <a:pPr marL="0" marR="0">
                        <a:spcBef>
                          <a:spcPts val="0"/>
                        </a:spcBef>
                        <a:spcAft>
                          <a:spcPts val="0"/>
                        </a:spcAft>
                      </a:pPr>
                      <a:r>
                        <a:rPr lang="en-US" sz="1100" dirty="0">
                          <a:effectLst/>
                        </a:rPr>
                        <a:t>Q.No</a:t>
                      </a:r>
                      <a:endParaRPr lang="en-US" sz="1100" dirty="0">
                        <a:effectLst/>
                        <a:latin typeface="Calibri" panose="020F0502020204030204" pitchFamily="34" charset="0"/>
                        <a:ea typeface="Calibri" panose="020F0502020204030204" pitchFamily="34" charset="0"/>
                      </a:endParaRPr>
                    </a:p>
                  </a:txBody>
                  <a:tcPr marL="27975" marR="27975" marT="8741" marB="0"/>
                </a:tc>
                <a:tc>
                  <a:txBody>
                    <a:bodyPr/>
                    <a:lstStyle/>
                    <a:p>
                      <a:pPr marL="0" marR="0">
                        <a:spcBef>
                          <a:spcPts val="0"/>
                        </a:spcBef>
                        <a:spcAft>
                          <a:spcPts val="0"/>
                        </a:spcAft>
                      </a:pPr>
                      <a:r>
                        <a:rPr lang="en-US" sz="1100" dirty="0">
                          <a:effectLst/>
                        </a:rPr>
                        <a:t>Question</a:t>
                      </a:r>
                      <a:endParaRPr lang="en-US" sz="1100" dirty="0">
                        <a:effectLst/>
                        <a:latin typeface="Calibri" panose="020F0502020204030204" pitchFamily="34" charset="0"/>
                        <a:ea typeface="Calibri" panose="020F0502020204030204" pitchFamily="34" charset="0"/>
                      </a:endParaRPr>
                    </a:p>
                  </a:txBody>
                  <a:tcPr marL="27975" marR="27975" marT="8741" marB="0"/>
                </a:tc>
                <a:tc>
                  <a:txBody>
                    <a:bodyPr/>
                    <a:lstStyle/>
                    <a:p>
                      <a:pPr marL="0" marR="0">
                        <a:spcBef>
                          <a:spcPts val="0"/>
                        </a:spcBef>
                        <a:spcAft>
                          <a:spcPts val="0"/>
                        </a:spcAft>
                      </a:pPr>
                      <a:r>
                        <a:rPr lang="en-US" sz="1100" dirty="0">
                          <a:effectLst/>
                        </a:rPr>
                        <a:t>Guidance</a:t>
                      </a:r>
                      <a:endParaRPr lang="en-US" sz="1100" dirty="0">
                        <a:effectLst/>
                        <a:latin typeface="Calibri" panose="020F0502020204030204" pitchFamily="34" charset="0"/>
                        <a:ea typeface="Calibri" panose="020F0502020204030204" pitchFamily="34" charset="0"/>
                      </a:endParaRPr>
                    </a:p>
                  </a:txBody>
                  <a:tcPr marL="27975" marR="27975" marT="8741" marB="0"/>
                </a:tc>
                <a:extLst>
                  <a:ext uri="{0D108BD9-81ED-4DB2-BD59-A6C34878D82A}">
                    <a16:rowId xmlns:a16="http://schemas.microsoft.com/office/drawing/2014/main" val="550252207"/>
                  </a:ext>
                </a:extLst>
              </a:tr>
              <a:tr h="672962">
                <a:tc>
                  <a:txBody>
                    <a:bodyPr/>
                    <a:lstStyle/>
                    <a:p>
                      <a:pPr marL="0" marR="0">
                        <a:spcBef>
                          <a:spcPts val="0"/>
                        </a:spcBef>
                        <a:spcAft>
                          <a:spcPts val="0"/>
                        </a:spcAft>
                      </a:pPr>
                      <a:r>
                        <a:rPr lang="en-US" sz="1100" dirty="0">
                          <a:effectLst/>
                        </a:rPr>
                        <a:t>85</a:t>
                      </a:r>
                      <a:endParaRPr lang="en-US" sz="1100" dirty="0">
                        <a:effectLst/>
                        <a:latin typeface="Calibri" panose="020F0502020204030204" pitchFamily="34" charset="0"/>
                        <a:ea typeface="Calibri" panose="020F0502020204030204" pitchFamily="34" charset="0"/>
                      </a:endParaRPr>
                    </a:p>
                  </a:txBody>
                  <a:tcPr marL="27975" marR="27975" marT="8741" marB="0"/>
                </a:tc>
                <a:tc>
                  <a:txBody>
                    <a:bodyPr/>
                    <a:lstStyle/>
                    <a:p>
                      <a:pPr marL="0" marR="0">
                        <a:spcBef>
                          <a:spcPts val="0"/>
                        </a:spcBef>
                        <a:spcAft>
                          <a:spcPts val="0"/>
                        </a:spcAft>
                      </a:pPr>
                      <a:r>
                        <a:rPr lang="en-US" sz="1100" dirty="0">
                          <a:effectLst/>
                        </a:rPr>
                        <a:t>Is the facility emergency response equipment (fire extinguisher, fire pumps, sprinkler systems) visually inspected monthly, comprehensively inspected annually, and documentation maintained for all inspections? </a:t>
                      </a:r>
                      <a:endParaRPr lang="en-US" sz="1100" dirty="0">
                        <a:effectLst/>
                        <a:latin typeface="Calibri" panose="020F0502020204030204" pitchFamily="34" charset="0"/>
                        <a:ea typeface="Calibri" panose="020F0502020204030204" pitchFamily="34" charset="0"/>
                      </a:endParaRPr>
                    </a:p>
                  </a:txBody>
                  <a:tcPr marL="27975" marR="27975" marT="8741" marB="0"/>
                </a:tc>
                <a:tc rowSpan="8">
                  <a:txBody>
                    <a:bodyPr/>
                    <a:lstStyle/>
                    <a:p>
                      <a:pPr marL="0" marR="0">
                        <a:spcBef>
                          <a:spcPts val="0"/>
                        </a:spcBef>
                        <a:spcAft>
                          <a:spcPts val="0"/>
                        </a:spcAft>
                      </a:pPr>
                      <a:r>
                        <a:rPr lang="en-US" sz="1100" dirty="0">
                          <a:effectLst/>
                        </a:rPr>
                        <a:t>Describe if the relevant emergency scenarios been addressed in the emergency response plan</a:t>
                      </a:r>
                    </a:p>
                    <a:p>
                      <a:pPr marL="0" marR="0">
                        <a:spcBef>
                          <a:spcPts val="0"/>
                        </a:spcBef>
                        <a:spcAft>
                          <a:spcPts val="0"/>
                        </a:spcAft>
                      </a:pPr>
                      <a:endParaRPr lang="en-US" sz="1100" dirty="0">
                        <a:effectLst/>
                      </a:endParaRPr>
                    </a:p>
                    <a:p>
                      <a:pPr marL="171450" marR="0" indent="-171450">
                        <a:spcBef>
                          <a:spcPts val="0"/>
                        </a:spcBef>
                        <a:spcAft>
                          <a:spcPts val="0"/>
                        </a:spcAft>
                        <a:buFont typeface="Arial" panose="020B0604020202020204" pitchFamily="34" charset="0"/>
                        <a:buChar char="•"/>
                      </a:pPr>
                      <a:r>
                        <a:rPr lang="en-US" sz="1100" dirty="0">
                          <a:effectLst/>
                        </a:rPr>
                        <a:t>Natural: Earthquake, flood, tornado, hurricane, drought, etc.</a:t>
                      </a:r>
                    </a:p>
                    <a:p>
                      <a:pPr marL="171450" marR="0" indent="-171450">
                        <a:spcBef>
                          <a:spcPts val="0"/>
                        </a:spcBef>
                        <a:spcAft>
                          <a:spcPts val="0"/>
                        </a:spcAft>
                        <a:buFont typeface="Arial" panose="020B0604020202020204" pitchFamily="34" charset="0"/>
                        <a:buChar char="•"/>
                      </a:pPr>
                      <a:endParaRPr lang="en-US" sz="1100" dirty="0">
                        <a:effectLst/>
                      </a:endParaRPr>
                    </a:p>
                    <a:p>
                      <a:pPr marL="171450" marR="0" indent="-171450">
                        <a:spcBef>
                          <a:spcPts val="0"/>
                        </a:spcBef>
                        <a:spcAft>
                          <a:spcPts val="0"/>
                        </a:spcAft>
                        <a:buFont typeface="Arial" panose="020B0604020202020204" pitchFamily="34" charset="0"/>
                        <a:buChar char="•"/>
                      </a:pPr>
                      <a:r>
                        <a:rPr lang="en-US" sz="1100" dirty="0">
                          <a:effectLst/>
                        </a:rPr>
                        <a:t>Chemical: Spill, fire, wastewater treatment plant upset, </a:t>
                      </a:r>
                    </a:p>
                    <a:p>
                      <a:pPr marL="171450" marR="0" indent="-171450">
                        <a:spcBef>
                          <a:spcPts val="0"/>
                        </a:spcBef>
                        <a:spcAft>
                          <a:spcPts val="0"/>
                        </a:spcAft>
                        <a:buFont typeface="Arial" panose="020B0604020202020204" pitchFamily="34" charset="0"/>
                        <a:buChar char="•"/>
                      </a:pPr>
                      <a:endParaRPr lang="en-US" sz="1100" dirty="0">
                        <a:effectLst/>
                      </a:endParaRPr>
                    </a:p>
                    <a:p>
                      <a:pPr marL="171450" marR="0" indent="-171450">
                        <a:spcBef>
                          <a:spcPts val="0"/>
                        </a:spcBef>
                        <a:spcAft>
                          <a:spcPts val="0"/>
                        </a:spcAft>
                        <a:buFont typeface="Arial" panose="020B0604020202020204" pitchFamily="34" charset="0"/>
                        <a:buChar char="•"/>
                      </a:pPr>
                      <a:r>
                        <a:rPr lang="en-US" sz="1100" dirty="0">
                          <a:effectLst/>
                        </a:rPr>
                        <a:t>Human: Evacuation, first aid, medical emergency, civil unrest, active shooter/security threat, </a:t>
                      </a:r>
                    </a:p>
                    <a:p>
                      <a:pPr marL="0" marR="0">
                        <a:spcBef>
                          <a:spcPts val="0"/>
                        </a:spcBef>
                        <a:spcAft>
                          <a:spcPts val="0"/>
                        </a:spcAft>
                      </a:pPr>
                      <a:endParaRPr lang="en-US" sz="1100" dirty="0">
                        <a:effectLst/>
                      </a:endParaRPr>
                    </a:p>
                    <a:p>
                      <a:pPr marL="0" marR="0">
                        <a:spcBef>
                          <a:spcPts val="0"/>
                        </a:spcBef>
                        <a:spcAft>
                          <a:spcPts val="0"/>
                        </a:spcAft>
                      </a:pPr>
                      <a:r>
                        <a:rPr lang="en-US" sz="1100" dirty="0">
                          <a:effectLst/>
                        </a:rPr>
                        <a:t>Does the facility have a communication system to alert the local community of impacts in the event of major emergency?</a:t>
                      </a:r>
                      <a:endParaRPr lang="en-US" sz="1100" dirty="0">
                        <a:effectLst/>
                        <a:latin typeface="Calibri" panose="020F0502020204030204" pitchFamily="34" charset="0"/>
                        <a:ea typeface="Calibri" panose="020F0502020204030204" pitchFamily="34" charset="0"/>
                      </a:endParaRPr>
                    </a:p>
                  </a:txBody>
                  <a:tcPr marL="27975" marR="27975" marT="8741" marB="0"/>
                </a:tc>
                <a:extLst>
                  <a:ext uri="{0D108BD9-81ED-4DB2-BD59-A6C34878D82A}">
                    <a16:rowId xmlns:a16="http://schemas.microsoft.com/office/drawing/2014/main" val="3557944696"/>
                  </a:ext>
                </a:extLst>
              </a:tr>
              <a:tr h="429380">
                <a:tc>
                  <a:txBody>
                    <a:bodyPr/>
                    <a:lstStyle/>
                    <a:p>
                      <a:pPr marL="0" marR="0">
                        <a:spcBef>
                          <a:spcPts val="0"/>
                        </a:spcBef>
                        <a:spcAft>
                          <a:spcPts val="0"/>
                        </a:spcAft>
                      </a:pPr>
                      <a:r>
                        <a:rPr lang="en-US" sz="1100" dirty="0">
                          <a:effectLst/>
                        </a:rPr>
                        <a:t>86</a:t>
                      </a:r>
                      <a:endParaRPr lang="en-US" sz="1100" dirty="0">
                        <a:effectLst/>
                        <a:latin typeface="Calibri" panose="020F0502020204030204" pitchFamily="34" charset="0"/>
                        <a:ea typeface="Calibri" panose="020F0502020204030204" pitchFamily="34" charset="0"/>
                      </a:endParaRPr>
                    </a:p>
                  </a:txBody>
                  <a:tcPr marL="27975" marR="27975" marT="8741" marB="0"/>
                </a:tc>
                <a:tc>
                  <a:txBody>
                    <a:bodyPr/>
                    <a:lstStyle/>
                    <a:p>
                      <a:pPr marL="0" marR="0">
                        <a:spcBef>
                          <a:spcPts val="0"/>
                        </a:spcBef>
                        <a:spcAft>
                          <a:spcPts val="0"/>
                        </a:spcAft>
                      </a:pPr>
                      <a:r>
                        <a:rPr lang="en-US" sz="1100" dirty="0">
                          <a:effectLst/>
                        </a:rPr>
                        <a:t>Is the fire alarm system monitored 24 hours a day (including weekends and holidays) with prompt notification to emergency services (within 5 minutes)?</a:t>
                      </a:r>
                      <a:endParaRPr lang="en-US" sz="1100" dirty="0">
                        <a:effectLst/>
                        <a:latin typeface="Calibri" panose="020F0502020204030204" pitchFamily="34" charset="0"/>
                        <a:ea typeface="Calibri" panose="020F0502020204030204" pitchFamily="34" charset="0"/>
                      </a:endParaRPr>
                    </a:p>
                  </a:txBody>
                  <a:tcPr marL="27975" marR="27975" marT="8741" marB="0"/>
                </a:tc>
                <a:tc vMerge="1">
                  <a:txBody>
                    <a:bodyPr/>
                    <a:lstStyle/>
                    <a:p>
                      <a:endParaRPr lang="en-US"/>
                    </a:p>
                  </a:txBody>
                  <a:tcPr/>
                </a:tc>
                <a:extLst>
                  <a:ext uri="{0D108BD9-81ED-4DB2-BD59-A6C34878D82A}">
                    <a16:rowId xmlns:a16="http://schemas.microsoft.com/office/drawing/2014/main" val="3195096010"/>
                  </a:ext>
                </a:extLst>
              </a:tr>
              <a:tr h="429380">
                <a:tc>
                  <a:txBody>
                    <a:bodyPr/>
                    <a:lstStyle/>
                    <a:p>
                      <a:pPr marL="0" marR="0">
                        <a:spcBef>
                          <a:spcPts val="0"/>
                        </a:spcBef>
                        <a:spcAft>
                          <a:spcPts val="0"/>
                        </a:spcAft>
                      </a:pPr>
                      <a:r>
                        <a:rPr lang="en-US" sz="1100" dirty="0">
                          <a:effectLst/>
                          <a:latin typeface="Calibri" panose="020F0502020204030204" pitchFamily="34" charset="0"/>
                          <a:ea typeface="Calibri" panose="020F0502020204030204" pitchFamily="34" charset="0"/>
                        </a:rPr>
                        <a:t>87</a:t>
                      </a:r>
                    </a:p>
                  </a:txBody>
                  <a:tcPr marL="27975" marR="27975" marT="8741" marB="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100" kern="1200" dirty="0">
                          <a:solidFill>
                            <a:schemeClr val="dk1"/>
                          </a:solidFill>
                          <a:effectLst/>
                          <a:latin typeface="+mn-lt"/>
                          <a:ea typeface="+mn-ea"/>
                          <a:cs typeface="+mn-cs"/>
                        </a:rPr>
                        <a:t>Does the facility ensure that an adequate amount of fire water is maintained for fire protection?</a:t>
                      </a:r>
                    </a:p>
                    <a:p>
                      <a:pPr marL="0" marR="0">
                        <a:spcBef>
                          <a:spcPts val="0"/>
                        </a:spcBef>
                        <a:spcAft>
                          <a:spcPts val="0"/>
                        </a:spcAft>
                      </a:pPr>
                      <a:endParaRPr lang="en-US" sz="1100" dirty="0">
                        <a:effectLst/>
                        <a:latin typeface="Calibri" panose="020F0502020204030204" pitchFamily="34" charset="0"/>
                        <a:ea typeface="Calibri" panose="020F0502020204030204" pitchFamily="34" charset="0"/>
                      </a:endParaRPr>
                    </a:p>
                  </a:txBody>
                  <a:tcPr marL="27975" marR="27975" marT="8741" marB="0"/>
                </a:tc>
                <a:tc vMerge="1">
                  <a:txBody>
                    <a:bodyPr/>
                    <a:lstStyle/>
                    <a:p>
                      <a:endParaRPr lang="en-US"/>
                    </a:p>
                  </a:txBody>
                  <a:tcPr/>
                </a:tc>
                <a:extLst>
                  <a:ext uri="{0D108BD9-81ED-4DB2-BD59-A6C34878D82A}">
                    <a16:rowId xmlns:a16="http://schemas.microsoft.com/office/drawing/2014/main" val="1970274166"/>
                  </a:ext>
                </a:extLst>
              </a:tr>
              <a:tr h="799282">
                <a:tc>
                  <a:txBody>
                    <a:bodyPr/>
                    <a:lstStyle/>
                    <a:p>
                      <a:pPr marL="0" marR="0">
                        <a:spcBef>
                          <a:spcPts val="0"/>
                        </a:spcBef>
                        <a:spcAft>
                          <a:spcPts val="0"/>
                        </a:spcAft>
                      </a:pPr>
                      <a:r>
                        <a:rPr lang="en-US" sz="1100" dirty="0">
                          <a:effectLst/>
                        </a:rPr>
                        <a:t>88</a:t>
                      </a:r>
                      <a:endParaRPr lang="en-US" sz="1100" dirty="0">
                        <a:effectLst/>
                        <a:latin typeface="Calibri" panose="020F0502020204030204" pitchFamily="34" charset="0"/>
                        <a:ea typeface="Calibri" panose="020F0502020204030204" pitchFamily="34" charset="0"/>
                      </a:endParaRPr>
                    </a:p>
                  </a:txBody>
                  <a:tcPr marL="27975" marR="27975" marT="8741" marB="0"/>
                </a:tc>
                <a:tc>
                  <a:txBody>
                    <a:bodyPr/>
                    <a:lstStyle/>
                    <a:p>
                      <a:pPr marL="0" marR="0">
                        <a:spcBef>
                          <a:spcPts val="0"/>
                        </a:spcBef>
                        <a:spcAft>
                          <a:spcPts val="0"/>
                        </a:spcAft>
                      </a:pPr>
                      <a:r>
                        <a:rPr lang="en-US" sz="1100" dirty="0">
                          <a:effectLst/>
                        </a:rPr>
                        <a:t>Are emergency exits and evacuation routes clearly marked, kept free of obstructions (unlocked)?</a:t>
                      </a:r>
                    </a:p>
                    <a:p>
                      <a:pPr marL="0" marR="0">
                        <a:spcBef>
                          <a:spcPts val="0"/>
                        </a:spcBef>
                        <a:spcAft>
                          <a:spcPts val="0"/>
                        </a:spcAft>
                      </a:pPr>
                      <a:r>
                        <a:rPr lang="en-US" sz="1100" dirty="0">
                          <a:effectLst/>
                        </a:rPr>
                        <a:t> </a:t>
                      </a:r>
                    </a:p>
                    <a:p>
                      <a:pPr marL="0" marR="0">
                        <a:spcBef>
                          <a:spcPts val="0"/>
                        </a:spcBef>
                        <a:spcAft>
                          <a:spcPts val="0"/>
                        </a:spcAft>
                      </a:pPr>
                      <a:r>
                        <a:rPr lang="en-US" sz="1100" dirty="0">
                          <a:effectLst/>
                        </a:rPr>
                        <a:t>Are emergency exit signs illuminated with emergency backup power?</a:t>
                      </a:r>
                    </a:p>
                    <a:p>
                      <a:pPr marL="0" marR="0">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endParaRPr>
                    </a:p>
                  </a:txBody>
                  <a:tcPr marL="27975" marR="27975" marT="8741" marB="0"/>
                </a:tc>
                <a:tc vMerge="1">
                  <a:txBody>
                    <a:bodyPr/>
                    <a:lstStyle/>
                    <a:p>
                      <a:endParaRPr lang="en-US"/>
                    </a:p>
                  </a:txBody>
                  <a:tcPr/>
                </a:tc>
                <a:extLst>
                  <a:ext uri="{0D108BD9-81ED-4DB2-BD59-A6C34878D82A}">
                    <a16:rowId xmlns:a16="http://schemas.microsoft.com/office/drawing/2014/main" val="1465745073"/>
                  </a:ext>
                </a:extLst>
              </a:tr>
              <a:tr h="288772">
                <a:tc>
                  <a:txBody>
                    <a:bodyPr/>
                    <a:lstStyle/>
                    <a:p>
                      <a:pPr marL="0" marR="0">
                        <a:spcBef>
                          <a:spcPts val="0"/>
                        </a:spcBef>
                        <a:spcAft>
                          <a:spcPts val="0"/>
                        </a:spcAft>
                      </a:pPr>
                      <a:r>
                        <a:rPr lang="en-US" sz="1100" dirty="0">
                          <a:effectLst/>
                        </a:rPr>
                        <a:t>89</a:t>
                      </a:r>
                      <a:endParaRPr lang="en-US" sz="1100" dirty="0">
                        <a:effectLst/>
                        <a:latin typeface="Calibri" panose="020F0502020204030204" pitchFamily="34" charset="0"/>
                        <a:ea typeface="Calibri" panose="020F0502020204030204" pitchFamily="34" charset="0"/>
                      </a:endParaRPr>
                    </a:p>
                  </a:txBody>
                  <a:tcPr marL="27975" marR="27975" marT="8741" marB="0"/>
                </a:tc>
                <a:tc>
                  <a:txBody>
                    <a:bodyPr/>
                    <a:lstStyle/>
                    <a:p>
                      <a:pPr marL="0" marR="0">
                        <a:spcBef>
                          <a:spcPts val="0"/>
                        </a:spcBef>
                        <a:spcAft>
                          <a:spcPts val="0"/>
                        </a:spcAft>
                      </a:pPr>
                      <a:r>
                        <a:rPr lang="en-US" sz="1100" dirty="0">
                          <a:effectLst/>
                        </a:rPr>
                        <a:t>Are regular emergency evacuation drills conducted, and what is the frequency?</a:t>
                      </a:r>
                      <a:endParaRPr lang="en-US" sz="1100" dirty="0">
                        <a:effectLst/>
                        <a:latin typeface="Calibri" panose="020F0502020204030204" pitchFamily="34" charset="0"/>
                        <a:ea typeface="Calibri" panose="020F0502020204030204" pitchFamily="34" charset="0"/>
                      </a:endParaRPr>
                    </a:p>
                  </a:txBody>
                  <a:tcPr marL="27975" marR="27975" marT="8741" marB="0"/>
                </a:tc>
                <a:tc vMerge="1">
                  <a:txBody>
                    <a:bodyPr/>
                    <a:lstStyle/>
                    <a:p>
                      <a:endParaRPr lang="en-US"/>
                    </a:p>
                  </a:txBody>
                  <a:tcPr/>
                </a:tc>
                <a:extLst>
                  <a:ext uri="{0D108BD9-81ED-4DB2-BD59-A6C34878D82A}">
                    <a16:rowId xmlns:a16="http://schemas.microsoft.com/office/drawing/2014/main" val="3773193496"/>
                  </a:ext>
                </a:extLst>
              </a:tr>
              <a:tr h="539883">
                <a:tc>
                  <a:txBody>
                    <a:bodyPr/>
                    <a:lstStyle/>
                    <a:p>
                      <a:pPr marL="0" marR="0">
                        <a:spcBef>
                          <a:spcPts val="0"/>
                        </a:spcBef>
                        <a:spcAft>
                          <a:spcPts val="0"/>
                        </a:spcAft>
                      </a:pPr>
                      <a:r>
                        <a:rPr lang="en-US" sz="1100" dirty="0">
                          <a:effectLst/>
                        </a:rPr>
                        <a:t>90</a:t>
                      </a:r>
                      <a:endParaRPr lang="en-US" sz="1100" dirty="0">
                        <a:effectLst/>
                        <a:latin typeface="Calibri" panose="020F0502020204030204" pitchFamily="34" charset="0"/>
                        <a:ea typeface="Calibri" panose="020F0502020204030204" pitchFamily="34" charset="0"/>
                      </a:endParaRPr>
                    </a:p>
                  </a:txBody>
                  <a:tcPr marL="27975" marR="27975" marT="8741" marB="0"/>
                </a:tc>
                <a:tc>
                  <a:txBody>
                    <a:bodyPr/>
                    <a:lstStyle/>
                    <a:p>
                      <a:pPr marL="0" marR="0">
                        <a:spcBef>
                          <a:spcPts val="0"/>
                        </a:spcBef>
                        <a:spcAft>
                          <a:spcPts val="0"/>
                        </a:spcAft>
                      </a:pPr>
                      <a:r>
                        <a:rPr lang="en-US" sz="1100" dirty="0">
                          <a:effectLst/>
                        </a:rPr>
                        <a:t>Are emergency response plans in place?</a:t>
                      </a:r>
                    </a:p>
                    <a:p>
                      <a:pPr marL="0" marR="0">
                        <a:spcBef>
                          <a:spcPts val="0"/>
                        </a:spcBef>
                        <a:spcAft>
                          <a:spcPts val="0"/>
                        </a:spcAft>
                      </a:pPr>
                      <a:r>
                        <a:rPr lang="en-US" sz="1100" dirty="0">
                          <a:effectLst/>
                        </a:rPr>
                        <a:t>Please explain the key points of the emergency response plan:  </a:t>
                      </a:r>
                    </a:p>
                    <a:p>
                      <a:pPr marL="0" marR="0">
                        <a:spcBef>
                          <a:spcPts val="0"/>
                        </a:spcBef>
                        <a:spcAft>
                          <a:spcPts val="0"/>
                        </a:spcAft>
                      </a:pPr>
                      <a:r>
                        <a:rPr lang="en-US" sz="1100" dirty="0">
                          <a:effectLst/>
                        </a:rPr>
                        <a:t>Indicate when the plan was last revised:</a:t>
                      </a:r>
                      <a:endParaRPr lang="en-US" sz="1100" dirty="0">
                        <a:effectLst/>
                        <a:latin typeface="Calibri" panose="020F0502020204030204" pitchFamily="34" charset="0"/>
                        <a:ea typeface="Calibri" panose="020F0502020204030204" pitchFamily="34" charset="0"/>
                      </a:endParaRPr>
                    </a:p>
                  </a:txBody>
                  <a:tcPr marL="27975" marR="27975" marT="8741" marB="0"/>
                </a:tc>
                <a:tc vMerge="1">
                  <a:txBody>
                    <a:bodyPr/>
                    <a:lstStyle/>
                    <a:p>
                      <a:endParaRPr lang="en-US"/>
                    </a:p>
                  </a:txBody>
                  <a:tcPr/>
                </a:tc>
                <a:extLst>
                  <a:ext uri="{0D108BD9-81ED-4DB2-BD59-A6C34878D82A}">
                    <a16:rowId xmlns:a16="http://schemas.microsoft.com/office/drawing/2014/main" val="2861862621"/>
                  </a:ext>
                </a:extLst>
              </a:tr>
              <a:tr h="324816">
                <a:tc>
                  <a:txBody>
                    <a:bodyPr/>
                    <a:lstStyle/>
                    <a:p>
                      <a:pPr marL="0" marR="0">
                        <a:spcBef>
                          <a:spcPts val="0"/>
                        </a:spcBef>
                        <a:spcAft>
                          <a:spcPts val="0"/>
                        </a:spcAft>
                      </a:pPr>
                      <a:r>
                        <a:rPr lang="en-US" sz="1100" dirty="0">
                          <a:effectLst/>
                        </a:rPr>
                        <a:t>91</a:t>
                      </a:r>
                      <a:endParaRPr lang="en-US" sz="1100" dirty="0">
                        <a:effectLst/>
                        <a:latin typeface="Calibri" panose="020F0502020204030204" pitchFamily="34" charset="0"/>
                        <a:ea typeface="Calibri" panose="020F0502020204030204" pitchFamily="34" charset="0"/>
                      </a:endParaRPr>
                    </a:p>
                  </a:txBody>
                  <a:tcPr marL="27975" marR="27975" marT="8741" marB="0"/>
                </a:tc>
                <a:tc>
                  <a:txBody>
                    <a:bodyPr/>
                    <a:lstStyle/>
                    <a:p>
                      <a:pPr marL="0" marR="0">
                        <a:spcBef>
                          <a:spcPts val="0"/>
                        </a:spcBef>
                        <a:spcAft>
                          <a:spcPts val="0"/>
                        </a:spcAft>
                      </a:pPr>
                      <a:r>
                        <a:rPr lang="en-US" sz="1100" dirty="0">
                          <a:effectLst/>
                        </a:rPr>
                        <a:t>Does the site have an on-site emergency response team that is trained for fire or other emergencies?</a:t>
                      </a:r>
                      <a:endParaRPr lang="en-US" sz="1100" dirty="0">
                        <a:effectLst/>
                        <a:latin typeface="Calibri" panose="020F0502020204030204" pitchFamily="34" charset="0"/>
                        <a:ea typeface="Calibri" panose="020F0502020204030204" pitchFamily="34" charset="0"/>
                      </a:endParaRPr>
                    </a:p>
                  </a:txBody>
                  <a:tcPr marL="27975" marR="27975" marT="8741" marB="0"/>
                </a:tc>
                <a:tc vMerge="1">
                  <a:txBody>
                    <a:bodyPr/>
                    <a:lstStyle/>
                    <a:p>
                      <a:endParaRPr lang="en-US"/>
                    </a:p>
                  </a:txBody>
                  <a:tcPr/>
                </a:tc>
                <a:extLst>
                  <a:ext uri="{0D108BD9-81ED-4DB2-BD59-A6C34878D82A}">
                    <a16:rowId xmlns:a16="http://schemas.microsoft.com/office/drawing/2014/main" val="3472303064"/>
                  </a:ext>
                </a:extLst>
              </a:tr>
              <a:tr h="710593">
                <a:tc>
                  <a:txBody>
                    <a:bodyPr/>
                    <a:lstStyle/>
                    <a:p>
                      <a:pPr marL="0" marR="0">
                        <a:spcBef>
                          <a:spcPts val="0"/>
                        </a:spcBef>
                        <a:spcAft>
                          <a:spcPts val="0"/>
                        </a:spcAft>
                      </a:pPr>
                      <a:r>
                        <a:rPr lang="en-US" sz="1100" dirty="0">
                          <a:effectLst/>
                        </a:rPr>
                        <a:t>78</a:t>
                      </a:r>
                      <a:endParaRPr lang="en-US" sz="1100" dirty="0">
                        <a:effectLst/>
                        <a:latin typeface="Calibri" panose="020F0502020204030204" pitchFamily="34" charset="0"/>
                        <a:ea typeface="Calibri" panose="020F0502020204030204" pitchFamily="34" charset="0"/>
                      </a:endParaRPr>
                    </a:p>
                  </a:txBody>
                  <a:tcPr marL="27975" marR="27975" marT="8741" marB="0"/>
                </a:tc>
                <a:tc>
                  <a:txBody>
                    <a:bodyPr/>
                    <a:lstStyle/>
                    <a:p>
                      <a:pPr marL="0" marR="0">
                        <a:spcBef>
                          <a:spcPts val="0"/>
                        </a:spcBef>
                        <a:spcAft>
                          <a:spcPts val="0"/>
                        </a:spcAft>
                      </a:pPr>
                      <a:r>
                        <a:rPr lang="en-US" sz="1100" dirty="0">
                          <a:effectLst/>
                        </a:rPr>
                        <a:t>Has the facility evaluated the impact of its operation on the community?</a:t>
                      </a:r>
                    </a:p>
                    <a:p>
                      <a:pPr marL="0" marR="0">
                        <a:spcBef>
                          <a:spcPts val="0"/>
                        </a:spcBef>
                        <a:spcAft>
                          <a:spcPts val="0"/>
                        </a:spcAft>
                      </a:pPr>
                      <a:r>
                        <a:rPr lang="en-US" sz="1100" dirty="0">
                          <a:effectLst/>
                        </a:rPr>
                        <a:t> </a:t>
                      </a:r>
                    </a:p>
                    <a:p>
                      <a:pPr marL="0" marR="0">
                        <a:spcBef>
                          <a:spcPts val="0"/>
                        </a:spcBef>
                        <a:spcAft>
                          <a:spcPts val="0"/>
                        </a:spcAft>
                      </a:pPr>
                      <a:r>
                        <a:rPr lang="en-US" sz="1100" dirty="0">
                          <a:effectLst/>
                        </a:rPr>
                        <a:t>Has the facility evaluated the impact from the activities of neighboring businesses?</a:t>
                      </a:r>
                      <a:endParaRPr lang="en-US" sz="1100" dirty="0">
                        <a:effectLst/>
                        <a:latin typeface="Calibri" panose="020F0502020204030204" pitchFamily="34" charset="0"/>
                        <a:ea typeface="Calibri" panose="020F0502020204030204" pitchFamily="34" charset="0"/>
                      </a:endParaRPr>
                    </a:p>
                  </a:txBody>
                  <a:tcPr marL="27975" marR="27975" marT="8741" marB="0"/>
                </a:tc>
                <a:tc vMerge="1">
                  <a:txBody>
                    <a:bodyPr/>
                    <a:lstStyle/>
                    <a:p>
                      <a:endParaRPr lang="en-US"/>
                    </a:p>
                  </a:txBody>
                  <a:tcPr/>
                </a:tc>
                <a:extLst>
                  <a:ext uri="{0D108BD9-81ED-4DB2-BD59-A6C34878D82A}">
                    <a16:rowId xmlns:a16="http://schemas.microsoft.com/office/drawing/2014/main" val="2704752630"/>
                  </a:ext>
                </a:extLst>
              </a:tr>
            </a:tbl>
          </a:graphicData>
        </a:graphic>
      </p:graphicFrame>
      <p:sp>
        <p:nvSpPr>
          <p:cNvPr id="7" name="Rectangle 1">
            <a:extLst>
              <a:ext uri="{FF2B5EF4-FFF2-40B4-BE49-F238E27FC236}">
                <a16:creationId xmlns:a16="http://schemas.microsoft.com/office/drawing/2014/main" id="{0D25ECD7-FDF5-4834-9FFE-97D5DD9DC4EA}"/>
              </a:ext>
            </a:extLst>
          </p:cNvPr>
          <p:cNvSpPr>
            <a:spLocks noChangeArrowheads="1"/>
          </p:cNvSpPr>
          <p:nvPr/>
        </p:nvSpPr>
        <p:spPr bwMode="auto">
          <a:xfrm>
            <a:off x="2622551" y="145981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en-US" sz="2400" dirty="0"/>
          </a:p>
        </p:txBody>
      </p:sp>
      <p:sp>
        <p:nvSpPr>
          <p:cNvPr id="8" name="Rectangle 7">
            <a:extLst>
              <a:ext uri="{FF2B5EF4-FFF2-40B4-BE49-F238E27FC236}">
                <a16:creationId xmlns:a16="http://schemas.microsoft.com/office/drawing/2014/main" id="{DD11A8A3-A131-4BF8-A0CA-7475BA9D5643}"/>
              </a:ext>
            </a:extLst>
          </p:cNvPr>
          <p:cNvSpPr/>
          <p:nvPr/>
        </p:nvSpPr>
        <p:spPr>
          <a:xfrm>
            <a:off x="251658" y="1218924"/>
            <a:ext cx="11623373" cy="420564"/>
          </a:xfrm>
          <a:prstGeom prst="rect">
            <a:avLst/>
          </a:prstGeom>
        </p:spPr>
        <p:txBody>
          <a:bodyPr wrap="square">
            <a:spAutoFit/>
          </a:bodyPr>
          <a:lstStyle/>
          <a:p>
            <a:r>
              <a:rPr lang="en-US" sz="2133" dirty="0"/>
              <a:t>Why are these questions important?</a:t>
            </a:r>
          </a:p>
        </p:txBody>
      </p:sp>
      <p:sp>
        <p:nvSpPr>
          <p:cNvPr id="3" name="Footer Placeholder 2">
            <a:extLst>
              <a:ext uri="{FF2B5EF4-FFF2-40B4-BE49-F238E27FC236}">
                <a16:creationId xmlns:a16="http://schemas.microsoft.com/office/drawing/2014/main" id="{C4FA80A8-5D61-41D9-8DF0-C0518E869D6F}"/>
              </a:ext>
            </a:extLst>
          </p:cNvPr>
          <p:cNvSpPr>
            <a:spLocks noGrp="1"/>
          </p:cNvSpPr>
          <p:nvPr>
            <p:ph type="ftr" sz="quarter" idx="11"/>
          </p:nvPr>
        </p:nvSpPr>
        <p:spPr/>
        <p:txBody>
          <a:bodyPr/>
          <a:lstStyle/>
          <a:p>
            <a:r>
              <a:rPr lang="en-GB"/>
              <a:t>EMERGENCY PREPAREDNESS AND RESPONSE</a:t>
            </a:r>
          </a:p>
        </p:txBody>
      </p:sp>
      <p:sp>
        <p:nvSpPr>
          <p:cNvPr id="9" name="Slide Number Placeholder 8">
            <a:extLst>
              <a:ext uri="{FF2B5EF4-FFF2-40B4-BE49-F238E27FC236}">
                <a16:creationId xmlns:a16="http://schemas.microsoft.com/office/drawing/2014/main" id="{1DFF9305-FBD3-44F9-832A-ED9467EF9FE4}"/>
              </a:ext>
            </a:extLst>
          </p:cNvPr>
          <p:cNvSpPr>
            <a:spLocks noGrp="1"/>
          </p:cNvSpPr>
          <p:nvPr>
            <p:ph type="sldNum" sz="quarter" idx="12"/>
          </p:nvPr>
        </p:nvSpPr>
        <p:spPr/>
        <p:txBody>
          <a:bodyPr/>
          <a:lstStyle/>
          <a:p>
            <a:fld id="{1A91ABBD-BE70-492B-BBD8-7AF5442A9E89}" type="slidenum">
              <a:rPr lang="en-GB" smtClean="0"/>
              <a:t>6</a:t>
            </a:fld>
            <a:endParaRPr lang="en-GB"/>
          </a:p>
        </p:txBody>
      </p:sp>
    </p:spTree>
    <p:extLst>
      <p:ext uri="{BB962C8B-B14F-4D97-AF65-F5344CB8AC3E}">
        <p14:creationId xmlns:p14="http://schemas.microsoft.com/office/powerpoint/2010/main" val="8856064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950742D-FF22-4114-ACA6-579C55C63CCE}"/>
              </a:ext>
            </a:extLst>
          </p:cNvPr>
          <p:cNvSpPr>
            <a:spLocks noGrp="1"/>
          </p:cNvSpPr>
          <p:nvPr>
            <p:ph type="body" sz="quarter" idx="10"/>
          </p:nvPr>
        </p:nvSpPr>
        <p:spPr>
          <a:xfrm>
            <a:off x="450849" y="2837855"/>
            <a:ext cx="7121526" cy="400050"/>
          </a:xfrm>
        </p:spPr>
        <p:txBody>
          <a:bodyPr/>
          <a:lstStyle/>
          <a:p>
            <a:r>
              <a:rPr lang="en-GB" dirty="0"/>
              <a:t>PREPARING AN EMERGENCY RESPONSE PLAN</a:t>
            </a:r>
          </a:p>
        </p:txBody>
      </p:sp>
      <p:sp>
        <p:nvSpPr>
          <p:cNvPr id="13" name="Text Placeholder 12">
            <a:extLst>
              <a:ext uri="{FF2B5EF4-FFF2-40B4-BE49-F238E27FC236}">
                <a16:creationId xmlns:a16="http://schemas.microsoft.com/office/drawing/2014/main" id="{888BEE9E-0154-4A7B-9C9A-5AEB50A2A3CC}"/>
              </a:ext>
            </a:extLst>
          </p:cNvPr>
          <p:cNvSpPr>
            <a:spLocks noGrp="1"/>
          </p:cNvSpPr>
          <p:nvPr>
            <p:ph type="body" sz="quarter" idx="14"/>
          </p:nvPr>
        </p:nvSpPr>
        <p:spPr>
          <a:xfrm>
            <a:off x="450850" y="3429000"/>
            <a:ext cx="5911850" cy="400050"/>
          </a:xfrm>
        </p:spPr>
        <p:txBody>
          <a:bodyPr/>
          <a:lstStyle/>
          <a:p>
            <a:r>
              <a:rPr lang="en-GB" dirty="0"/>
              <a:t>ASSESSING AND PLANNING</a:t>
            </a:r>
          </a:p>
        </p:txBody>
      </p:sp>
    </p:spTree>
    <p:extLst>
      <p:ext uri="{BB962C8B-B14F-4D97-AF65-F5344CB8AC3E}">
        <p14:creationId xmlns:p14="http://schemas.microsoft.com/office/powerpoint/2010/main" val="3841630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BA948-A366-4EA4-89DA-D966F1A7BCDC}"/>
              </a:ext>
            </a:extLst>
          </p:cNvPr>
          <p:cNvSpPr>
            <a:spLocks noGrp="1"/>
          </p:cNvSpPr>
          <p:nvPr>
            <p:ph type="title"/>
          </p:nvPr>
        </p:nvSpPr>
        <p:spPr/>
        <p:txBody>
          <a:bodyPr/>
          <a:lstStyle/>
          <a:p>
            <a:r>
              <a:rPr lang="en-US" sz="2800" cap="all" dirty="0"/>
              <a:t>Assessing and Planning for Emergency Response</a:t>
            </a:r>
          </a:p>
        </p:txBody>
      </p:sp>
      <p:sp>
        <p:nvSpPr>
          <p:cNvPr id="3" name="Content Placeholder 2">
            <a:extLst>
              <a:ext uri="{FF2B5EF4-FFF2-40B4-BE49-F238E27FC236}">
                <a16:creationId xmlns:a16="http://schemas.microsoft.com/office/drawing/2014/main" id="{0B157E15-754A-446B-9EAC-A730300321CC}"/>
              </a:ext>
            </a:extLst>
          </p:cNvPr>
          <p:cNvSpPr>
            <a:spLocks noGrp="1"/>
          </p:cNvSpPr>
          <p:nvPr>
            <p:ph idx="1"/>
          </p:nvPr>
        </p:nvSpPr>
        <p:spPr/>
        <p:txBody>
          <a:bodyPr>
            <a:normAutofit lnSpcReduction="10000"/>
          </a:bodyPr>
          <a:lstStyle/>
          <a:p>
            <a:pPr>
              <a:spcAft>
                <a:spcPts val="600"/>
              </a:spcAft>
            </a:pPr>
            <a:r>
              <a:rPr lang="en-US" sz="1600" dirty="0">
                <a:solidFill>
                  <a:schemeClr val="tx1">
                    <a:lumMod val="65000"/>
                    <a:lumOff val="35000"/>
                  </a:schemeClr>
                </a:solidFill>
              </a:rPr>
              <a:t>What are your Government regulation? Seveso, Community Right to know, SPCC, PSM, Safety Reg.</a:t>
            </a:r>
          </a:p>
          <a:p>
            <a:pPr>
              <a:spcAft>
                <a:spcPts val="600"/>
              </a:spcAft>
            </a:pPr>
            <a:r>
              <a:rPr lang="en-US" sz="1600" dirty="0">
                <a:solidFill>
                  <a:schemeClr val="tx1">
                    <a:lumMod val="65000"/>
                    <a:lumOff val="35000"/>
                  </a:schemeClr>
                </a:solidFill>
              </a:rPr>
              <a:t>Assessing your risk starts with Inventorying potential risks and severity at your locations.</a:t>
            </a:r>
          </a:p>
          <a:p>
            <a:pPr lvl="2">
              <a:spcAft>
                <a:spcPts val="600"/>
              </a:spcAft>
            </a:pPr>
            <a:r>
              <a:rPr lang="en-US" sz="1600" dirty="0">
                <a:solidFill>
                  <a:schemeClr val="tx1">
                    <a:lumMod val="65000"/>
                    <a:lumOff val="35000"/>
                  </a:schemeClr>
                </a:solidFill>
              </a:rPr>
              <a:t>Natural Hazards; Storms, Flood, Earthquake, Drought</a:t>
            </a:r>
          </a:p>
          <a:p>
            <a:pPr lvl="2">
              <a:spcAft>
                <a:spcPts val="600"/>
              </a:spcAft>
            </a:pPr>
            <a:r>
              <a:rPr lang="en-US" sz="1600" dirty="0">
                <a:solidFill>
                  <a:schemeClr val="tx1">
                    <a:lumMod val="65000"/>
                    <a:lumOff val="35000"/>
                  </a:schemeClr>
                </a:solidFill>
              </a:rPr>
              <a:t>Chemical; Fire, Spills, Airborne Release</a:t>
            </a:r>
          </a:p>
          <a:p>
            <a:pPr lvl="2">
              <a:spcAft>
                <a:spcPts val="600"/>
              </a:spcAft>
            </a:pPr>
            <a:r>
              <a:rPr lang="en-US" sz="1600" dirty="0">
                <a:solidFill>
                  <a:schemeClr val="tx1">
                    <a:lumMod val="65000"/>
                    <a:lumOff val="35000"/>
                  </a:schemeClr>
                </a:solidFill>
              </a:rPr>
              <a:t>Human; First-Aid, Confined Space, Work Place Violence</a:t>
            </a:r>
          </a:p>
          <a:p>
            <a:pPr>
              <a:spcAft>
                <a:spcPts val="600"/>
              </a:spcAft>
            </a:pPr>
            <a:r>
              <a:rPr lang="en-US" sz="1600" dirty="0">
                <a:solidFill>
                  <a:schemeClr val="tx1">
                    <a:lumMod val="65000"/>
                    <a:lumOff val="35000"/>
                  </a:schemeClr>
                </a:solidFill>
              </a:rPr>
              <a:t>What response capability do you have in your city and what are the response times</a:t>
            </a:r>
          </a:p>
          <a:p>
            <a:pPr lvl="2">
              <a:spcAft>
                <a:spcPts val="600"/>
              </a:spcAft>
            </a:pPr>
            <a:r>
              <a:rPr lang="en-US" sz="1600" dirty="0">
                <a:solidFill>
                  <a:schemeClr val="tx1">
                    <a:lumMod val="65000"/>
                    <a:lumOff val="35000"/>
                  </a:schemeClr>
                </a:solidFill>
              </a:rPr>
              <a:t>Transportation- will road be cleared, alternate routes people/goods</a:t>
            </a:r>
          </a:p>
          <a:p>
            <a:pPr lvl="2">
              <a:spcAft>
                <a:spcPts val="600"/>
              </a:spcAft>
            </a:pPr>
            <a:r>
              <a:rPr lang="en-US" sz="1600" dirty="0">
                <a:solidFill>
                  <a:schemeClr val="tx1">
                    <a:lumMod val="65000"/>
                    <a:lumOff val="35000"/>
                  </a:schemeClr>
                </a:solidFill>
              </a:rPr>
              <a:t>Emergency response for Fire, Chemical, Medical, unique risks</a:t>
            </a:r>
          </a:p>
          <a:p>
            <a:pPr lvl="2">
              <a:spcAft>
                <a:spcPts val="600"/>
              </a:spcAft>
            </a:pPr>
            <a:r>
              <a:rPr lang="en-US" sz="1600" dirty="0">
                <a:solidFill>
                  <a:schemeClr val="tx1">
                    <a:lumMod val="65000"/>
                    <a:lumOff val="35000"/>
                  </a:schemeClr>
                </a:solidFill>
              </a:rPr>
              <a:t>Communications- how is emergency information communicated to businesses/ residence </a:t>
            </a:r>
          </a:p>
          <a:p>
            <a:pPr>
              <a:spcAft>
                <a:spcPts val="600"/>
              </a:spcAft>
            </a:pPr>
            <a:r>
              <a:rPr lang="en-US" sz="1600" dirty="0">
                <a:solidFill>
                  <a:schemeClr val="tx1">
                    <a:lumMod val="65000"/>
                    <a:lumOff val="35000"/>
                  </a:schemeClr>
                </a:solidFill>
              </a:rPr>
              <a:t>What are the reliability of your utilities services</a:t>
            </a:r>
          </a:p>
          <a:p>
            <a:pPr lvl="2">
              <a:spcAft>
                <a:spcPts val="600"/>
              </a:spcAft>
            </a:pPr>
            <a:r>
              <a:rPr lang="en-US" sz="1600" dirty="0">
                <a:solidFill>
                  <a:schemeClr val="tx1">
                    <a:lumMod val="65000"/>
                    <a:lumOff val="35000"/>
                  </a:schemeClr>
                </a:solidFill>
              </a:rPr>
              <a:t>Water</a:t>
            </a:r>
          </a:p>
          <a:p>
            <a:pPr lvl="2">
              <a:spcAft>
                <a:spcPts val="600"/>
              </a:spcAft>
            </a:pPr>
            <a:r>
              <a:rPr lang="en-US" sz="1600" dirty="0">
                <a:solidFill>
                  <a:schemeClr val="tx1">
                    <a:lumMod val="65000"/>
                    <a:lumOff val="35000"/>
                  </a:schemeClr>
                </a:solidFill>
              </a:rPr>
              <a:t>Electricity</a:t>
            </a:r>
          </a:p>
          <a:p>
            <a:pPr lvl="2">
              <a:spcAft>
                <a:spcPts val="600"/>
              </a:spcAft>
            </a:pPr>
            <a:r>
              <a:rPr lang="en-US" sz="1600" dirty="0">
                <a:solidFill>
                  <a:schemeClr val="tx1">
                    <a:lumMod val="65000"/>
                    <a:lumOff val="35000"/>
                  </a:schemeClr>
                </a:solidFill>
              </a:rPr>
              <a:t>Waste Water  (Fire Water Waste?)</a:t>
            </a:r>
          </a:p>
          <a:p>
            <a:endParaRPr lang="en-US" dirty="0"/>
          </a:p>
          <a:p>
            <a:endParaRPr lang="en-US" dirty="0"/>
          </a:p>
          <a:p>
            <a:pPr lvl="1"/>
            <a:endParaRPr lang="en-US" dirty="0"/>
          </a:p>
          <a:p>
            <a:endParaRPr lang="en-US" dirty="0"/>
          </a:p>
        </p:txBody>
      </p:sp>
      <p:sp>
        <p:nvSpPr>
          <p:cNvPr id="6" name="TextBox 5">
            <a:extLst>
              <a:ext uri="{FF2B5EF4-FFF2-40B4-BE49-F238E27FC236}">
                <a16:creationId xmlns:a16="http://schemas.microsoft.com/office/drawing/2014/main" id="{37C83A28-8562-41B3-875D-A363E27D2C1E}"/>
              </a:ext>
            </a:extLst>
          </p:cNvPr>
          <p:cNvSpPr txBox="1"/>
          <p:nvPr/>
        </p:nvSpPr>
        <p:spPr>
          <a:xfrm>
            <a:off x="6733672" y="4935855"/>
            <a:ext cx="5011955" cy="1077026"/>
          </a:xfrm>
          <a:prstGeom prst="rect">
            <a:avLst/>
          </a:prstGeom>
          <a:noFill/>
        </p:spPr>
        <p:txBody>
          <a:bodyPr wrap="square" rtlCol="0">
            <a:spAutoFit/>
          </a:bodyPr>
          <a:lstStyle/>
          <a:p>
            <a:pPr algn="r"/>
            <a:r>
              <a:rPr lang="en-US" sz="2133" b="1" dirty="0">
                <a:solidFill>
                  <a:schemeClr val="accent1"/>
                </a:solidFill>
              </a:rPr>
              <a:t>What are your Managements expectations?</a:t>
            </a:r>
          </a:p>
          <a:p>
            <a:pPr algn="r"/>
            <a:endParaRPr lang="en-US" sz="2133" dirty="0">
              <a:solidFill>
                <a:schemeClr val="accent1"/>
              </a:solidFill>
            </a:endParaRPr>
          </a:p>
          <a:p>
            <a:pPr algn="r"/>
            <a:r>
              <a:rPr lang="en-US" sz="2133" b="1" dirty="0">
                <a:solidFill>
                  <a:schemeClr val="accent1"/>
                </a:solidFill>
              </a:rPr>
              <a:t>What are your customers expectations? </a:t>
            </a:r>
          </a:p>
        </p:txBody>
      </p:sp>
      <p:sp>
        <p:nvSpPr>
          <p:cNvPr id="9" name="Footer Placeholder 8">
            <a:extLst>
              <a:ext uri="{FF2B5EF4-FFF2-40B4-BE49-F238E27FC236}">
                <a16:creationId xmlns:a16="http://schemas.microsoft.com/office/drawing/2014/main" id="{6249BE56-ECDA-4922-AD78-388D8754BFB3}"/>
              </a:ext>
            </a:extLst>
          </p:cNvPr>
          <p:cNvSpPr>
            <a:spLocks noGrp="1"/>
          </p:cNvSpPr>
          <p:nvPr>
            <p:ph type="ftr" sz="quarter" idx="11"/>
          </p:nvPr>
        </p:nvSpPr>
        <p:spPr/>
        <p:txBody>
          <a:bodyPr/>
          <a:lstStyle/>
          <a:p>
            <a:r>
              <a:rPr lang="en-GB"/>
              <a:t>EMERGENCY PREPAREDNESS AND RESPONSE</a:t>
            </a:r>
          </a:p>
        </p:txBody>
      </p:sp>
      <p:sp>
        <p:nvSpPr>
          <p:cNvPr id="10" name="Slide Number Placeholder 9">
            <a:extLst>
              <a:ext uri="{FF2B5EF4-FFF2-40B4-BE49-F238E27FC236}">
                <a16:creationId xmlns:a16="http://schemas.microsoft.com/office/drawing/2014/main" id="{0F315D07-7EF9-4346-9877-D651E1E69540}"/>
              </a:ext>
            </a:extLst>
          </p:cNvPr>
          <p:cNvSpPr>
            <a:spLocks noGrp="1"/>
          </p:cNvSpPr>
          <p:nvPr>
            <p:ph type="sldNum" sz="quarter" idx="12"/>
          </p:nvPr>
        </p:nvSpPr>
        <p:spPr/>
        <p:txBody>
          <a:bodyPr/>
          <a:lstStyle/>
          <a:p>
            <a:fld id="{1A91ABBD-BE70-492B-BBD8-7AF5442A9E89}" type="slidenum">
              <a:rPr lang="en-GB" smtClean="0"/>
              <a:t>8</a:t>
            </a:fld>
            <a:endParaRPr lang="en-GB"/>
          </a:p>
        </p:txBody>
      </p:sp>
    </p:spTree>
    <p:extLst>
      <p:ext uri="{BB962C8B-B14F-4D97-AF65-F5344CB8AC3E}">
        <p14:creationId xmlns:p14="http://schemas.microsoft.com/office/powerpoint/2010/main" val="406303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12BC9-FB44-432E-8DFB-28A5E04EFEDC}"/>
              </a:ext>
            </a:extLst>
          </p:cNvPr>
          <p:cNvSpPr>
            <a:spLocks noGrp="1"/>
          </p:cNvSpPr>
          <p:nvPr>
            <p:ph type="title"/>
          </p:nvPr>
        </p:nvSpPr>
        <p:spPr/>
        <p:txBody>
          <a:bodyPr/>
          <a:lstStyle/>
          <a:p>
            <a:r>
              <a:rPr lang="en-US" sz="2800" cap="all" dirty="0"/>
              <a:t>Assessing: What are your potential emergencies</a:t>
            </a:r>
          </a:p>
        </p:txBody>
      </p:sp>
      <p:sp>
        <p:nvSpPr>
          <p:cNvPr id="3" name="Content Placeholder 2">
            <a:extLst>
              <a:ext uri="{FF2B5EF4-FFF2-40B4-BE49-F238E27FC236}">
                <a16:creationId xmlns:a16="http://schemas.microsoft.com/office/drawing/2014/main" id="{070999EE-E15F-437B-A455-5A31F2E5E21D}"/>
              </a:ext>
            </a:extLst>
          </p:cNvPr>
          <p:cNvSpPr>
            <a:spLocks noGrp="1"/>
          </p:cNvSpPr>
          <p:nvPr>
            <p:ph idx="1"/>
          </p:nvPr>
        </p:nvSpPr>
        <p:spPr>
          <a:xfrm>
            <a:off x="450000" y="1444754"/>
            <a:ext cx="5646000" cy="4732209"/>
          </a:xfrm>
        </p:spPr>
        <p:txBody>
          <a:bodyPr>
            <a:normAutofit fontScale="92500" lnSpcReduction="10000"/>
          </a:bodyPr>
          <a:lstStyle/>
          <a:p>
            <a:pPr hangingPunct="0"/>
            <a:r>
              <a:rPr lang="en-US" dirty="0">
                <a:solidFill>
                  <a:schemeClr val="tx1">
                    <a:lumMod val="65000"/>
                    <a:lumOff val="35000"/>
                  </a:schemeClr>
                </a:solidFill>
              </a:rPr>
              <a:t>Fire/Explosion</a:t>
            </a:r>
          </a:p>
          <a:p>
            <a:pPr hangingPunct="0"/>
            <a:r>
              <a:rPr lang="en-US" dirty="0">
                <a:solidFill>
                  <a:schemeClr val="tx1">
                    <a:lumMod val="65000"/>
                    <a:lumOff val="35000"/>
                  </a:schemeClr>
                </a:solidFill>
              </a:rPr>
              <a:t>Chemical Delivery / Transportation</a:t>
            </a:r>
          </a:p>
          <a:p>
            <a:pPr hangingPunct="0"/>
            <a:r>
              <a:rPr lang="en-US" dirty="0">
                <a:solidFill>
                  <a:schemeClr val="tx1">
                    <a:lumMod val="65000"/>
                    <a:lumOff val="35000"/>
                  </a:schemeClr>
                </a:solidFill>
              </a:rPr>
              <a:t>Civil Chemical Spills/Releases</a:t>
            </a:r>
          </a:p>
          <a:p>
            <a:pPr hangingPunct="0"/>
            <a:r>
              <a:rPr lang="en-US" dirty="0">
                <a:solidFill>
                  <a:schemeClr val="tx1">
                    <a:lumMod val="65000"/>
                    <a:lumOff val="35000"/>
                  </a:schemeClr>
                </a:solidFill>
              </a:rPr>
              <a:t>Disturbances/Site Strikes/Protestors</a:t>
            </a:r>
          </a:p>
          <a:p>
            <a:pPr hangingPunct="0"/>
            <a:r>
              <a:rPr lang="en-US" dirty="0">
                <a:solidFill>
                  <a:schemeClr val="tx1">
                    <a:lumMod val="65000"/>
                    <a:lumOff val="35000"/>
                  </a:schemeClr>
                </a:solidFill>
              </a:rPr>
              <a:t>Utility Loss (Power Loss)</a:t>
            </a:r>
          </a:p>
          <a:p>
            <a:pPr hangingPunct="0"/>
            <a:r>
              <a:rPr lang="en-US" dirty="0">
                <a:solidFill>
                  <a:schemeClr val="tx1">
                    <a:lumMod val="65000"/>
                    <a:lumOff val="35000"/>
                  </a:schemeClr>
                </a:solidFill>
              </a:rPr>
              <a:t>Bomb Threats</a:t>
            </a:r>
          </a:p>
          <a:p>
            <a:pPr hangingPunct="0"/>
            <a:r>
              <a:rPr lang="en-US" dirty="0">
                <a:solidFill>
                  <a:schemeClr val="tx1">
                    <a:lumMod val="65000"/>
                    <a:lumOff val="35000"/>
                  </a:schemeClr>
                </a:solidFill>
              </a:rPr>
              <a:t>Medical Emergencies</a:t>
            </a:r>
          </a:p>
          <a:p>
            <a:pPr hangingPunct="0"/>
            <a:r>
              <a:rPr lang="en-US" dirty="0">
                <a:solidFill>
                  <a:schemeClr val="tx1">
                    <a:lumMod val="65000"/>
                    <a:lumOff val="35000"/>
                  </a:schemeClr>
                </a:solidFill>
              </a:rPr>
              <a:t>Sabotage</a:t>
            </a:r>
          </a:p>
          <a:p>
            <a:pPr hangingPunct="0"/>
            <a:r>
              <a:rPr lang="en-US" dirty="0">
                <a:solidFill>
                  <a:schemeClr val="tx1">
                    <a:lumMod val="65000"/>
                    <a:lumOff val="35000"/>
                  </a:schemeClr>
                </a:solidFill>
              </a:rPr>
              <a:t>Elevator Entrapment</a:t>
            </a:r>
          </a:p>
          <a:p>
            <a:pPr hangingPunct="0"/>
            <a:r>
              <a:rPr lang="en-US" dirty="0">
                <a:solidFill>
                  <a:schemeClr val="tx1">
                    <a:lumMod val="65000"/>
                    <a:lumOff val="35000"/>
                  </a:schemeClr>
                </a:solidFill>
              </a:rPr>
              <a:t>Workplace Violence</a:t>
            </a:r>
          </a:p>
          <a:p>
            <a:pPr hangingPunct="0"/>
            <a:r>
              <a:rPr lang="en-US" dirty="0">
                <a:solidFill>
                  <a:schemeClr val="tx1">
                    <a:lumMod val="65000"/>
                    <a:lumOff val="35000"/>
                  </a:schemeClr>
                </a:solidFill>
              </a:rPr>
              <a:t>Chemical Release</a:t>
            </a:r>
          </a:p>
          <a:p>
            <a:pPr marL="0" indent="0" hangingPunct="0">
              <a:buNone/>
            </a:pPr>
            <a:br>
              <a:rPr lang="en-US" sz="2000" dirty="0"/>
            </a:br>
            <a:endParaRPr lang="en-US" sz="2000" dirty="0"/>
          </a:p>
        </p:txBody>
      </p:sp>
      <p:sp>
        <p:nvSpPr>
          <p:cNvPr id="6" name="TextBox 5">
            <a:extLst>
              <a:ext uri="{FF2B5EF4-FFF2-40B4-BE49-F238E27FC236}">
                <a16:creationId xmlns:a16="http://schemas.microsoft.com/office/drawing/2014/main" id="{FA265A92-7E16-402E-B66C-FF56FFD0CE28}"/>
              </a:ext>
            </a:extLst>
          </p:cNvPr>
          <p:cNvSpPr txBox="1"/>
          <p:nvPr/>
        </p:nvSpPr>
        <p:spPr>
          <a:xfrm>
            <a:off x="6096000" y="1444754"/>
            <a:ext cx="5646000" cy="4089325"/>
          </a:xfrm>
          <a:prstGeom prst="rect">
            <a:avLst/>
          </a:prstGeom>
          <a:noFill/>
        </p:spPr>
        <p:txBody>
          <a:bodyPr wrap="square" rtlCol="0">
            <a:spAutoFit/>
          </a:bodyPr>
          <a:lstStyle/>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Parcel / Letter</a:t>
            </a:r>
          </a:p>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Severe Weather - Winter</a:t>
            </a:r>
          </a:p>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Severe Weather – Severe Thunderstorm / Tornado</a:t>
            </a:r>
          </a:p>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Hurricane</a:t>
            </a:r>
          </a:p>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Biohazardous Materials</a:t>
            </a:r>
          </a:p>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Media Relations</a:t>
            </a:r>
          </a:p>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Unexploded Munitions/Ordnance (UXO)</a:t>
            </a:r>
          </a:p>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Confined Space</a:t>
            </a:r>
          </a:p>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Compressed Gasses</a:t>
            </a:r>
          </a:p>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Earthquake</a:t>
            </a:r>
          </a:p>
          <a:p>
            <a:pPr marL="228600" indent="-228600" hangingPunct="0">
              <a:lnSpc>
                <a:spcPct val="80000"/>
              </a:lnSpc>
              <a:spcBef>
                <a:spcPts val="1000"/>
              </a:spcBef>
              <a:buClr>
                <a:srgbClr val="F8652E"/>
              </a:buClr>
              <a:buFont typeface="Wingdings" panose="05000000000000000000" pitchFamily="2" charset="2"/>
              <a:buChar char="§"/>
            </a:pPr>
            <a:r>
              <a:rPr lang="en-US" sz="2000" dirty="0">
                <a:solidFill>
                  <a:schemeClr val="tx1">
                    <a:lumMod val="65000"/>
                    <a:lumOff val="35000"/>
                  </a:schemeClr>
                </a:solidFill>
              </a:rPr>
              <a:t>Nuclear Event</a:t>
            </a:r>
          </a:p>
        </p:txBody>
      </p:sp>
      <p:sp>
        <p:nvSpPr>
          <p:cNvPr id="8" name="Footer Placeholder 7">
            <a:extLst>
              <a:ext uri="{FF2B5EF4-FFF2-40B4-BE49-F238E27FC236}">
                <a16:creationId xmlns:a16="http://schemas.microsoft.com/office/drawing/2014/main" id="{84E1AE29-3DED-49FE-B0EB-4BE939242FB6}"/>
              </a:ext>
            </a:extLst>
          </p:cNvPr>
          <p:cNvSpPr>
            <a:spLocks noGrp="1"/>
          </p:cNvSpPr>
          <p:nvPr>
            <p:ph type="ftr" sz="quarter" idx="11"/>
          </p:nvPr>
        </p:nvSpPr>
        <p:spPr/>
        <p:txBody>
          <a:bodyPr/>
          <a:lstStyle/>
          <a:p>
            <a:r>
              <a:rPr lang="en-GB"/>
              <a:t>EMERGENCY PREPAREDNESS AND RESPONSE</a:t>
            </a:r>
          </a:p>
        </p:txBody>
      </p:sp>
      <p:sp>
        <p:nvSpPr>
          <p:cNvPr id="9" name="Slide Number Placeholder 8">
            <a:extLst>
              <a:ext uri="{FF2B5EF4-FFF2-40B4-BE49-F238E27FC236}">
                <a16:creationId xmlns:a16="http://schemas.microsoft.com/office/drawing/2014/main" id="{C25873D6-3C09-47BE-A5E2-DE156F6C1AF3}"/>
              </a:ext>
            </a:extLst>
          </p:cNvPr>
          <p:cNvSpPr>
            <a:spLocks noGrp="1"/>
          </p:cNvSpPr>
          <p:nvPr>
            <p:ph type="sldNum" sz="quarter" idx="12"/>
          </p:nvPr>
        </p:nvSpPr>
        <p:spPr/>
        <p:txBody>
          <a:bodyPr/>
          <a:lstStyle/>
          <a:p>
            <a:fld id="{1A91ABBD-BE70-492B-BBD8-7AF5442A9E89}" type="slidenum">
              <a:rPr lang="en-GB" smtClean="0"/>
              <a:t>9</a:t>
            </a:fld>
            <a:endParaRPr lang="en-GB"/>
          </a:p>
        </p:txBody>
      </p:sp>
    </p:spTree>
    <p:extLst>
      <p:ext uri="{BB962C8B-B14F-4D97-AF65-F5344CB8AC3E}">
        <p14:creationId xmlns:p14="http://schemas.microsoft.com/office/powerpoint/2010/main" val="21578396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C5F5D-CA29-497E-A68D-A3108CC5EC7E}"/>
              </a:ext>
            </a:extLst>
          </p:cNvPr>
          <p:cNvSpPr>
            <a:spLocks noGrp="1"/>
          </p:cNvSpPr>
          <p:nvPr>
            <p:ph type="title"/>
          </p:nvPr>
        </p:nvSpPr>
        <p:spPr/>
        <p:txBody>
          <a:bodyPr/>
          <a:lstStyle/>
          <a:p>
            <a:r>
              <a:rPr lang="en-US" cap="all" dirty="0"/>
              <a:t>Assessing Emergency Risk</a:t>
            </a:r>
          </a:p>
        </p:txBody>
      </p:sp>
      <p:graphicFrame>
        <p:nvGraphicFramePr>
          <p:cNvPr id="6" name="Content Placeholder 5">
            <a:extLst>
              <a:ext uri="{FF2B5EF4-FFF2-40B4-BE49-F238E27FC236}">
                <a16:creationId xmlns:a16="http://schemas.microsoft.com/office/drawing/2014/main" id="{38A77E1A-4E9C-4966-A0A9-FED89EA2231E}"/>
              </a:ext>
            </a:extLst>
          </p:cNvPr>
          <p:cNvGraphicFramePr>
            <a:graphicFrameLocks noGrp="1"/>
          </p:cNvGraphicFramePr>
          <p:nvPr>
            <p:ph idx="4294967295"/>
            <p:extLst>
              <p:ext uri="{D42A27DB-BD31-4B8C-83A1-F6EECF244321}">
                <p14:modId xmlns:p14="http://schemas.microsoft.com/office/powerpoint/2010/main" val="1925628526"/>
              </p:ext>
            </p:extLst>
          </p:nvPr>
        </p:nvGraphicFramePr>
        <p:xfrm>
          <a:off x="133738" y="1310275"/>
          <a:ext cx="11924523" cy="4489440"/>
        </p:xfrm>
        <a:graphic>
          <a:graphicData uri="http://schemas.openxmlformats.org/drawingml/2006/table">
            <a:tbl>
              <a:tblPr firstRow="1" bandRow="1">
                <a:tableStyleId>{5C22544A-7EE6-4342-B048-85BDC9FD1C3A}</a:tableStyleId>
              </a:tblPr>
              <a:tblGrid>
                <a:gridCol w="1003329">
                  <a:extLst>
                    <a:ext uri="{9D8B030D-6E8A-4147-A177-3AD203B41FA5}">
                      <a16:colId xmlns:a16="http://schemas.microsoft.com/office/drawing/2014/main" val="2292236166"/>
                    </a:ext>
                  </a:extLst>
                </a:gridCol>
                <a:gridCol w="912938">
                  <a:extLst>
                    <a:ext uri="{9D8B030D-6E8A-4147-A177-3AD203B41FA5}">
                      <a16:colId xmlns:a16="http://schemas.microsoft.com/office/drawing/2014/main" val="79160775"/>
                    </a:ext>
                  </a:extLst>
                </a:gridCol>
                <a:gridCol w="1265459">
                  <a:extLst>
                    <a:ext uri="{9D8B030D-6E8A-4147-A177-3AD203B41FA5}">
                      <a16:colId xmlns:a16="http://schemas.microsoft.com/office/drawing/2014/main" val="3033935940"/>
                    </a:ext>
                  </a:extLst>
                </a:gridCol>
                <a:gridCol w="1798758">
                  <a:extLst>
                    <a:ext uri="{9D8B030D-6E8A-4147-A177-3AD203B41FA5}">
                      <a16:colId xmlns:a16="http://schemas.microsoft.com/office/drawing/2014/main" val="4101286618"/>
                    </a:ext>
                  </a:extLst>
                </a:gridCol>
                <a:gridCol w="1681252">
                  <a:extLst>
                    <a:ext uri="{9D8B030D-6E8A-4147-A177-3AD203B41FA5}">
                      <a16:colId xmlns:a16="http://schemas.microsoft.com/office/drawing/2014/main" val="367097514"/>
                    </a:ext>
                  </a:extLst>
                </a:gridCol>
                <a:gridCol w="1829122">
                  <a:extLst>
                    <a:ext uri="{9D8B030D-6E8A-4147-A177-3AD203B41FA5}">
                      <a16:colId xmlns:a16="http://schemas.microsoft.com/office/drawing/2014/main" val="254298107"/>
                    </a:ext>
                  </a:extLst>
                </a:gridCol>
                <a:gridCol w="1782147">
                  <a:extLst>
                    <a:ext uri="{9D8B030D-6E8A-4147-A177-3AD203B41FA5}">
                      <a16:colId xmlns:a16="http://schemas.microsoft.com/office/drawing/2014/main" val="150588045"/>
                    </a:ext>
                  </a:extLst>
                </a:gridCol>
                <a:gridCol w="1651518">
                  <a:extLst>
                    <a:ext uri="{9D8B030D-6E8A-4147-A177-3AD203B41FA5}">
                      <a16:colId xmlns:a16="http://schemas.microsoft.com/office/drawing/2014/main" val="1318444618"/>
                    </a:ext>
                  </a:extLst>
                </a:gridCol>
              </a:tblGrid>
              <a:tr h="679496">
                <a:tc>
                  <a:txBody>
                    <a:bodyPr/>
                    <a:lstStyle/>
                    <a:p>
                      <a:r>
                        <a:rPr lang="en-US" sz="1300" dirty="0"/>
                        <a:t>Potential Emergency</a:t>
                      </a:r>
                    </a:p>
                  </a:txBody>
                  <a:tcPr marL="121920" marR="121920" marT="60960" marB="60960"/>
                </a:tc>
                <a:tc>
                  <a:txBody>
                    <a:bodyPr/>
                    <a:lstStyle/>
                    <a:p>
                      <a:r>
                        <a:rPr lang="en-US" sz="1300" dirty="0"/>
                        <a:t>Risk Rating</a:t>
                      </a:r>
                    </a:p>
                  </a:txBody>
                  <a:tcPr marL="121920" marR="121920" marT="60960" marB="60960"/>
                </a:tc>
                <a:tc>
                  <a:txBody>
                    <a:bodyPr/>
                    <a:lstStyle/>
                    <a:p>
                      <a:r>
                        <a:rPr lang="en-US" sz="1300" dirty="0"/>
                        <a:t>Gover. Response</a:t>
                      </a:r>
                    </a:p>
                  </a:txBody>
                  <a:tcPr marL="121920" marR="121920" marT="60960" marB="60960"/>
                </a:tc>
                <a:tc>
                  <a:txBody>
                    <a:bodyPr/>
                    <a:lstStyle/>
                    <a:p>
                      <a:r>
                        <a:rPr lang="en-US" sz="1300" dirty="0"/>
                        <a:t>Gover. Resources</a:t>
                      </a:r>
                    </a:p>
                  </a:txBody>
                  <a:tcPr marL="121920" marR="121920" marT="60960" marB="60960"/>
                </a:tc>
                <a:tc>
                  <a:txBody>
                    <a:bodyPr/>
                    <a:lstStyle/>
                    <a:p>
                      <a:r>
                        <a:rPr lang="en-US" sz="1300" dirty="0"/>
                        <a:t>Management/ Customer Expectation</a:t>
                      </a:r>
                    </a:p>
                  </a:txBody>
                  <a:tcPr marL="121920" marR="121920" marT="60960" marB="60960"/>
                </a:tc>
                <a:tc>
                  <a:txBody>
                    <a:bodyPr/>
                    <a:lstStyle/>
                    <a:p>
                      <a:r>
                        <a:rPr lang="en-US" sz="1300" dirty="0"/>
                        <a:t>Site Engineering Controls</a:t>
                      </a:r>
                    </a:p>
                  </a:txBody>
                  <a:tcPr marL="121920" marR="121920" marT="60960" marB="60960"/>
                </a:tc>
                <a:tc>
                  <a:txBody>
                    <a:bodyPr/>
                    <a:lstStyle/>
                    <a:p>
                      <a:r>
                        <a:rPr lang="en-US" sz="1300" dirty="0"/>
                        <a:t>Site Administrative Controls</a:t>
                      </a:r>
                    </a:p>
                  </a:txBody>
                  <a:tcPr marL="121920" marR="121920" marT="60960" marB="60960"/>
                </a:tc>
                <a:tc>
                  <a:txBody>
                    <a:bodyPr/>
                    <a:lstStyle/>
                    <a:p>
                      <a:r>
                        <a:rPr lang="en-US" sz="1300" dirty="0"/>
                        <a:t>Gaps/ actions plan</a:t>
                      </a:r>
                    </a:p>
                  </a:txBody>
                  <a:tcPr marL="121920" marR="121920" marT="60960" marB="60960"/>
                </a:tc>
                <a:extLst>
                  <a:ext uri="{0D108BD9-81ED-4DB2-BD59-A6C34878D82A}">
                    <a16:rowId xmlns:a16="http://schemas.microsoft.com/office/drawing/2014/main" val="2225636804"/>
                  </a:ext>
                </a:extLst>
              </a:tr>
              <a:tr h="1490547">
                <a:tc>
                  <a:txBody>
                    <a:bodyPr/>
                    <a:lstStyle/>
                    <a:p>
                      <a:r>
                        <a:rPr lang="en-US" sz="1200" dirty="0"/>
                        <a:t>Fire</a:t>
                      </a:r>
                    </a:p>
                    <a:p>
                      <a:r>
                        <a:rPr lang="en-US" sz="1200" dirty="0"/>
                        <a:t>(example A)</a:t>
                      </a:r>
                    </a:p>
                  </a:txBody>
                  <a:tcPr marL="121920" marR="121920" marT="60960" marB="60960"/>
                </a:tc>
                <a:tc>
                  <a:txBody>
                    <a:bodyPr/>
                    <a:lstStyle/>
                    <a:p>
                      <a:r>
                        <a:rPr lang="en-US" sz="1200" dirty="0"/>
                        <a:t>High</a:t>
                      </a:r>
                    </a:p>
                  </a:txBody>
                  <a:tcPr marL="121920" marR="121920" marT="60960" marB="60960"/>
                </a:tc>
                <a:tc>
                  <a:txBody>
                    <a:bodyPr/>
                    <a:lstStyle/>
                    <a:p>
                      <a:r>
                        <a:rPr lang="en-US" sz="1200" dirty="0"/>
                        <a:t>20 min. from notification</a:t>
                      </a:r>
                    </a:p>
                  </a:txBody>
                  <a:tcPr marL="121920" marR="121920" marT="60960" marB="60960"/>
                </a:tc>
                <a:tc>
                  <a:txBody>
                    <a:bodyPr/>
                    <a:lstStyle/>
                    <a:p>
                      <a:r>
                        <a:rPr lang="en-US" sz="1200" dirty="0"/>
                        <a:t>1 truck 4 Fire Fighters, mutual aid 20 additional mins</a:t>
                      </a:r>
                    </a:p>
                  </a:txBody>
                  <a:tcPr marL="121920" marR="121920" marT="60960" marB="60960"/>
                </a:tc>
                <a:tc>
                  <a:txBody>
                    <a:bodyPr/>
                    <a:lstStyle/>
                    <a:p>
                      <a:r>
                        <a:rPr lang="en-US" sz="1200" dirty="0"/>
                        <a:t>Fire immediately controlled, no more than 48 hours delay in production</a:t>
                      </a:r>
                    </a:p>
                  </a:txBody>
                  <a:tcPr marL="121920" marR="121920" marT="60960" marB="60960"/>
                </a:tc>
                <a:tc>
                  <a:txBody>
                    <a:bodyPr/>
                    <a:lstStyle/>
                    <a:p>
                      <a:pPr marL="0" indent="0">
                        <a:buFont typeface="Arial" panose="020B0604020202020204" pitchFamily="34" charset="0"/>
                        <a:buNone/>
                      </a:pPr>
                      <a:r>
                        <a:rPr lang="en-US" sz="1200" u="none" dirty="0"/>
                        <a:t>Offices have sprinklers</a:t>
                      </a:r>
                    </a:p>
                    <a:p>
                      <a:pPr marL="0" indent="0">
                        <a:buFont typeface="Arial" panose="020B0604020202020204" pitchFamily="34" charset="0"/>
                        <a:buNone/>
                      </a:pPr>
                      <a:endParaRPr lang="en-US" sz="1200" u="none" dirty="0"/>
                    </a:p>
                    <a:p>
                      <a:pPr marL="0" indent="0">
                        <a:buFont typeface="Arial" panose="020B0604020202020204" pitchFamily="34" charset="0"/>
                        <a:buNone/>
                      </a:pPr>
                      <a:r>
                        <a:rPr lang="en-US" sz="1200" u="none" dirty="0"/>
                        <a:t>Manuf. has no sprinklers</a:t>
                      </a:r>
                    </a:p>
                    <a:p>
                      <a:pPr marL="0" indent="0">
                        <a:buFont typeface="Arial" panose="020B0604020202020204" pitchFamily="34" charset="0"/>
                        <a:buNone/>
                      </a:pPr>
                      <a:endParaRPr lang="en-US" sz="1200" u="none" dirty="0"/>
                    </a:p>
                    <a:p>
                      <a:pPr marL="0" indent="0">
                        <a:buFont typeface="Arial" panose="020B0604020202020204" pitchFamily="34" charset="0"/>
                        <a:buNone/>
                      </a:pPr>
                      <a:r>
                        <a:rPr lang="en-US" sz="1200" u="none" dirty="0"/>
                        <a:t>Site has fire detection </a:t>
                      </a:r>
                      <a:endParaRPr lang="en-US" sz="1200" b="0" u="none" dirty="0"/>
                    </a:p>
                  </a:txBody>
                  <a:tcPr marL="121920" marR="121920" marT="60960" marB="60960"/>
                </a:tc>
                <a:tc>
                  <a:txBody>
                    <a:bodyPr/>
                    <a:lstStyle/>
                    <a:p>
                      <a:r>
                        <a:rPr lang="en-US" sz="1200" u="none" dirty="0"/>
                        <a:t>Trained employee for fire handheld fire extinguishers</a:t>
                      </a:r>
                      <a:endParaRPr lang="en-US" sz="1200" b="0" u="none" dirty="0"/>
                    </a:p>
                  </a:txBody>
                  <a:tcPr marL="121920" marR="121920" marT="60960" marB="60960"/>
                </a:tc>
                <a:tc>
                  <a:txBody>
                    <a:bodyPr/>
                    <a:lstStyle/>
                    <a:p>
                      <a:r>
                        <a:rPr lang="en-US" sz="1200" dirty="0"/>
                        <a:t>Create site fire brigade</a:t>
                      </a:r>
                    </a:p>
                    <a:p>
                      <a:endParaRPr lang="en-US" sz="1200" dirty="0"/>
                    </a:p>
                    <a:p>
                      <a:r>
                        <a:rPr lang="en-US" sz="1200" dirty="0"/>
                        <a:t>Training and equipment needed</a:t>
                      </a:r>
                    </a:p>
                    <a:p>
                      <a:endParaRPr lang="en-US" sz="1200" dirty="0"/>
                    </a:p>
                    <a:p>
                      <a:r>
                        <a:rPr lang="en-US" sz="1200" dirty="0"/>
                        <a:t>Create Crisis </a:t>
                      </a:r>
                      <a:r>
                        <a:rPr lang="en-US" sz="1200" dirty="0" err="1"/>
                        <a:t>Mgmt</a:t>
                      </a:r>
                      <a:r>
                        <a:rPr lang="en-US" sz="1200" dirty="0"/>
                        <a:t> Team</a:t>
                      </a:r>
                    </a:p>
                  </a:txBody>
                  <a:tcPr marL="121920" marR="121920" marT="60960" marB="60960"/>
                </a:tc>
                <a:extLst>
                  <a:ext uri="{0D108BD9-81ED-4DB2-BD59-A6C34878D82A}">
                    <a16:rowId xmlns:a16="http://schemas.microsoft.com/office/drawing/2014/main" val="3203946670"/>
                  </a:ext>
                </a:extLst>
              </a:tr>
              <a:tr h="1444153">
                <a:tc>
                  <a:txBody>
                    <a:bodyPr/>
                    <a:lstStyle/>
                    <a:p>
                      <a:r>
                        <a:rPr lang="en-US" sz="1200" dirty="0"/>
                        <a:t>Fire </a:t>
                      </a:r>
                    </a:p>
                    <a:p>
                      <a:r>
                        <a:rPr lang="en-US" sz="1200" dirty="0"/>
                        <a:t>(example B)</a:t>
                      </a:r>
                    </a:p>
                    <a:p>
                      <a:endParaRPr lang="en-US" sz="1200" dirty="0"/>
                    </a:p>
                  </a:txBody>
                  <a:tcPr marL="121920" marR="121920" marT="60960" marB="60960"/>
                </a:tc>
                <a:tc>
                  <a:txBody>
                    <a:bodyPr/>
                    <a:lstStyle/>
                    <a:p>
                      <a:r>
                        <a:rPr lang="en-US" sz="1200" dirty="0"/>
                        <a:t>High</a:t>
                      </a:r>
                    </a:p>
                  </a:txBody>
                  <a:tcPr marL="121920" marR="121920" marT="60960" marB="60960"/>
                </a:tc>
                <a:tc>
                  <a:txBody>
                    <a:bodyPr/>
                    <a:lstStyle/>
                    <a:p>
                      <a:r>
                        <a:rPr lang="en-US" sz="1200" dirty="0"/>
                        <a:t>4 min from notification</a:t>
                      </a:r>
                    </a:p>
                  </a:txBody>
                  <a:tcPr marL="121920" marR="121920" marT="60960" marB="60960"/>
                </a:tc>
                <a:tc>
                  <a:txBody>
                    <a:bodyPr/>
                    <a:lstStyle/>
                    <a:p>
                      <a:r>
                        <a:rPr lang="en-US" sz="1200" dirty="0"/>
                        <a:t>3 truck, 12 Fire fighters, Pre-planned response, annual facility walk through,  3 mutual aid cities 7 min response</a:t>
                      </a:r>
                    </a:p>
                  </a:txBody>
                  <a:tcPr marL="121920" marR="121920" marT="60960" marB="6096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Fire immediately controlled, no more than 48 hours delay in production</a:t>
                      </a:r>
                    </a:p>
                    <a:p>
                      <a:endParaRPr lang="en-US" sz="1200" dirty="0"/>
                    </a:p>
                  </a:txBody>
                  <a:tcPr marL="121920" marR="121920" marT="60960" marB="60960"/>
                </a:tc>
                <a:tc>
                  <a:txBody>
                    <a:bodyPr/>
                    <a:lstStyle/>
                    <a:p>
                      <a:r>
                        <a:rPr lang="en-US" sz="1200" u="none" dirty="0"/>
                        <a:t>Site is fully Sprinklered</a:t>
                      </a:r>
                    </a:p>
                    <a:p>
                      <a:endParaRPr lang="en-US" sz="1200" u="none" dirty="0"/>
                    </a:p>
                    <a:p>
                      <a:r>
                        <a:rPr lang="en-US" sz="1200" u="none" dirty="0"/>
                        <a:t>Site has full fire detection</a:t>
                      </a:r>
                      <a:endParaRPr lang="en-US" sz="1200" b="0" u="none" dirty="0"/>
                    </a:p>
                  </a:txBody>
                  <a:tcPr marL="121920" marR="121920" marT="60960" marB="60960"/>
                </a:tc>
                <a:tc>
                  <a:txBody>
                    <a:bodyPr/>
                    <a:lstStyle/>
                    <a:p>
                      <a:r>
                        <a:rPr lang="en-US" sz="1200" u="none" dirty="0"/>
                        <a:t>Site CMT</a:t>
                      </a:r>
                    </a:p>
                    <a:p>
                      <a:endParaRPr lang="en-US" sz="1200" u="none" dirty="0"/>
                    </a:p>
                    <a:p>
                      <a:r>
                        <a:rPr lang="en-US" sz="1200" u="none" dirty="0"/>
                        <a:t>Inspect, </a:t>
                      </a:r>
                      <a:r>
                        <a:rPr lang="en-US" sz="1200" u="none" dirty="0" err="1"/>
                        <a:t>Maint</a:t>
                      </a:r>
                      <a:r>
                        <a:rPr lang="en-US" sz="1200" u="none" dirty="0"/>
                        <a:t>., Testing SOP</a:t>
                      </a:r>
                    </a:p>
                    <a:p>
                      <a:endParaRPr lang="en-US" sz="1200" u="none" dirty="0"/>
                    </a:p>
                    <a:p>
                      <a:r>
                        <a:rPr lang="en-US" sz="1200" u="none" dirty="0"/>
                        <a:t>Drills- with Gov. responders</a:t>
                      </a:r>
                      <a:endParaRPr lang="en-US" sz="1200" b="0" u="none" dirty="0"/>
                    </a:p>
                  </a:txBody>
                  <a:tcPr marL="121920" marR="121920" marT="60960" marB="60960"/>
                </a:tc>
                <a:tc>
                  <a:txBody>
                    <a:bodyPr/>
                    <a:lstStyle/>
                    <a:p>
                      <a:r>
                        <a:rPr lang="en-US" sz="1200" dirty="0"/>
                        <a:t>None</a:t>
                      </a:r>
                    </a:p>
                  </a:txBody>
                  <a:tcPr marL="121920" marR="121920" marT="60960" marB="60960"/>
                </a:tc>
                <a:extLst>
                  <a:ext uri="{0D108BD9-81ED-4DB2-BD59-A6C34878D82A}">
                    <a16:rowId xmlns:a16="http://schemas.microsoft.com/office/drawing/2014/main" val="3060203236"/>
                  </a:ext>
                </a:extLst>
              </a:tr>
              <a:tr h="87524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dirty="0"/>
                        <a:t>Confined Space</a:t>
                      </a:r>
                    </a:p>
                    <a:p>
                      <a:endParaRPr lang="en-US" sz="1200" dirty="0"/>
                    </a:p>
                  </a:txBody>
                  <a:tcPr marL="121920" marR="121920" marT="60960" marB="60960"/>
                </a:tc>
                <a:tc>
                  <a:txBody>
                    <a:bodyPr/>
                    <a:lstStyle/>
                    <a:p>
                      <a:r>
                        <a:rPr lang="en-US" sz="1200" dirty="0"/>
                        <a:t>Med</a:t>
                      </a:r>
                    </a:p>
                  </a:txBody>
                  <a:tcPr marL="121920" marR="121920" marT="60960" marB="60960"/>
                </a:tc>
                <a:tc>
                  <a:txBody>
                    <a:bodyPr/>
                    <a:lstStyle/>
                    <a:p>
                      <a:r>
                        <a:rPr lang="en-US" sz="1200" dirty="0"/>
                        <a:t>No trained responders</a:t>
                      </a:r>
                    </a:p>
                  </a:txBody>
                  <a:tcPr marL="121920" marR="121920" marT="60960" marB="60960"/>
                </a:tc>
                <a:tc>
                  <a:txBody>
                    <a:bodyPr/>
                    <a:lstStyle/>
                    <a:p>
                      <a:r>
                        <a:rPr lang="en-US" sz="1200" dirty="0"/>
                        <a:t>NA</a:t>
                      </a:r>
                    </a:p>
                  </a:txBody>
                  <a:tcPr marL="121920" marR="121920" marT="60960" marB="60960"/>
                </a:tc>
                <a:tc>
                  <a:txBody>
                    <a:bodyPr/>
                    <a:lstStyle/>
                    <a:p>
                      <a:r>
                        <a:rPr lang="en-US" sz="1200" dirty="0"/>
                        <a:t>No fatalities</a:t>
                      </a:r>
                    </a:p>
                  </a:txBody>
                  <a:tcPr marL="121920" marR="121920" marT="60960" marB="60960"/>
                </a:tc>
                <a:tc>
                  <a:txBody>
                    <a:bodyPr/>
                    <a:lstStyle/>
                    <a:p>
                      <a:r>
                        <a:rPr lang="en-US" sz="1200" dirty="0"/>
                        <a:t>Hazards identified with Sign</a:t>
                      </a:r>
                    </a:p>
                    <a:p>
                      <a:endParaRPr lang="en-US" sz="1200" dirty="0"/>
                    </a:p>
                  </a:txBody>
                  <a:tcPr marL="121920" marR="121920" marT="60960" marB="60960"/>
                </a:tc>
                <a:tc>
                  <a:txBody>
                    <a:bodyPr/>
                    <a:lstStyle/>
                    <a:p>
                      <a:r>
                        <a:rPr lang="en-US" sz="1200" dirty="0"/>
                        <a:t>Work Permits</a:t>
                      </a:r>
                    </a:p>
                    <a:p>
                      <a:r>
                        <a:rPr lang="en-US" sz="1200" dirty="0"/>
                        <a:t>Employees trained</a:t>
                      </a:r>
                    </a:p>
                    <a:p>
                      <a:r>
                        <a:rPr lang="en-US" sz="1200" dirty="0"/>
                        <a:t>Rescue equipment and training</a:t>
                      </a:r>
                    </a:p>
                  </a:txBody>
                  <a:tcPr marL="121920" marR="121920" marT="60960" marB="60960"/>
                </a:tc>
                <a:tc>
                  <a:txBody>
                    <a:bodyPr/>
                    <a:lstStyle/>
                    <a:p>
                      <a:r>
                        <a:rPr lang="en-US" sz="1200" dirty="0"/>
                        <a:t>None</a:t>
                      </a:r>
                    </a:p>
                  </a:txBody>
                  <a:tcPr marL="121920" marR="121920" marT="60960" marB="60960"/>
                </a:tc>
                <a:extLst>
                  <a:ext uri="{0D108BD9-81ED-4DB2-BD59-A6C34878D82A}">
                    <a16:rowId xmlns:a16="http://schemas.microsoft.com/office/drawing/2014/main" val="2926249527"/>
                  </a:ext>
                </a:extLst>
              </a:tr>
            </a:tbl>
          </a:graphicData>
        </a:graphic>
      </p:graphicFrame>
      <p:sp>
        <p:nvSpPr>
          <p:cNvPr id="3" name="Footer Placeholder 2">
            <a:extLst>
              <a:ext uri="{FF2B5EF4-FFF2-40B4-BE49-F238E27FC236}">
                <a16:creationId xmlns:a16="http://schemas.microsoft.com/office/drawing/2014/main" id="{4B1CF931-9B35-428E-B2FF-08DCF15D67AA}"/>
              </a:ext>
            </a:extLst>
          </p:cNvPr>
          <p:cNvSpPr>
            <a:spLocks noGrp="1"/>
          </p:cNvSpPr>
          <p:nvPr>
            <p:ph type="ftr" sz="quarter" idx="11"/>
          </p:nvPr>
        </p:nvSpPr>
        <p:spPr/>
        <p:txBody>
          <a:bodyPr/>
          <a:lstStyle/>
          <a:p>
            <a:r>
              <a:rPr lang="en-GB"/>
              <a:t>EMERGENCY PREPAREDNESS AND RESPONSE</a:t>
            </a:r>
          </a:p>
        </p:txBody>
      </p:sp>
      <p:sp>
        <p:nvSpPr>
          <p:cNvPr id="7" name="Slide Number Placeholder 6">
            <a:extLst>
              <a:ext uri="{FF2B5EF4-FFF2-40B4-BE49-F238E27FC236}">
                <a16:creationId xmlns:a16="http://schemas.microsoft.com/office/drawing/2014/main" id="{5BCAD776-78F9-4E27-8A0B-BDD7DEEAFF61}"/>
              </a:ext>
            </a:extLst>
          </p:cNvPr>
          <p:cNvSpPr>
            <a:spLocks noGrp="1"/>
          </p:cNvSpPr>
          <p:nvPr>
            <p:ph type="sldNum" sz="quarter" idx="12"/>
          </p:nvPr>
        </p:nvSpPr>
        <p:spPr/>
        <p:txBody>
          <a:bodyPr/>
          <a:lstStyle/>
          <a:p>
            <a:fld id="{1A91ABBD-BE70-492B-BBD8-7AF5442A9E89}" type="slidenum">
              <a:rPr lang="en-GB" smtClean="0"/>
              <a:t>10</a:t>
            </a:fld>
            <a:endParaRPr lang="en-GB"/>
          </a:p>
        </p:txBody>
      </p:sp>
    </p:spTree>
    <p:extLst>
      <p:ext uri="{BB962C8B-B14F-4D97-AF65-F5344CB8AC3E}">
        <p14:creationId xmlns:p14="http://schemas.microsoft.com/office/powerpoint/2010/main" val="3839265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EF310-136C-4325-9F07-A55C18F3A652}"/>
              </a:ext>
            </a:extLst>
          </p:cNvPr>
          <p:cNvSpPr>
            <a:spLocks noGrp="1"/>
          </p:cNvSpPr>
          <p:nvPr>
            <p:ph type="title"/>
          </p:nvPr>
        </p:nvSpPr>
        <p:spPr/>
        <p:txBody>
          <a:bodyPr/>
          <a:lstStyle/>
          <a:p>
            <a:r>
              <a:rPr lang="en-US" cap="all" dirty="0"/>
              <a:t>Risk-Tools</a:t>
            </a:r>
          </a:p>
        </p:txBody>
      </p:sp>
      <p:pic>
        <p:nvPicPr>
          <p:cNvPr id="6" name="Picture 5">
            <a:extLst>
              <a:ext uri="{FF2B5EF4-FFF2-40B4-BE49-F238E27FC236}">
                <a16:creationId xmlns:a16="http://schemas.microsoft.com/office/drawing/2014/main" id="{32D88721-AF47-4D15-AC03-4AA1ECB5F956}"/>
              </a:ext>
            </a:extLst>
          </p:cNvPr>
          <p:cNvPicPr>
            <a:picLocks noChangeAspect="1"/>
          </p:cNvPicPr>
          <p:nvPr/>
        </p:nvPicPr>
        <p:blipFill rotWithShape="1">
          <a:blip r:embed="rId2"/>
          <a:srcRect t="4317"/>
          <a:stretch/>
        </p:blipFill>
        <p:spPr>
          <a:xfrm>
            <a:off x="7106822" y="1383913"/>
            <a:ext cx="4137325" cy="4782291"/>
          </a:xfrm>
          <a:prstGeom prst="rect">
            <a:avLst/>
          </a:prstGeom>
        </p:spPr>
      </p:pic>
      <p:pic>
        <p:nvPicPr>
          <p:cNvPr id="7" name="Picture 6">
            <a:extLst>
              <a:ext uri="{FF2B5EF4-FFF2-40B4-BE49-F238E27FC236}">
                <a16:creationId xmlns:a16="http://schemas.microsoft.com/office/drawing/2014/main" id="{BAA2C5B9-660C-49C3-AC61-016C24613A90}"/>
              </a:ext>
            </a:extLst>
          </p:cNvPr>
          <p:cNvPicPr>
            <a:picLocks noChangeAspect="1"/>
          </p:cNvPicPr>
          <p:nvPr/>
        </p:nvPicPr>
        <p:blipFill>
          <a:blip r:embed="rId3"/>
          <a:stretch>
            <a:fillRect/>
          </a:stretch>
        </p:blipFill>
        <p:spPr>
          <a:xfrm>
            <a:off x="450000" y="2084447"/>
            <a:ext cx="2926080" cy="3022469"/>
          </a:xfrm>
          <a:prstGeom prst="rect">
            <a:avLst/>
          </a:prstGeom>
        </p:spPr>
      </p:pic>
      <p:pic>
        <p:nvPicPr>
          <p:cNvPr id="8" name="Picture 7">
            <a:extLst>
              <a:ext uri="{FF2B5EF4-FFF2-40B4-BE49-F238E27FC236}">
                <a16:creationId xmlns:a16="http://schemas.microsoft.com/office/drawing/2014/main" id="{6F08E10F-8C21-4033-AC50-5F0F5ACEB402}"/>
              </a:ext>
            </a:extLst>
          </p:cNvPr>
          <p:cNvPicPr>
            <a:picLocks noChangeAspect="1"/>
          </p:cNvPicPr>
          <p:nvPr/>
        </p:nvPicPr>
        <p:blipFill>
          <a:blip r:embed="rId4"/>
          <a:stretch>
            <a:fillRect/>
          </a:stretch>
        </p:blipFill>
        <p:spPr>
          <a:xfrm>
            <a:off x="3200037" y="1924625"/>
            <a:ext cx="2937740" cy="4346713"/>
          </a:xfrm>
          <a:prstGeom prst="rect">
            <a:avLst/>
          </a:prstGeom>
        </p:spPr>
      </p:pic>
      <p:pic>
        <p:nvPicPr>
          <p:cNvPr id="9" name="Picture 8">
            <a:extLst>
              <a:ext uri="{FF2B5EF4-FFF2-40B4-BE49-F238E27FC236}">
                <a16:creationId xmlns:a16="http://schemas.microsoft.com/office/drawing/2014/main" id="{6570D19F-701C-4BD5-A379-F20CD56CF48C}"/>
              </a:ext>
            </a:extLst>
          </p:cNvPr>
          <p:cNvPicPr>
            <a:picLocks noChangeAspect="1"/>
          </p:cNvPicPr>
          <p:nvPr/>
        </p:nvPicPr>
        <p:blipFill>
          <a:blip r:embed="rId5"/>
          <a:stretch>
            <a:fillRect/>
          </a:stretch>
        </p:blipFill>
        <p:spPr>
          <a:xfrm>
            <a:off x="514615" y="5272668"/>
            <a:ext cx="2861467" cy="835464"/>
          </a:xfrm>
          <a:prstGeom prst="rect">
            <a:avLst/>
          </a:prstGeom>
        </p:spPr>
      </p:pic>
      <p:sp>
        <p:nvSpPr>
          <p:cNvPr id="3" name="TextBox 2">
            <a:extLst>
              <a:ext uri="{FF2B5EF4-FFF2-40B4-BE49-F238E27FC236}">
                <a16:creationId xmlns:a16="http://schemas.microsoft.com/office/drawing/2014/main" id="{0F23AF49-D768-4BF2-B279-05DA932B45F2}"/>
              </a:ext>
            </a:extLst>
          </p:cNvPr>
          <p:cNvSpPr txBox="1"/>
          <p:nvPr/>
        </p:nvSpPr>
        <p:spPr>
          <a:xfrm>
            <a:off x="450000" y="1292939"/>
            <a:ext cx="5088835" cy="646331"/>
          </a:xfrm>
          <a:prstGeom prst="rect">
            <a:avLst/>
          </a:prstGeom>
          <a:noFill/>
        </p:spPr>
        <p:txBody>
          <a:bodyPr wrap="square" rtlCol="0">
            <a:spAutoFit/>
          </a:bodyPr>
          <a:lstStyle/>
          <a:p>
            <a:r>
              <a:rPr lang="en-US" sz="3600" b="1" dirty="0">
                <a:solidFill>
                  <a:schemeClr val="tx1">
                    <a:lumMod val="75000"/>
                    <a:lumOff val="25000"/>
                  </a:schemeClr>
                </a:solidFill>
              </a:rPr>
              <a:t>EXAMPLE ONLY</a:t>
            </a:r>
          </a:p>
        </p:txBody>
      </p:sp>
      <p:sp>
        <p:nvSpPr>
          <p:cNvPr id="10" name="Footer Placeholder 9">
            <a:extLst>
              <a:ext uri="{FF2B5EF4-FFF2-40B4-BE49-F238E27FC236}">
                <a16:creationId xmlns:a16="http://schemas.microsoft.com/office/drawing/2014/main" id="{2321A1B3-7024-463B-9385-B1A4A4D6D730}"/>
              </a:ext>
            </a:extLst>
          </p:cNvPr>
          <p:cNvSpPr>
            <a:spLocks noGrp="1"/>
          </p:cNvSpPr>
          <p:nvPr>
            <p:ph type="ftr" sz="quarter" idx="11"/>
          </p:nvPr>
        </p:nvSpPr>
        <p:spPr/>
        <p:txBody>
          <a:bodyPr/>
          <a:lstStyle/>
          <a:p>
            <a:r>
              <a:rPr lang="en-GB"/>
              <a:t>EMERGENCY PREPAREDNESS AND RESPONSE</a:t>
            </a:r>
          </a:p>
        </p:txBody>
      </p:sp>
      <p:sp>
        <p:nvSpPr>
          <p:cNvPr id="11" name="Slide Number Placeholder 10">
            <a:extLst>
              <a:ext uri="{FF2B5EF4-FFF2-40B4-BE49-F238E27FC236}">
                <a16:creationId xmlns:a16="http://schemas.microsoft.com/office/drawing/2014/main" id="{94D3F27D-A27B-4BDC-90F5-AE7883BE5408}"/>
              </a:ext>
            </a:extLst>
          </p:cNvPr>
          <p:cNvSpPr>
            <a:spLocks noGrp="1"/>
          </p:cNvSpPr>
          <p:nvPr>
            <p:ph type="sldNum" sz="quarter" idx="12"/>
          </p:nvPr>
        </p:nvSpPr>
        <p:spPr/>
        <p:txBody>
          <a:bodyPr/>
          <a:lstStyle/>
          <a:p>
            <a:fld id="{1A91ABBD-BE70-492B-BBD8-7AF5442A9E89}" type="slidenum">
              <a:rPr lang="en-GB" smtClean="0"/>
              <a:t>11</a:t>
            </a:fld>
            <a:endParaRPr lang="en-GB"/>
          </a:p>
        </p:txBody>
      </p:sp>
    </p:spTree>
    <p:extLst>
      <p:ext uri="{BB962C8B-B14F-4D97-AF65-F5344CB8AC3E}">
        <p14:creationId xmlns:p14="http://schemas.microsoft.com/office/powerpoint/2010/main" val="1631582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919F3-9144-4937-B928-B692387941ED}"/>
              </a:ext>
            </a:extLst>
          </p:cNvPr>
          <p:cNvSpPr>
            <a:spLocks noGrp="1"/>
          </p:cNvSpPr>
          <p:nvPr>
            <p:ph type="title"/>
          </p:nvPr>
        </p:nvSpPr>
        <p:spPr/>
        <p:txBody>
          <a:bodyPr/>
          <a:lstStyle/>
          <a:p>
            <a:r>
              <a:rPr lang="en-US" cap="all" dirty="0"/>
              <a:t>Planning</a:t>
            </a:r>
          </a:p>
        </p:txBody>
      </p:sp>
      <p:sp>
        <p:nvSpPr>
          <p:cNvPr id="3" name="Content Placeholder 2">
            <a:extLst>
              <a:ext uri="{FF2B5EF4-FFF2-40B4-BE49-F238E27FC236}">
                <a16:creationId xmlns:a16="http://schemas.microsoft.com/office/drawing/2014/main" id="{93E055E5-FD79-4546-A631-DF79E9ED5C2B}"/>
              </a:ext>
            </a:extLst>
          </p:cNvPr>
          <p:cNvSpPr>
            <a:spLocks noGrp="1"/>
          </p:cNvSpPr>
          <p:nvPr>
            <p:ph idx="1"/>
          </p:nvPr>
        </p:nvSpPr>
        <p:spPr/>
        <p:txBody>
          <a:bodyPr>
            <a:normAutofit fontScale="92500" lnSpcReduction="10000"/>
          </a:bodyPr>
          <a:lstStyle/>
          <a:p>
            <a:r>
              <a:rPr lang="en-US" dirty="0"/>
              <a:t>Objective of Emergency Plan</a:t>
            </a:r>
          </a:p>
          <a:p>
            <a:r>
              <a:rPr lang="en-US" dirty="0"/>
              <a:t>What are we protecting: describe facilities, operations, maps, neighbors, utilities</a:t>
            </a:r>
          </a:p>
          <a:p>
            <a:r>
              <a:rPr lang="en-US" dirty="0"/>
              <a:t>Applicable regulations</a:t>
            </a:r>
          </a:p>
          <a:p>
            <a:r>
              <a:rPr lang="en-US" dirty="0"/>
              <a:t>Defining Emergency:  Many sites have 3 levels</a:t>
            </a:r>
          </a:p>
          <a:p>
            <a:pPr lvl="1"/>
            <a:r>
              <a:rPr lang="en-US" dirty="0"/>
              <a:t>Can be handled by department</a:t>
            </a:r>
          </a:p>
          <a:p>
            <a:pPr lvl="1"/>
            <a:r>
              <a:rPr lang="en-US" dirty="0"/>
              <a:t>Can be handled by site Emergency Response Team</a:t>
            </a:r>
          </a:p>
          <a:p>
            <a:pPr lvl="1"/>
            <a:r>
              <a:rPr lang="en-US" dirty="0"/>
              <a:t>Government support needed</a:t>
            </a:r>
          </a:p>
          <a:p>
            <a:r>
              <a:rPr lang="en-US" dirty="0"/>
              <a:t>Crisis Management Team: Formal SOP describing roles and responsibilities  (who does what)</a:t>
            </a:r>
          </a:p>
          <a:p>
            <a:r>
              <a:rPr lang="en-US" dirty="0"/>
              <a:t>Emergency Equipment: What, How much, Where is it     (Inspect, Test, Maintain)</a:t>
            </a:r>
          </a:p>
          <a:p>
            <a:r>
              <a:rPr lang="en-US" dirty="0"/>
              <a:t>Specific written action plans for high impact risk events:  immediate action to be taken to reduce impact of risk</a:t>
            </a:r>
          </a:p>
          <a:p>
            <a:r>
              <a:rPr lang="en-US" dirty="0"/>
              <a:t>Training/ Drills: ERT and site management   (consideration include government responders)</a:t>
            </a:r>
          </a:p>
          <a:p>
            <a:r>
              <a:rPr lang="en-US" dirty="0"/>
              <a:t>Recovery Plans:  specific plans on business resumption</a:t>
            </a:r>
          </a:p>
          <a:p>
            <a:endParaRPr lang="en-US" dirty="0"/>
          </a:p>
          <a:p>
            <a:endParaRPr lang="en-US" dirty="0"/>
          </a:p>
        </p:txBody>
      </p:sp>
      <p:sp>
        <p:nvSpPr>
          <p:cNvPr id="6" name="Footer Placeholder 5">
            <a:extLst>
              <a:ext uri="{FF2B5EF4-FFF2-40B4-BE49-F238E27FC236}">
                <a16:creationId xmlns:a16="http://schemas.microsoft.com/office/drawing/2014/main" id="{C077BBCC-E8A1-40F9-A4F6-FD4231B3D329}"/>
              </a:ext>
            </a:extLst>
          </p:cNvPr>
          <p:cNvSpPr>
            <a:spLocks noGrp="1"/>
          </p:cNvSpPr>
          <p:nvPr>
            <p:ph type="ftr" sz="quarter" idx="11"/>
          </p:nvPr>
        </p:nvSpPr>
        <p:spPr/>
        <p:txBody>
          <a:bodyPr/>
          <a:lstStyle/>
          <a:p>
            <a:r>
              <a:rPr lang="en-GB"/>
              <a:t>EMERGENCY PREPAREDNESS AND RESPONSE</a:t>
            </a:r>
          </a:p>
        </p:txBody>
      </p:sp>
      <p:sp>
        <p:nvSpPr>
          <p:cNvPr id="7" name="Slide Number Placeholder 6">
            <a:extLst>
              <a:ext uri="{FF2B5EF4-FFF2-40B4-BE49-F238E27FC236}">
                <a16:creationId xmlns:a16="http://schemas.microsoft.com/office/drawing/2014/main" id="{AE918D91-AB67-419D-8D47-2BA36C79B28E}"/>
              </a:ext>
            </a:extLst>
          </p:cNvPr>
          <p:cNvSpPr>
            <a:spLocks noGrp="1"/>
          </p:cNvSpPr>
          <p:nvPr>
            <p:ph type="sldNum" sz="quarter" idx="12"/>
          </p:nvPr>
        </p:nvSpPr>
        <p:spPr/>
        <p:txBody>
          <a:bodyPr/>
          <a:lstStyle/>
          <a:p>
            <a:fld id="{1A91ABBD-BE70-492B-BBD8-7AF5442A9E89}" type="slidenum">
              <a:rPr lang="en-GB" smtClean="0"/>
              <a:t>12</a:t>
            </a:fld>
            <a:endParaRPr lang="en-GB"/>
          </a:p>
        </p:txBody>
      </p:sp>
    </p:spTree>
    <p:extLst>
      <p:ext uri="{BB962C8B-B14F-4D97-AF65-F5344CB8AC3E}">
        <p14:creationId xmlns:p14="http://schemas.microsoft.com/office/powerpoint/2010/main" val="3601346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6689333-B755-4F48-9940-6393CC23E132}"/>
              </a:ext>
            </a:extLst>
          </p:cNvPr>
          <p:cNvSpPr>
            <a:spLocks noGrp="1"/>
          </p:cNvSpPr>
          <p:nvPr>
            <p:ph type="body" sz="quarter" idx="10"/>
          </p:nvPr>
        </p:nvSpPr>
        <p:spPr>
          <a:xfrm>
            <a:off x="497502" y="2140423"/>
            <a:ext cx="6016625" cy="400050"/>
          </a:xfrm>
        </p:spPr>
        <p:txBody>
          <a:bodyPr/>
          <a:lstStyle/>
          <a:p>
            <a:r>
              <a:rPr lang="en-GB" dirty="0"/>
              <a:t>PREVENTING AND RESPONDING TO EMERGENCIES</a:t>
            </a:r>
          </a:p>
        </p:txBody>
      </p:sp>
      <p:sp>
        <p:nvSpPr>
          <p:cNvPr id="19" name="Text Placeholder 18">
            <a:extLst>
              <a:ext uri="{FF2B5EF4-FFF2-40B4-BE49-F238E27FC236}">
                <a16:creationId xmlns:a16="http://schemas.microsoft.com/office/drawing/2014/main" id="{99721F7F-EAAE-4D83-A9EF-9F3012B1E360}"/>
              </a:ext>
            </a:extLst>
          </p:cNvPr>
          <p:cNvSpPr>
            <a:spLocks noGrp="1"/>
          </p:cNvSpPr>
          <p:nvPr>
            <p:ph type="body" sz="quarter" idx="14"/>
          </p:nvPr>
        </p:nvSpPr>
        <p:spPr>
          <a:xfrm>
            <a:off x="497502" y="3028950"/>
            <a:ext cx="5911850" cy="400050"/>
          </a:xfrm>
        </p:spPr>
        <p:txBody>
          <a:bodyPr/>
          <a:lstStyle/>
          <a:p>
            <a:r>
              <a:rPr lang="en-GB" dirty="0"/>
              <a:t>PREVENTION AND RESPONSE</a:t>
            </a:r>
          </a:p>
        </p:txBody>
      </p:sp>
    </p:spTree>
    <p:extLst>
      <p:ext uri="{BB962C8B-B14F-4D97-AF65-F5344CB8AC3E}">
        <p14:creationId xmlns:p14="http://schemas.microsoft.com/office/powerpoint/2010/main" val="9399038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3E337-91C6-43B4-8670-15423B28F923}"/>
              </a:ext>
            </a:extLst>
          </p:cNvPr>
          <p:cNvSpPr>
            <a:spLocks noGrp="1"/>
          </p:cNvSpPr>
          <p:nvPr>
            <p:ph type="title"/>
          </p:nvPr>
        </p:nvSpPr>
        <p:spPr/>
        <p:txBody>
          <a:bodyPr/>
          <a:lstStyle/>
          <a:p>
            <a:r>
              <a:rPr lang="en-US" cap="all" dirty="0"/>
              <a:t>Prevention </a:t>
            </a:r>
          </a:p>
        </p:txBody>
      </p:sp>
      <p:sp>
        <p:nvSpPr>
          <p:cNvPr id="3" name="Content Placeholder 2">
            <a:extLst>
              <a:ext uri="{FF2B5EF4-FFF2-40B4-BE49-F238E27FC236}">
                <a16:creationId xmlns:a16="http://schemas.microsoft.com/office/drawing/2014/main" id="{275D9DB1-683C-4463-AFF1-9D25F6C9E879}"/>
              </a:ext>
            </a:extLst>
          </p:cNvPr>
          <p:cNvSpPr>
            <a:spLocks noGrp="1"/>
          </p:cNvSpPr>
          <p:nvPr>
            <p:ph idx="1"/>
          </p:nvPr>
        </p:nvSpPr>
        <p:spPr/>
        <p:txBody>
          <a:bodyPr>
            <a:normAutofit/>
          </a:bodyPr>
          <a:lstStyle/>
          <a:p>
            <a:r>
              <a:rPr lang="en-US" dirty="0">
                <a:solidFill>
                  <a:schemeClr val="tx1">
                    <a:lumMod val="65000"/>
                    <a:lumOff val="35000"/>
                  </a:schemeClr>
                </a:solidFill>
              </a:rPr>
              <a:t>Physically Engineered Facility:</a:t>
            </a:r>
          </a:p>
          <a:p>
            <a:pPr lvl="1"/>
            <a:r>
              <a:rPr lang="en-US" dirty="0">
                <a:solidFill>
                  <a:schemeClr val="tx1">
                    <a:lumMod val="65000"/>
                    <a:lumOff val="35000"/>
                  </a:schemeClr>
                </a:solidFill>
              </a:rPr>
              <a:t>Fire Suppression 	</a:t>
            </a:r>
            <a:r>
              <a:rPr lang="en-US" sz="1600" dirty="0">
                <a:solidFill>
                  <a:schemeClr val="tx1">
                    <a:lumMod val="65000"/>
                    <a:lumOff val="35000"/>
                  </a:schemeClr>
                </a:solidFill>
              </a:rPr>
              <a:t>97% of fires controlled with 1-3 sprinklers</a:t>
            </a:r>
          </a:p>
          <a:p>
            <a:pPr lvl="1"/>
            <a:r>
              <a:rPr lang="en-US" dirty="0">
                <a:solidFill>
                  <a:schemeClr val="tx1">
                    <a:lumMod val="65000"/>
                    <a:lumOff val="35000"/>
                  </a:schemeClr>
                </a:solidFill>
              </a:rPr>
              <a:t>Fire Detection	</a:t>
            </a:r>
            <a:r>
              <a:rPr lang="en-US" sz="1600" dirty="0">
                <a:solidFill>
                  <a:schemeClr val="tx1">
                    <a:lumMod val="65000"/>
                    <a:lumOff val="35000"/>
                  </a:schemeClr>
                </a:solidFill>
              </a:rPr>
              <a:t>early detection/ early response </a:t>
            </a:r>
          </a:p>
          <a:p>
            <a:pPr lvl="1"/>
            <a:r>
              <a:rPr lang="en-US" dirty="0">
                <a:solidFill>
                  <a:schemeClr val="tx1">
                    <a:lumMod val="65000"/>
                    <a:lumOff val="35000"/>
                  </a:schemeClr>
                </a:solidFill>
              </a:rPr>
              <a:t>Spill containment	</a:t>
            </a:r>
            <a:r>
              <a:rPr lang="en-US" sz="1600" dirty="0">
                <a:solidFill>
                  <a:schemeClr val="tx1">
                    <a:lumMod val="65000"/>
                    <a:lumOff val="35000"/>
                  </a:schemeClr>
                </a:solidFill>
              </a:rPr>
              <a:t>protect environment/  controlled clean-up</a:t>
            </a:r>
          </a:p>
          <a:p>
            <a:pPr lvl="1"/>
            <a:r>
              <a:rPr lang="en-US" dirty="0">
                <a:solidFill>
                  <a:schemeClr val="tx1">
                    <a:lumMod val="65000"/>
                    <a:lumOff val="35000"/>
                  </a:schemeClr>
                </a:solidFill>
              </a:rPr>
              <a:t>Spill Detection	</a:t>
            </a:r>
            <a:r>
              <a:rPr lang="en-US" sz="1600" dirty="0">
                <a:solidFill>
                  <a:schemeClr val="tx1">
                    <a:lumMod val="65000"/>
                    <a:lumOff val="35000"/>
                  </a:schemeClr>
                </a:solidFill>
              </a:rPr>
              <a:t>early response / minimizes risk</a:t>
            </a:r>
          </a:p>
          <a:p>
            <a:pPr lvl="1"/>
            <a:r>
              <a:rPr lang="en-US" dirty="0">
                <a:solidFill>
                  <a:schemeClr val="tx1">
                    <a:lumMod val="65000"/>
                    <a:lumOff val="35000"/>
                  </a:schemeClr>
                </a:solidFill>
              </a:rPr>
              <a:t>Fail Safe Designs 	</a:t>
            </a:r>
            <a:r>
              <a:rPr lang="en-US" sz="1600" dirty="0">
                <a:solidFill>
                  <a:schemeClr val="tx1">
                    <a:lumMod val="65000"/>
                    <a:lumOff val="35000"/>
                  </a:schemeClr>
                </a:solidFill>
              </a:rPr>
              <a:t>WHAT IF</a:t>
            </a:r>
          </a:p>
          <a:p>
            <a:pPr lvl="1"/>
            <a:r>
              <a:rPr lang="en-US" dirty="0">
                <a:solidFill>
                  <a:schemeClr val="tx1">
                    <a:lumMod val="65000"/>
                    <a:lumOff val="35000"/>
                  </a:schemeClr>
                </a:solidFill>
              </a:rPr>
              <a:t>Fire Rated Walls 	</a:t>
            </a:r>
            <a:r>
              <a:rPr lang="en-US" sz="1600" dirty="0">
                <a:solidFill>
                  <a:schemeClr val="tx1">
                    <a:lumMod val="65000"/>
                    <a:lumOff val="35000"/>
                  </a:schemeClr>
                </a:solidFill>
              </a:rPr>
              <a:t>Contains /minimizes site wide impact</a:t>
            </a:r>
          </a:p>
          <a:p>
            <a:pPr lvl="1"/>
            <a:r>
              <a:rPr lang="en-US" dirty="0">
                <a:solidFill>
                  <a:schemeClr val="tx1">
                    <a:lumMod val="65000"/>
                    <a:lumOff val="35000"/>
                  </a:schemeClr>
                </a:solidFill>
              </a:rPr>
              <a:t>Fire Doors	</a:t>
            </a:r>
            <a:r>
              <a:rPr lang="en-US" sz="1600" dirty="0">
                <a:solidFill>
                  <a:schemeClr val="tx1">
                    <a:lumMod val="65000"/>
                    <a:lumOff val="35000"/>
                  </a:schemeClr>
                </a:solidFill>
              </a:rPr>
              <a:t>Stop fire spread</a:t>
            </a:r>
          </a:p>
          <a:p>
            <a:pPr lvl="1"/>
            <a:r>
              <a:rPr lang="en-US" dirty="0">
                <a:solidFill>
                  <a:schemeClr val="tx1">
                    <a:lumMod val="65000"/>
                    <a:lumOff val="35000"/>
                  </a:schemeClr>
                </a:solidFill>
              </a:rPr>
              <a:t>Guards 		</a:t>
            </a:r>
            <a:r>
              <a:rPr lang="en-US" sz="1600" dirty="0">
                <a:solidFill>
                  <a:schemeClr val="tx1">
                    <a:lumMod val="65000"/>
                    <a:lumOff val="35000"/>
                  </a:schemeClr>
                </a:solidFill>
              </a:rPr>
              <a:t>Stop injuries from occurring</a:t>
            </a:r>
            <a:r>
              <a:rPr lang="en-US" dirty="0">
                <a:solidFill>
                  <a:schemeClr val="tx1">
                    <a:lumMod val="65000"/>
                    <a:lumOff val="35000"/>
                  </a:schemeClr>
                </a:solidFill>
              </a:rPr>
              <a:t>	</a:t>
            </a:r>
          </a:p>
          <a:p>
            <a:pPr lvl="1"/>
            <a:r>
              <a:rPr lang="en-US" dirty="0">
                <a:solidFill>
                  <a:schemeClr val="tx1">
                    <a:lumMod val="65000"/>
                    <a:lumOff val="35000"/>
                  </a:schemeClr>
                </a:solidFill>
              </a:rPr>
              <a:t>Flood Barriers    	</a:t>
            </a:r>
            <a:r>
              <a:rPr lang="en-US" sz="1600" dirty="0">
                <a:solidFill>
                  <a:schemeClr val="tx1">
                    <a:lumMod val="65000"/>
                    <a:lumOff val="35000"/>
                  </a:schemeClr>
                </a:solidFill>
              </a:rPr>
              <a:t>Stop flood damage</a:t>
            </a:r>
          </a:p>
        </p:txBody>
      </p:sp>
      <p:sp>
        <p:nvSpPr>
          <p:cNvPr id="6" name="TextBox 5">
            <a:extLst>
              <a:ext uri="{FF2B5EF4-FFF2-40B4-BE49-F238E27FC236}">
                <a16:creationId xmlns:a16="http://schemas.microsoft.com/office/drawing/2014/main" id="{507FBC84-E7D4-475D-A7E2-0B5E2B45C2AC}"/>
              </a:ext>
            </a:extLst>
          </p:cNvPr>
          <p:cNvSpPr txBox="1"/>
          <p:nvPr/>
        </p:nvSpPr>
        <p:spPr>
          <a:xfrm>
            <a:off x="763325" y="5607963"/>
            <a:ext cx="10188271" cy="502766"/>
          </a:xfrm>
          <a:prstGeom prst="rect">
            <a:avLst/>
          </a:prstGeom>
          <a:noFill/>
        </p:spPr>
        <p:txBody>
          <a:bodyPr wrap="square" rtlCol="0">
            <a:spAutoFit/>
          </a:bodyPr>
          <a:lstStyle/>
          <a:p>
            <a:pPr algn="ctr"/>
            <a:r>
              <a:rPr lang="en-US" sz="2667" dirty="0">
                <a:solidFill>
                  <a:schemeClr val="accent1"/>
                </a:solidFill>
              </a:rPr>
              <a:t>The BEST most effective emergency response plan is one never needed</a:t>
            </a:r>
          </a:p>
        </p:txBody>
      </p:sp>
      <p:sp>
        <p:nvSpPr>
          <p:cNvPr id="7" name="TextBox 6">
            <a:extLst>
              <a:ext uri="{FF2B5EF4-FFF2-40B4-BE49-F238E27FC236}">
                <a16:creationId xmlns:a16="http://schemas.microsoft.com/office/drawing/2014/main" id="{5D2CE050-4BA9-4BBC-A6FA-CAD2D993D012}"/>
              </a:ext>
            </a:extLst>
          </p:cNvPr>
          <p:cNvSpPr txBox="1"/>
          <p:nvPr/>
        </p:nvSpPr>
        <p:spPr>
          <a:xfrm>
            <a:off x="6812267" y="1444754"/>
            <a:ext cx="4685969" cy="4040080"/>
          </a:xfrm>
          <a:prstGeom prst="rect">
            <a:avLst/>
          </a:prstGeom>
          <a:noFill/>
        </p:spPr>
        <p:txBody>
          <a:bodyPr wrap="square" rtlCol="0">
            <a:spAutoFit/>
          </a:bodyPr>
          <a:lstStyle/>
          <a:p>
            <a:pPr marL="228600" indent="-228600">
              <a:lnSpc>
                <a:spcPct val="90000"/>
              </a:lnSpc>
              <a:spcBef>
                <a:spcPts val="1000"/>
              </a:spcBef>
              <a:buClr>
                <a:srgbClr val="F8652E"/>
              </a:buClr>
              <a:buFont typeface="Wingdings" panose="05000000000000000000" pitchFamily="2" charset="2"/>
              <a:buChar char="§"/>
            </a:pPr>
            <a:r>
              <a:rPr lang="en-US" sz="2200" dirty="0">
                <a:solidFill>
                  <a:schemeClr val="tx1">
                    <a:lumMod val="65000"/>
                    <a:lumOff val="35000"/>
                  </a:schemeClr>
                </a:solidFill>
              </a:rPr>
              <a:t>Management Procedures:</a:t>
            </a:r>
          </a:p>
          <a:p>
            <a:pPr marL="685800" lvl="2" indent="-228600">
              <a:lnSpc>
                <a:spcPct val="90000"/>
              </a:lnSpc>
              <a:spcBef>
                <a:spcPts val="1000"/>
              </a:spcBef>
              <a:buClr>
                <a:srgbClr val="F8652E"/>
              </a:buClr>
              <a:buFont typeface="Wingdings" panose="05000000000000000000" pitchFamily="2" charset="2"/>
              <a:buChar char="§"/>
            </a:pPr>
            <a:r>
              <a:rPr lang="en-US" sz="2200" dirty="0">
                <a:solidFill>
                  <a:schemeClr val="tx1">
                    <a:lumMod val="65000"/>
                    <a:lumOff val="35000"/>
                  </a:schemeClr>
                </a:solidFill>
              </a:rPr>
              <a:t>Work Permits</a:t>
            </a:r>
          </a:p>
          <a:p>
            <a:pPr marL="685800" lvl="2" indent="-228600">
              <a:lnSpc>
                <a:spcPct val="90000"/>
              </a:lnSpc>
              <a:spcBef>
                <a:spcPts val="1000"/>
              </a:spcBef>
              <a:buClr>
                <a:srgbClr val="F8652E"/>
              </a:buClr>
              <a:buFont typeface="Wingdings" panose="05000000000000000000" pitchFamily="2" charset="2"/>
              <a:buChar char="§"/>
            </a:pPr>
            <a:r>
              <a:rPr lang="en-US" sz="2200" dirty="0">
                <a:solidFill>
                  <a:schemeClr val="tx1">
                    <a:lumMod val="65000"/>
                    <a:lumOff val="35000"/>
                  </a:schemeClr>
                </a:solidFill>
              </a:rPr>
              <a:t>Inspections, Testing, Maintenance</a:t>
            </a:r>
          </a:p>
          <a:p>
            <a:pPr marL="685800" lvl="2" indent="-228600">
              <a:lnSpc>
                <a:spcPct val="90000"/>
              </a:lnSpc>
              <a:spcBef>
                <a:spcPts val="1000"/>
              </a:spcBef>
              <a:buClr>
                <a:srgbClr val="F8652E"/>
              </a:buClr>
              <a:buFont typeface="Wingdings" panose="05000000000000000000" pitchFamily="2" charset="2"/>
              <a:buChar char="§"/>
            </a:pPr>
            <a:r>
              <a:rPr lang="en-US" sz="2200" dirty="0">
                <a:solidFill>
                  <a:schemeClr val="tx1">
                    <a:lumMod val="65000"/>
                    <a:lumOff val="35000"/>
                  </a:schemeClr>
                </a:solidFill>
              </a:rPr>
              <a:t>Routine/Non-routine work SOPs</a:t>
            </a:r>
          </a:p>
          <a:p>
            <a:pPr marL="685800" lvl="2" indent="-228600">
              <a:lnSpc>
                <a:spcPct val="90000"/>
              </a:lnSpc>
              <a:spcBef>
                <a:spcPts val="1000"/>
              </a:spcBef>
              <a:buClr>
                <a:srgbClr val="F8652E"/>
              </a:buClr>
              <a:buFont typeface="Wingdings" panose="05000000000000000000" pitchFamily="2" charset="2"/>
              <a:buChar char="§"/>
            </a:pPr>
            <a:r>
              <a:rPr lang="en-US" sz="2200" dirty="0">
                <a:solidFill>
                  <a:schemeClr val="tx1">
                    <a:lumMod val="65000"/>
                    <a:lumOff val="35000"/>
                  </a:schemeClr>
                </a:solidFill>
              </a:rPr>
              <a:t>Pre-startup safety reviews (PSSR)</a:t>
            </a:r>
          </a:p>
          <a:p>
            <a:pPr marL="685800" lvl="2" indent="-228600">
              <a:lnSpc>
                <a:spcPct val="90000"/>
              </a:lnSpc>
              <a:spcBef>
                <a:spcPts val="1000"/>
              </a:spcBef>
              <a:buClr>
                <a:srgbClr val="F8652E"/>
              </a:buClr>
              <a:buFont typeface="Wingdings" panose="05000000000000000000" pitchFamily="2" charset="2"/>
              <a:buChar char="§"/>
            </a:pPr>
            <a:r>
              <a:rPr lang="en-US" sz="2200" dirty="0">
                <a:solidFill>
                  <a:schemeClr val="tx1">
                    <a:lumMod val="65000"/>
                    <a:lumOff val="35000"/>
                  </a:schemeClr>
                </a:solidFill>
              </a:rPr>
              <a:t>Emergency Shut down</a:t>
            </a:r>
          </a:p>
          <a:p>
            <a:pPr marL="685800" lvl="2" indent="-228600">
              <a:lnSpc>
                <a:spcPct val="90000"/>
              </a:lnSpc>
              <a:spcBef>
                <a:spcPts val="1000"/>
              </a:spcBef>
              <a:buClr>
                <a:srgbClr val="F8652E"/>
              </a:buClr>
              <a:buFont typeface="Wingdings" panose="05000000000000000000" pitchFamily="2" charset="2"/>
              <a:buChar char="§"/>
            </a:pPr>
            <a:r>
              <a:rPr lang="en-US" sz="2200" dirty="0">
                <a:solidFill>
                  <a:schemeClr val="tx1">
                    <a:lumMod val="65000"/>
                    <a:lumOff val="35000"/>
                  </a:schemeClr>
                </a:solidFill>
              </a:rPr>
              <a:t>Hazard awareness (identified and integrated into operating SOPs) </a:t>
            </a:r>
          </a:p>
          <a:p>
            <a:pPr marL="228600" lvl="1" indent="-228600">
              <a:lnSpc>
                <a:spcPct val="90000"/>
              </a:lnSpc>
              <a:spcBef>
                <a:spcPts val="1000"/>
              </a:spcBef>
              <a:buClr>
                <a:srgbClr val="F8652E"/>
              </a:buClr>
              <a:buFont typeface="Wingdings" panose="05000000000000000000" pitchFamily="2" charset="2"/>
              <a:buChar char="§"/>
            </a:pPr>
            <a:endParaRPr lang="en-US" sz="2200" dirty="0">
              <a:solidFill>
                <a:schemeClr val="tx1">
                  <a:lumMod val="65000"/>
                  <a:lumOff val="35000"/>
                </a:schemeClr>
              </a:solidFill>
            </a:endParaRPr>
          </a:p>
          <a:p>
            <a:pPr>
              <a:buClr>
                <a:schemeClr val="accent1"/>
              </a:buClr>
            </a:pPr>
            <a:endParaRPr lang="en-US" sz="2000" dirty="0">
              <a:solidFill>
                <a:schemeClr val="tx1">
                  <a:lumMod val="65000"/>
                  <a:lumOff val="35000"/>
                </a:schemeClr>
              </a:solidFill>
            </a:endParaRPr>
          </a:p>
        </p:txBody>
      </p:sp>
      <p:sp>
        <p:nvSpPr>
          <p:cNvPr id="8" name="Footer Placeholder 7">
            <a:extLst>
              <a:ext uri="{FF2B5EF4-FFF2-40B4-BE49-F238E27FC236}">
                <a16:creationId xmlns:a16="http://schemas.microsoft.com/office/drawing/2014/main" id="{5674DBF0-67D6-481D-8AFB-9AE511E0DFF6}"/>
              </a:ext>
            </a:extLst>
          </p:cNvPr>
          <p:cNvSpPr>
            <a:spLocks noGrp="1"/>
          </p:cNvSpPr>
          <p:nvPr>
            <p:ph type="ftr" sz="quarter" idx="11"/>
          </p:nvPr>
        </p:nvSpPr>
        <p:spPr/>
        <p:txBody>
          <a:bodyPr/>
          <a:lstStyle/>
          <a:p>
            <a:r>
              <a:rPr lang="en-GB"/>
              <a:t>EMERGENCY PREPAREDNESS AND RESPONSE</a:t>
            </a:r>
          </a:p>
        </p:txBody>
      </p:sp>
      <p:sp>
        <p:nvSpPr>
          <p:cNvPr id="9" name="Slide Number Placeholder 8">
            <a:extLst>
              <a:ext uri="{FF2B5EF4-FFF2-40B4-BE49-F238E27FC236}">
                <a16:creationId xmlns:a16="http://schemas.microsoft.com/office/drawing/2014/main" id="{23765A64-7C88-4237-8A7E-1C48B0E52966}"/>
              </a:ext>
            </a:extLst>
          </p:cNvPr>
          <p:cNvSpPr>
            <a:spLocks noGrp="1"/>
          </p:cNvSpPr>
          <p:nvPr>
            <p:ph type="sldNum" sz="quarter" idx="12"/>
          </p:nvPr>
        </p:nvSpPr>
        <p:spPr/>
        <p:txBody>
          <a:bodyPr/>
          <a:lstStyle/>
          <a:p>
            <a:fld id="{1A91ABBD-BE70-492B-BBD8-7AF5442A9E89}" type="slidenum">
              <a:rPr lang="en-GB" smtClean="0"/>
              <a:t>14</a:t>
            </a:fld>
            <a:endParaRPr lang="en-GB"/>
          </a:p>
        </p:txBody>
      </p:sp>
    </p:spTree>
    <p:extLst>
      <p:ext uri="{BB962C8B-B14F-4D97-AF65-F5344CB8AC3E}">
        <p14:creationId xmlns:p14="http://schemas.microsoft.com/office/powerpoint/2010/main" val="25735684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3E337-91C6-43B4-8670-15423B28F923}"/>
              </a:ext>
            </a:extLst>
          </p:cNvPr>
          <p:cNvSpPr>
            <a:spLocks noGrp="1"/>
          </p:cNvSpPr>
          <p:nvPr>
            <p:ph type="title"/>
          </p:nvPr>
        </p:nvSpPr>
        <p:spPr/>
        <p:txBody>
          <a:bodyPr/>
          <a:lstStyle/>
          <a:p>
            <a:r>
              <a:rPr lang="en-US" cap="all" dirty="0"/>
              <a:t>Emergency Response</a:t>
            </a:r>
          </a:p>
        </p:txBody>
      </p:sp>
      <p:sp>
        <p:nvSpPr>
          <p:cNvPr id="3" name="Content Placeholder 2">
            <a:extLst>
              <a:ext uri="{FF2B5EF4-FFF2-40B4-BE49-F238E27FC236}">
                <a16:creationId xmlns:a16="http://schemas.microsoft.com/office/drawing/2014/main" id="{275D9DB1-683C-4463-AFF1-9D25F6C9E879}"/>
              </a:ext>
            </a:extLst>
          </p:cNvPr>
          <p:cNvSpPr>
            <a:spLocks noGrp="1"/>
          </p:cNvSpPr>
          <p:nvPr>
            <p:ph idx="1"/>
          </p:nvPr>
        </p:nvSpPr>
        <p:spPr/>
        <p:txBody>
          <a:bodyPr>
            <a:normAutofit fontScale="92500"/>
          </a:bodyPr>
          <a:lstStyle/>
          <a:p>
            <a:pPr marL="0" indent="0">
              <a:buNone/>
            </a:pPr>
            <a:r>
              <a:rPr lang="en-US" sz="1600" dirty="0"/>
              <a:t>We know emergencies will happen, most emergencies will not happen exactly as planned for.</a:t>
            </a:r>
          </a:p>
          <a:p>
            <a:pPr marL="0" indent="0">
              <a:buNone/>
            </a:pPr>
            <a:endParaRPr lang="en-US" sz="1600" dirty="0"/>
          </a:p>
          <a:p>
            <a:pPr marL="0" indent="0">
              <a:buNone/>
            </a:pPr>
            <a:r>
              <a:rPr lang="en-US" sz="1600" dirty="0"/>
              <a:t>The best emergency response plans allow for flexibility</a:t>
            </a:r>
          </a:p>
          <a:p>
            <a:pPr marL="0" indent="0">
              <a:buNone/>
            </a:pPr>
            <a:endParaRPr lang="en-US" sz="1600" dirty="0"/>
          </a:p>
          <a:p>
            <a:r>
              <a:rPr lang="en-US" sz="1600" dirty="0"/>
              <a:t>When an emergency occurs</a:t>
            </a:r>
          </a:p>
          <a:p>
            <a:pPr marL="1066773" lvl="1" indent="-457189">
              <a:buAutoNum type="arabicPeriod"/>
            </a:pPr>
            <a:r>
              <a:rPr lang="en-US" sz="1600" dirty="0"/>
              <a:t>Responders show up to designed area, and </a:t>
            </a:r>
            <a:r>
              <a:rPr lang="en-US" sz="1600" b="1" u="sng" dirty="0"/>
              <a:t>one</a:t>
            </a:r>
            <a:r>
              <a:rPr lang="en-US" sz="1600" dirty="0"/>
              <a:t> person is designed in charge (Incident Command) and a team of support</a:t>
            </a:r>
          </a:p>
          <a:p>
            <a:pPr marL="1066773" lvl="1" indent="-457189">
              <a:buAutoNum type="arabicPeriod"/>
            </a:pPr>
            <a:r>
              <a:rPr lang="en-US" sz="1600" dirty="0"/>
              <a:t>Determine type of emergency and have the response plan available (grow or reduce size of team based on emergency)</a:t>
            </a:r>
          </a:p>
          <a:p>
            <a:pPr marL="1066773" lvl="1" indent="-457189">
              <a:buAutoNum type="arabicPeriod"/>
            </a:pPr>
            <a:r>
              <a:rPr lang="en-US" sz="1600" dirty="0"/>
              <a:t>Establish goals and limits of response</a:t>
            </a:r>
          </a:p>
          <a:p>
            <a:pPr marL="1066773" lvl="1" indent="-457189">
              <a:buAutoNum type="arabicPeriod"/>
            </a:pPr>
            <a:r>
              <a:rPr lang="en-US" sz="1600" dirty="0"/>
              <a:t>Who is impacted by emergency, do you need to communicate and to who.  (employees, management, neighbors, government)</a:t>
            </a:r>
          </a:p>
          <a:p>
            <a:pPr marL="1066773" lvl="1" indent="-457189">
              <a:buAutoNum type="arabicPeriod"/>
            </a:pPr>
            <a:r>
              <a:rPr lang="en-US" sz="1600" dirty="0"/>
              <a:t>Establish accountability; who do you need leading elements of response plan, and who will support leads, leads need to know who, and where their people are, and what they are doing.</a:t>
            </a:r>
          </a:p>
          <a:p>
            <a:pPr marL="1066773" lvl="1" indent="-457189">
              <a:buAutoNum type="arabicPeriod"/>
            </a:pPr>
            <a:r>
              <a:rPr lang="en-US" sz="1600" dirty="0"/>
              <a:t>Incident Commander; needs to know when you need help, who to call for help, and ensure the risk to responders is acceptable.</a:t>
            </a:r>
          </a:p>
          <a:p>
            <a:pPr marL="1066773" lvl="1" indent="-457189">
              <a:buAutoNum type="arabicPeriod"/>
            </a:pPr>
            <a:r>
              <a:rPr lang="en-US" sz="1600" dirty="0"/>
              <a:t>Frequency of communication updates should be established</a:t>
            </a:r>
          </a:p>
          <a:p>
            <a:pPr marL="1066773" lvl="1" indent="-457189">
              <a:buAutoNum type="arabicPeriod"/>
            </a:pPr>
            <a:r>
              <a:rPr lang="en-US" sz="1600" dirty="0"/>
              <a:t>If Government responds (fire department)  during an emergency is not the time to be introduced.  Most external response organizations will take control of your facility, may not want to talk company employees, and may not allow your people to help.</a:t>
            </a:r>
          </a:p>
          <a:p>
            <a:pPr marL="1066773" lvl="1" indent="-457189">
              <a:buAutoNum type="arabicPeriod"/>
            </a:pPr>
            <a:r>
              <a:rPr lang="en-US" sz="1600" dirty="0"/>
              <a:t>If emergencies go on for time, you need to have plans for feeding and resting your teams </a:t>
            </a:r>
          </a:p>
          <a:p>
            <a:pPr marL="1066773" lvl="1" indent="-457189">
              <a:buAutoNum type="arabicPeriod"/>
            </a:pPr>
            <a:endParaRPr lang="en-US" sz="1600" dirty="0"/>
          </a:p>
          <a:p>
            <a:pPr marL="0" indent="0">
              <a:buNone/>
            </a:pPr>
            <a:endParaRPr lang="en-US" sz="1600" dirty="0"/>
          </a:p>
        </p:txBody>
      </p:sp>
      <p:sp>
        <p:nvSpPr>
          <p:cNvPr id="6" name="Footer Placeholder 5">
            <a:extLst>
              <a:ext uri="{FF2B5EF4-FFF2-40B4-BE49-F238E27FC236}">
                <a16:creationId xmlns:a16="http://schemas.microsoft.com/office/drawing/2014/main" id="{6A8D47C0-5706-40A2-8140-8FCCD52FBE33}"/>
              </a:ext>
            </a:extLst>
          </p:cNvPr>
          <p:cNvSpPr>
            <a:spLocks noGrp="1"/>
          </p:cNvSpPr>
          <p:nvPr>
            <p:ph type="ftr" sz="quarter" idx="11"/>
          </p:nvPr>
        </p:nvSpPr>
        <p:spPr/>
        <p:txBody>
          <a:bodyPr/>
          <a:lstStyle/>
          <a:p>
            <a:r>
              <a:rPr lang="en-GB"/>
              <a:t>EMERGENCY PREPAREDNESS AND RESPONSE</a:t>
            </a:r>
          </a:p>
        </p:txBody>
      </p:sp>
      <p:sp>
        <p:nvSpPr>
          <p:cNvPr id="7" name="Slide Number Placeholder 6">
            <a:extLst>
              <a:ext uri="{FF2B5EF4-FFF2-40B4-BE49-F238E27FC236}">
                <a16:creationId xmlns:a16="http://schemas.microsoft.com/office/drawing/2014/main" id="{DD037A74-04AA-4584-9245-3F249B8E25A9}"/>
              </a:ext>
            </a:extLst>
          </p:cNvPr>
          <p:cNvSpPr>
            <a:spLocks noGrp="1"/>
          </p:cNvSpPr>
          <p:nvPr>
            <p:ph type="sldNum" sz="quarter" idx="12"/>
          </p:nvPr>
        </p:nvSpPr>
        <p:spPr/>
        <p:txBody>
          <a:bodyPr/>
          <a:lstStyle/>
          <a:p>
            <a:fld id="{1A91ABBD-BE70-492B-BBD8-7AF5442A9E89}" type="slidenum">
              <a:rPr lang="en-GB" smtClean="0"/>
              <a:t>15</a:t>
            </a:fld>
            <a:endParaRPr lang="en-GB"/>
          </a:p>
        </p:txBody>
      </p:sp>
    </p:spTree>
    <p:extLst>
      <p:ext uri="{BB962C8B-B14F-4D97-AF65-F5344CB8AC3E}">
        <p14:creationId xmlns:p14="http://schemas.microsoft.com/office/powerpoint/2010/main" val="1543184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6689333-B755-4F48-9940-6393CC23E132}"/>
              </a:ext>
            </a:extLst>
          </p:cNvPr>
          <p:cNvSpPr>
            <a:spLocks noGrp="1"/>
          </p:cNvSpPr>
          <p:nvPr>
            <p:ph type="body" sz="quarter" idx="10"/>
          </p:nvPr>
        </p:nvSpPr>
        <p:spPr>
          <a:xfrm>
            <a:off x="497502" y="2140423"/>
            <a:ext cx="6016625" cy="400050"/>
          </a:xfrm>
        </p:spPr>
        <p:txBody>
          <a:bodyPr/>
          <a:lstStyle/>
          <a:p>
            <a:r>
              <a:rPr lang="en-GB" dirty="0"/>
              <a:t>PREVENTING AND RESPONDING TO EMERGENCIES</a:t>
            </a:r>
          </a:p>
        </p:txBody>
      </p:sp>
      <p:sp>
        <p:nvSpPr>
          <p:cNvPr id="19" name="Text Placeholder 18">
            <a:extLst>
              <a:ext uri="{FF2B5EF4-FFF2-40B4-BE49-F238E27FC236}">
                <a16:creationId xmlns:a16="http://schemas.microsoft.com/office/drawing/2014/main" id="{99721F7F-EAAE-4D83-A9EF-9F3012B1E360}"/>
              </a:ext>
            </a:extLst>
          </p:cNvPr>
          <p:cNvSpPr>
            <a:spLocks noGrp="1"/>
          </p:cNvSpPr>
          <p:nvPr>
            <p:ph type="body" sz="quarter" idx="14"/>
          </p:nvPr>
        </p:nvSpPr>
        <p:spPr>
          <a:xfrm>
            <a:off x="497502" y="3028950"/>
            <a:ext cx="5911850" cy="400050"/>
          </a:xfrm>
        </p:spPr>
        <p:txBody>
          <a:bodyPr/>
          <a:lstStyle/>
          <a:p>
            <a:r>
              <a:rPr lang="en-GB" dirty="0"/>
              <a:t>EVALUATING IMPACT OF NEIGHBORS</a:t>
            </a:r>
          </a:p>
        </p:txBody>
      </p:sp>
    </p:spTree>
    <p:extLst>
      <p:ext uri="{BB962C8B-B14F-4D97-AF65-F5344CB8AC3E}">
        <p14:creationId xmlns:p14="http://schemas.microsoft.com/office/powerpoint/2010/main" val="19886619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A9B1A-362F-4CAC-901F-87D24FCA2254}"/>
              </a:ext>
            </a:extLst>
          </p:cNvPr>
          <p:cNvSpPr>
            <a:spLocks noGrp="1"/>
          </p:cNvSpPr>
          <p:nvPr>
            <p:ph type="title"/>
          </p:nvPr>
        </p:nvSpPr>
        <p:spPr/>
        <p:txBody>
          <a:bodyPr/>
          <a:lstStyle/>
          <a:p>
            <a:r>
              <a:rPr lang="en-US" cap="all" dirty="0"/>
              <a:t>Impact of Neighbors</a:t>
            </a:r>
          </a:p>
        </p:txBody>
      </p:sp>
      <p:sp>
        <p:nvSpPr>
          <p:cNvPr id="3" name="Content Placeholder 2">
            <a:extLst>
              <a:ext uri="{FF2B5EF4-FFF2-40B4-BE49-F238E27FC236}">
                <a16:creationId xmlns:a16="http://schemas.microsoft.com/office/drawing/2014/main" id="{137FA5CE-2E27-43FA-9F7C-0C19091F4075}"/>
              </a:ext>
            </a:extLst>
          </p:cNvPr>
          <p:cNvSpPr>
            <a:spLocks noGrp="1"/>
          </p:cNvSpPr>
          <p:nvPr>
            <p:ph idx="1"/>
          </p:nvPr>
        </p:nvSpPr>
        <p:spPr/>
        <p:txBody>
          <a:bodyPr>
            <a:normAutofit fontScale="77500" lnSpcReduction="20000"/>
          </a:bodyPr>
          <a:lstStyle/>
          <a:p>
            <a:pPr marL="0" indent="0">
              <a:buNone/>
            </a:pPr>
            <a:r>
              <a:rPr lang="en-US" dirty="0"/>
              <a:t>When assessing your neighbors risks and impacts what should we consider?</a:t>
            </a:r>
          </a:p>
          <a:p>
            <a:r>
              <a:rPr lang="en-US" dirty="0"/>
              <a:t>Do they have bulk chemicals, fire explosion risks, fumes?</a:t>
            </a:r>
          </a:p>
          <a:p>
            <a:r>
              <a:rPr lang="en-US" dirty="0"/>
              <a:t>What kind of work do they do, does it pose a risk?   Fireworks warehouse?</a:t>
            </a:r>
          </a:p>
          <a:p>
            <a:r>
              <a:rPr lang="en-US" dirty="0"/>
              <a:t>Do they have good house keeping?</a:t>
            </a:r>
          </a:p>
          <a:p>
            <a:r>
              <a:rPr lang="en-US" dirty="0"/>
              <a:t>Are they upwind of your facility?</a:t>
            </a:r>
          </a:p>
          <a:p>
            <a:r>
              <a:rPr lang="en-US" dirty="0"/>
              <a:t>Do you share utilities (can you)?</a:t>
            </a:r>
          </a:p>
          <a:p>
            <a:r>
              <a:rPr lang="en-US" dirty="0"/>
              <a:t>Is their building protected by Fire Suppression?</a:t>
            </a:r>
          </a:p>
          <a:p>
            <a:r>
              <a:rPr lang="en-US" dirty="0"/>
              <a:t>Do they have security?</a:t>
            </a:r>
          </a:p>
          <a:p>
            <a:r>
              <a:rPr lang="en-US" dirty="0"/>
              <a:t>What direction does their stormwater run?  Floods/ spills/ Fire Water</a:t>
            </a:r>
          </a:p>
          <a:p>
            <a:r>
              <a:rPr lang="en-US" dirty="0"/>
              <a:t>Do you pose a risk to them / or them to you?</a:t>
            </a:r>
          </a:p>
          <a:p>
            <a:pPr marL="0" indent="0">
              <a:buNone/>
            </a:pPr>
            <a:endParaRPr lang="en-US" dirty="0"/>
          </a:p>
          <a:p>
            <a:pPr marL="0" indent="0">
              <a:buNone/>
            </a:pPr>
            <a:r>
              <a:rPr lang="en-US" dirty="0"/>
              <a:t>Know your neighbors. Understanding their hazards allows you to make your emergency plans</a:t>
            </a:r>
          </a:p>
          <a:p>
            <a:pPr marL="0" indent="0">
              <a:buNone/>
            </a:pPr>
            <a:endParaRPr lang="en-US" dirty="0"/>
          </a:p>
          <a:p>
            <a:pPr marL="0" indent="0">
              <a:buNone/>
            </a:pPr>
            <a:r>
              <a:rPr lang="en-US" dirty="0"/>
              <a:t>Can your neighbor help you during an emergency? Equipment, Resources, Communications </a:t>
            </a:r>
          </a:p>
          <a:p>
            <a:pPr marL="0" indent="0">
              <a:buNone/>
            </a:pPr>
            <a:r>
              <a:rPr lang="en-US" dirty="0"/>
              <a:t>(industrial mutual aid agreements)</a:t>
            </a:r>
          </a:p>
          <a:p>
            <a:endParaRPr lang="en-US" dirty="0"/>
          </a:p>
          <a:p>
            <a:endParaRPr lang="en-US" dirty="0"/>
          </a:p>
          <a:p>
            <a:pPr marL="0" indent="0">
              <a:buNone/>
            </a:pPr>
            <a:endParaRPr lang="en-US" dirty="0"/>
          </a:p>
        </p:txBody>
      </p:sp>
      <p:sp>
        <p:nvSpPr>
          <p:cNvPr id="6" name="Footer Placeholder 5">
            <a:extLst>
              <a:ext uri="{FF2B5EF4-FFF2-40B4-BE49-F238E27FC236}">
                <a16:creationId xmlns:a16="http://schemas.microsoft.com/office/drawing/2014/main" id="{AAA1530F-34B4-4355-94EE-ECD1426A46DB}"/>
              </a:ext>
            </a:extLst>
          </p:cNvPr>
          <p:cNvSpPr>
            <a:spLocks noGrp="1"/>
          </p:cNvSpPr>
          <p:nvPr>
            <p:ph type="ftr" sz="quarter" idx="11"/>
          </p:nvPr>
        </p:nvSpPr>
        <p:spPr/>
        <p:txBody>
          <a:bodyPr/>
          <a:lstStyle/>
          <a:p>
            <a:r>
              <a:rPr lang="en-GB"/>
              <a:t>EMERGENCY PREPAREDNESS AND RESPONSE</a:t>
            </a:r>
          </a:p>
        </p:txBody>
      </p:sp>
      <p:sp>
        <p:nvSpPr>
          <p:cNvPr id="7" name="Slide Number Placeholder 6">
            <a:extLst>
              <a:ext uri="{FF2B5EF4-FFF2-40B4-BE49-F238E27FC236}">
                <a16:creationId xmlns:a16="http://schemas.microsoft.com/office/drawing/2014/main" id="{4CAD6E52-2FBB-46AE-9097-6DCA40A47B5B}"/>
              </a:ext>
            </a:extLst>
          </p:cNvPr>
          <p:cNvSpPr>
            <a:spLocks noGrp="1"/>
          </p:cNvSpPr>
          <p:nvPr>
            <p:ph type="sldNum" sz="quarter" idx="12"/>
          </p:nvPr>
        </p:nvSpPr>
        <p:spPr/>
        <p:txBody>
          <a:bodyPr/>
          <a:lstStyle/>
          <a:p>
            <a:fld id="{1A91ABBD-BE70-492B-BBD8-7AF5442A9E89}" type="slidenum">
              <a:rPr lang="en-GB" smtClean="0"/>
              <a:t>17</a:t>
            </a:fld>
            <a:endParaRPr lang="en-GB"/>
          </a:p>
        </p:txBody>
      </p:sp>
    </p:spTree>
    <p:extLst>
      <p:ext uri="{BB962C8B-B14F-4D97-AF65-F5344CB8AC3E}">
        <p14:creationId xmlns:p14="http://schemas.microsoft.com/office/powerpoint/2010/main" val="2905412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98921" y="2276718"/>
            <a:ext cx="2734875" cy="830997"/>
          </a:xfrm>
          <a:prstGeom prst="rect">
            <a:avLst/>
          </a:prstGeom>
          <a:noFill/>
        </p:spPr>
        <p:txBody>
          <a:bodyPr wrap="square" rtlCol="0">
            <a:spAutoFit/>
          </a:bodyPr>
          <a:lstStyle/>
          <a:p>
            <a:pPr lvl="0" algn="ctr">
              <a:defRPr/>
            </a:pPr>
            <a:r>
              <a:rPr lang="en-GB" sz="2400" dirty="0">
                <a:solidFill>
                  <a:schemeClr val="bg1"/>
                </a:solidFill>
              </a:rPr>
              <a:t>Emergency Plan Example</a:t>
            </a:r>
          </a:p>
        </p:txBody>
      </p:sp>
      <p:graphicFrame>
        <p:nvGraphicFramePr>
          <p:cNvPr id="7" name="Object 6">
            <a:extLst>
              <a:ext uri="{FF2B5EF4-FFF2-40B4-BE49-F238E27FC236}">
                <a16:creationId xmlns:a16="http://schemas.microsoft.com/office/drawing/2014/main" id="{448EC1B4-C54F-4D81-A823-4A23BFB2FC25}"/>
              </a:ext>
            </a:extLst>
          </p:cNvPr>
          <p:cNvGraphicFramePr>
            <a:graphicFrameLocks noChangeAspect="1"/>
          </p:cNvGraphicFramePr>
          <p:nvPr>
            <p:extLst>
              <p:ext uri="{D42A27DB-BD31-4B8C-83A1-F6EECF244321}">
                <p14:modId xmlns:p14="http://schemas.microsoft.com/office/powerpoint/2010/main" val="3149649942"/>
              </p:ext>
            </p:extLst>
          </p:nvPr>
        </p:nvGraphicFramePr>
        <p:xfrm>
          <a:off x="4056758" y="3147916"/>
          <a:ext cx="1219200" cy="1028700"/>
        </p:xfrm>
        <a:graphic>
          <a:graphicData uri="http://schemas.openxmlformats.org/presentationml/2006/ole">
            <mc:AlternateContent xmlns:mc="http://schemas.openxmlformats.org/markup-compatibility/2006">
              <mc:Choice xmlns:v="urn:schemas-microsoft-com:vml" Requires="v">
                <p:oleObj spid="_x0000_s1026" name="Document" showAsIcon="1" r:id="rId4" imgW="914400" imgH="771480" progId="Word.Document.12">
                  <p:embed/>
                </p:oleObj>
              </mc:Choice>
              <mc:Fallback>
                <p:oleObj name="Document" showAsIcon="1" r:id="rId4" imgW="914400" imgH="771480" progId="Word.Document.12">
                  <p:embed/>
                  <p:pic>
                    <p:nvPicPr>
                      <p:cNvPr id="7" name="Object 6">
                        <a:extLst>
                          <a:ext uri="{FF2B5EF4-FFF2-40B4-BE49-F238E27FC236}">
                            <a16:creationId xmlns:a16="http://schemas.microsoft.com/office/drawing/2014/main" id="{448EC1B4-C54F-4D81-A823-4A23BFB2FC25}"/>
                          </a:ext>
                        </a:extLst>
                      </p:cNvPr>
                      <p:cNvPicPr/>
                      <p:nvPr/>
                    </p:nvPicPr>
                    <p:blipFill>
                      <a:blip r:embed="rId5"/>
                      <a:stretch>
                        <a:fillRect/>
                      </a:stretch>
                    </p:blipFill>
                    <p:spPr>
                      <a:xfrm>
                        <a:off x="4056758" y="3147916"/>
                        <a:ext cx="1219200" cy="1028700"/>
                      </a:xfrm>
                      <a:prstGeom prst="rect">
                        <a:avLst/>
                      </a:prstGeom>
                    </p:spPr>
                  </p:pic>
                </p:oleObj>
              </mc:Fallback>
            </mc:AlternateContent>
          </a:graphicData>
        </a:graphic>
      </p:graphicFrame>
      <p:graphicFrame>
        <p:nvGraphicFramePr>
          <p:cNvPr id="15" name="Object 14">
            <a:extLst>
              <a:ext uri="{FF2B5EF4-FFF2-40B4-BE49-F238E27FC236}">
                <a16:creationId xmlns:a16="http://schemas.microsoft.com/office/drawing/2014/main" id="{2EDBDBDD-EF30-4217-94B0-5FB731EDFFEA}"/>
              </a:ext>
            </a:extLst>
          </p:cNvPr>
          <p:cNvGraphicFramePr>
            <a:graphicFrameLocks noChangeAspect="1"/>
          </p:cNvGraphicFramePr>
          <p:nvPr>
            <p:extLst>
              <p:ext uri="{D42A27DB-BD31-4B8C-83A1-F6EECF244321}">
                <p14:modId xmlns:p14="http://schemas.microsoft.com/office/powerpoint/2010/main" val="2811709756"/>
              </p:ext>
            </p:extLst>
          </p:nvPr>
        </p:nvGraphicFramePr>
        <p:xfrm>
          <a:off x="1248294" y="3138492"/>
          <a:ext cx="1219200" cy="1028700"/>
        </p:xfrm>
        <a:graphic>
          <a:graphicData uri="http://schemas.openxmlformats.org/presentationml/2006/ole">
            <mc:AlternateContent xmlns:mc="http://schemas.openxmlformats.org/markup-compatibility/2006">
              <mc:Choice xmlns:v="urn:schemas-microsoft-com:vml" Requires="v">
                <p:oleObj spid="_x0000_s1027" name="Document" showAsIcon="1" r:id="rId6" imgW="914400" imgH="771480" progId="Word.Document.12">
                  <p:embed/>
                </p:oleObj>
              </mc:Choice>
              <mc:Fallback>
                <p:oleObj name="Document" showAsIcon="1" r:id="rId6" imgW="914400" imgH="771480" progId="Word.Document.12">
                  <p:embed/>
                  <p:pic>
                    <p:nvPicPr>
                      <p:cNvPr id="15" name="Object 14">
                        <a:extLst>
                          <a:ext uri="{FF2B5EF4-FFF2-40B4-BE49-F238E27FC236}">
                            <a16:creationId xmlns:a16="http://schemas.microsoft.com/office/drawing/2014/main" id="{2EDBDBDD-EF30-4217-94B0-5FB731EDFFEA}"/>
                          </a:ext>
                        </a:extLst>
                      </p:cNvPr>
                      <p:cNvPicPr/>
                      <p:nvPr/>
                    </p:nvPicPr>
                    <p:blipFill>
                      <a:blip r:embed="rId7"/>
                      <a:stretch>
                        <a:fillRect/>
                      </a:stretch>
                    </p:blipFill>
                    <p:spPr>
                      <a:xfrm>
                        <a:off x="1248294" y="3138492"/>
                        <a:ext cx="1219200" cy="1028700"/>
                      </a:xfrm>
                      <a:prstGeom prst="rect">
                        <a:avLst/>
                      </a:prstGeom>
                    </p:spPr>
                  </p:pic>
                </p:oleObj>
              </mc:Fallback>
            </mc:AlternateContent>
          </a:graphicData>
        </a:graphic>
      </p:graphicFrame>
      <p:sp>
        <p:nvSpPr>
          <p:cNvPr id="16" name="TextBox 15">
            <a:extLst>
              <a:ext uri="{FF2B5EF4-FFF2-40B4-BE49-F238E27FC236}">
                <a16:creationId xmlns:a16="http://schemas.microsoft.com/office/drawing/2014/main" id="{43253F5A-C5D9-4C63-A1FE-4FE609B2ACF1}"/>
              </a:ext>
            </a:extLst>
          </p:cNvPr>
          <p:cNvSpPr txBox="1"/>
          <p:nvPr/>
        </p:nvSpPr>
        <p:spPr>
          <a:xfrm>
            <a:off x="534275" y="2284636"/>
            <a:ext cx="2606919" cy="830997"/>
          </a:xfrm>
          <a:prstGeom prst="rect">
            <a:avLst/>
          </a:prstGeom>
          <a:noFill/>
        </p:spPr>
        <p:txBody>
          <a:bodyPr wrap="square" rtlCol="0">
            <a:spAutoFit/>
          </a:bodyPr>
          <a:lstStyle/>
          <a:p>
            <a:pPr algn="ctr"/>
            <a:r>
              <a:rPr lang="en-US" sz="2400" dirty="0">
                <a:solidFill>
                  <a:schemeClr val="bg1"/>
                </a:solidFill>
              </a:rPr>
              <a:t>Crisis </a:t>
            </a:r>
            <a:r>
              <a:rPr lang="en-US" sz="2400" dirty="0" err="1">
                <a:solidFill>
                  <a:schemeClr val="bg1"/>
                </a:solidFill>
              </a:rPr>
              <a:t>Mgmt</a:t>
            </a:r>
            <a:r>
              <a:rPr lang="en-US" sz="2400" dirty="0">
                <a:solidFill>
                  <a:schemeClr val="bg1"/>
                </a:solidFill>
              </a:rPr>
              <a:t> Plan Example</a:t>
            </a:r>
          </a:p>
        </p:txBody>
      </p:sp>
      <p:sp>
        <p:nvSpPr>
          <p:cNvPr id="3" name="Title 2">
            <a:extLst>
              <a:ext uri="{FF2B5EF4-FFF2-40B4-BE49-F238E27FC236}">
                <a16:creationId xmlns:a16="http://schemas.microsoft.com/office/drawing/2014/main" id="{834C5DD8-D7BC-4E89-BE68-E4BA78E1B79F}"/>
              </a:ext>
            </a:extLst>
          </p:cNvPr>
          <p:cNvSpPr>
            <a:spLocks noGrp="1"/>
          </p:cNvSpPr>
          <p:nvPr>
            <p:ph type="title"/>
          </p:nvPr>
        </p:nvSpPr>
        <p:spPr/>
        <p:txBody>
          <a:bodyPr/>
          <a:lstStyle/>
          <a:p>
            <a:r>
              <a:rPr lang="en-GB" dirty="0"/>
              <a:t>EXAMPLES</a:t>
            </a:r>
          </a:p>
        </p:txBody>
      </p:sp>
    </p:spTree>
    <p:extLst>
      <p:ext uri="{BB962C8B-B14F-4D97-AF65-F5344CB8AC3E}">
        <p14:creationId xmlns:p14="http://schemas.microsoft.com/office/powerpoint/2010/main" val="581176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82474-960F-407F-BA35-09E93296AC8C}"/>
              </a:ext>
            </a:extLst>
          </p:cNvPr>
          <p:cNvSpPr>
            <a:spLocks noGrp="1"/>
          </p:cNvSpPr>
          <p:nvPr>
            <p:ph type="title"/>
          </p:nvPr>
        </p:nvSpPr>
        <p:spPr>
          <a:xfrm>
            <a:off x="1066669" y="3292091"/>
            <a:ext cx="10515600" cy="762060"/>
          </a:xfrm>
        </p:spPr>
        <p:txBody>
          <a:bodyPr/>
          <a:lstStyle/>
          <a:p>
            <a:r>
              <a:rPr lang="en-GB" sz="13800" dirty="0"/>
              <a:t>Q&amp;A</a:t>
            </a:r>
          </a:p>
        </p:txBody>
      </p:sp>
    </p:spTree>
    <p:extLst>
      <p:ext uri="{BB962C8B-B14F-4D97-AF65-F5344CB8AC3E}">
        <p14:creationId xmlns:p14="http://schemas.microsoft.com/office/powerpoint/2010/main" val="1732823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FD38E32-D534-4B7E-B0BE-B93E36F46E10}"/>
              </a:ext>
            </a:extLst>
          </p:cNvPr>
          <p:cNvSpPr>
            <a:spLocks noGrp="1"/>
          </p:cNvSpPr>
          <p:nvPr>
            <p:ph type="ftr" sz="quarter" idx="10"/>
          </p:nvPr>
        </p:nvSpPr>
        <p:spPr/>
        <p:txBody>
          <a:bodyPr/>
          <a:lstStyle/>
          <a:p>
            <a:r>
              <a:rPr lang="en-GB"/>
              <a:t>EMERGENCY PREPAREDNESS AND RESPONSE</a:t>
            </a:r>
          </a:p>
        </p:txBody>
      </p:sp>
      <p:sp>
        <p:nvSpPr>
          <p:cNvPr id="3" name="Slide Number Placeholder 2">
            <a:extLst>
              <a:ext uri="{FF2B5EF4-FFF2-40B4-BE49-F238E27FC236}">
                <a16:creationId xmlns:a16="http://schemas.microsoft.com/office/drawing/2014/main" id="{4B4D98E9-F0F4-449C-B424-B47B93469BDC}"/>
              </a:ext>
            </a:extLst>
          </p:cNvPr>
          <p:cNvSpPr>
            <a:spLocks noGrp="1"/>
          </p:cNvSpPr>
          <p:nvPr>
            <p:ph type="sldNum" sz="quarter" idx="11"/>
          </p:nvPr>
        </p:nvSpPr>
        <p:spPr/>
        <p:txBody>
          <a:bodyPr/>
          <a:lstStyle/>
          <a:p>
            <a:fld id="{1A91ABBD-BE70-492B-BBD8-7AF5442A9E89}" type="slidenum">
              <a:rPr lang="en-GB" smtClean="0"/>
              <a:pPr/>
              <a:t>20</a:t>
            </a:fld>
            <a:endParaRPr lang="en-GB"/>
          </a:p>
        </p:txBody>
      </p:sp>
    </p:spTree>
    <p:extLst>
      <p:ext uri="{BB962C8B-B14F-4D97-AF65-F5344CB8AC3E}">
        <p14:creationId xmlns:p14="http://schemas.microsoft.com/office/powerpoint/2010/main" val="31295278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99862A2-0896-4CE0-998A-F4C7E56702CF}"/>
              </a:ext>
            </a:extLst>
          </p:cNvPr>
          <p:cNvSpPr txBox="1"/>
          <p:nvPr/>
        </p:nvSpPr>
        <p:spPr>
          <a:xfrm>
            <a:off x="3307742" y="2162754"/>
            <a:ext cx="6562476" cy="1077218"/>
          </a:xfrm>
          <a:prstGeom prst="rect">
            <a:avLst/>
          </a:prstGeom>
          <a:noFill/>
        </p:spPr>
        <p:txBody>
          <a:bodyPr wrap="square" rtlCol="0">
            <a:spAutoFit/>
          </a:bodyPr>
          <a:lstStyle/>
          <a:p>
            <a:r>
              <a:rPr lang="en-US" sz="6400" dirty="0"/>
              <a:t>BACK-UP Slides</a:t>
            </a:r>
          </a:p>
        </p:txBody>
      </p:sp>
      <p:sp>
        <p:nvSpPr>
          <p:cNvPr id="5" name="Footer Placeholder 4">
            <a:extLst>
              <a:ext uri="{FF2B5EF4-FFF2-40B4-BE49-F238E27FC236}">
                <a16:creationId xmlns:a16="http://schemas.microsoft.com/office/drawing/2014/main" id="{E2F74E7A-461B-4CD2-96CF-B5C204ABFA56}"/>
              </a:ext>
            </a:extLst>
          </p:cNvPr>
          <p:cNvSpPr>
            <a:spLocks noGrp="1"/>
          </p:cNvSpPr>
          <p:nvPr>
            <p:ph type="ftr" sz="quarter" idx="11"/>
          </p:nvPr>
        </p:nvSpPr>
        <p:spPr/>
        <p:txBody>
          <a:bodyPr/>
          <a:lstStyle/>
          <a:p>
            <a:r>
              <a:rPr lang="en-GB"/>
              <a:t>EMERGENCY PREPAREDNESS AND RESPONSE</a:t>
            </a:r>
          </a:p>
        </p:txBody>
      </p:sp>
      <p:sp>
        <p:nvSpPr>
          <p:cNvPr id="6" name="Slide Number Placeholder 5">
            <a:extLst>
              <a:ext uri="{FF2B5EF4-FFF2-40B4-BE49-F238E27FC236}">
                <a16:creationId xmlns:a16="http://schemas.microsoft.com/office/drawing/2014/main" id="{97F886E4-5A8A-4637-B4E5-E8102C5E992A}"/>
              </a:ext>
            </a:extLst>
          </p:cNvPr>
          <p:cNvSpPr>
            <a:spLocks noGrp="1"/>
          </p:cNvSpPr>
          <p:nvPr>
            <p:ph type="sldNum" sz="quarter" idx="12"/>
          </p:nvPr>
        </p:nvSpPr>
        <p:spPr/>
        <p:txBody>
          <a:bodyPr/>
          <a:lstStyle/>
          <a:p>
            <a:fld id="{1A91ABBD-BE70-492B-BBD8-7AF5442A9E89}" type="slidenum">
              <a:rPr lang="en-GB" smtClean="0"/>
              <a:t>21</a:t>
            </a:fld>
            <a:endParaRPr lang="en-GB"/>
          </a:p>
        </p:txBody>
      </p:sp>
    </p:spTree>
    <p:extLst>
      <p:ext uri="{BB962C8B-B14F-4D97-AF65-F5344CB8AC3E}">
        <p14:creationId xmlns:p14="http://schemas.microsoft.com/office/powerpoint/2010/main" val="38833976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xplosion 2 3">
            <a:extLst>
              <a:ext uri="{FF2B5EF4-FFF2-40B4-BE49-F238E27FC236}">
                <a16:creationId xmlns:a16="http://schemas.microsoft.com/office/drawing/2014/main" id="{6955B74D-3FD6-4CB8-B75A-ED58DD4EA6CE}"/>
              </a:ext>
            </a:extLst>
          </p:cNvPr>
          <p:cNvSpPr/>
          <p:nvPr/>
        </p:nvSpPr>
        <p:spPr bwMode="auto">
          <a:xfrm>
            <a:off x="3632200" y="3098800"/>
            <a:ext cx="1828800" cy="1066800"/>
          </a:xfrm>
          <a:prstGeom prst="irregularSeal2">
            <a:avLst/>
          </a:prstGeom>
          <a:solidFill>
            <a:srgbClr val="FF0000"/>
          </a:solidFill>
          <a:ln>
            <a:headEnd type="none" w="med" len="med"/>
            <a:tailEnd type="none" w="med" len="med"/>
          </a:ln>
          <a:effectLst>
            <a:outerShdw blurRad="50800" dist="38100" dir="2700000" algn="tl" rotWithShape="0">
              <a:prstClr val="black"/>
            </a:outerShdw>
          </a:effectLst>
        </p:spPr>
        <p:style>
          <a:lnRef idx="0">
            <a:schemeClr val="accent2"/>
          </a:lnRef>
          <a:fillRef idx="3">
            <a:schemeClr val="accent2"/>
          </a:fillRef>
          <a:effectRef idx="3">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914377" fontAlgn="base">
              <a:spcBef>
                <a:spcPct val="0"/>
              </a:spcBef>
              <a:spcAft>
                <a:spcPct val="0"/>
              </a:spcAft>
            </a:pPr>
            <a:r>
              <a:rPr lang="en-US" sz="1400" b="1" dirty="0">
                <a:solidFill>
                  <a:schemeClr val="tx1"/>
                </a:solidFill>
                <a:latin typeface="Arial" pitchFamily="34" charset="0"/>
                <a:cs typeface="Arial" pitchFamily="34" charset="0"/>
              </a:rPr>
              <a:t>Potential</a:t>
            </a:r>
          </a:p>
          <a:p>
            <a:pPr algn="ctr" defTabSz="914377" fontAlgn="base">
              <a:spcBef>
                <a:spcPct val="0"/>
              </a:spcBef>
              <a:spcAft>
                <a:spcPct val="0"/>
              </a:spcAft>
            </a:pPr>
            <a:r>
              <a:rPr lang="en-US" sz="1400" b="1" dirty="0">
                <a:solidFill>
                  <a:schemeClr val="tx1"/>
                </a:solidFill>
                <a:latin typeface="Arial" pitchFamily="34" charset="0"/>
                <a:cs typeface="Arial" pitchFamily="34" charset="0"/>
              </a:rPr>
              <a:t>Chaos</a:t>
            </a:r>
          </a:p>
        </p:txBody>
      </p:sp>
      <p:cxnSp>
        <p:nvCxnSpPr>
          <p:cNvPr id="7" name="Straight Arrow Connector 6">
            <a:extLst>
              <a:ext uri="{FF2B5EF4-FFF2-40B4-BE49-F238E27FC236}">
                <a16:creationId xmlns:a16="http://schemas.microsoft.com/office/drawing/2014/main" id="{A7F54F2B-8E86-4283-8B82-DE13D21E67FE}"/>
              </a:ext>
            </a:extLst>
          </p:cNvPr>
          <p:cNvCxnSpPr/>
          <p:nvPr/>
        </p:nvCxnSpPr>
        <p:spPr bwMode="auto">
          <a:xfrm>
            <a:off x="3175000" y="2641601"/>
            <a:ext cx="539339" cy="462148"/>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8" name="Straight Arrow Connector 7">
            <a:extLst>
              <a:ext uri="{FF2B5EF4-FFF2-40B4-BE49-F238E27FC236}">
                <a16:creationId xmlns:a16="http://schemas.microsoft.com/office/drawing/2014/main" id="{26383627-B074-42A0-8BF0-6F7E4AFA51ED}"/>
              </a:ext>
            </a:extLst>
          </p:cNvPr>
          <p:cNvCxnSpPr/>
          <p:nvPr/>
        </p:nvCxnSpPr>
        <p:spPr bwMode="auto">
          <a:xfrm rot="16200000" flipV="1">
            <a:off x="4927600" y="4013200"/>
            <a:ext cx="762000" cy="762000"/>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9" name="Straight Arrow Connector 8">
            <a:extLst>
              <a:ext uri="{FF2B5EF4-FFF2-40B4-BE49-F238E27FC236}">
                <a16:creationId xmlns:a16="http://schemas.microsoft.com/office/drawing/2014/main" id="{0C16DE13-1EAA-4996-A915-2C2622FF8D35}"/>
              </a:ext>
            </a:extLst>
          </p:cNvPr>
          <p:cNvCxnSpPr/>
          <p:nvPr/>
        </p:nvCxnSpPr>
        <p:spPr bwMode="auto">
          <a:xfrm>
            <a:off x="2794000" y="3646031"/>
            <a:ext cx="762000" cy="1588"/>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10" name="Straight Arrow Connector 9">
            <a:extLst>
              <a:ext uri="{FF2B5EF4-FFF2-40B4-BE49-F238E27FC236}">
                <a16:creationId xmlns:a16="http://schemas.microsoft.com/office/drawing/2014/main" id="{66FB782C-EC6D-497F-B7A2-71B782F89E14}"/>
              </a:ext>
            </a:extLst>
          </p:cNvPr>
          <p:cNvCxnSpPr/>
          <p:nvPr/>
        </p:nvCxnSpPr>
        <p:spPr bwMode="auto">
          <a:xfrm rot="16200000" flipH="1">
            <a:off x="3928527" y="2573872"/>
            <a:ext cx="957735" cy="26389"/>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11" name="Straight Arrow Connector 10">
            <a:extLst>
              <a:ext uri="{FF2B5EF4-FFF2-40B4-BE49-F238E27FC236}">
                <a16:creationId xmlns:a16="http://schemas.microsoft.com/office/drawing/2014/main" id="{9CB2A2F0-FA86-46B6-92D4-241B6192A2F7}"/>
              </a:ext>
            </a:extLst>
          </p:cNvPr>
          <p:cNvCxnSpPr/>
          <p:nvPr/>
        </p:nvCxnSpPr>
        <p:spPr bwMode="auto">
          <a:xfrm rot="10800000" flipV="1">
            <a:off x="5308602" y="3646825"/>
            <a:ext cx="761999" cy="1"/>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12" name="Straight Arrow Connector 11">
            <a:extLst>
              <a:ext uri="{FF2B5EF4-FFF2-40B4-BE49-F238E27FC236}">
                <a16:creationId xmlns:a16="http://schemas.microsoft.com/office/drawing/2014/main" id="{25357ABD-D9BC-46B0-9B35-1B68729B78B3}"/>
              </a:ext>
            </a:extLst>
          </p:cNvPr>
          <p:cNvCxnSpPr/>
          <p:nvPr/>
        </p:nvCxnSpPr>
        <p:spPr bwMode="auto">
          <a:xfrm rot="5400000">
            <a:off x="5132450" y="2589154"/>
            <a:ext cx="504703" cy="457199"/>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13" name="Straight Arrow Connector 12">
            <a:extLst>
              <a:ext uri="{FF2B5EF4-FFF2-40B4-BE49-F238E27FC236}">
                <a16:creationId xmlns:a16="http://schemas.microsoft.com/office/drawing/2014/main" id="{E162D0E5-0C1A-47EC-BD4D-602C9D79E8F8}"/>
              </a:ext>
            </a:extLst>
          </p:cNvPr>
          <p:cNvCxnSpPr/>
          <p:nvPr/>
        </p:nvCxnSpPr>
        <p:spPr bwMode="auto">
          <a:xfrm flipV="1">
            <a:off x="3175000" y="4165600"/>
            <a:ext cx="685803" cy="533400"/>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14" name="TextBox 13">
            <a:extLst>
              <a:ext uri="{FF2B5EF4-FFF2-40B4-BE49-F238E27FC236}">
                <a16:creationId xmlns:a16="http://schemas.microsoft.com/office/drawing/2014/main" id="{8F90C127-06E5-4716-B137-B9A316F77A09}"/>
              </a:ext>
            </a:extLst>
          </p:cNvPr>
          <p:cNvSpPr txBox="1"/>
          <p:nvPr/>
        </p:nvSpPr>
        <p:spPr>
          <a:xfrm>
            <a:off x="2413001" y="2184401"/>
            <a:ext cx="492443" cy="307777"/>
          </a:xfrm>
          <a:prstGeom prst="rect">
            <a:avLst/>
          </a:prstGeom>
          <a:noFill/>
        </p:spPr>
        <p:txBody>
          <a:bodyPr wrap="none" rtlCol="0">
            <a:spAutoFit/>
          </a:bodyPr>
          <a:lstStyle/>
          <a:p>
            <a:r>
              <a:rPr lang="en-US" sz="1400" dirty="0">
                <a:latin typeface="Arial" pitchFamily="34" charset="0"/>
                <a:cs typeface="Arial" pitchFamily="34" charset="0"/>
              </a:rPr>
              <a:t>Fire</a:t>
            </a:r>
          </a:p>
        </p:txBody>
      </p:sp>
      <p:sp>
        <p:nvSpPr>
          <p:cNvPr id="15" name="TextBox 14">
            <a:extLst>
              <a:ext uri="{FF2B5EF4-FFF2-40B4-BE49-F238E27FC236}">
                <a16:creationId xmlns:a16="http://schemas.microsoft.com/office/drawing/2014/main" id="{7D292FB6-105A-4353-BA67-2FBE745558EB}"/>
              </a:ext>
            </a:extLst>
          </p:cNvPr>
          <p:cNvSpPr txBox="1"/>
          <p:nvPr/>
        </p:nvSpPr>
        <p:spPr>
          <a:xfrm>
            <a:off x="1879600" y="3473888"/>
            <a:ext cx="673582" cy="307777"/>
          </a:xfrm>
          <a:prstGeom prst="rect">
            <a:avLst/>
          </a:prstGeom>
          <a:noFill/>
        </p:spPr>
        <p:txBody>
          <a:bodyPr wrap="none" rtlCol="0">
            <a:spAutoFit/>
          </a:bodyPr>
          <a:lstStyle/>
          <a:p>
            <a:r>
              <a:rPr lang="en-US" sz="1400" dirty="0">
                <a:latin typeface="Arial" pitchFamily="34" charset="0"/>
                <a:cs typeface="Arial" pitchFamily="34" charset="0"/>
              </a:rPr>
              <a:t>Police</a:t>
            </a:r>
          </a:p>
        </p:txBody>
      </p:sp>
      <p:sp>
        <p:nvSpPr>
          <p:cNvPr id="16" name="TextBox 15">
            <a:extLst>
              <a:ext uri="{FF2B5EF4-FFF2-40B4-BE49-F238E27FC236}">
                <a16:creationId xmlns:a16="http://schemas.microsoft.com/office/drawing/2014/main" id="{C05C1890-B3A1-4873-AFA7-9E0451439110}"/>
              </a:ext>
            </a:extLst>
          </p:cNvPr>
          <p:cNvSpPr txBox="1"/>
          <p:nvPr/>
        </p:nvSpPr>
        <p:spPr>
          <a:xfrm>
            <a:off x="3905469" y="1727201"/>
            <a:ext cx="979755" cy="307777"/>
          </a:xfrm>
          <a:prstGeom prst="rect">
            <a:avLst/>
          </a:prstGeom>
          <a:noFill/>
        </p:spPr>
        <p:txBody>
          <a:bodyPr wrap="none" rtlCol="0">
            <a:spAutoFit/>
          </a:bodyPr>
          <a:lstStyle/>
          <a:p>
            <a:r>
              <a:rPr lang="en-US" sz="1400" dirty="0">
                <a:latin typeface="Arial" pitchFamily="34" charset="0"/>
                <a:cs typeface="Arial" pitchFamily="34" charset="0"/>
              </a:rPr>
              <a:t>Managers</a:t>
            </a:r>
          </a:p>
        </p:txBody>
      </p:sp>
      <p:sp>
        <p:nvSpPr>
          <p:cNvPr id="17" name="TextBox 16">
            <a:extLst>
              <a:ext uri="{FF2B5EF4-FFF2-40B4-BE49-F238E27FC236}">
                <a16:creationId xmlns:a16="http://schemas.microsoft.com/office/drawing/2014/main" id="{8A75AC1C-8FD4-4C01-A985-CC29D3FA038E}"/>
              </a:ext>
            </a:extLst>
          </p:cNvPr>
          <p:cNvSpPr txBox="1"/>
          <p:nvPr/>
        </p:nvSpPr>
        <p:spPr>
          <a:xfrm>
            <a:off x="5689602" y="2108201"/>
            <a:ext cx="1071127" cy="307777"/>
          </a:xfrm>
          <a:prstGeom prst="rect">
            <a:avLst/>
          </a:prstGeom>
          <a:noFill/>
        </p:spPr>
        <p:txBody>
          <a:bodyPr wrap="none" rtlCol="0">
            <a:spAutoFit/>
          </a:bodyPr>
          <a:lstStyle/>
          <a:p>
            <a:r>
              <a:rPr lang="en-US" sz="1400" dirty="0">
                <a:latin typeface="Arial" pitchFamily="34" charset="0"/>
                <a:cs typeface="Arial" pitchFamily="34" charset="0"/>
              </a:rPr>
              <a:t>Employees</a:t>
            </a:r>
          </a:p>
        </p:txBody>
      </p:sp>
      <p:sp>
        <p:nvSpPr>
          <p:cNvPr id="18" name="TextBox 17">
            <a:extLst>
              <a:ext uri="{FF2B5EF4-FFF2-40B4-BE49-F238E27FC236}">
                <a16:creationId xmlns:a16="http://schemas.microsoft.com/office/drawing/2014/main" id="{D00652C9-E721-4B99-BB98-1E4718049995}"/>
              </a:ext>
            </a:extLst>
          </p:cNvPr>
          <p:cNvSpPr txBox="1"/>
          <p:nvPr/>
        </p:nvSpPr>
        <p:spPr>
          <a:xfrm>
            <a:off x="6149432" y="3492937"/>
            <a:ext cx="801823" cy="307777"/>
          </a:xfrm>
          <a:prstGeom prst="rect">
            <a:avLst/>
          </a:prstGeom>
          <a:noFill/>
        </p:spPr>
        <p:txBody>
          <a:bodyPr wrap="none" rtlCol="0">
            <a:spAutoFit/>
          </a:bodyPr>
          <a:lstStyle/>
          <a:p>
            <a:r>
              <a:rPr lang="en-US" sz="1400" dirty="0">
                <a:latin typeface="Arial" pitchFamily="34" charset="0"/>
                <a:cs typeface="Arial" pitchFamily="34" charset="0"/>
              </a:rPr>
              <a:t>Medical</a:t>
            </a:r>
          </a:p>
        </p:txBody>
      </p:sp>
      <p:sp>
        <p:nvSpPr>
          <p:cNvPr id="19" name="TextBox 18">
            <a:extLst>
              <a:ext uri="{FF2B5EF4-FFF2-40B4-BE49-F238E27FC236}">
                <a16:creationId xmlns:a16="http://schemas.microsoft.com/office/drawing/2014/main" id="{CF13F588-E205-416E-BC93-4A08E1DBA2E2}"/>
              </a:ext>
            </a:extLst>
          </p:cNvPr>
          <p:cNvSpPr txBox="1"/>
          <p:nvPr/>
        </p:nvSpPr>
        <p:spPr>
          <a:xfrm>
            <a:off x="5752664" y="4896069"/>
            <a:ext cx="554960" cy="307777"/>
          </a:xfrm>
          <a:prstGeom prst="rect">
            <a:avLst/>
          </a:prstGeom>
          <a:noFill/>
        </p:spPr>
        <p:txBody>
          <a:bodyPr wrap="none" rtlCol="0">
            <a:spAutoFit/>
          </a:bodyPr>
          <a:lstStyle/>
          <a:p>
            <a:r>
              <a:rPr lang="en-US" sz="1400" dirty="0">
                <a:latin typeface="Arial" pitchFamily="34" charset="0"/>
                <a:cs typeface="Arial" pitchFamily="34" charset="0"/>
              </a:rPr>
              <a:t>EHS</a:t>
            </a:r>
          </a:p>
        </p:txBody>
      </p:sp>
      <p:sp>
        <p:nvSpPr>
          <p:cNvPr id="20" name="TextBox 19">
            <a:extLst>
              <a:ext uri="{FF2B5EF4-FFF2-40B4-BE49-F238E27FC236}">
                <a16:creationId xmlns:a16="http://schemas.microsoft.com/office/drawing/2014/main" id="{EEFC70FC-1141-44B7-B35B-1B9993D51FD8}"/>
              </a:ext>
            </a:extLst>
          </p:cNvPr>
          <p:cNvSpPr txBox="1"/>
          <p:nvPr/>
        </p:nvSpPr>
        <p:spPr>
          <a:xfrm>
            <a:off x="2032002" y="4699001"/>
            <a:ext cx="832279" cy="307777"/>
          </a:xfrm>
          <a:prstGeom prst="rect">
            <a:avLst/>
          </a:prstGeom>
          <a:noFill/>
        </p:spPr>
        <p:txBody>
          <a:bodyPr wrap="none" rtlCol="0">
            <a:spAutoFit/>
          </a:bodyPr>
          <a:lstStyle/>
          <a:p>
            <a:r>
              <a:rPr lang="en-US" sz="1400" dirty="0">
                <a:latin typeface="Arial" pitchFamily="34" charset="0"/>
                <a:cs typeface="Arial" pitchFamily="34" charset="0"/>
              </a:rPr>
              <a:t>Security</a:t>
            </a:r>
          </a:p>
        </p:txBody>
      </p:sp>
      <p:cxnSp>
        <p:nvCxnSpPr>
          <p:cNvPr id="21" name="Straight Arrow Connector 20">
            <a:extLst>
              <a:ext uri="{FF2B5EF4-FFF2-40B4-BE49-F238E27FC236}">
                <a16:creationId xmlns:a16="http://schemas.microsoft.com/office/drawing/2014/main" id="{C3FAECCB-A0D9-42C3-B842-ECBD1FCEF48B}"/>
              </a:ext>
            </a:extLst>
          </p:cNvPr>
          <p:cNvCxnSpPr/>
          <p:nvPr/>
        </p:nvCxnSpPr>
        <p:spPr bwMode="auto">
          <a:xfrm rot="5400000" flipH="1" flipV="1">
            <a:off x="4064495" y="4730174"/>
            <a:ext cx="685800" cy="13855"/>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22" name="TextBox 21">
            <a:extLst>
              <a:ext uri="{FF2B5EF4-FFF2-40B4-BE49-F238E27FC236}">
                <a16:creationId xmlns:a16="http://schemas.microsoft.com/office/drawing/2014/main" id="{2EA187D6-79DB-4824-A6F8-D91E00155FDC}"/>
              </a:ext>
            </a:extLst>
          </p:cNvPr>
          <p:cNvSpPr txBox="1"/>
          <p:nvPr/>
        </p:nvSpPr>
        <p:spPr>
          <a:xfrm>
            <a:off x="4028967" y="5232401"/>
            <a:ext cx="671979" cy="307777"/>
          </a:xfrm>
          <a:prstGeom prst="rect">
            <a:avLst/>
          </a:prstGeom>
          <a:noFill/>
        </p:spPr>
        <p:txBody>
          <a:bodyPr wrap="none" rtlCol="0">
            <a:spAutoFit/>
          </a:bodyPr>
          <a:lstStyle/>
          <a:p>
            <a:r>
              <a:rPr lang="en-US" sz="1400" dirty="0">
                <a:latin typeface="Arial" pitchFamily="34" charset="0"/>
                <a:cs typeface="Arial" pitchFamily="34" charset="0"/>
              </a:rPr>
              <a:t>Media</a:t>
            </a:r>
          </a:p>
        </p:txBody>
      </p:sp>
      <p:sp>
        <p:nvSpPr>
          <p:cNvPr id="23" name="TextBox 22">
            <a:extLst>
              <a:ext uri="{FF2B5EF4-FFF2-40B4-BE49-F238E27FC236}">
                <a16:creationId xmlns:a16="http://schemas.microsoft.com/office/drawing/2014/main" id="{FD847758-DC38-4AB5-8160-406BFA6A665A}"/>
              </a:ext>
            </a:extLst>
          </p:cNvPr>
          <p:cNvSpPr txBox="1"/>
          <p:nvPr/>
        </p:nvSpPr>
        <p:spPr>
          <a:xfrm>
            <a:off x="1821796" y="299997"/>
            <a:ext cx="8961120" cy="707887"/>
          </a:xfrm>
          <a:prstGeom prst="rect">
            <a:avLst/>
          </a:prstGeom>
        </p:spPr>
        <p:txBody>
          <a:bodyPr vert="horz" lIns="92075" tIns="46039" rIns="92075" bIns="46039" rtlCol="0" anchor="ctr">
            <a:normAutofit/>
          </a:bodyPr>
          <a:lstStyle/>
          <a:p>
            <a:pPr algn="ctr">
              <a:defRPr/>
            </a:pPr>
            <a:endParaRPr lang="en-US" sz="4000" b="1" dirty="0">
              <a:solidFill>
                <a:schemeClr val="accent1"/>
              </a:solidFill>
              <a:effectLst>
                <a:outerShdw blurRad="38100" dist="38100" dir="2700000" algn="tl">
                  <a:srgbClr val="000000">
                    <a:alpha val="43137"/>
                  </a:srgbClr>
                </a:outerShdw>
              </a:effectLst>
              <a:latin typeface="Arial Narrow" pitchFamily="34" charset="0"/>
              <a:ea typeface="+mj-ea"/>
              <a:cs typeface="+mj-cs"/>
            </a:endParaRPr>
          </a:p>
        </p:txBody>
      </p:sp>
      <p:sp>
        <p:nvSpPr>
          <p:cNvPr id="2" name="Title 1">
            <a:extLst>
              <a:ext uri="{FF2B5EF4-FFF2-40B4-BE49-F238E27FC236}">
                <a16:creationId xmlns:a16="http://schemas.microsoft.com/office/drawing/2014/main" id="{BE5BBADC-1B90-4FB8-AC3C-9D937239B0DD}"/>
              </a:ext>
            </a:extLst>
          </p:cNvPr>
          <p:cNvSpPr>
            <a:spLocks noGrp="1"/>
          </p:cNvSpPr>
          <p:nvPr>
            <p:ph type="title"/>
          </p:nvPr>
        </p:nvSpPr>
        <p:spPr>
          <a:xfrm>
            <a:off x="450000" y="495300"/>
            <a:ext cx="10515600" cy="652463"/>
          </a:xfrm>
        </p:spPr>
        <p:txBody>
          <a:bodyPr/>
          <a:lstStyle/>
          <a:p>
            <a:r>
              <a:rPr lang="en-GB" sz="3600" dirty="0"/>
              <a:t>WHO RESPONDS VS. HOW TO THEY RESPOND?</a:t>
            </a:r>
          </a:p>
        </p:txBody>
      </p:sp>
      <p:pic>
        <p:nvPicPr>
          <p:cNvPr id="26" name="Picture 10" descr="C:\Documents and Settings\flemingw\Local Settings\Temporary Internet Files\Content.IE5\9C7VB1GW\MC900384172[1].wmf">
            <a:extLst>
              <a:ext uri="{FF2B5EF4-FFF2-40B4-BE49-F238E27FC236}">
                <a16:creationId xmlns:a16="http://schemas.microsoft.com/office/drawing/2014/main" id="{4C87BC34-1A11-45C4-A2E6-3A8CBA9FCBCC}"/>
              </a:ext>
            </a:extLst>
          </p:cNvPr>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8928102" y="1856740"/>
            <a:ext cx="898527" cy="1066800"/>
          </a:xfrm>
          <a:prstGeom prst="rect">
            <a:avLst/>
          </a:prstGeom>
          <a:noFill/>
        </p:spPr>
      </p:pic>
      <p:pic>
        <p:nvPicPr>
          <p:cNvPr id="27" name="Picture 16" descr="C:\Documents and Settings\flemingw\Local Settings\Temporary Internet Files\Content.IE5\OTYVKTQV\MC900384384[1].wmf">
            <a:extLst>
              <a:ext uri="{FF2B5EF4-FFF2-40B4-BE49-F238E27FC236}">
                <a16:creationId xmlns:a16="http://schemas.microsoft.com/office/drawing/2014/main" id="{C9101D43-D2A8-4B57-9163-0F0761446ABD}"/>
              </a:ext>
            </a:extLst>
          </p:cNvPr>
          <p:cNvPicPr>
            <a:picLocks noChangeAspect="1" noChangeArrowheads="1"/>
          </p:cNvPicPr>
          <p:nvPr/>
        </p:nvPicPr>
        <p:blipFill>
          <a:blip r:embed="rId3" cstate="print"/>
          <a:srcRect/>
          <a:stretch>
            <a:fillRect/>
          </a:stretch>
        </p:blipFill>
        <p:spPr bwMode="auto">
          <a:xfrm>
            <a:off x="8242301" y="2999741"/>
            <a:ext cx="1833372" cy="1165860"/>
          </a:xfrm>
          <a:prstGeom prst="rect">
            <a:avLst/>
          </a:prstGeom>
          <a:noFill/>
        </p:spPr>
      </p:pic>
      <p:sp>
        <p:nvSpPr>
          <p:cNvPr id="28" name="TextBox 27">
            <a:extLst>
              <a:ext uri="{FF2B5EF4-FFF2-40B4-BE49-F238E27FC236}">
                <a16:creationId xmlns:a16="http://schemas.microsoft.com/office/drawing/2014/main" id="{98F8E2B9-660D-425D-A0FB-013EF4E12BD5}"/>
              </a:ext>
            </a:extLst>
          </p:cNvPr>
          <p:cNvSpPr txBox="1"/>
          <p:nvPr/>
        </p:nvSpPr>
        <p:spPr>
          <a:xfrm>
            <a:off x="8089900" y="4318002"/>
            <a:ext cx="2590800" cy="2400657"/>
          </a:xfrm>
          <a:prstGeom prst="rect">
            <a:avLst/>
          </a:prstGeom>
          <a:noFill/>
        </p:spPr>
        <p:txBody>
          <a:bodyPr wrap="square" rtlCol="0">
            <a:spAutoFit/>
          </a:bodyPr>
          <a:lstStyle/>
          <a:p>
            <a:r>
              <a:rPr lang="en-US" sz="1500" dirty="0">
                <a:solidFill>
                  <a:srgbClr val="FF0000"/>
                </a:solidFill>
                <a:latin typeface="Arial" pitchFamily="34" charset="0"/>
                <a:cs typeface="Arial" pitchFamily="34" charset="0"/>
              </a:rPr>
              <a:t>What happened?</a:t>
            </a:r>
          </a:p>
          <a:p>
            <a:r>
              <a:rPr lang="en-US" sz="1500" dirty="0">
                <a:solidFill>
                  <a:srgbClr val="FF0000"/>
                </a:solidFill>
                <a:latin typeface="Arial" pitchFamily="34" charset="0"/>
                <a:cs typeface="Arial" pitchFamily="34" charset="0"/>
              </a:rPr>
              <a:t>What caused it?</a:t>
            </a:r>
          </a:p>
          <a:p>
            <a:r>
              <a:rPr lang="en-US" sz="1500" dirty="0">
                <a:solidFill>
                  <a:srgbClr val="FF0000"/>
                </a:solidFill>
                <a:latin typeface="Arial" pitchFamily="34" charset="0"/>
                <a:cs typeface="Arial" pitchFamily="34" charset="0"/>
              </a:rPr>
              <a:t>Was anybody hurt?</a:t>
            </a:r>
          </a:p>
          <a:p>
            <a:r>
              <a:rPr lang="en-US" sz="1500" dirty="0">
                <a:solidFill>
                  <a:srgbClr val="FF0000"/>
                </a:solidFill>
                <a:latin typeface="Arial" pitchFamily="34" charset="0"/>
                <a:cs typeface="Arial" pitchFamily="34" charset="0"/>
              </a:rPr>
              <a:t>How bad is it?</a:t>
            </a:r>
          </a:p>
          <a:p>
            <a:r>
              <a:rPr lang="en-US" sz="1500" dirty="0">
                <a:solidFill>
                  <a:srgbClr val="FF0000"/>
                </a:solidFill>
                <a:latin typeface="Arial" pitchFamily="34" charset="0"/>
                <a:cs typeface="Arial" pitchFamily="34" charset="0"/>
              </a:rPr>
              <a:t>Who should be notified?</a:t>
            </a:r>
          </a:p>
          <a:p>
            <a:r>
              <a:rPr lang="en-US" sz="1500" dirty="0">
                <a:solidFill>
                  <a:srgbClr val="FF0000"/>
                </a:solidFill>
                <a:latin typeface="Arial" pitchFamily="34" charset="0"/>
                <a:cs typeface="Arial" pitchFamily="34" charset="0"/>
              </a:rPr>
              <a:t>Do we need to enact contingency plans?</a:t>
            </a:r>
          </a:p>
          <a:p>
            <a:endParaRPr lang="en-US" sz="1500" dirty="0">
              <a:solidFill>
                <a:srgbClr val="FF0000"/>
              </a:solidFill>
              <a:latin typeface="Arial" pitchFamily="34" charset="0"/>
              <a:cs typeface="Arial" pitchFamily="34" charset="0"/>
            </a:endParaRPr>
          </a:p>
          <a:p>
            <a:endParaRPr lang="en-US" sz="1500" dirty="0">
              <a:solidFill>
                <a:srgbClr val="FF0000"/>
              </a:solidFill>
              <a:latin typeface="Arial" pitchFamily="34" charset="0"/>
              <a:cs typeface="Arial" pitchFamily="34" charset="0"/>
            </a:endParaRPr>
          </a:p>
          <a:p>
            <a:endParaRPr lang="en-US" sz="1500" dirty="0">
              <a:solidFill>
                <a:srgbClr val="FF0000"/>
              </a:solidFill>
              <a:latin typeface="Arial" pitchFamily="34" charset="0"/>
              <a:cs typeface="Arial" pitchFamily="34" charset="0"/>
            </a:endParaRPr>
          </a:p>
        </p:txBody>
      </p:sp>
      <p:sp>
        <p:nvSpPr>
          <p:cNvPr id="29" name="TextBox 28">
            <a:extLst>
              <a:ext uri="{FF2B5EF4-FFF2-40B4-BE49-F238E27FC236}">
                <a16:creationId xmlns:a16="http://schemas.microsoft.com/office/drawing/2014/main" id="{069A3CDD-8172-49D4-A6B4-48E1F222DA2A}"/>
              </a:ext>
            </a:extLst>
          </p:cNvPr>
          <p:cNvSpPr txBox="1"/>
          <p:nvPr/>
        </p:nvSpPr>
        <p:spPr>
          <a:xfrm>
            <a:off x="3345104" y="1270000"/>
            <a:ext cx="2065694" cy="369332"/>
          </a:xfrm>
          <a:prstGeom prst="rect">
            <a:avLst/>
          </a:prstGeom>
          <a:noFill/>
        </p:spPr>
        <p:txBody>
          <a:bodyPr wrap="none" rtlCol="0">
            <a:spAutoFit/>
          </a:bodyPr>
          <a:lstStyle/>
          <a:p>
            <a:r>
              <a:rPr lang="en-US" b="1" dirty="0">
                <a:latin typeface="Arial" pitchFamily="34" charset="0"/>
                <a:cs typeface="Arial" pitchFamily="34" charset="0"/>
              </a:rPr>
              <a:t>FACILITY SCENE</a:t>
            </a:r>
          </a:p>
        </p:txBody>
      </p:sp>
      <p:sp>
        <p:nvSpPr>
          <p:cNvPr id="30" name="TextBox 29">
            <a:extLst>
              <a:ext uri="{FF2B5EF4-FFF2-40B4-BE49-F238E27FC236}">
                <a16:creationId xmlns:a16="http://schemas.microsoft.com/office/drawing/2014/main" id="{96902346-A385-4035-B907-1926568B7CF5}"/>
              </a:ext>
            </a:extLst>
          </p:cNvPr>
          <p:cNvSpPr txBox="1"/>
          <p:nvPr/>
        </p:nvSpPr>
        <p:spPr>
          <a:xfrm>
            <a:off x="7988736" y="1270001"/>
            <a:ext cx="2438400" cy="369332"/>
          </a:xfrm>
          <a:prstGeom prst="rect">
            <a:avLst/>
          </a:prstGeom>
          <a:noFill/>
        </p:spPr>
        <p:txBody>
          <a:bodyPr wrap="square" rtlCol="0">
            <a:spAutoFit/>
          </a:bodyPr>
          <a:lstStyle/>
          <a:p>
            <a:r>
              <a:rPr lang="en-US" b="1" dirty="0">
                <a:latin typeface="Arial" pitchFamily="34" charset="0"/>
                <a:cs typeface="Arial" pitchFamily="34" charset="0"/>
              </a:rPr>
              <a:t>Senior Leaders</a:t>
            </a:r>
          </a:p>
        </p:txBody>
      </p:sp>
      <p:sp>
        <p:nvSpPr>
          <p:cNvPr id="31" name="Explosion 2 3">
            <a:extLst>
              <a:ext uri="{FF2B5EF4-FFF2-40B4-BE49-F238E27FC236}">
                <a16:creationId xmlns:a16="http://schemas.microsoft.com/office/drawing/2014/main" id="{8598AA60-73E8-47DF-B28E-6D6AE8D6EB07}"/>
              </a:ext>
            </a:extLst>
          </p:cNvPr>
          <p:cNvSpPr/>
          <p:nvPr/>
        </p:nvSpPr>
        <p:spPr bwMode="auto">
          <a:xfrm>
            <a:off x="3632200" y="3098800"/>
            <a:ext cx="1828800" cy="1066800"/>
          </a:xfrm>
          <a:prstGeom prst="irregularSeal2">
            <a:avLst/>
          </a:prstGeom>
          <a:solidFill>
            <a:srgbClr val="FF0000"/>
          </a:solidFill>
          <a:ln>
            <a:headEnd type="none" w="med" len="med"/>
            <a:tailEnd type="none" w="med" len="med"/>
          </a:ln>
          <a:effectLst>
            <a:outerShdw blurRad="50800" dist="38100" dir="2700000" algn="tl" rotWithShape="0">
              <a:prstClr val="black"/>
            </a:outerShdw>
          </a:effectLst>
        </p:spPr>
        <p:style>
          <a:lnRef idx="0">
            <a:schemeClr val="accent2"/>
          </a:lnRef>
          <a:fillRef idx="3">
            <a:schemeClr val="accent2"/>
          </a:fillRef>
          <a:effectRef idx="3">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914377" fontAlgn="base">
              <a:spcBef>
                <a:spcPct val="0"/>
              </a:spcBef>
              <a:spcAft>
                <a:spcPct val="0"/>
              </a:spcAft>
            </a:pPr>
            <a:r>
              <a:rPr lang="en-US" sz="1400" b="1" dirty="0">
                <a:solidFill>
                  <a:schemeClr val="tx1"/>
                </a:solidFill>
                <a:latin typeface="Arial" pitchFamily="34" charset="0"/>
                <a:cs typeface="Arial" pitchFamily="34" charset="0"/>
              </a:rPr>
              <a:t>Potential</a:t>
            </a:r>
          </a:p>
          <a:p>
            <a:pPr algn="ctr" defTabSz="914377" fontAlgn="base">
              <a:spcBef>
                <a:spcPct val="0"/>
              </a:spcBef>
              <a:spcAft>
                <a:spcPct val="0"/>
              </a:spcAft>
            </a:pPr>
            <a:r>
              <a:rPr lang="en-US" sz="1400" b="1" dirty="0">
                <a:solidFill>
                  <a:schemeClr val="tx1"/>
                </a:solidFill>
                <a:latin typeface="Arial" pitchFamily="34" charset="0"/>
                <a:cs typeface="Arial" pitchFamily="34" charset="0"/>
              </a:rPr>
              <a:t>Chaos</a:t>
            </a:r>
          </a:p>
        </p:txBody>
      </p:sp>
      <p:cxnSp>
        <p:nvCxnSpPr>
          <p:cNvPr id="32" name="Straight Arrow Connector 31">
            <a:extLst>
              <a:ext uri="{FF2B5EF4-FFF2-40B4-BE49-F238E27FC236}">
                <a16:creationId xmlns:a16="http://schemas.microsoft.com/office/drawing/2014/main" id="{2E00BF9F-B63C-4342-85D6-057C3BE23348}"/>
              </a:ext>
            </a:extLst>
          </p:cNvPr>
          <p:cNvCxnSpPr>
            <a:cxnSpLocks/>
          </p:cNvCxnSpPr>
          <p:nvPr/>
        </p:nvCxnSpPr>
        <p:spPr bwMode="auto">
          <a:xfrm>
            <a:off x="3175000" y="2641601"/>
            <a:ext cx="539339" cy="462148"/>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33" name="Straight Arrow Connector 32">
            <a:extLst>
              <a:ext uri="{FF2B5EF4-FFF2-40B4-BE49-F238E27FC236}">
                <a16:creationId xmlns:a16="http://schemas.microsoft.com/office/drawing/2014/main" id="{046AA049-1303-4F49-8C86-EF1BEAD6C94D}"/>
              </a:ext>
            </a:extLst>
          </p:cNvPr>
          <p:cNvCxnSpPr>
            <a:cxnSpLocks/>
          </p:cNvCxnSpPr>
          <p:nvPr/>
        </p:nvCxnSpPr>
        <p:spPr bwMode="auto">
          <a:xfrm rot="16200000" flipV="1">
            <a:off x="4927600" y="4013200"/>
            <a:ext cx="762000" cy="762000"/>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34" name="Straight Arrow Connector 33">
            <a:extLst>
              <a:ext uri="{FF2B5EF4-FFF2-40B4-BE49-F238E27FC236}">
                <a16:creationId xmlns:a16="http://schemas.microsoft.com/office/drawing/2014/main" id="{D055C59A-B0F4-4597-B541-DCF1F3F1AE3F}"/>
              </a:ext>
            </a:extLst>
          </p:cNvPr>
          <p:cNvCxnSpPr>
            <a:cxnSpLocks/>
          </p:cNvCxnSpPr>
          <p:nvPr/>
        </p:nvCxnSpPr>
        <p:spPr bwMode="auto">
          <a:xfrm>
            <a:off x="2794000" y="3646031"/>
            <a:ext cx="762000" cy="1588"/>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35" name="Straight Arrow Connector 34">
            <a:extLst>
              <a:ext uri="{FF2B5EF4-FFF2-40B4-BE49-F238E27FC236}">
                <a16:creationId xmlns:a16="http://schemas.microsoft.com/office/drawing/2014/main" id="{10286B2E-1702-47C8-8B10-65D12678E87F}"/>
              </a:ext>
            </a:extLst>
          </p:cNvPr>
          <p:cNvCxnSpPr>
            <a:cxnSpLocks/>
          </p:cNvCxnSpPr>
          <p:nvPr/>
        </p:nvCxnSpPr>
        <p:spPr bwMode="auto">
          <a:xfrm rot="16200000" flipH="1">
            <a:off x="3928527" y="2573872"/>
            <a:ext cx="957735" cy="26389"/>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36" name="Straight Arrow Connector 35">
            <a:extLst>
              <a:ext uri="{FF2B5EF4-FFF2-40B4-BE49-F238E27FC236}">
                <a16:creationId xmlns:a16="http://schemas.microsoft.com/office/drawing/2014/main" id="{0AE9ECC8-9232-4196-8BE1-F5BFEB56332D}"/>
              </a:ext>
            </a:extLst>
          </p:cNvPr>
          <p:cNvCxnSpPr>
            <a:cxnSpLocks/>
          </p:cNvCxnSpPr>
          <p:nvPr/>
        </p:nvCxnSpPr>
        <p:spPr bwMode="auto">
          <a:xfrm rot="10800000" flipV="1">
            <a:off x="5308602" y="3646825"/>
            <a:ext cx="761999" cy="1"/>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37" name="Straight Arrow Connector 36">
            <a:extLst>
              <a:ext uri="{FF2B5EF4-FFF2-40B4-BE49-F238E27FC236}">
                <a16:creationId xmlns:a16="http://schemas.microsoft.com/office/drawing/2014/main" id="{9C433849-9B69-4497-93F3-4207C0040EBB}"/>
              </a:ext>
            </a:extLst>
          </p:cNvPr>
          <p:cNvCxnSpPr>
            <a:cxnSpLocks/>
          </p:cNvCxnSpPr>
          <p:nvPr/>
        </p:nvCxnSpPr>
        <p:spPr bwMode="auto">
          <a:xfrm rot="5400000">
            <a:off x="5132450" y="2589154"/>
            <a:ext cx="504703" cy="457199"/>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38" name="Straight Arrow Connector 37">
            <a:extLst>
              <a:ext uri="{FF2B5EF4-FFF2-40B4-BE49-F238E27FC236}">
                <a16:creationId xmlns:a16="http://schemas.microsoft.com/office/drawing/2014/main" id="{08C48319-2B32-4CD0-91FD-CF62B9626278}"/>
              </a:ext>
            </a:extLst>
          </p:cNvPr>
          <p:cNvCxnSpPr>
            <a:cxnSpLocks/>
          </p:cNvCxnSpPr>
          <p:nvPr/>
        </p:nvCxnSpPr>
        <p:spPr bwMode="auto">
          <a:xfrm flipV="1">
            <a:off x="3175000" y="4165600"/>
            <a:ext cx="685803" cy="533400"/>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39" name="TextBox 38">
            <a:extLst>
              <a:ext uri="{FF2B5EF4-FFF2-40B4-BE49-F238E27FC236}">
                <a16:creationId xmlns:a16="http://schemas.microsoft.com/office/drawing/2014/main" id="{6D2238B0-C448-4EF2-9FAA-36D7770F4570}"/>
              </a:ext>
            </a:extLst>
          </p:cNvPr>
          <p:cNvSpPr txBox="1"/>
          <p:nvPr/>
        </p:nvSpPr>
        <p:spPr>
          <a:xfrm>
            <a:off x="2413000" y="2184400"/>
            <a:ext cx="556136" cy="307777"/>
          </a:xfrm>
          <a:prstGeom prst="rect">
            <a:avLst/>
          </a:prstGeom>
          <a:noFill/>
        </p:spPr>
        <p:txBody>
          <a:bodyPr wrap="square" rtlCol="0">
            <a:spAutoFit/>
          </a:bodyPr>
          <a:lstStyle/>
          <a:p>
            <a:r>
              <a:rPr lang="en-US" sz="1400" dirty="0">
                <a:latin typeface="Arial" pitchFamily="34" charset="0"/>
                <a:cs typeface="Arial" pitchFamily="34" charset="0"/>
              </a:rPr>
              <a:t>Fire</a:t>
            </a:r>
          </a:p>
        </p:txBody>
      </p:sp>
      <p:sp>
        <p:nvSpPr>
          <p:cNvPr id="40" name="TextBox 39">
            <a:extLst>
              <a:ext uri="{FF2B5EF4-FFF2-40B4-BE49-F238E27FC236}">
                <a16:creationId xmlns:a16="http://schemas.microsoft.com/office/drawing/2014/main" id="{1170611A-A8CC-4561-8FFB-7601CADFF3CB}"/>
              </a:ext>
            </a:extLst>
          </p:cNvPr>
          <p:cNvSpPr txBox="1"/>
          <p:nvPr/>
        </p:nvSpPr>
        <p:spPr>
          <a:xfrm>
            <a:off x="1879601" y="3473887"/>
            <a:ext cx="737809" cy="307777"/>
          </a:xfrm>
          <a:prstGeom prst="rect">
            <a:avLst/>
          </a:prstGeom>
          <a:noFill/>
        </p:spPr>
        <p:txBody>
          <a:bodyPr wrap="square" rtlCol="0">
            <a:spAutoFit/>
          </a:bodyPr>
          <a:lstStyle/>
          <a:p>
            <a:r>
              <a:rPr lang="en-US" sz="1400" dirty="0">
                <a:latin typeface="Arial" pitchFamily="34" charset="0"/>
                <a:cs typeface="Arial" pitchFamily="34" charset="0"/>
              </a:rPr>
              <a:t>Police</a:t>
            </a:r>
          </a:p>
        </p:txBody>
      </p:sp>
      <p:sp>
        <p:nvSpPr>
          <p:cNvPr id="41" name="TextBox 40">
            <a:extLst>
              <a:ext uri="{FF2B5EF4-FFF2-40B4-BE49-F238E27FC236}">
                <a16:creationId xmlns:a16="http://schemas.microsoft.com/office/drawing/2014/main" id="{3C6CDDF4-FDA7-449E-913C-A7ABDB899E32}"/>
              </a:ext>
            </a:extLst>
          </p:cNvPr>
          <p:cNvSpPr txBox="1"/>
          <p:nvPr/>
        </p:nvSpPr>
        <p:spPr>
          <a:xfrm>
            <a:off x="3905469" y="1727200"/>
            <a:ext cx="1047724" cy="307777"/>
          </a:xfrm>
          <a:prstGeom prst="rect">
            <a:avLst/>
          </a:prstGeom>
          <a:noFill/>
        </p:spPr>
        <p:txBody>
          <a:bodyPr wrap="square" rtlCol="0">
            <a:spAutoFit/>
          </a:bodyPr>
          <a:lstStyle/>
          <a:p>
            <a:r>
              <a:rPr lang="en-US" sz="1400" dirty="0">
                <a:latin typeface="Arial" pitchFamily="34" charset="0"/>
                <a:cs typeface="Arial" pitchFamily="34" charset="0"/>
              </a:rPr>
              <a:t>Managers</a:t>
            </a:r>
          </a:p>
        </p:txBody>
      </p:sp>
      <p:sp>
        <p:nvSpPr>
          <p:cNvPr id="42" name="TextBox 41">
            <a:extLst>
              <a:ext uri="{FF2B5EF4-FFF2-40B4-BE49-F238E27FC236}">
                <a16:creationId xmlns:a16="http://schemas.microsoft.com/office/drawing/2014/main" id="{ADCC803B-B971-4FBB-BC45-3560F3FB878A}"/>
              </a:ext>
            </a:extLst>
          </p:cNvPr>
          <p:cNvSpPr txBox="1"/>
          <p:nvPr/>
        </p:nvSpPr>
        <p:spPr>
          <a:xfrm>
            <a:off x="5689602" y="2108200"/>
            <a:ext cx="1137492" cy="307777"/>
          </a:xfrm>
          <a:prstGeom prst="rect">
            <a:avLst/>
          </a:prstGeom>
          <a:noFill/>
        </p:spPr>
        <p:txBody>
          <a:bodyPr wrap="square" rtlCol="0">
            <a:spAutoFit/>
          </a:bodyPr>
          <a:lstStyle/>
          <a:p>
            <a:r>
              <a:rPr lang="en-US" sz="1400" dirty="0">
                <a:latin typeface="Arial" pitchFamily="34" charset="0"/>
                <a:cs typeface="Arial" pitchFamily="34" charset="0"/>
              </a:rPr>
              <a:t>Employees</a:t>
            </a:r>
          </a:p>
        </p:txBody>
      </p:sp>
      <p:sp>
        <p:nvSpPr>
          <p:cNvPr id="43" name="TextBox 42">
            <a:extLst>
              <a:ext uri="{FF2B5EF4-FFF2-40B4-BE49-F238E27FC236}">
                <a16:creationId xmlns:a16="http://schemas.microsoft.com/office/drawing/2014/main" id="{0C57B847-BCEB-4971-BD92-A4FB917AB63B}"/>
              </a:ext>
            </a:extLst>
          </p:cNvPr>
          <p:cNvSpPr txBox="1"/>
          <p:nvPr/>
        </p:nvSpPr>
        <p:spPr>
          <a:xfrm>
            <a:off x="6149431" y="3492936"/>
            <a:ext cx="868187" cy="307777"/>
          </a:xfrm>
          <a:prstGeom prst="rect">
            <a:avLst/>
          </a:prstGeom>
          <a:noFill/>
        </p:spPr>
        <p:txBody>
          <a:bodyPr wrap="square" rtlCol="0">
            <a:spAutoFit/>
          </a:bodyPr>
          <a:lstStyle/>
          <a:p>
            <a:r>
              <a:rPr lang="en-US" sz="1400" dirty="0">
                <a:latin typeface="Arial" pitchFamily="34" charset="0"/>
                <a:cs typeface="Arial" pitchFamily="34" charset="0"/>
              </a:rPr>
              <a:t>Medical</a:t>
            </a:r>
          </a:p>
        </p:txBody>
      </p:sp>
      <p:sp>
        <p:nvSpPr>
          <p:cNvPr id="44" name="TextBox 43">
            <a:extLst>
              <a:ext uri="{FF2B5EF4-FFF2-40B4-BE49-F238E27FC236}">
                <a16:creationId xmlns:a16="http://schemas.microsoft.com/office/drawing/2014/main" id="{267640BE-949D-46FC-BCB6-29ECCBA311CB}"/>
              </a:ext>
            </a:extLst>
          </p:cNvPr>
          <p:cNvSpPr txBox="1"/>
          <p:nvPr/>
        </p:nvSpPr>
        <p:spPr>
          <a:xfrm>
            <a:off x="5752664" y="4896068"/>
            <a:ext cx="615981" cy="307777"/>
          </a:xfrm>
          <a:prstGeom prst="rect">
            <a:avLst/>
          </a:prstGeom>
          <a:noFill/>
        </p:spPr>
        <p:txBody>
          <a:bodyPr wrap="square" rtlCol="0">
            <a:spAutoFit/>
          </a:bodyPr>
          <a:lstStyle/>
          <a:p>
            <a:r>
              <a:rPr lang="en-US" sz="1400" dirty="0">
                <a:latin typeface="Arial" pitchFamily="34" charset="0"/>
                <a:cs typeface="Arial" pitchFamily="34" charset="0"/>
              </a:rPr>
              <a:t>EHS</a:t>
            </a:r>
          </a:p>
        </p:txBody>
      </p:sp>
      <p:sp>
        <p:nvSpPr>
          <p:cNvPr id="45" name="TextBox 44">
            <a:extLst>
              <a:ext uri="{FF2B5EF4-FFF2-40B4-BE49-F238E27FC236}">
                <a16:creationId xmlns:a16="http://schemas.microsoft.com/office/drawing/2014/main" id="{84A01181-8986-4B10-A85B-8B1F8CD85AD5}"/>
              </a:ext>
            </a:extLst>
          </p:cNvPr>
          <p:cNvSpPr txBox="1"/>
          <p:nvPr/>
        </p:nvSpPr>
        <p:spPr>
          <a:xfrm>
            <a:off x="2032002" y="4699000"/>
            <a:ext cx="895972" cy="307777"/>
          </a:xfrm>
          <a:prstGeom prst="rect">
            <a:avLst/>
          </a:prstGeom>
          <a:noFill/>
        </p:spPr>
        <p:txBody>
          <a:bodyPr wrap="square" rtlCol="0">
            <a:spAutoFit/>
          </a:bodyPr>
          <a:lstStyle/>
          <a:p>
            <a:r>
              <a:rPr lang="en-US" sz="1400" dirty="0">
                <a:latin typeface="Arial" pitchFamily="34" charset="0"/>
                <a:cs typeface="Arial" pitchFamily="34" charset="0"/>
              </a:rPr>
              <a:t>Security</a:t>
            </a:r>
          </a:p>
        </p:txBody>
      </p:sp>
      <p:cxnSp>
        <p:nvCxnSpPr>
          <p:cNvPr id="46" name="Straight Arrow Connector 45">
            <a:extLst>
              <a:ext uri="{FF2B5EF4-FFF2-40B4-BE49-F238E27FC236}">
                <a16:creationId xmlns:a16="http://schemas.microsoft.com/office/drawing/2014/main" id="{E09C8FF2-A4E2-4103-AF45-4487DCE0E0AD}"/>
              </a:ext>
            </a:extLst>
          </p:cNvPr>
          <p:cNvCxnSpPr>
            <a:cxnSpLocks/>
          </p:cNvCxnSpPr>
          <p:nvPr/>
        </p:nvCxnSpPr>
        <p:spPr bwMode="auto">
          <a:xfrm rot="5400000" flipH="1" flipV="1">
            <a:off x="4064495" y="4730174"/>
            <a:ext cx="685800" cy="13855"/>
          </a:xfrm>
          <a:prstGeom prst="straightConnector1">
            <a:avLst/>
          </a:prstGeom>
          <a:ln>
            <a:solidFill>
              <a:srgbClr val="FF0000"/>
            </a:solidFill>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47" name="TextBox 46">
            <a:extLst>
              <a:ext uri="{FF2B5EF4-FFF2-40B4-BE49-F238E27FC236}">
                <a16:creationId xmlns:a16="http://schemas.microsoft.com/office/drawing/2014/main" id="{55020591-A983-4ED9-A1F4-58AAD0EA7631}"/>
              </a:ext>
            </a:extLst>
          </p:cNvPr>
          <p:cNvSpPr txBox="1"/>
          <p:nvPr/>
        </p:nvSpPr>
        <p:spPr>
          <a:xfrm>
            <a:off x="4028968" y="5232400"/>
            <a:ext cx="737809" cy="307777"/>
          </a:xfrm>
          <a:prstGeom prst="rect">
            <a:avLst/>
          </a:prstGeom>
          <a:noFill/>
        </p:spPr>
        <p:txBody>
          <a:bodyPr wrap="square" rtlCol="0">
            <a:spAutoFit/>
          </a:bodyPr>
          <a:lstStyle/>
          <a:p>
            <a:r>
              <a:rPr lang="en-US" sz="1400" dirty="0">
                <a:latin typeface="Arial" pitchFamily="34" charset="0"/>
                <a:cs typeface="Arial" pitchFamily="34" charset="0"/>
              </a:rPr>
              <a:t>Media</a:t>
            </a:r>
          </a:p>
        </p:txBody>
      </p:sp>
      <p:sp>
        <p:nvSpPr>
          <p:cNvPr id="49" name="TextBox 48">
            <a:extLst>
              <a:ext uri="{FF2B5EF4-FFF2-40B4-BE49-F238E27FC236}">
                <a16:creationId xmlns:a16="http://schemas.microsoft.com/office/drawing/2014/main" id="{C264DF22-8D26-48F2-94AD-C28618D0CA26}"/>
              </a:ext>
            </a:extLst>
          </p:cNvPr>
          <p:cNvSpPr txBox="1"/>
          <p:nvPr/>
        </p:nvSpPr>
        <p:spPr>
          <a:xfrm>
            <a:off x="349764" y="5065346"/>
            <a:ext cx="2415619" cy="1477328"/>
          </a:xfrm>
          <a:prstGeom prst="rect">
            <a:avLst/>
          </a:prstGeom>
          <a:noFill/>
        </p:spPr>
        <p:txBody>
          <a:bodyPr wrap="square" rtlCol="0">
            <a:spAutoFit/>
          </a:bodyPr>
          <a:lstStyle/>
          <a:p>
            <a:r>
              <a:rPr lang="en-US" sz="1500" dirty="0">
                <a:solidFill>
                  <a:schemeClr val="accent1"/>
                </a:solidFill>
                <a:latin typeface="Arial" pitchFamily="34" charset="0"/>
                <a:cs typeface="Arial" pitchFamily="34" charset="0"/>
              </a:rPr>
              <a:t>What’s the emergency?</a:t>
            </a:r>
          </a:p>
          <a:p>
            <a:r>
              <a:rPr lang="en-US" sz="1500" dirty="0">
                <a:solidFill>
                  <a:schemeClr val="accent1"/>
                </a:solidFill>
                <a:latin typeface="Arial" pitchFamily="34" charset="0"/>
                <a:cs typeface="Arial" pitchFamily="34" charset="0"/>
              </a:rPr>
              <a:t>Who’s in charge?</a:t>
            </a:r>
          </a:p>
          <a:p>
            <a:r>
              <a:rPr lang="en-US" sz="1500" dirty="0">
                <a:solidFill>
                  <a:schemeClr val="accent1"/>
                </a:solidFill>
                <a:latin typeface="Arial" pitchFamily="34" charset="0"/>
                <a:cs typeface="Arial" pitchFamily="34" charset="0"/>
              </a:rPr>
              <a:t>What do we need to do?</a:t>
            </a:r>
          </a:p>
          <a:p>
            <a:r>
              <a:rPr lang="en-US" sz="1500" dirty="0">
                <a:solidFill>
                  <a:schemeClr val="accent1"/>
                </a:solidFill>
                <a:latin typeface="Arial" pitchFamily="34" charset="0"/>
                <a:cs typeface="Arial" pitchFamily="34" charset="0"/>
              </a:rPr>
              <a:t>Did everybody evacuate?</a:t>
            </a:r>
          </a:p>
          <a:p>
            <a:endParaRPr lang="en-US" sz="1500" dirty="0">
              <a:solidFill>
                <a:srgbClr val="FF0000"/>
              </a:solidFill>
              <a:latin typeface="Arial" pitchFamily="34" charset="0"/>
              <a:cs typeface="Arial" pitchFamily="34" charset="0"/>
            </a:endParaRPr>
          </a:p>
          <a:p>
            <a:endParaRPr lang="en-US" sz="1500" dirty="0">
              <a:solidFill>
                <a:srgbClr val="FF0000"/>
              </a:solidFill>
              <a:latin typeface="Arial" pitchFamily="34" charset="0"/>
              <a:cs typeface="Arial" pitchFamily="34" charset="0"/>
            </a:endParaRPr>
          </a:p>
        </p:txBody>
      </p:sp>
      <p:pic>
        <p:nvPicPr>
          <p:cNvPr id="51" name="Picture 10" descr="C:\Documents and Settings\flemingw\Local Settings\Temporary Internet Files\Content.IE5\9C7VB1GW\MC900384172[1].wmf">
            <a:extLst>
              <a:ext uri="{FF2B5EF4-FFF2-40B4-BE49-F238E27FC236}">
                <a16:creationId xmlns:a16="http://schemas.microsoft.com/office/drawing/2014/main" id="{ABB417B2-DE08-4384-89D4-9639F877414F}"/>
              </a:ext>
            </a:extLst>
          </p:cNvPr>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8928102" y="1856740"/>
            <a:ext cx="898527" cy="1066800"/>
          </a:xfrm>
          <a:prstGeom prst="rect">
            <a:avLst/>
          </a:prstGeom>
          <a:noFill/>
        </p:spPr>
      </p:pic>
      <p:pic>
        <p:nvPicPr>
          <p:cNvPr id="52" name="Picture 16" descr="C:\Documents and Settings\flemingw\Local Settings\Temporary Internet Files\Content.IE5\OTYVKTQV\MC900384384[1].wmf">
            <a:extLst>
              <a:ext uri="{FF2B5EF4-FFF2-40B4-BE49-F238E27FC236}">
                <a16:creationId xmlns:a16="http://schemas.microsoft.com/office/drawing/2014/main" id="{2748E21D-8C0E-47E5-AE0F-1A2B937E87B2}"/>
              </a:ext>
            </a:extLst>
          </p:cNvPr>
          <p:cNvPicPr>
            <a:picLocks noChangeAspect="1" noChangeArrowheads="1"/>
          </p:cNvPicPr>
          <p:nvPr/>
        </p:nvPicPr>
        <p:blipFill>
          <a:blip r:embed="rId3" cstate="print"/>
          <a:srcRect/>
          <a:stretch>
            <a:fillRect/>
          </a:stretch>
        </p:blipFill>
        <p:spPr bwMode="auto">
          <a:xfrm>
            <a:off x="8242301" y="2999741"/>
            <a:ext cx="1833372" cy="1165860"/>
          </a:xfrm>
          <a:prstGeom prst="rect">
            <a:avLst/>
          </a:prstGeom>
          <a:noFill/>
        </p:spPr>
      </p:pic>
      <p:sp>
        <p:nvSpPr>
          <p:cNvPr id="53" name="TextBox 52">
            <a:extLst>
              <a:ext uri="{FF2B5EF4-FFF2-40B4-BE49-F238E27FC236}">
                <a16:creationId xmlns:a16="http://schemas.microsoft.com/office/drawing/2014/main" id="{DAEFCB28-08EC-4AE5-BD5C-2DD63940A13B}"/>
              </a:ext>
            </a:extLst>
          </p:cNvPr>
          <p:cNvSpPr txBox="1"/>
          <p:nvPr/>
        </p:nvSpPr>
        <p:spPr>
          <a:xfrm>
            <a:off x="8089900" y="4318002"/>
            <a:ext cx="2590800" cy="2400657"/>
          </a:xfrm>
          <a:prstGeom prst="rect">
            <a:avLst/>
          </a:prstGeom>
          <a:noFill/>
        </p:spPr>
        <p:txBody>
          <a:bodyPr wrap="square" rtlCol="0">
            <a:spAutoFit/>
          </a:bodyPr>
          <a:lstStyle/>
          <a:p>
            <a:r>
              <a:rPr lang="en-US" sz="1500" dirty="0">
                <a:solidFill>
                  <a:schemeClr val="accent1"/>
                </a:solidFill>
                <a:latin typeface="Arial" pitchFamily="34" charset="0"/>
                <a:cs typeface="Arial" pitchFamily="34" charset="0"/>
              </a:rPr>
              <a:t>What happened?</a:t>
            </a:r>
          </a:p>
          <a:p>
            <a:r>
              <a:rPr lang="en-US" sz="1500" dirty="0">
                <a:solidFill>
                  <a:schemeClr val="accent1"/>
                </a:solidFill>
                <a:latin typeface="Arial" pitchFamily="34" charset="0"/>
                <a:cs typeface="Arial" pitchFamily="34" charset="0"/>
              </a:rPr>
              <a:t>What caused it?</a:t>
            </a:r>
          </a:p>
          <a:p>
            <a:r>
              <a:rPr lang="en-US" sz="1500" dirty="0">
                <a:solidFill>
                  <a:schemeClr val="accent1"/>
                </a:solidFill>
                <a:latin typeface="Arial" pitchFamily="34" charset="0"/>
                <a:cs typeface="Arial" pitchFamily="34" charset="0"/>
              </a:rPr>
              <a:t>Was anybody hurt?</a:t>
            </a:r>
          </a:p>
          <a:p>
            <a:r>
              <a:rPr lang="en-US" sz="1500" dirty="0">
                <a:solidFill>
                  <a:schemeClr val="accent1"/>
                </a:solidFill>
                <a:latin typeface="Arial" pitchFamily="34" charset="0"/>
                <a:cs typeface="Arial" pitchFamily="34" charset="0"/>
              </a:rPr>
              <a:t>How bad is it?</a:t>
            </a:r>
          </a:p>
          <a:p>
            <a:r>
              <a:rPr lang="en-US" sz="1500" dirty="0">
                <a:solidFill>
                  <a:schemeClr val="accent1"/>
                </a:solidFill>
                <a:latin typeface="Arial" pitchFamily="34" charset="0"/>
                <a:cs typeface="Arial" pitchFamily="34" charset="0"/>
              </a:rPr>
              <a:t>Who should be notified?</a:t>
            </a:r>
          </a:p>
          <a:p>
            <a:r>
              <a:rPr lang="en-US" sz="1500" dirty="0">
                <a:solidFill>
                  <a:schemeClr val="accent1"/>
                </a:solidFill>
                <a:latin typeface="Arial" pitchFamily="34" charset="0"/>
                <a:cs typeface="Arial" pitchFamily="34" charset="0"/>
              </a:rPr>
              <a:t>Do we need to enact contingency plans?</a:t>
            </a:r>
          </a:p>
          <a:p>
            <a:endParaRPr lang="en-US" sz="1500" dirty="0">
              <a:solidFill>
                <a:srgbClr val="FF0000"/>
              </a:solidFill>
              <a:latin typeface="Arial" pitchFamily="34" charset="0"/>
              <a:cs typeface="Arial" pitchFamily="34" charset="0"/>
            </a:endParaRPr>
          </a:p>
          <a:p>
            <a:endParaRPr lang="en-US" sz="1500" dirty="0">
              <a:solidFill>
                <a:srgbClr val="FF0000"/>
              </a:solidFill>
              <a:latin typeface="Arial" pitchFamily="34" charset="0"/>
              <a:cs typeface="Arial" pitchFamily="34" charset="0"/>
            </a:endParaRPr>
          </a:p>
          <a:p>
            <a:endParaRPr lang="en-US" sz="1500" dirty="0">
              <a:solidFill>
                <a:srgbClr val="FF0000"/>
              </a:solidFill>
              <a:latin typeface="Arial" pitchFamily="34" charset="0"/>
              <a:cs typeface="Arial" pitchFamily="34" charset="0"/>
            </a:endParaRPr>
          </a:p>
        </p:txBody>
      </p:sp>
      <p:sp>
        <p:nvSpPr>
          <p:cNvPr id="54" name="TextBox 53">
            <a:extLst>
              <a:ext uri="{FF2B5EF4-FFF2-40B4-BE49-F238E27FC236}">
                <a16:creationId xmlns:a16="http://schemas.microsoft.com/office/drawing/2014/main" id="{92A07DF0-27D5-4F55-807F-63063DF7DBA0}"/>
              </a:ext>
            </a:extLst>
          </p:cNvPr>
          <p:cNvSpPr txBox="1"/>
          <p:nvPr/>
        </p:nvSpPr>
        <p:spPr>
          <a:xfrm>
            <a:off x="3345105" y="1270001"/>
            <a:ext cx="2127249" cy="369332"/>
          </a:xfrm>
          <a:prstGeom prst="rect">
            <a:avLst/>
          </a:prstGeom>
          <a:noFill/>
        </p:spPr>
        <p:txBody>
          <a:bodyPr wrap="square" rtlCol="0">
            <a:spAutoFit/>
          </a:bodyPr>
          <a:lstStyle/>
          <a:p>
            <a:r>
              <a:rPr lang="en-US" b="1" dirty="0">
                <a:latin typeface="Arial" pitchFamily="34" charset="0"/>
                <a:cs typeface="Arial" pitchFamily="34" charset="0"/>
              </a:rPr>
              <a:t>FACILITY SCENE</a:t>
            </a:r>
          </a:p>
        </p:txBody>
      </p:sp>
      <p:sp>
        <p:nvSpPr>
          <p:cNvPr id="55" name="TextBox 54">
            <a:extLst>
              <a:ext uri="{FF2B5EF4-FFF2-40B4-BE49-F238E27FC236}">
                <a16:creationId xmlns:a16="http://schemas.microsoft.com/office/drawing/2014/main" id="{F7161181-3FAB-45D1-BD8A-6606767770A5}"/>
              </a:ext>
            </a:extLst>
          </p:cNvPr>
          <p:cNvSpPr txBox="1"/>
          <p:nvPr/>
        </p:nvSpPr>
        <p:spPr>
          <a:xfrm>
            <a:off x="7988736" y="1270001"/>
            <a:ext cx="2438400" cy="369332"/>
          </a:xfrm>
          <a:prstGeom prst="rect">
            <a:avLst/>
          </a:prstGeom>
          <a:noFill/>
        </p:spPr>
        <p:txBody>
          <a:bodyPr wrap="square" rtlCol="0">
            <a:spAutoFit/>
          </a:bodyPr>
          <a:lstStyle/>
          <a:p>
            <a:r>
              <a:rPr lang="en-US" b="1" dirty="0">
                <a:latin typeface="Arial" pitchFamily="34" charset="0"/>
                <a:cs typeface="Arial" pitchFamily="34" charset="0"/>
              </a:rPr>
              <a:t>Senior Leaders</a:t>
            </a:r>
          </a:p>
        </p:txBody>
      </p:sp>
      <p:sp>
        <p:nvSpPr>
          <p:cNvPr id="24" name="Footer Placeholder 23">
            <a:extLst>
              <a:ext uri="{FF2B5EF4-FFF2-40B4-BE49-F238E27FC236}">
                <a16:creationId xmlns:a16="http://schemas.microsoft.com/office/drawing/2014/main" id="{D8CF3407-EF6D-414D-9A14-8E78FEC022DE}"/>
              </a:ext>
            </a:extLst>
          </p:cNvPr>
          <p:cNvSpPr>
            <a:spLocks noGrp="1"/>
          </p:cNvSpPr>
          <p:nvPr>
            <p:ph type="ftr" sz="quarter" idx="11"/>
          </p:nvPr>
        </p:nvSpPr>
        <p:spPr/>
        <p:txBody>
          <a:bodyPr/>
          <a:lstStyle/>
          <a:p>
            <a:r>
              <a:rPr lang="en-GB"/>
              <a:t>EMERGENCY PREPAREDNESS AND RESPONSE</a:t>
            </a:r>
          </a:p>
        </p:txBody>
      </p:sp>
      <p:sp>
        <p:nvSpPr>
          <p:cNvPr id="56" name="Slide Number Placeholder 55">
            <a:extLst>
              <a:ext uri="{FF2B5EF4-FFF2-40B4-BE49-F238E27FC236}">
                <a16:creationId xmlns:a16="http://schemas.microsoft.com/office/drawing/2014/main" id="{B5DC2C31-53F0-41A8-93CD-BDD7D0339BD0}"/>
              </a:ext>
            </a:extLst>
          </p:cNvPr>
          <p:cNvSpPr>
            <a:spLocks noGrp="1"/>
          </p:cNvSpPr>
          <p:nvPr>
            <p:ph type="sldNum" sz="quarter" idx="12"/>
          </p:nvPr>
        </p:nvSpPr>
        <p:spPr/>
        <p:txBody>
          <a:bodyPr/>
          <a:lstStyle/>
          <a:p>
            <a:fld id="{1A91ABBD-BE70-492B-BBD8-7AF5442A9E89}" type="slidenum">
              <a:rPr lang="en-GB" smtClean="0"/>
              <a:t>22</a:t>
            </a:fld>
            <a:endParaRPr lang="en-GB"/>
          </a:p>
        </p:txBody>
      </p:sp>
    </p:spTree>
    <p:extLst>
      <p:ext uri="{BB962C8B-B14F-4D97-AF65-F5344CB8AC3E}">
        <p14:creationId xmlns:p14="http://schemas.microsoft.com/office/powerpoint/2010/main" val="1791834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4" cstate="print"/>
          <a:srcRect t="17298"/>
          <a:stretch/>
        </p:blipFill>
        <p:spPr bwMode="auto">
          <a:xfrm>
            <a:off x="1719916" y="990674"/>
            <a:ext cx="9022456" cy="5293581"/>
          </a:xfrm>
          <a:prstGeom prst="rect">
            <a:avLst/>
          </a:prstGeom>
          <a:noFill/>
          <a:ln w="9525">
            <a:noFill/>
            <a:miter lim="800000"/>
            <a:headEnd/>
            <a:tailEnd/>
          </a:ln>
        </p:spPr>
      </p:pic>
      <p:sp>
        <p:nvSpPr>
          <p:cNvPr id="6" name="TextBox 5">
            <a:extLst>
              <a:ext uri="{FF2B5EF4-FFF2-40B4-BE49-F238E27FC236}">
                <a16:creationId xmlns:a16="http://schemas.microsoft.com/office/drawing/2014/main" id="{1FB5EAB5-8F9C-46C7-9017-1A21D53F6E4F}"/>
              </a:ext>
            </a:extLst>
          </p:cNvPr>
          <p:cNvSpPr txBox="1"/>
          <p:nvPr/>
        </p:nvSpPr>
        <p:spPr>
          <a:xfrm>
            <a:off x="3924129" y="573745"/>
            <a:ext cx="6361043" cy="461665"/>
          </a:xfrm>
          <a:prstGeom prst="rect">
            <a:avLst/>
          </a:prstGeom>
          <a:noFill/>
        </p:spPr>
        <p:txBody>
          <a:bodyPr wrap="square" rtlCol="0">
            <a:spAutoFit/>
          </a:bodyPr>
          <a:lstStyle/>
          <a:p>
            <a:r>
              <a:rPr lang="en-US" sz="2400" dirty="0"/>
              <a:t>Incident Command Structure for Emergencies</a:t>
            </a:r>
          </a:p>
        </p:txBody>
      </p:sp>
      <p:sp>
        <p:nvSpPr>
          <p:cNvPr id="7" name="TextBox 6">
            <a:extLst>
              <a:ext uri="{FF2B5EF4-FFF2-40B4-BE49-F238E27FC236}">
                <a16:creationId xmlns:a16="http://schemas.microsoft.com/office/drawing/2014/main" id="{9DDEC4FB-6EAF-41A2-AF71-58787C72E786}"/>
              </a:ext>
            </a:extLst>
          </p:cNvPr>
          <p:cNvSpPr txBox="1"/>
          <p:nvPr/>
        </p:nvSpPr>
        <p:spPr>
          <a:xfrm>
            <a:off x="371061" y="351235"/>
            <a:ext cx="2512612" cy="4893647"/>
          </a:xfrm>
          <a:prstGeom prst="rect">
            <a:avLst/>
          </a:prstGeom>
          <a:noFill/>
        </p:spPr>
        <p:txBody>
          <a:bodyPr wrap="square" rtlCol="0">
            <a:spAutoFit/>
          </a:bodyPr>
          <a:lstStyle/>
          <a:p>
            <a:r>
              <a:rPr lang="en-US" sz="2400" dirty="0"/>
              <a:t>Span of Control:</a:t>
            </a:r>
          </a:p>
          <a:p>
            <a:r>
              <a:rPr lang="en-US" sz="2400" dirty="0"/>
              <a:t>Any one person in charge can handle between 2-7 direct reports.</a:t>
            </a:r>
          </a:p>
          <a:p>
            <a:endParaRPr lang="en-US" sz="2400" dirty="0"/>
          </a:p>
          <a:p>
            <a:r>
              <a:rPr lang="en-US" sz="2400" dirty="0"/>
              <a:t>Incident Command needs to be comfortable with delegation</a:t>
            </a:r>
          </a:p>
          <a:p>
            <a:endParaRPr lang="en-US" sz="2400" dirty="0"/>
          </a:p>
          <a:p>
            <a:endParaRPr lang="en-US" sz="2400" dirty="0"/>
          </a:p>
          <a:p>
            <a:endParaRPr lang="en-US" sz="2400" dirty="0"/>
          </a:p>
        </p:txBody>
      </p:sp>
      <p:sp>
        <p:nvSpPr>
          <p:cNvPr id="5" name="Footer Placeholder 4">
            <a:extLst>
              <a:ext uri="{FF2B5EF4-FFF2-40B4-BE49-F238E27FC236}">
                <a16:creationId xmlns:a16="http://schemas.microsoft.com/office/drawing/2014/main" id="{FAA7D859-7445-443E-8DAD-C39DF43E0CDE}"/>
              </a:ext>
            </a:extLst>
          </p:cNvPr>
          <p:cNvSpPr>
            <a:spLocks noGrp="1"/>
          </p:cNvSpPr>
          <p:nvPr>
            <p:ph type="ftr" sz="quarter" idx="11"/>
          </p:nvPr>
        </p:nvSpPr>
        <p:spPr/>
        <p:txBody>
          <a:bodyPr/>
          <a:lstStyle/>
          <a:p>
            <a:r>
              <a:rPr lang="en-GB"/>
              <a:t>EMERGENCY PREPAREDNESS AND RESPONSE</a:t>
            </a:r>
          </a:p>
        </p:txBody>
      </p:sp>
      <p:sp>
        <p:nvSpPr>
          <p:cNvPr id="8" name="Slide Number Placeholder 7">
            <a:extLst>
              <a:ext uri="{FF2B5EF4-FFF2-40B4-BE49-F238E27FC236}">
                <a16:creationId xmlns:a16="http://schemas.microsoft.com/office/drawing/2014/main" id="{CD6A0566-6B67-4D19-A110-6DBD176FBCC8}"/>
              </a:ext>
            </a:extLst>
          </p:cNvPr>
          <p:cNvSpPr>
            <a:spLocks noGrp="1"/>
          </p:cNvSpPr>
          <p:nvPr>
            <p:ph type="sldNum" sz="quarter" idx="12"/>
          </p:nvPr>
        </p:nvSpPr>
        <p:spPr/>
        <p:txBody>
          <a:bodyPr/>
          <a:lstStyle/>
          <a:p>
            <a:fld id="{1A91ABBD-BE70-492B-BBD8-7AF5442A9E89}" type="slidenum">
              <a:rPr lang="en-GB" smtClean="0"/>
              <a:t>23</a:t>
            </a:fld>
            <a:endParaRPr lang="en-GB"/>
          </a:p>
        </p:txBody>
      </p:sp>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1669756" y="1532351"/>
            <a:ext cx="2101935" cy="1360713"/>
          </a:xfrm>
          <a:prstGeom prst="rect">
            <a:avLst/>
          </a:prstGeom>
          <a:solidFill>
            <a:schemeClr val="bg1"/>
          </a:solidFill>
          <a:ln>
            <a:solidFill>
              <a:schemeClr val="tx1"/>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914377" fontAlgn="base">
              <a:spcBef>
                <a:spcPct val="0"/>
              </a:spcBef>
              <a:spcAft>
                <a:spcPct val="0"/>
              </a:spcAft>
            </a:pPr>
            <a:r>
              <a:rPr lang="en-US" sz="2000" b="1" dirty="0">
                <a:solidFill>
                  <a:schemeClr val="accent1"/>
                </a:solidFill>
                <a:latin typeface="Arial" pitchFamily="34" charset="0"/>
                <a:cs typeface="Arial" pitchFamily="34" charset="0"/>
              </a:rPr>
              <a:t>Emergency Response Team</a:t>
            </a:r>
          </a:p>
        </p:txBody>
      </p:sp>
      <p:sp>
        <p:nvSpPr>
          <p:cNvPr id="6" name="Rectangle 5"/>
          <p:cNvSpPr/>
          <p:nvPr/>
        </p:nvSpPr>
        <p:spPr bwMode="auto">
          <a:xfrm>
            <a:off x="4839478" y="1532351"/>
            <a:ext cx="2286000" cy="1360716"/>
          </a:xfrm>
          <a:prstGeom prst="rect">
            <a:avLst/>
          </a:prstGeom>
          <a:solidFill>
            <a:schemeClr val="bg1"/>
          </a:solidFill>
          <a:ln>
            <a:solidFill>
              <a:schemeClr val="tx1"/>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914377" fontAlgn="base">
              <a:spcBef>
                <a:spcPct val="0"/>
              </a:spcBef>
              <a:spcAft>
                <a:spcPct val="0"/>
              </a:spcAft>
            </a:pPr>
            <a:r>
              <a:rPr lang="en-US" sz="1951" b="1" dirty="0">
                <a:solidFill>
                  <a:schemeClr val="accent1"/>
                </a:solidFill>
                <a:latin typeface="Arial" pitchFamily="34" charset="0"/>
                <a:cs typeface="Arial" pitchFamily="34" charset="0"/>
              </a:rPr>
              <a:t>Site Crisis Management Team</a:t>
            </a:r>
          </a:p>
          <a:p>
            <a:pPr algn="ctr" defTabSz="914377" fontAlgn="base">
              <a:spcBef>
                <a:spcPct val="0"/>
              </a:spcBef>
              <a:spcAft>
                <a:spcPct val="0"/>
              </a:spcAft>
            </a:pPr>
            <a:r>
              <a:rPr lang="en-US" sz="1051" dirty="0">
                <a:solidFill>
                  <a:schemeClr val="tx1"/>
                </a:solidFill>
                <a:latin typeface="Arial" pitchFamily="34" charset="0"/>
                <a:cs typeface="Arial" pitchFamily="34" charset="0"/>
              </a:rPr>
              <a:t>(site Emergency Operations Center)</a:t>
            </a:r>
          </a:p>
        </p:txBody>
      </p:sp>
      <p:sp>
        <p:nvSpPr>
          <p:cNvPr id="7" name="Rectangle 6"/>
          <p:cNvSpPr/>
          <p:nvPr/>
        </p:nvSpPr>
        <p:spPr bwMode="auto">
          <a:xfrm>
            <a:off x="8202176" y="1532351"/>
            <a:ext cx="2123703" cy="1325089"/>
          </a:xfrm>
          <a:prstGeom prst="rect">
            <a:avLst/>
          </a:prstGeom>
          <a:solidFill>
            <a:schemeClr val="bg1"/>
          </a:solidFill>
          <a:ln>
            <a:solidFill>
              <a:schemeClr val="tx1"/>
            </a:solidFill>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0" tIns="0" rIns="0" bIns="0" numCol="1" rtlCol="0" anchor="ctr" anchorCtr="0" compatLnSpc="1">
            <a:prstTxWarp prst="textNoShape">
              <a:avLst/>
            </a:prstTxWarp>
          </a:bodyPr>
          <a:lstStyle/>
          <a:p>
            <a:pPr algn="ctr" defTabSz="914377" fontAlgn="base">
              <a:spcBef>
                <a:spcPct val="0"/>
              </a:spcBef>
              <a:spcAft>
                <a:spcPct val="0"/>
              </a:spcAft>
            </a:pPr>
            <a:r>
              <a:rPr lang="en-US" sz="2000" b="1" dirty="0">
                <a:solidFill>
                  <a:schemeClr val="accent1"/>
                </a:solidFill>
                <a:latin typeface="Arial" pitchFamily="34" charset="0"/>
                <a:cs typeface="Arial" pitchFamily="34" charset="0"/>
              </a:rPr>
              <a:t>Corp Crisis Management Team</a:t>
            </a:r>
          </a:p>
        </p:txBody>
      </p:sp>
      <p:sp>
        <p:nvSpPr>
          <p:cNvPr id="8" name="Up-Down Arrow 7"/>
          <p:cNvSpPr/>
          <p:nvPr/>
        </p:nvSpPr>
        <p:spPr bwMode="auto">
          <a:xfrm rot="5400000">
            <a:off x="4050639" y="1660366"/>
            <a:ext cx="484632" cy="990600"/>
          </a:xfrm>
          <a:prstGeom prst="upDownArrow">
            <a:avLst/>
          </a:prstGeom>
          <a:solidFill>
            <a:schemeClr val="accent6">
              <a:lumMod val="75000"/>
            </a:schemeClr>
          </a:solidFill>
          <a:ln w="19050" cap="flat" cmpd="sng" algn="ctr">
            <a:solidFill>
              <a:schemeClr val="tx1"/>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914377" fontAlgn="base">
              <a:spcBef>
                <a:spcPct val="0"/>
              </a:spcBef>
              <a:spcAft>
                <a:spcPct val="0"/>
              </a:spcAft>
            </a:pPr>
            <a:endParaRPr lang="en-US" b="1" dirty="0">
              <a:solidFill>
                <a:srgbClr val="000000"/>
              </a:solidFill>
              <a:latin typeface="Arial" charset="0"/>
            </a:endParaRPr>
          </a:p>
        </p:txBody>
      </p:sp>
      <p:sp>
        <p:nvSpPr>
          <p:cNvPr id="9" name="Up-Down Arrow 8"/>
          <p:cNvSpPr/>
          <p:nvPr/>
        </p:nvSpPr>
        <p:spPr bwMode="auto">
          <a:xfrm rot="5400000">
            <a:off x="7416562" y="1660368"/>
            <a:ext cx="484632" cy="990599"/>
          </a:xfrm>
          <a:prstGeom prst="upDownArrow">
            <a:avLst/>
          </a:prstGeom>
          <a:solidFill>
            <a:schemeClr val="accent6">
              <a:lumMod val="75000"/>
            </a:schemeClr>
          </a:solidFill>
          <a:ln w="19050" cap="flat" cmpd="sng" algn="ctr">
            <a:solidFill>
              <a:schemeClr val="tx1"/>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914377" fontAlgn="base">
              <a:spcBef>
                <a:spcPct val="0"/>
              </a:spcBef>
              <a:spcAft>
                <a:spcPct val="0"/>
              </a:spcAft>
            </a:pPr>
            <a:endParaRPr lang="en-US" b="1" dirty="0">
              <a:solidFill>
                <a:srgbClr val="000000"/>
              </a:solidFill>
              <a:latin typeface="Arial" charset="0"/>
            </a:endParaRPr>
          </a:p>
        </p:txBody>
      </p:sp>
      <p:sp>
        <p:nvSpPr>
          <p:cNvPr id="10" name="TextBox 9"/>
          <p:cNvSpPr txBox="1"/>
          <p:nvPr/>
        </p:nvSpPr>
        <p:spPr>
          <a:xfrm>
            <a:off x="7125990" y="1684750"/>
            <a:ext cx="1219200" cy="246221"/>
          </a:xfrm>
          <a:prstGeom prst="rect">
            <a:avLst/>
          </a:prstGeom>
          <a:noFill/>
        </p:spPr>
        <p:txBody>
          <a:bodyPr wrap="square" rtlCol="0">
            <a:spAutoFit/>
          </a:bodyPr>
          <a:lstStyle/>
          <a:p>
            <a:r>
              <a:rPr lang="en-US" sz="1000" dirty="0">
                <a:latin typeface="Arial" pitchFamily="34" charset="0"/>
                <a:cs typeface="Arial" pitchFamily="34" charset="0"/>
              </a:rPr>
              <a:t>Communication</a:t>
            </a:r>
          </a:p>
        </p:txBody>
      </p:sp>
      <p:sp>
        <p:nvSpPr>
          <p:cNvPr id="11" name="TextBox 10"/>
          <p:cNvSpPr txBox="1"/>
          <p:nvPr/>
        </p:nvSpPr>
        <p:spPr>
          <a:xfrm>
            <a:off x="3773190" y="1684751"/>
            <a:ext cx="1072730" cy="246221"/>
          </a:xfrm>
          <a:prstGeom prst="rect">
            <a:avLst/>
          </a:prstGeom>
          <a:noFill/>
        </p:spPr>
        <p:txBody>
          <a:bodyPr wrap="none" rtlCol="0">
            <a:spAutoFit/>
          </a:bodyPr>
          <a:lstStyle/>
          <a:p>
            <a:r>
              <a:rPr lang="en-US" sz="1000" dirty="0">
                <a:latin typeface="Arial" pitchFamily="34" charset="0"/>
                <a:cs typeface="Arial" pitchFamily="34" charset="0"/>
              </a:rPr>
              <a:t>Communication</a:t>
            </a:r>
          </a:p>
        </p:txBody>
      </p:sp>
      <p:sp>
        <p:nvSpPr>
          <p:cNvPr id="12" name="TextBox 11"/>
          <p:cNvSpPr txBox="1"/>
          <p:nvPr/>
        </p:nvSpPr>
        <p:spPr>
          <a:xfrm>
            <a:off x="8020829" y="2940568"/>
            <a:ext cx="2337499" cy="2308324"/>
          </a:xfrm>
          <a:prstGeom prst="rect">
            <a:avLst/>
          </a:prstGeom>
          <a:noFill/>
        </p:spPr>
        <p:txBody>
          <a:bodyPr wrap="square" rtlCol="0">
            <a:spAutoFit/>
          </a:bodyPr>
          <a:lstStyle/>
          <a:p>
            <a:pPr algn="l"/>
            <a:endParaRPr lang="en-US" sz="1200" dirty="0">
              <a:latin typeface="Arial" pitchFamily="34" charset="0"/>
              <a:cs typeface="Arial" pitchFamily="34" charset="0"/>
            </a:endParaRPr>
          </a:p>
          <a:p>
            <a:pPr algn="l"/>
            <a:r>
              <a:rPr lang="en-US" sz="1200" b="1" dirty="0">
                <a:solidFill>
                  <a:schemeClr val="accent6">
                    <a:lumMod val="75000"/>
                  </a:schemeClr>
                </a:solidFill>
                <a:latin typeface="Arial" pitchFamily="34" charset="0"/>
                <a:cs typeface="Arial" pitchFamily="34" charset="0"/>
              </a:rPr>
              <a:t>Corp Crisis Leader </a:t>
            </a:r>
            <a:r>
              <a:rPr lang="en-US" sz="1200" dirty="0">
                <a:latin typeface="Arial" pitchFamily="34" charset="0"/>
                <a:cs typeface="Arial" pitchFamily="34" charset="0"/>
              </a:rPr>
              <a:t>– Maintains</a:t>
            </a:r>
          </a:p>
          <a:p>
            <a:pPr algn="l"/>
            <a:r>
              <a:rPr lang="en-US" sz="1200" dirty="0">
                <a:latin typeface="Arial" pitchFamily="34" charset="0"/>
                <a:cs typeface="Arial" pitchFamily="34" charset="0"/>
              </a:rPr>
              <a:t>primary contact with the facility CMT leader</a:t>
            </a:r>
          </a:p>
          <a:p>
            <a:pPr algn="l"/>
            <a:endParaRPr lang="en-US" sz="1200" dirty="0">
              <a:latin typeface="Arial" pitchFamily="34" charset="0"/>
              <a:cs typeface="Arial" pitchFamily="34" charset="0"/>
            </a:endParaRPr>
          </a:p>
          <a:p>
            <a:pPr algn="l"/>
            <a:endParaRPr lang="en-US" sz="1200" dirty="0">
              <a:latin typeface="Arial" pitchFamily="34" charset="0"/>
              <a:cs typeface="Arial" pitchFamily="34" charset="0"/>
            </a:endParaRPr>
          </a:p>
          <a:p>
            <a:pPr algn="l"/>
            <a:r>
              <a:rPr lang="en-US" sz="1000" b="1" dirty="0">
                <a:latin typeface="Arial" pitchFamily="34" charset="0"/>
                <a:cs typeface="Arial" pitchFamily="34" charset="0"/>
              </a:rPr>
              <a:t>Assesses broad company impacts,</a:t>
            </a:r>
          </a:p>
          <a:p>
            <a:pPr algn="l"/>
            <a:r>
              <a:rPr lang="en-US" sz="1000" b="1" dirty="0">
                <a:latin typeface="Arial" pitchFamily="34" charset="0"/>
                <a:cs typeface="Arial" pitchFamily="34" charset="0"/>
              </a:rPr>
              <a:t>significant media communication, </a:t>
            </a:r>
          </a:p>
          <a:p>
            <a:pPr algn="l"/>
            <a:r>
              <a:rPr lang="en-US" sz="1000" b="1" dirty="0">
                <a:latin typeface="Arial" pitchFamily="34" charset="0"/>
                <a:cs typeface="Arial" pitchFamily="34" charset="0"/>
              </a:rPr>
              <a:t>Companywide communications,</a:t>
            </a:r>
          </a:p>
          <a:p>
            <a:pPr>
              <a:tabLst>
                <a:tab pos="800080" algn="l"/>
              </a:tabLst>
            </a:pPr>
            <a:r>
              <a:rPr lang="en-US" sz="1000" b="1" dirty="0">
                <a:latin typeface="Arial" pitchFamily="34" charset="0"/>
                <a:cs typeface="Arial" pitchFamily="34" charset="0"/>
              </a:rPr>
              <a:t>implements contingencies, </a:t>
            </a:r>
            <a:r>
              <a:rPr lang="en-US" sz="1000" b="1" u="sng" dirty="0">
                <a:latin typeface="Arial" pitchFamily="34" charset="0"/>
                <a:cs typeface="Arial" pitchFamily="34" charset="0"/>
              </a:rPr>
              <a:t>maintains contact with Incident Commander	</a:t>
            </a:r>
          </a:p>
        </p:txBody>
      </p:sp>
      <p:sp>
        <p:nvSpPr>
          <p:cNvPr id="13" name="TextBox 12"/>
          <p:cNvSpPr txBox="1"/>
          <p:nvPr/>
        </p:nvSpPr>
        <p:spPr>
          <a:xfrm>
            <a:off x="1538427" y="2940568"/>
            <a:ext cx="2483892" cy="1815882"/>
          </a:xfrm>
          <a:prstGeom prst="rect">
            <a:avLst/>
          </a:prstGeom>
          <a:noFill/>
        </p:spPr>
        <p:txBody>
          <a:bodyPr wrap="square" rtlCol="0">
            <a:spAutoFit/>
          </a:bodyPr>
          <a:lstStyle/>
          <a:p>
            <a:pPr algn="l"/>
            <a:endParaRPr lang="en-US" sz="1200" dirty="0">
              <a:latin typeface="Arial" pitchFamily="34" charset="0"/>
              <a:cs typeface="Arial" pitchFamily="34" charset="0"/>
            </a:endParaRPr>
          </a:p>
          <a:p>
            <a:pPr algn="l"/>
            <a:r>
              <a:rPr lang="en-US" sz="1200" dirty="0">
                <a:latin typeface="Arial" pitchFamily="34" charset="0"/>
                <a:cs typeface="Arial" pitchFamily="34" charset="0"/>
              </a:rPr>
              <a:t>On-scene coordination led by a scene leader – established by  </a:t>
            </a:r>
            <a:r>
              <a:rPr lang="en-US" sz="1200" b="1" dirty="0">
                <a:solidFill>
                  <a:schemeClr val="accent6">
                    <a:lumMod val="75000"/>
                  </a:schemeClr>
                </a:solidFill>
                <a:latin typeface="Arial" pitchFamily="34" charset="0"/>
                <a:cs typeface="Arial" pitchFamily="34" charset="0"/>
              </a:rPr>
              <a:t>“Incident Commander”</a:t>
            </a:r>
          </a:p>
          <a:p>
            <a:pPr algn="l"/>
            <a:endParaRPr lang="en-US" sz="1200" dirty="0">
              <a:latin typeface="Arial" pitchFamily="34" charset="0"/>
              <a:cs typeface="Arial" pitchFamily="34" charset="0"/>
            </a:endParaRPr>
          </a:p>
          <a:p>
            <a:pPr algn="l"/>
            <a:endParaRPr lang="en-US" sz="1200" dirty="0">
              <a:latin typeface="Arial" pitchFamily="34" charset="0"/>
              <a:cs typeface="Arial" pitchFamily="34" charset="0"/>
            </a:endParaRPr>
          </a:p>
          <a:p>
            <a:pPr>
              <a:tabLst>
                <a:tab pos="1946226" algn="l"/>
              </a:tabLst>
            </a:pPr>
            <a:r>
              <a:rPr lang="en-US" sz="1000" b="1" dirty="0">
                <a:latin typeface="Arial" pitchFamily="34" charset="0"/>
                <a:cs typeface="Arial" pitchFamily="34" charset="0"/>
              </a:rPr>
              <a:t>Deals with evacuations, fire fighting, responders, safety zones,  </a:t>
            </a:r>
            <a:r>
              <a:rPr lang="en-US" sz="1000" b="1" u="sng" dirty="0">
                <a:latin typeface="Arial" pitchFamily="34" charset="0"/>
                <a:cs typeface="Arial" pitchFamily="34" charset="0"/>
              </a:rPr>
              <a:t>activates site Crisis Management  Team	</a:t>
            </a:r>
          </a:p>
          <a:p>
            <a:pPr>
              <a:tabLst>
                <a:tab pos="1946226" algn="l"/>
              </a:tabLst>
            </a:pPr>
            <a:r>
              <a:rPr lang="en-US" sz="1000" b="1" dirty="0">
                <a:latin typeface="Arial" pitchFamily="34" charset="0"/>
                <a:cs typeface="Arial" pitchFamily="34" charset="0"/>
              </a:rPr>
              <a:t> </a:t>
            </a:r>
            <a:endParaRPr lang="en-US" sz="1000" dirty="0">
              <a:solidFill>
                <a:srgbClr val="FF0000"/>
              </a:solidFill>
              <a:latin typeface="Arial" pitchFamily="34" charset="0"/>
              <a:cs typeface="Arial" pitchFamily="34" charset="0"/>
            </a:endParaRPr>
          </a:p>
        </p:txBody>
      </p:sp>
      <p:sp>
        <p:nvSpPr>
          <p:cNvPr id="14" name="TextBox 13"/>
          <p:cNvSpPr txBox="1"/>
          <p:nvPr/>
        </p:nvSpPr>
        <p:spPr>
          <a:xfrm>
            <a:off x="4687078" y="2940568"/>
            <a:ext cx="2743200" cy="2123658"/>
          </a:xfrm>
          <a:prstGeom prst="rect">
            <a:avLst/>
          </a:prstGeom>
          <a:noFill/>
        </p:spPr>
        <p:txBody>
          <a:bodyPr wrap="square" rtlCol="0">
            <a:spAutoFit/>
          </a:bodyPr>
          <a:lstStyle/>
          <a:p>
            <a:pPr algn="l"/>
            <a:endParaRPr lang="en-US" sz="1200" dirty="0">
              <a:latin typeface="Arial" pitchFamily="34" charset="0"/>
              <a:cs typeface="Arial" pitchFamily="34" charset="0"/>
            </a:endParaRPr>
          </a:p>
          <a:p>
            <a:pPr algn="l"/>
            <a:r>
              <a:rPr lang="en-US" sz="1200" dirty="0">
                <a:latin typeface="Arial" pitchFamily="34" charset="0"/>
                <a:cs typeface="Arial" pitchFamily="34" charset="0"/>
              </a:rPr>
              <a:t>A pre-determined  </a:t>
            </a:r>
            <a:r>
              <a:rPr lang="en-US" sz="1200" b="1" dirty="0">
                <a:solidFill>
                  <a:schemeClr val="accent6">
                    <a:lumMod val="75000"/>
                  </a:schemeClr>
                </a:solidFill>
                <a:latin typeface="Arial" pitchFamily="34" charset="0"/>
                <a:cs typeface="Arial" pitchFamily="34" charset="0"/>
              </a:rPr>
              <a:t>“CMT Leader” </a:t>
            </a:r>
          </a:p>
          <a:p>
            <a:pPr algn="l"/>
            <a:r>
              <a:rPr lang="en-US" sz="1200" dirty="0">
                <a:latin typeface="Arial" pitchFamily="34" charset="0"/>
                <a:cs typeface="Arial" pitchFamily="34" charset="0"/>
              </a:rPr>
              <a:t>becomes the manager of the overall event as it escalates</a:t>
            </a:r>
          </a:p>
          <a:p>
            <a:pPr algn="l"/>
            <a:endParaRPr lang="en-US" sz="1200" dirty="0">
              <a:latin typeface="Arial" pitchFamily="34" charset="0"/>
              <a:cs typeface="Arial" pitchFamily="34" charset="0"/>
            </a:endParaRPr>
          </a:p>
          <a:p>
            <a:pPr algn="l"/>
            <a:endParaRPr lang="en-US" sz="1200" dirty="0">
              <a:latin typeface="Arial" pitchFamily="34" charset="0"/>
              <a:cs typeface="Arial" pitchFamily="34" charset="0"/>
            </a:endParaRPr>
          </a:p>
          <a:p>
            <a:pPr>
              <a:tabLst>
                <a:tab pos="1489037" algn="l"/>
              </a:tabLst>
            </a:pPr>
            <a:r>
              <a:rPr lang="en-US" sz="1000" b="1" dirty="0">
                <a:latin typeface="Arial" pitchFamily="34" charset="0"/>
                <a:cs typeface="Arial" pitchFamily="34" charset="0"/>
              </a:rPr>
              <a:t>Considers broad site impacts, off-site impacts, sustained supplies, manages media, considers agency notifications, deals with logistics, must  </a:t>
            </a:r>
            <a:r>
              <a:rPr lang="en-US" sz="1000" b="1" u="sng" dirty="0">
                <a:latin typeface="Arial" pitchFamily="34" charset="0"/>
                <a:cs typeface="Arial" pitchFamily="34" charset="0"/>
              </a:rPr>
              <a:t>notify BU Crisis Management  Leader	</a:t>
            </a:r>
            <a:r>
              <a:rPr lang="en-US" sz="1000" b="1" dirty="0">
                <a:latin typeface="Arial" pitchFamily="34" charset="0"/>
                <a:cs typeface="Arial" pitchFamily="34" charset="0"/>
              </a:rPr>
              <a:t> </a:t>
            </a:r>
          </a:p>
          <a:p>
            <a:pPr>
              <a:tabLst>
                <a:tab pos="1489037" algn="l"/>
              </a:tabLst>
            </a:pPr>
            <a:endParaRPr lang="en-US" sz="1000" b="1" dirty="0">
              <a:latin typeface="Arial" pitchFamily="34" charset="0"/>
              <a:cs typeface="Arial" pitchFamily="34" charset="0"/>
            </a:endParaRPr>
          </a:p>
        </p:txBody>
      </p:sp>
      <p:sp>
        <p:nvSpPr>
          <p:cNvPr id="17" name="TextBox 16"/>
          <p:cNvSpPr txBox="1"/>
          <p:nvPr/>
        </p:nvSpPr>
        <p:spPr>
          <a:xfrm>
            <a:off x="1586232" y="5492966"/>
            <a:ext cx="2173993" cy="523220"/>
          </a:xfrm>
          <a:prstGeom prst="rect">
            <a:avLst/>
          </a:prstGeom>
          <a:noFill/>
        </p:spPr>
        <p:txBody>
          <a:bodyPr wrap="none" rtlCol="0">
            <a:spAutoFit/>
          </a:bodyPr>
          <a:lstStyle/>
          <a:p>
            <a:r>
              <a:rPr lang="en-US" sz="1400" dirty="0">
                <a:latin typeface="Arial" pitchFamily="34" charset="0"/>
                <a:cs typeface="Arial" pitchFamily="34" charset="0"/>
              </a:rPr>
              <a:t>Primary focus on safety </a:t>
            </a:r>
          </a:p>
          <a:p>
            <a:r>
              <a:rPr lang="en-US" sz="1400" dirty="0">
                <a:latin typeface="Arial" pitchFamily="34" charset="0"/>
                <a:cs typeface="Arial" pitchFamily="34" charset="0"/>
              </a:rPr>
              <a:t>and incident containment</a:t>
            </a:r>
          </a:p>
        </p:txBody>
      </p:sp>
      <p:sp>
        <p:nvSpPr>
          <p:cNvPr id="18" name="TextBox 17"/>
          <p:cNvSpPr txBox="1"/>
          <p:nvPr/>
        </p:nvSpPr>
        <p:spPr>
          <a:xfrm>
            <a:off x="4687078" y="5502654"/>
            <a:ext cx="2403222" cy="738664"/>
          </a:xfrm>
          <a:prstGeom prst="rect">
            <a:avLst/>
          </a:prstGeom>
          <a:noFill/>
        </p:spPr>
        <p:txBody>
          <a:bodyPr wrap="none" rtlCol="0">
            <a:spAutoFit/>
          </a:bodyPr>
          <a:lstStyle/>
          <a:p>
            <a:r>
              <a:rPr lang="en-US" sz="1400" dirty="0">
                <a:latin typeface="Arial" pitchFamily="34" charset="0"/>
                <a:cs typeface="Arial" pitchFamily="34" charset="0"/>
              </a:rPr>
              <a:t>Primary focus on impact of  </a:t>
            </a:r>
          </a:p>
          <a:p>
            <a:r>
              <a:rPr lang="en-US" sz="1400" dirty="0">
                <a:latin typeface="Arial" pitchFamily="34" charset="0"/>
                <a:cs typeface="Arial" pitchFamily="34" charset="0"/>
              </a:rPr>
              <a:t>event that could last</a:t>
            </a:r>
          </a:p>
          <a:p>
            <a:r>
              <a:rPr lang="en-US" sz="1400" dirty="0">
                <a:latin typeface="Arial" pitchFamily="34" charset="0"/>
                <a:cs typeface="Arial" pitchFamily="34" charset="0"/>
              </a:rPr>
              <a:t>several days</a:t>
            </a:r>
          </a:p>
        </p:txBody>
      </p:sp>
      <p:sp>
        <p:nvSpPr>
          <p:cNvPr id="19" name="TextBox 18"/>
          <p:cNvSpPr txBox="1"/>
          <p:nvPr/>
        </p:nvSpPr>
        <p:spPr>
          <a:xfrm>
            <a:off x="8020829" y="5444213"/>
            <a:ext cx="2472152" cy="738664"/>
          </a:xfrm>
          <a:prstGeom prst="rect">
            <a:avLst/>
          </a:prstGeom>
          <a:noFill/>
        </p:spPr>
        <p:txBody>
          <a:bodyPr wrap="none" rtlCol="0">
            <a:spAutoFit/>
          </a:bodyPr>
          <a:lstStyle/>
          <a:p>
            <a:r>
              <a:rPr lang="en-US" sz="1400" dirty="0">
                <a:latin typeface="Arial" pitchFamily="34" charset="0"/>
                <a:cs typeface="Arial" pitchFamily="34" charset="0"/>
              </a:rPr>
              <a:t>Primary focus on </a:t>
            </a:r>
          </a:p>
          <a:p>
            <a:r>
              <a:rPr lang="en-US" sz="1400" dirty="0">
                <a:latin typeface="Arial" pitchFamily="34" charset="0"/>
                <a:cs typeface="Arial" pitchFamily="34" charset="0"/>
              </a:rPr>
              <a:t>stakeholders, broad impacts,</a:t>
            </a:r>
          </a:p>
          <a:p>
            <a:r>
              <a:rPr lang="en-US" sz="1400" dirty="0">
                <a:latin typeface="Arial" pitchFamily="34" charset="0"/>
                <a:cs typeface="Arial" pitchFamily="34" charset="0"/>
              </a:rPr>
              <a:t>and business continuity </a:t>
            </a:r>
          </a:p>
        </p:txBody>
      </p:sp>
      <p:sp>
        <p:nvSpPr>
          <p:cNvPr id="2" name="Title 1">
            <a:extLst>
              <a:ext uri="{FF2B5EF4-FFF2-40B4-BE49-F238E27FC236}">
                <a16:creationId xmlns:a16="http://schemas.microsoft.com/office/drawing/2014/main" id="{76889E32-3BD9-40A5-A69C-EB1BF9EC0E91}"/>
              </a:ext>
            </a:extLst>
          </p:cNvPr>
          <p:cNvSpPr>
            <a:spLocks noGrp="1"/>
          </p:cNvSpPr>
          <p:nvPr>
            <p:ph type="title"/>
          </p:nvPr>
        </p:nvSpPr>
        <p:spPr/>
        <p:txBody>
          <a:bodyPr/>
          <a:lstStyle/>
          <a:p>
            <a:r>
              <a:rPr lang="en-GB" dirty="0"/>
              <a:t>Example: ICS Major Crisis</a:t>
            </a:r>
          </a:p>
        </p:txBody>
      </p:sp>
      <p:sp>
        <p:nvSpPr>
          <p:cNvPr id="3" name="Footer Placeholder 2">
            <a:extLst>
              <a:ext uri="{FF2B5EF4-FFF2-40B4-BE49-F238E27FC236}">
                <a16:creationId xmlns:a16="http://schemas.microsoft.com/office/drawing/2014/main" id="{6BF47FD1-F6D1-493A-8D7F-B27D05C01482}"/>
              </a:ext>
            </a:extLst>
          </p:cNvPr>
          <p:cNvSpPr>
            <a:spLocks noGrp="1"/>
          </p:cNvSpPr>
          <p:nvPr>
            <p:ph type="ftr" sz="quarter" idx="11"/>
          </p:nvPr>
        </p:nvSpPr>
        <p:spPr/>
        <p:txBody>
          <a:bodyPr/>
          <a:lstStyle/>
          <a:p>
            <a:r>
              <a:rPr lang="en-GB"/>
              <a:t>EMERGENCY PREPAREDNESS AND RESPONSE</a:t>
            </a:r>
          </a:p>
        </p:txBody>
      </p:sp>
      <p:sp>
        <p:nvSpPr>
          <p:cNvPr id="16" name="Slide Number Placeholder 15">
            <a:extLst>
              <a:ext uri="{FF2B5EF4-FFF2-40B4-BE49-F238E27FC236}">
                <a16:creationId xmlns:a16="http://schemas.microsoft.com/office/drawing/2014/main" id="{85E2FEFE-78E5-445E-AD4A-41853F72B8EB}"/>
              </a:ext>
            </a:extLst>
          </p:cNvPr>
          <p:cNvSpPr>
            <a:spLocks noGrp="1"/>
          </p:cNvSpPr>
          <p:nvPr>
            <p:ph type="sldNum" sz="quarter" idx="12"/>
          </p:nvPr>
        </p:nvSpPr>
        <p:spPr/>
        <p:txBody>
          <a:bodyPr/>
          <a:lstStyle/>
          <a:p>
            <a:fld id="{1A91ABBD-BE70-492B-BBD8-7AF5442A9E89}" type="slidenum">
              <a:rPr lang="en-GB" smtClean="0"/>
              <a:t>24</a:t>
            </a:fld>
            <a:endParaRPr lang="en-GB"/>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0759258-C124-48CA-8ADA-0CAD930D995D}"/>
              </a:ext>
            </a:extLst>
          </p:cNvPr>
          <p:cNvSpPr txBox="1"/>
          <p:nvPr/>
        </p:nvSpPr>
        <p:spPr>
          <a:xfrm>
            <a:off x="251945" y="458359"/>
            <a:ext cx="7248697" cy="830997"/>
          </a:xfrm>
          <a:prstGeom prst="rect">
            <a:avLst/>
          </a:prstGeom>
          <a:noFill/>
        </p:spPr>
        <p:txBody>
          <a:bodyPr wrap="square" rtlCol="0">
            <a:spAutoFit/>
          </a:bodyPr>
          <a:lstStyle/>
          <a:p>
            <a:r>
              <a:rPr lang="en-US" sz="2400" dirty="0"/>
              <a:t>Example Crisis Management Team:</a:t>
            </a:r>
          </a:p>
          <a:p>
            <a:endParaRPr lang="en-US" sz="2400" dirty="0"/>
          </a:p>
        </p:txBody>
      </p:sp>
      <p:pic>
        <p:nvPicPr>
          <p:cNvPr id="6" name="Picture 5">
            <a:extLst>
              <a:ext uri="{FF2B5EF4-FFF2-40B4-BE49-F238E27FC236}">
                <a16:creationId xmlns:a16="http://schemas.microsoft.com/office/drawing/2014/main" id="{434F6F86-F174-4E4C-A830-909A0972AA8E}"/>
              </a:ext>
            </a:extLst>
          </p:cNvPr>
          <p:cNvPicPr>
            <a:picLocks noChangeAspect="1"/>
          </p:cNvPicPr>
          <p:nvPr/>
        </p:nvPicPr>
        <p:blipFill>
          <a:blip r:embed="rId2"/>
          <a:stretch>
            <a:fillRect/>
          </a:stretch>
        </p:blipFill>
        <p:spPr>
          <a:xfrm>
            <a:off x="1" y="1320133"/>
            <a:ext cx="6293009" cy="4853016"/>
          </a:xfrm>
          <a:prstGeom prst="rect">
            <a:avLst/>
          </a:prstGeom>
        </p:spPr>
      </p:pic>
      <p:sp>
        <p:nvSpPr>
          <p:cNvPr id="7" name="TextBox 6">
            <a:extLst>
              <a:ext uri="{FF2B5EF4-FFF2-40B4-BE49-F238E27FC236}">
                <a16:creationId xmlns:a16="http://schemas.microsoft.com/office/drawing/2014/main" id="{3B2BCA39-24CC-41EC-A2BB-E9BFDD35872F}"/>
              </a:ext>
            </a:extLst>
          </p:cNvPr>
          <p:cNvSpPr txBox="1"/>
          <p:nvPr/>
        </p:nvSpPr>
        <p:spPr>
          <a:xfrm>
            <a:off x="7161049" y="2192557"/>
            <a:ext cx="3951889" cy="2308324"/>
          </a:xfrm>
          <a:prstGeom prst="rect">
            <a:avLst/>
          </a:prstGeom>
          <a:noFill/>
        </p:spPr>
        <p:txBody>
          <a:bodyPr wrap="square" rtlCol="0">
            <a:spAutoFit/>
          </a:bodyPr>
          <a:lstStyle/>
          <a:p>
            <a:r>
              <a:rPr lang="en-US" sz="2400" dirty="0"/>
              <a:t>Each member of Team should have specific roles and responsibilities defined, including any tools or templates to support their responsibilities </a:t>
            </a:r>
          </a:p>
        </p:txBody>
      </p:sp>
      <p:sp>
        <p:nvSpPr>
          <p:cNvPr id="5" name="Footer Placeholder 4">
            <a:extLst>
              <a:ext uri="{FF2B5EF4-FFF2-40B4-BE49-F238E27FC236}">
                <a16:creationId xmlns:a16="http://schemas.microsoft.com/office/drawing/2014/main" id="{10B2E885-EB43-4CA1-AE5B-4091D628BC7A}"/>
              </a:ext>
            </a:extLst>
          </p:cNvPr>
          <p:cNvSpPr>
            <a:spLocks noGrp="1"/>
          </p:cNvSpPr>
          <p:nvPr>
            <p:ph type="ftr" sz="quarter" idx="11"/>
          </p:nvPr>
        </p:nvSpPr>
        <p:spPr/>
        <p:txBody>
          <a:bodyPr/>
          <a:lstStyle/>
          <a:p>
            <a:r>
              <a:rPr lang="en-GB"/>
              <a:t>EMERGENCY PREPAREDNESS AND RESPONSE</a:t>
            </a:r>
          </a:p>
        </p:txBody>
      </p:sp>
      <p:sp>
        <p:nvSpPr>
          <p:cNvPr id="8" name="Slide Number Placeholder 7">
            <a:extLst>
              <a:ext uri="{FF2B5EF4-FFF2-40B4-BE49-F238E27FC236}">
                <a16:creationId xmlns:a16="http://schemas.microsoft.com/office/drawing/2014/main" id="{48CF8DA8-658F-4A38-A5AF-2F8107E7C84C}"/>
              </a:ext>
            </a:extLst>
          </p:cNvPr>
          <p:cNvSpPr>
            <a:spLocks noGrp="1"/>
          </p:cNvSpPr>
          <p:nvPr>
            <p:ph type="sldNum" sz="quarter" idx="12"/>
          </p:nvPr>
        </p:nvSpPr>
        <p:spPr/>
        <p:txBody>
          <a:bodyPr/>
          <a:lstStyle/>
          <a:p>
            <a:fld id="{1A91ABBD-BE70-492B-BBD8-7AF5442A9E89}" type="slidenum">
              <a:rPr lang="en-GB" smtClean="0"/>
              <a:t>25</a:t>
            </a:fld>
            <a:endParaRPr lang="en-GB"/>
          </a:p>
        </p:txBody>
      </p:sp>
    </p:spTree>
    <p:extLst>
      <p:ext uri="{BB962C8B-B14F-4D97-AF65-F5344CB8AC3E}">
        <p14:creationId xmlns:p14="http://schemas.microsoft.com/office/powerpoint/2010/main" val="424513127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PSNARRATION" val="13,52655299,H:\MSOFFICE\POWERPNT\Training\Crisis Management\Crisis Management  Incident Command Structure Oct-22-2012  OLT - Rev 6_pptx\Media.ppcx"/>
</p:tagLst>
</file>

<file path=ppt/tags/tag2.xml><?xml version="1.0" encoding="utf-8"?>
<p:tagLst xmlns:a="http://schemas.openxmlformats.org/drawingml/2006/main" xmlns:r="http://schemas.openxmlformats.org/officeDocument/2006/relationships" xmlns:p="http://schemas.openxmlformats.org/presentationml/2006/main">
  <p:tag name="PPSNARRATION" val="12,52655299,H:\MSOFFICE\POWERPNT\Training\Crisis Management\Crisis Management  Incident Command Structure Oct-22-2012  OLT - Rev 6_pptx\Media.ppcx"/>
</p:tagLst>
</file>

<file path=ppt/theme/theme1.xml><?xml version="1.0" encoding="utf-8"?>
<a:theme xmlns:a="http://schemas.openxmlformats.org/drawingml/2006/main" name="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2555B8D2B3CF84E84137A6AB9B12CB0" ma:contentTypeVersion="15" ma:contentTypeDescription="Create a new document." ma:contentTypeScope="" ma:versionID="ce2b4c856daa4ca8fd53704741490673">
  <xsd:schema xmlns:xsd="http://www.w3.org/2001/XMLSchema" xmlns:xs="http://www.w3.org/2001/XMLSchema" xmlns:p="http://schemas.microsoft.com/office/2006/metadata/properties" xmlns:ns2="95a63e05-cc99-4830-ab51-9b59e76fcc47" xmlns:ns3="78c1c958-3137-4384-98aa-7cde4a92a0ad" targetNamespace="http://schemas.microsoft.com/office/2006/metadata/properties" ma:root="true" ma:fieldsID="ff97efa2120c18f50b90324a9616e9b6" ns2:_="" ns3:_="">
    <xsd:import namespace="95a63e05-cc99-4830-ab51-9b59e76fcc47"/>
    <xsd:import namespace="78c1c958-3137-4384-98aa-7cde4a92a0ad"/>
    <xsd:element name="properties">
      <xsd:complexType>
        <xsd:sequence>
          <xsd:element name="documentManagement">
            <xsd:complexType>
              <xsd:all>
                <xsd:element ref="ns2:TaxKeywordTaxHTField" minOccurs="0"/>
                <xsd:element ref="ns2:TaxCatchAll" minOccurs="0"/>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63e05-cc99-4830-ab51-9b59e76fcc47" elementFormDefault="qualified">
    <xsd:import namespace="http://schemas.microsoft.com/office/2006/documentManagement/types"/>
    <xsd:import namespace="http://schemas.microsoft.com/office/infopath/2007/PartnerControls"/>
    <xsd:element name="TaxKeywordTaxHTField" ma:index="9" nillable="true" ma:taxonomy="true" ma:internalName="TaxKeywordTaxHTField" ma:taxonomyFieldName="TaxKeyword" ma:displayName="Enterprise Keywords" ma:fieldId="{23f27201-bee3-471e-b2e7-b64fd8b7ca38}" ma:taxonomyMulti="true" ma:sspId="669a95d3-e58b-4f70-ab4d-06c410fb921e" ma:termSetId="00000000-0000-0000-0000-000000000000" ma:anchorId="00000000-0000-0000-0000-000000000000" ma:open="true" ma:isKeyword="true">
      <xsd:complexType>
        <xsd:sequence>
          <xsd:element ref="pc:Terms" minOccurs="0" maxOccurs="1"/>
        </xsd:sequence>
      </xsd:complexType>
    </xsd:element>
    <xsd:element name="TaxCatchAll" ma:index="10" nillable="true" ma:displayName="Taxonomy Catch All Column" ma:description="" ma:hidden="true" ma:list="{a31b71f5-1efe-4a6b-ab6b-efcac651cebe}" ma:internalName="TaxCatchAll" ma:showField="CatchAllData" ma:web="95a63e05-cc99-4830-ab51-9b59e76fcc47">
      <xsd:complexType>
        <xsd:complexContent>
          <xsd:extension base="dms:MultiChoiceLookup">
            <xsd:sequence>
              <xsd:element name="Value" type="dms:Lookup" maxOccurs="unbounded" minOccurs="0" nillable="true"/>
            </xsd:sequence>
          </xsd:extension>
        </xsd:complexContent>
      </xsd:complexType>
    </xsd:element>
    <xsd:element name="SharedWithUsers" ma:index="11"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description="" ma:internalName="SharedWithDetails" ma:readOnly="true">
      <xsd:simpleType>
        <xsd:restriction base="dms:Note">
          <xsd:maxLength value="255"/>
        </xsd:restriction>
      </xsd:simpleType>
    </xsd:element>
    <xsd:element name="LastSharedByUser" ma:index="13" nillable="true" ma:displayName="Last Shared By User" ma:description="" ma:internalName="LastSharedByUser" ma:readOnly="true">
      <xsd:simpleType>
        <xsd:restriction base="dms:Note">
          <xsd:maxLength value="255"/>
        </xsd:restriction>
      </xsd:simpleType>
    </xsd:element>
    <xsd:element name="LastSharedByTime" ma:index="14"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8c1c958-3137-4384-98aa-7cde4a92a0ad"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hidden="true" ma:internalName="MediaServiceDateTaken" ma:readOnly="true">
      <xsd:simpleType>
        <xsd:restriction base="dms:Text"/>
      </xsd:simpleType>
    </xsd:element>
    <xsd:element name="MediaServiceAutoTags" ma:index="18" nillable="true" ma:displayName="MediaServiceAutoTags" ma:internalName="MediaServiceAutoTags" ma:readOnly="true">
      <xsd:simpleType>
        <xsd:restriction base="dms:Text"/>
      </xsd:simpleType>
    </xsd:element>
    <xsd:element name="MediaServiceOCR" ma:index="19" nillable="true" ma:displayName="MediaServiceOCR"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KeywordTaxHTField xmlns="95a63e05-cc99-4830-ab51-9b59e76fcc47">
      <Terms xmlns="http://schemas.microsoft.com/office/infopath/2007/PartnerControls"/>
    </TaxKeywordTaxHTField>
    <TaxCatchAll xmlns="95a63e05-cc99-4830-ab51-9b59e76fcc47"/>
  </documentManagement>
</p:properties>
</file>

<file path=customXml/itemProps1.xml><?xml version="1.0" encoding="utf-8"?>
<ds:datastoreItem xmlns:ds="http://schemas.openxmlformats.org/officeDocument/2006/customXml" ds:itemID="{32EA1151-85B0-4F7C-B6EC-49154EB6C440}">
  <ds:schemaRefs>
    <ds:schemaRef ds:uri="http://schemas.microsoft.com/sharepoint/v3/contenttype/forms"/>
  </ds:schemaRefs>
</ds:datastoreItem>
</file>

<file path=customXml/itemProps2.xml><?xml version="1.0" encoding="utf-8"?>
<ds:datastoreItem xmlns:ds="http://schemas.openxmlformats.org/officeDocument/2006/customXml" ds:itemID="{E159DB32-3340-48AF-8C45-DF01B832A7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a63e05-cc99-4830-ab51-9b59e76fcc47"/>
    <ds:schemaRef ds:uri="78c1c958-3137-4384-98aa-7cde4a92a0a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66C957-C746-4E6E-9E7A-63276EE33073}">
  <ds:schemaRefs>
    <ds:schemaRef ds:uri="http://schemas.microsoft.com/office/2006/metadata/properties"/>
    <ds:schemaRef ds:uri="http://schemas.microsoft.com/office/infopath/2007/PartnerControls"/>
    <ds:schemaRef ds:uri="95a63e05-cc99-4830-ab51-9b59e76fcc47"/>
  </ds:schemaRefs>
</ds:datastoreItem>
</file>

<file path=docProps/app.xml><?xml version="1.0" encoding="utf-8"?>
<Properties xmlns="http://schemas.openxmlformats.org/officeDocument/2006/extended-properties" xmlns:vt="http://schemas.openxmlformats.org/officeDocument/2006/docPropsVTypes">
  <TotalTime>56</TotalTime>
  <Words>2198</Words>
  <Application>Microsoft Office PowerPoint</Application>
  <PresentationFormat>Widescreen</PresentationFormat>
  <Paragraphs>395</Paragraphs>
  <Slides>25</Slides>
  <Notes>14</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3" baseType="lpstr">
      <vt:lpstr>Calibri</vt:lpstr>
      <vt:lpstr>Wingdings</vt:lpstr>
      <vt:lpstr>Calibri Light</vt:lpstr>
      <vt:lpstr>Ubuntu Bold</vt:lpstr>
      <vt:lpstr>Arial Narrow</vt:lpstr>
      <vt:lpstr>Arial</vt:lpstr>
      <vt:lpstr>Office Theme</vt:lpstr>
      <vt:lpstr>Document</vt:lpstr>
      <vt:lpstr>PowerPoint Presentation</vt:lpstr>
      <vt:lpstr>SPEAKER</vt:lpstr>
      <vt:lpstr>AGENDA</vt:lpstr>
      <vt:lpstr>PowerPoint Presentation</vt:lpstr>
      <vt:lpstr>The Agenda and how it all ties together </vt:lpstr>
      <vt:lpstr>Questions from Self-Assessment Questionnaire</vt:lpstr>
      <vt:lpstr>PowerPoint Presentation</vt:lpstr>
      <vt:lpstr>Assessing and Planning for Emergency Response</vt:lpstr>
      <vt:lpstr>Assessing: What are your potential emergencies</vt:lpstr>
      <vt:lpstr>Assessing Emergency Risk</vt:lpstr>
      <vt:lpstr>Risk-Tools</vt:lpstr>
      <vt:lpstr>Planning</vt:lpstr>
      <vt:lpstr>PowerPoint Presentation</vt:lpstr>
      <vt:lpstr>Prevention </vt:lpstr>
      <vt:lpstr>Emergency Response</vt:lpstr>
      <vt:lpstr>PowerPoint Presentation</vt:lpstr>
      <vt:lpstr>Impact of Neighbors</vt:lpstr>
      <vt:lpstr>EXAMPLES</vt:lpstr>
      <vt:lpstr>Q&amp;A</vt:lpstr>
      <vt:lpstr>PowerPoint Presentation</vt:lpstr>
      <vt:lpstr>PowerPoint Presentation</vt:lpstr>
      <vt:lpstr>WHO RESPONDS VS. HOW TO THEY RESPOND?</vt:lpstr>
      <vt:lpstr>PowerPoint Presentation</vt:lpstr>
      <vt:lpstr>Example: ICS Major Crisis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Charles Eardley</dc:creator>
  <cp:lastModifiedBy>Charles Eardley</cp:lastModifiedBy>
  <cp:revision>1</cp:revision>
  <dcterms:created xsi:type="dcterms:W3CDTF">2019-06-14T13:12:19Z</dcterms:created>
  <dcterms:modified xsi:type="dcterms:W3CDTF">2019-06-27T11:33:35Z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0x010100D2555B8D2B3CF84E84137A6AB9B12CB0</vt:lpwstr>
  </property>
  <property fmtid="{D5CDD505-2E9C-101B-9397-08002B2CF9AE}" pid="3" name="TaxKeyword">
    <vt:lpwstr/>
  </property>
</Properties>
</file>