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5"/>
    <p:sldMasterId id="2147483700" r:id="rId6"/>
  </p:sldMasterIdLst>
  <p:notesMasterIdLst>
    <p:notesMasterId r:id="rId61"/>
  </p:notesMasterIdLst>
  <p:handoutMasterIdLst>
    <p:handoutMasterId r:id="rId62"/>
  </p:handoutMasterIdLst>
  <p:sldIdLst>
    <p:sldId id="5722" r:id="rId7"/>
    <p:sldId id="5723" r:id="rId8"/>
    <p:sldId id="313" r:id="rId9"/>
    <p:sldId id="5724" r:id="rId10"/>
    <p:sldId id="5732" r:id="rId11"/>
    <p:sldId id="5733" r:id="rId12"/>
    <p:sldId id="5734" r:id="rId13"/>
    <p:sldId id="5735" r:id="rId14"/>
    <p:sldId id="5736" r:id="rId15"/>
    <p:sldId id="5737" r:id="rId16"/>
    <p:sldId id="5738" r:id="rId17"/>
    <p:sldId id="5739" r:id="rId18"/>
    <p:sldId id="5725" r:id="rId19"/>
    <p:sldId id="5740" r:id="rId20"/>
    <p:sldId id="5741" r:id="rId21"/>
    <p:sldId id="5742" r:id="rId22"/>
    <p:sldId id="5743" r:id="rId23"/>
    <p:sldId id="5744" r:id="rId24"/>
    <p:sldId id="5745" r:id="rId25"/>
    <p:sldId id="5746" r:id="rId26"/>
    <p:sldId id="5747" r:id="rId27"/>
    <p:sldId id="5748" r:id="rId28"/>
    <p:sldId id="5749" r:id="rId29"/>
    <p:sldId id="5726" r:id="rId30"/>
    <p:sldId id="1213" r:id="rId31"/>
    <p:sldId id="1214" r:id="rId32"/>
    <p:sldId id="1215" r:id="rId33"/>
    <p:sldId id="5728" r:id="rId34"/>
    <p:sldId id="1216" r:id="rId35"/>
    <p:sldId id="1217" r:id="rId36"/>
    <p:sldId id="1218" r:id="rId37"/>
    <p:sldId id="1219" r:id="rId38"/>
    <p:sldId id="5729" r:id="rId39"/>
    <p:sldId id="1220" r:id="rId40"/>
    <p:sldId id="1221" r:id="rId41"/>
    <p:sldId id="1222" r:id="rId42"/>
    <p:sldId id="1223" r:id="rId43"/>
    <p:sldId id="1224" r:id="rId44"/>
    <p:sldId id="5730" r:id="rId45"/>
    <p:sldId id="1225" r:id="rId46"/>
    <p:sldId id="1226" r:id="rId47"/>
    <p:sldId id="1227" r:id="rId48"/>
    <p:sldId id="1228" r:id="rId49"/>
    <p:sldId id="1229" r:id="rId50"/>
    <p:sldId id="5731" r:id="rId51"/>
    <p:sldId id="1230" r:id="rId52"/>
    <p:sldId id="1231" r:id="rId53"/>
    <p:sldId id="1232" r:id="rId54"/>
    <p:sldId id="1233" r:id="rId55"/>
    <p:sldId id="1234" r:id="rId56"/>
    <p:sldId id="1235" r:id="rId57"/>
    <p:sldId id="1236" r:id="rId58"/>
    <p:sldId id="5727" r:id="rId59"/>
    <p:sldId id="301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viewProps" Target="view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microsoft.com/office/2016/11/relationships/changesInfo" Target="changesInfos/changesInfo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9" Type="http://schemas.openxmlformats.org/officeDocument/2006/relationships/slide" Target="slides/slide3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e Pillon" userId="9929d0fc-dce0-4c8e-90af-1e42696e05bb" providerId="ADAL" clId="{E0EE5A64-82DB-485A-B32C-950E7BEE5D1B}"/>
    <pc:docChg chg="undo redo custSel addSld delSld modSld sldOrd delMainMaster">
      <pc:chgData name="Marie Pillon" userId="9929d0fc-dce0-4c8e-90af-1e42696e05bb" providerId="ADAL" clId="{E0EE5A64-82DB-485A-B32C-950E7BEE5D1B}" dt="2020-09-09T09:57:11.245" v="750" actId="47"/>
      <pc:docMkLst>
        <pc:docMk/>
      </pc:docMkLst>
      <pc:sldChg chg="del">
        <pc:chgData name="Marie Pillon" userId="9929d0fc-dce0-4c8e-90af-1e42696e05bb" providerId="ADAL" clId="{E0EE5A64-82DB-485A-B32C-950E7BEE5D1B}" dt="2020-09-03T10:49:09.973" v="25" actId="47"/>
        <pc:sldMkLst>
          <pc:docMk/>
          <pc:sldMk cId="2342131905" sldId="256"/>
        </pc:sldMkLst>
      </pc:sldChg>
      <pc:sldChg chg="del ord">
        <pc:chgData name="Marie Pillon" userId="9929d0fc-dce0-4c8e-90af-1e42696e05bb" providerId="ADAL" clId="{E0EE5A64-82DB-485A-B32C-950E7BEE5D1B}" dt="2020-09-09T08:10:27.692" v="324" actId="47"/>
        <pc:sldMkLst>
          <pc:docMk/>
          <pc:sldMk cId="2672228248" sldId="257"/>
        </pc:sldMkLst>
      </pc:sldChg>
      <pc:sldChg chg="del">
        <pc:chgData name="Marie Pillon" userId="9929d0fc-dce0-4c8e-90af-1e42696e05bb" providerId="ADAL" clId="{E0EE5A64-82DB-485A-B32C-950E7BEE5D1B}" dt="2020-09-09T08:22:32.207" v="462" actId="47"/>
        <pc:sldMkLst>
          <pc:docMk/>
          <pc:sldMk cId="3814975651" sldId="258"/>
        </pc:sldMkLst>
      </pc:sldChg>
      <pc:sldChg chg="add del">
        <pc:chgData name="Marie Pillon" userId="9929d0fc-dce0-4c8e-90af-1e42696e05bb" providerId="ADAL" clId="{E0EE5A64-82DB-485A-B32C-950E7BEE5D1B}" dt="2020-09-09T09:56:31.970" v="749" actId="47"/>
        <pc:sldMkLst>
          <pc:docMk/>
          <pc:sldMk cId="601951694" sldId="262"/>
        </pc:sldMkLst>
      </pc:sldChg>
      <pc:sldChg chg="del">
        <pc:chgData name="Marie Pillon" userId="9929d0fc-dce0-4c8e-90af-1e42696e05bb" providerId="ADAL" clId="{E0EE5A64-82DB-485A-B32C-950E7BEE5D1B}" dt="2020-09-09T08:22:32.207" v="462" actId="47"/>
        <pc:sldMkLst>
          <pc:docMk/>
          <pc:sldMk cId="3480475925" sldId="263"/>
        </pc:sldMkLst>
      </pc:sldChg>
      <pc:sldChg chg="add del">
        <pc:chgData name="Marie Pillon" userId="9929d0fc-dce0-4c8e-90af-1e42696e05bb" providerId="ADAL" clId="{E0EE5A64-82DB-485A-B32C-950E7BEE5D1B}" dt="2020-09-09T09:56:27.287" v="742" actId="47"/>
        <pc:sldMkLst>
          <pc:docMk/>
          <pc:sldMk cId="63245507" sldId="264"/>
        </pc:sldMkLst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2968908664" sldId="264"/>
        </pc:sldMkLst>
      </pc:sldChg>
      <pc:sldChg chg="del">
        <pc:chgData name="Marie Pillon" userId="9929d0fc-dce0-4c8e-90af-1e42696e05bb" providerId="ADAL" clId="{E0EE5A64-82DB-485A-B32C-950E7BEE5D1B}" dt="2020-09-09T08:22:32.207" v="462" actId="47"/>
        <pc:sldMkLst>
          <pc:docMk/>
          <pc:sldMk cId="3076187016" sldId="264"/>
        </pc:sldMkLst>
      </pc:sldChg>
      <pc:sldChg chg="add del">
        <pc:chgData name="Marie Pillon" userId="9929d0fc-dce0-4c8e-90af-1e42696e05bb" providerId="ADAL" clId="{E0EE5A64-82DB-485A-B32C-950E7BEE5D1B}" dt="2020-09-09T09:56:27.740" v="743" actId="47"/>
        <pc:sldMkLst>
          <pc:docMk/>
          <pc:sldMk cId="1903899601" sldId="265"/>
        </pc:sldMkLst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57738211" sldId="267"/>
        </pc:sldMkLst>
      </pc:sldChg>
      <pc:sldChg chg="add del">
        <pc:chgData name="Marie Pillon" userId="9929d0fc-dce0-4c8e-90af-1e42696e05bb" providerId="ADAL" clId="{E0EE5A64-82DB-485A-B32C-950E7BEE5D1B}" dt="2020-09-09T09:56:30.295" v="747" actId="47"/>
        <pc:sldMkLst>
          <pc:docMk/>
          <pc:sldMk cId="1555516689" sldId="267"/>
        </pc:sldMkLst>
      </pc:sldChg>
      <pc:sldChg chg="del">
        <pc:chgData name="Marie Pillon" userId="9929d0fc-dce0-4c8e-90af-1e42696e05bb" providerId="ADAL" clId="{E0EE5A64-82DB-485A-B32C-950E7BEE5D1B}" dt="2020-09-09T08:22:32.207" v="462" actId="47"/>
        <pc:sldMkLst>
          <pc:docMk/>
          <pc:sldMk cId="2287726496" sldId="267"/>
        </pc:sldMkLst>
      </pc:sldChg>
      <pc:sldChg chg="del">
        <pc:chgData name="Marie Pillon" userId="9929d0fc-dce0-4c8e-90af-1e42696e05bb" providerId="ADAL" clId="{E0EE5A64-82DB-485A-B32C-950E7BEE5D1B}" dt="2020-09-09T08:22:32.207" v="462" actId="47"/>
        <pc:sldMkLst>
          <pc:docMk/>
          <pc:sldMk cId="346322848" sldId="268"/>
        </pc:sldMkLst>
      </pc:sldChg>
      <pc:sldChg chg="del">
        <pc:chgData name="Marie Pillon" userId="9929d0fc-dce0-4c8e-90af-1e42696e05bb" providerId="ADAL" clId="{E0EE5A64-82DB-485A-B32C-950E7BEE5D1B}" dt="2020-09-09T08:22:32.207" v="462" actId="47"/>
        <pc:sldMkLst>
          <pc:docMk/>
          <pc:sldMk cId="2994589726" sldId="269"/>
        </pc:sldMkLst>
      </pc:sldChg>
      <pc:sldChg chg="del">
        <pc:chgData name="Marie Pillon" userId="9929d0fc-dce0-4c8e-90af-1e42696e05bb" providerId="ADAL" clId="{E0EE5A64-82DB-485A-B32C-950E7BEE5D1B}" dt="2020-09-09T08:22:32.207" v="462" actId="47"/>
        <pc:sldMkLst>
          <pc:docMk/>
          <pc:sldMk cId="1689170234" sldId="270"/>
        </pc:sldMkLst>
      </pc:sldChg>
      <pc:sldChg chg="modSp add del mod">
        <pc:chgData name="Marie Pillon" userId="9929d0fc-dce0-4c8e-90af-1e42696e05bb" providerId="ADAL" clId="{E0EE5A64-82DB-485A-B32C-950E7BEE5D1B}" dt="2020-09-09T09:56:29.670" v="745" actId="47"/>
        <pc:sldMkLst>
          <pc:docMk/>
          <pc:sldMk cId="3006150294" sldId="272"/>
        </pc:sldMkLst>
        <pc:spChg chg="mod">
          <ac:chgData name="Marie Pillon" userId="9929d0fc-dce0-4c8e-90af-1e42696e05bb" providerId="ADAL" clId="{E0EE5A64-82DB-485A-B32C-950E7BEE5D1B}" dt="2020-09-09T09:28:35.925" v="482"/>
          <ac:spMkLst>
            <pc:docMk/>
            <pc:sldMk cId="3006150294" sldId="272"/>
            <ac:spMk id="9" creationId="{AE62308E-1D2D-4FE9-A1A0-E6EAA18C3028}"/>
          </ac:spMkLst>
        </pc:spChg>
      </pc:sldChg>
      <pc:sldChg chg="del">
        <pc:chgData name="Marie Pillon" userId="9929d0fc-dce0-4c8e-90af-1e42696e05bb" providerId="ADAL" clId="{E0EE5A64-82DB-485A-B32C-950E7BEE5D1B}" dt="2020-09-09T08:23:48.209" v="465" actId="47"/>
        <pc:sldMkLst>
          <pc:docMk/>
          <pc:sldMk cId="3368251074" sldId="273"/>
        </pc:sldMkLst>
      </pc:sldChg>
      <pc:sldChg chg="add del">
        <pc:chgData name="Marie Pillon" userId="9929d0fc-dce0-4c8e-90af-1e42696e05bb" providerId="ADAL" clId="{E0EE5A64-82DB-485A-B32C-950E7BEE5D1B}" dt="2020-09-09T09:56:30.637" v="748" actId="47"/>
        <pc:sldMkLst>
          <pc:docMk/>
          <pc:sldMk cId="320999419" sldId="274"/>
        </pc:sldMkLst>
      </pc:sldChg>
      <pc:sldChg chg="add del">
        <pc:chgData name="Marie Pillon" userId="9929d0fc-dce0-4c8e-90af-1e42696e05bb" providerId="ADAL" clId="{E0EE5A64-82DB-485A-B32C-950E7BEE5D1B}" dt="2020-09-09T09:56:28.097" v="744" actId="47"/>
        <pc:sldMkLst>
          <pc:docMk/>
          <pc:sldMk cId="3658069459" sldId="287"/>
        </pc:sldMkLst>
      </pc:sldChg>
      <pc:sldChg chg="add del">
        <pc:chgData name="Marie Pillon" userId="9929d0fc-dce0-4c8e-90af-1e42696e05bb" providerId="ADAL" clId="{E0EE5A64-82DB-485A-B32C-950E7BEE5D1B}" dt="2020-09-03T11:03:59.825" v="172"/>
        <pc:sldMkLst>
          <pc:docMk/>
          <pc:sldMk cId="314645080" sldId="301"/>
        </pc:sldMkLst>
      </pc:sldChg>
      <pc:sldChg chg="addSp delSp modSp add del mod">
        <pc:chgData name="Marie Pillon" userId="9929d0fc-dce0-4c8e-90af-1e42696e05bb" providerId="ADAL" clId="{E0EE5A64-82DB-485A-B32C-950E7BEE5D1B}" dt="2020-09-03T11:05:25.469" v="180" actId="113"/>
        <pc:sldMkLst>
          <pc:docMk/>
          <pc:sldMk cId="3359962291" sldId="313"/>
        </pc:sldMkLst>
        <pc:spChg chg="mod">
          <ac:chgData name="Marie Pillon" userId="9929d0fc-dce0-4c8e-90af-1e42696e05bb" providerId="ADAL" clId="{E0EE5A64-82DB-485A-B32C-950E7BEE5D1B}" dt="2020-09-03T11:05:25.469" v="180" actId="113"/>
          <ac:spMkLst>
            <pc:docMk/>
            <pc:sldMk cId="3359962291" sldId="313"/>
            <ac:spMk id="3" creationId="{C8FE3A3A-D1E1-4C8C-8090-2657FD6E7CE7}"/>
          </ac:spMkLst>
        </pc:spChg>
        <pc:spChg chg="add del mod">
          <ac:chgData name="Marie Pillon" userId="9929d0fc-dce0-4c8e-90af-1e42696e05bb" providerId="ADAL" clId="{E0EE5A64-82DB-485A-B32C-950E7BEE5D1B}" dt="2020-09-03T10:51:18.742" v="33" actId="478"/>
          <ac:spMkLst>
            <pc:docMk/>
            <pc:sldMk cId="3359962291" sldId="313"/>
            <ac:spMk id="5" creationId="{B7FF3A3C-A6ED-4A39-A363-95B650CE6A28}"/>
          </ac:spMkLst>
        </pc:spChg>
        <pc:spChg chg="del">
          <ac:chgData name="Marie Pillon" userId="9929d0fc-dce0-4c8e-90af-1e42696e05bb" providerId="ADAL" clId="{E0EE5A64-82DB-485A-B32C-950E7BEE5D1B}" dt="2020-09-03T10:51:15.069" v="31" actId="478"/>
          <ac:spMkLst>
            <pc:docMk/>
            <pc:sldMk cId="3359962291" sldId="313"/>
            <ac:spMk id="6" creationId="{A2D7DBE8-7689-4F0C-AA70-366A6AF8AEED}"/>
          </ac:spMkLst>
        </pc:spChg>
        <pc:spChg chg="mod">
          <ac:chgData name="Marie Pillon" userId="9929d0fc-dce0-4c8e-90af-1e42696e05bb" providerId="ADAL" clId="{E0EE5A64-82DB-485A-B32C-950E7BEE5D1B}" dt="2020-09-03T10:53:05.706" v="51" actId="1076"/>
          <ac:spMkLst>
            <pc:docMk/>
            <pc:sldMk cId="3359962291" sldId="313"/>
            <ac:spMk id="9" creationId="{95486039-D993-41D3-99E3-9394DB32E973}"/>
          </ac:spMkLst>
        </pc:spChg>
        <pc:spChg chg="mod">
          <ac:chgData name="Marie Pillon" userId="9929d0fc-dce0-4c8e-90af-1e42696e05bb" providerId="ADAL" clId="{E0EE5A64-82DB-485A-B32C-950E7BEE5D1B}" dt="2020-09-03T10:54:49.015" v="52" actId="1076"/>
          <ac:spMkLst>
            <pc:docMk/>
            <pc:sldMk cId="3359962291" sldId="313"/>
            <ac:spMk id="10" creationId="{14F381AE-BD83-4E46-B24D-38D6454E70C2}"/>
          </ac:spMkLst>
        </pc:spChg>
        <pc:spChg chg="del">
          <ac:chgData name="Marie Pillon" userId="9929d0fc-dce0-4c8e-90af-1e42696e05bb" providerId="ADAL" clId="{E0EE5A64-82DB-485A-B32C-950E7BEE5D1B}" dt="2020-09-03T10:51:16.857" v="32" actId="478"/>
          <ac:spMkLst>
            <pc:docMk/>
            <pc:sldMk cId="3359962291" sldId="313"/>
            <ac:spMk id="11" creationId="{E52FDADC-A4A4-4868-93AA-1F8A4C64D1AC}"/>
          </ac:spMkLst>
        </pc:spChg>
      </pc:sldChg>
      <pc:sldChg chg="add del">
        <pc:chgData name="Marie Pillon" userId="9929d0fc-dce0-4c8e-90af-1e42696e05bb" providerId="ADAL" clId="{E0EE5A64-82DB-485A-B32C-950E7BEE5D1B}" dt="2020-09-09T08:24:15.440" v="477" actId="47"/>
        <pc:sldMkLst>
          <pc:docMk/>
          <pc:sldMk cId="144689281" sldId="331"/>
        </pc:sldMkLst>
      </pc:sldChg>
      <pc:sldChg chg="add del">
        <pc:chgData name="Marie Pillon" userId="9929d0fc-dce0-4c8e-90af-1e42696e05bb" providerId="ADAL" clId="{E0EE5A64-82DB-485A-B32C-950E7BEE5D1B}" dt="2020-09-09T09:56:26.029" v="740" actId="47"/>
        <pc:sldMkLst>
          <pc:docMk/>
          <pc:sldMk cId="1536731525" sldId="481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758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863"/>
        </pc:sldMkLst>
      </pc:sldChg>
      <pc:sldChg chg="del">
        <pc:chgData name="Marie Pillon" userId="9929d0fc-dce0-4c8e-90af-1e42696e05bb" providerId="ADAL" clId="{E0EE5A64-82DB-485A-B32C-950E7BEE5D1B}" dt="2020-09-09T06:31:40.436" v="181" actId="47"/>
        <pc:sldMkLst>
          <pc:docMk/>
          <pc:sldMk cId="0" sldId="914"/>
        </pc:sldMkLst>
      </pc:sldChg>
      <pc:sldChg chg="add del">
        <pc:chgData name="Marie Pillon" userId="9929d0fc-dce0-4c8e-90af-1e42696e05bb" providerId="ADAL" clId="{E0EE5A64-82DB-485A-B32C-950E7BEE5D1B}" dt="2020-09-09T08:00:01.046" v="232" actId="47"/>
        <pc:sldMkLst>
          <pc:docMk/>
          <pc:sldMk cId="0" sldId="988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996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000"/>
        </pc:sldMkLst>
      </pc:sldChg>
      <pc:sldChg chg="add del">
        <pc:chgData name="Marie Pillon" userId="9929d0fc-dce0-4c8e-90af-1e42696e05bb" providerId="ADAL" clId="{E0EE5A64-82DB-485A-B32C-950E7BEE5D1B}" dt="2020-09-09T08:02:32.433" v="271" actId="47"/>
        <pc:sldMkLst>
          <pc:docMk/>
          <pc:sldMk cId="0" sldId="1021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032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033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034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035"/>
        </pc:sldMkLst>
      </pc:sldChg>
      <pc:sldChg chg="modSp add del mod">
        <pc:chgData name="Marie Pillon" userId="9929d0fc-dce0-4c8e-90af-1e42696e05bb" providerId="ADAL" clId="{E0EE5A64-82DB-485A-B32C-950E7BEE5D1B}" dt="2020-09-09T09:57:11.245" v="750" actId="47"/>
        <pc:sldMkLst>
          <pc:docMk/>
          <pc:sldMk cId="0" sldId="1038"/>
        </pc:sldMkLst>
        <pc:spChg chg="mod">
          <ac:chgData name="Marie Pillon" userId="9929d0fc-dce0-4c8e-90af-1e42696e05bb" providerId="ADAL" clId="{E0EE5A64-82DB-485A-B32C-950E7BEE5D1B}" dt="2020-09-03T10:43:35.554" v="4"/>
          <ac:spMkLst>
            <pc:docMk/>
            <pc:sldMk cId="0" sldId="1038"/>
            <ac:spMk id="5" creationId="{9B0F5FF6-6E68-4D9C-A2C3-00462768D7B1}"/>
          </ac:spMkLst>
        </pc:spChg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042"/>
        </pc:sldMkLst>
      </pc:sldChg>
      <pc:sldChg chg="del">
        <pc:chgData name="Marie Pillon" userId="9929d0fc-dce0-4c8e-90af-1e42696e05bb" providerId="ADAL" clId="{E0EE5A64-82DB-485A-B32C-950E7BEE5D1B}" dt="2020-09-09T06:31:40.436" v="181" actId="47"/>
        <pc:sldMkLst>
          <pc:docMk/>
          <pc:sldMk cId="0" sldId="1066"/>
        </pc:sldMkLst>
      </pc:sldChg>
      <pc:sldChg chg="del">
        <pc:chgData name="Marie Pillon" userId="9929d0fc-dce0-4c8e-90af-1e42696e05bb" providerId="ADAL" clId="{E0EE5A64-82DB-485A-B32C-950E7BEE5D1B}" dt="2020-09-09T06:31:40.436" v="181" actId="47"/>
        <pc:sldMkLst>
          <pc:docMk/>
          <pc:sldMk cId="0" sldId="1067"/>
        </pc:sldMkLst>
      </pc:sldChg>
      <pc:sldChg chg="del">
        <pc:chgData name="Marie Pillon" userId="9929d0fc-dce0-4c8e-90af-1e42696e05bb" providerId="ADAL" clId="{E0EE5A64-82DB-485A-B32C-950E7BEE5D1B}" dt="2020-09-09T06:31:40.436" v="181" actId="47"/>
        <pc:sldMkLst>
          <pc:docMk/>
          <pc:sldMk cId="0" sldId="1068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08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10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11"/>
        </pc:sldMkLst>
      </pc:sldChg>
      <pc:sldChg chg="add del ord">
        <pc:chgData name="Marie Pillon" userId="9929d0fc-dce0-4c8e-90af-1e42696e05bb" providerId="ADAL" clId="{E0EE5A64-82DB-485A-B32C-950E7BEE5D1B}" dt="2020-09-09T08:01:25.815" v="257" actId="47"/>
        <pc:sldMkLst>
          <pc:docMk/>
          <pc:sldMk cId="0" sldId="1116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17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18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19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21"/>
        </pc:sldMkLst>
      </pc:sldChg>
      <pc:sldChg chg="add del">
        <pc:chgData name="Marie Pillon" userId="9929d0fc-dce0-4c8e-90af-1e42696e05bb" providerId="ADAL" clId="{E0EE5A64-82DB-485A-B32C-950E7BEE5D1B}" dt="2020-09-09T08:02:00.905" v="264" actId="47"/>
        <pc:sldMkLst>
          <pc:docMk/>
          <pc:sldMk cId="0" sldId="1123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24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25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26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27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28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29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30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31"/>
        </pc:sldMkLst>
      </pc:sldChg>
      <pc:sldChg chg="add del">
        <pc:chgData name="Marie Pillon" userId="9929d0fc-dce0-4c8e-90af-1e42696e05bb" providerId="ADAL" clId="{E0EE5A64-82DB-485A-B32C-950E7BEE5D1B}" dt="2020-09-09T07:56:01.228" v="195" actId="47"/>
        <pc:sldMkLst>
          <pc:docMk/>
          <pc:sldMk cId="0" sldId="1132"/>
        </pc:sldMkLst>
      </pc:sldChg>
      <pc:sldChg chg="modSp add del mod">
        <pc:chgData name="Marie Pillon" userId="9929d0fc-dce0-4c8e-90af-1e42696e05bb" providerId="ADAL" clId="{E0EE5A64-82DB-485A-B32C-950E7BEE5D1B}" dt="2020-09-09T07:57:36.816" v="223" actId="113"/>
        <pc:sldMkLst>
          <pc:docMk/>
          <pc:sldMk cId="629961895" sldId="1213"/>
        </pc:sldMkLst>
        <pc:spChg chg="mod">
          <ac:chgData name="Marie Pillon" userId="9929d0fc-dce0-4c8e-90af-1e42696e05bb" providerId="ADAL" clId="{E0EE5A64-82DB-485A-B32C-950E7BEE5D1B}" dt="2020-09-09T07:57:36.816" v="223" actId="113"/>
          <ac:spMkLst>
            <pc:docMk/>
            <pc:sldMk cId="629961895" sldId="1213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34.368" v="222" actId="113"/>
        <pc:sldMkLst>
          <pc:docMk/>
          <pc:sldMk cId="2610172127" sldId="1214"/>
        </pc:sldMkLst>
        <pc:spChg chg="mod">
          <ac:chgData name="Marie Pillon" userId="9929d0fc-dce0-4c8e-90af-1e42696e05bb" providerId="ADAL" clId="{E0EE5A64-82DB-485A-B32C-950E7BEE5D1B}" dt="2020-09-09T07:57:34.368" v="222" actId="113"/>
          <ac:spMkLst>
            <pc:docMk/>
            <pc:sldMk cId="2610172127" sldId="1214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31.274" v="221" actId="113"/>
        <pc:sldMkLst>
          <pc:docMk/>
          <pc:sldMk cId="2984107579" sldId="1215"/>
        </pc:sldMkLst>
        <pc:spChg chg="mod">
          <ac:chgData name="Marie Pillon" userId="9929d0fc-dce0-4c8e-90af-1e42696e05bb" providerId="ADAL" clId="{E0EE5A64-82DB-485A-B32C-950E7BEE5D1B}" dt="2020-09-09T07:57:31.274" v="221" actId="113"/>
          <ac:spMkLst>
            <pc:docMk/>
            <pc:sldMk cId="2984107579" sldId="1215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26.224" v="219" actId="113"/>
        <pc:sldMkLst>
          <pc:docMk/>
          <pc:sldMk cId="4071529134" sldId="1216"/>
        </pc:sldMkLst>
        <pc:spChg chg="mod">
          <ac:chgData name="Marie Pillon" userId="9929d0fc-dce0-4c8e-90af-1e42696e05bb" providerId="ADAL" clId="{E0EE5A64-82DB-485A-B32C-950E7BEE5D1B}" dt="2020-09-09T07:57:26.224" v="219" actId="113"/>
          <ac:spMkLst>
            <pc:docMk/>
            <pc:sldMk cId="4071529134" sldId="1216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28.618" v="220" actId="113"/>
        <pc:sldMkLst>
          <pc:docMk/>
          <pc:sldMk cId="1099747806" sldId="1217"/>
        </pc:sldMkLst>
        <pc:spChg chg="mod">
          <ac:chgData name="Marie Pillon" userId="9929d0fc-dce0-4c8e-90af-1e42696e05bb" providerId="ADAL" clId="{E0EE5A64-82DB-485A-B32C-950E7BEE5D1B}" dt="2020-09-09T07:57:28.618" v="220" actId="113"/>
          <ac:spMkLst>
            <pc:docMk/>
            <pc:sldMk cId="1099747806" sldId="1217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23.462" v="218" actId="113"/>
        <pc:sldMkLst>
          <pc:docMk/>
          <pc:sldMk cId="1641511157" sldId="1218"/>
        </pc:sldMkLst>
        <pc:spChg chg="mod">
          <ac:chgData name="Marie Pillon" userId="9929d0fc-dce0-4c8e-90af-1e42696e05bb" providerId="ADAL" clId="{E0EE5A64-82DB-485A-B32C-950E7BEE5D1B}" dt="2020-09-09T07:57:23.462" v="218" actId="113"/>
          <ac:spMkLst>
            <pc:docMk/>
            <pc:sldMk cId="1641511157" sldId="1218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20.296" v="217" actId="113"/>
        <pc:sldMkLst>
          <pc:docMk/>
          <pc:sldMk cId="2312387730" sldId="1219"/>
        </pc:sldMkLst>
        <pc:spChg chg="mod">
          <ac:chgData name="Marie Pillon" userId="9929d0fc-dce0-4c8e-90af-1e42696e05bb" providerId="ADAL" clId="{E0EE5A64-82DB-485A-B32C-950E7BEE5D1B}" dt="2020-09-09T07:57:20.296" v="217" actId="113"/>
          <ac:spMkLst>
            <pc:docMk/>
            <pc:sldMk cId="2312387730" sldId="1219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16.790" v="216" actId="113"/>
        <pc:sldMkLst>
          <pc:docMk/>
          <pc:sldMk cId="1837322566" sldId="1220"/>
        </pc:sldMkLst>
        <pc:spChg chg="mod">
          <ac:chgData name="Marie Pillon" userId="9929d0fc-dce0-4c8e-90af-1e42696e05bb" providerId="ADAL" clId="{E0EE5A64-82DB-485A-B32C-950E7BEE5D1B}" dt="2020-09-09T07:57:16.790" v="216" actId="113"/>
          <ac:spMkLst>
            <pc:docMk/>
            <pc:sldMk cId="1837322566" sldId="1220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14.585" v="215" actId="113"/>
        <pc:sldMkLst>
          <pc:docMk/>
          <pc:sldMk cId="4111313751" sldId="1221"/>
        </pc:sldMkLst>
        <pc:spChg chg="mod">
          <ac:chgData name="Marie Pillon" userId="9929d0fc-dce0-4c8e-90af-1e42696e05bb" providerId="ADAL" clId="{E0EE5A64-82DB-485A-B32C-950E7BEE5D1B}" dt="2020-09-09T07:57:14.585" v="215" actId="113"/>
          <ac:spMkLst>
            <pc:docMk/>
            <pc:sldMk cId="4111313751" sldId="1221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11.991" v="214" actId="113"/>
        <pc:sldMkLst>
          <pc:docMk/>
          <pc:sldMk cId="3756218819" sldId="1222"/>
        </pc:sldMkLst>
        <pc:spChg chg="mod">
          <ac:chgData name="Marie Pillon" userId="9929d0fc-dce0-4c8e-90af-1e42696e05bb" providerId="ADAL" clId="{E0EE5A64-82DB-485A-B32C-950E7BEE5D1B}" dt="2020-09-09T07:57:11.991" v="214" actId="113"/>
          <ac:spMkLst>
            <pc:docMk/>
            <pc:sldMk cId="3756218819" sldId="1222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09.607" v="213" actId="113"/>
        <pc:sldMkLst>
          <pc:docMk/>
          <pc:sldMk cId="672738626" sldId="1223"/>
        </pc:sldMkLst>
        <pc:spChg chg="mod">
          <ac:chgData name="Marie Pillon" userId="9929d0fc-dce0-4c8e-90af-1e42696e05bb" providerId="ADAL" clId="{E0EE5A64-82DB-485A-B32C-950E7BEE5D1B}" dt="2020-09-09T07:57:09.607" v="213" actId="113"/>
          <ac:spMkLst>
            <pc:docMk/>
            <pc:sldMk cId="672738626" sldId="1223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06.362" v="212" actId="113"/>
        <pc:sldMkLst>
          <pc:docMk/>
          <pc:sldMk cId="1309979987" sldId="1224"/>
        </pc:sldMkLst>
        <pc:spChg chg="mod">
          <ac:chgData name="Marie Pillon" userId="9929d0fc-dce0-4c8e-90af-1e42696e05bb" providerId="ADAL" clId="{E0EE5A64-82DB-485A-B32C-950E7BEE5D1B}" dt="2020-09-09T07:57:06.362" v="212" actId="113"/>
          <ac:spMkLst>
            <pc:docMk/>
            <pc:sldMk cId="1309979987" sldId="1224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03.466" v="211" actId="113"/>
        <pc:sldMkLst>
          <pc:docMk/>
          <pc:sldMk cId="986638223" sldId="1225"/>
        </pc:sldMkLst>
        <pc:spChg chg="mod">
          <ac:chgData name="Marie Pillon" userId="9929d0fc-dce0-4c8e-90af-1e42696e05bb" providerId="ADAL" clId="{E0EE5A64-82DB-485A-B32C-950E7BEE5D1B}" dt="2020-09-09T07:57:03.466" v="211" actId="113"/>
          <ac:spMkLst>
            <pc:docMk/>
            <pc:sldMk cId="986638223" sldId="1225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57.031" v="209" actId="113"/>
        <pc:sldMkLst>
          <pc:docMk/>
          <pc:sldMk cId="1045507176" sldId="1226"/>
        </pc:sldMkLst>
        <pc:spChg chg="mod">
          <ac:chgData name="Marie Pillon" userId="9929d0fc-dce0-4c8e-90af-1e42696e05bb" providerId="ADAL" clId="{E0EE5A64-82DB-485A-B32C-950E7BEE5D1B}" dt="2020-09-09T07:56:57.031" v="209" actId="113"/>
          <ac:spMkLst>
            <pc:docMk/>
            <pc:sldMk cId="1045507176" sldId="1226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7:00.636" v="210" actId="113"/>
        <pc:sldMkLst>
          <pc:docMk/>
          <pc:sldMk cId="3012855562" sldId="1227"/>
        </pc:sldMkLst>
        <pc:spChg chg="mod">
          <ac:chgData name="Marie Pillon" userId="9929d0fc-dce0-4c8e-90af-1e42696e05bb" providerId="ADAL" clId="{E0EE5A64-82DB-485A-B32C-950E7BEE5D1B}" dt="2020-09-09T07:57:00.636" v="210" actId="113"/>
          <ac:spMkLst>
            <pc:docMk/>
            <pc:sldMk cId="3012855562" sldId="1227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54.732" v="208" actId="113"/>
        <pc:sldMkLst>
          <pc:docMk/>
          <pc:sldMk cId="623295120" sldId="1228"/>
        </pc:sldMkLst>
        <pc:spChg chg="mod">
          <ac:chgData name="Marie Pillon" userId="9929d0fc-dce0-4c8e-90af-1e42696e05bb" providerId="ADAL" clId="{E0EE5A64-82DB-485A-B32C-950E7BEE5D1B}" dt="2020-09-09T07:56:54.732" v="208" actId="113"/>
          <ac:spMkLst>
            <pc:docMk/>
            <pc:sldMk cId="623295120" sldId="1228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51.253" v="207" actId="113"/>
        <pc:sldMkLst>
          <pc:docMk/>
          <pc:sldMk cId="4071653431" sldId="1229"/>
        </pc:sldMkLst>
        <pc:spChg chg="mod">
          <ac:chgData name="Marie Pillon" userId="9929d0fc-dce0-4c8e-90af-1e42696e05bb" providerId="ADAL" clId="{E0EE5A64-82DB-485A-B32C-950E7BEE5D1B}" dt="2020-09-09T07:56:51.253" v="207" actId="113"/>
          <ac:spMkLst>
            <pc:docMk/>
            <pc:sldMk cId="4071653431" sldId="1229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48.328" v="206" actId="113"/>
        <pc:sldMkLst>
          <pc:docMk/>
          <pc:sldMk cId="1465848481" sldId="1230"/>
        </pc:sldMkLst>
        <pc:spChg chg="mod">
          <ac:chgData name="Marie Pillon" userId="9929d0fc-dce0-4c8e-90af-1e42696e05bb" providerId="ADAL" clId="{E0EE5A64-82DB-485A-B32C-950E7BEE5D1B}" dt="2020-09-09T07:56:48.328" v="206" actId="113"/>
          <ac:spMkLst>
            <pc:docMk/>
            <pc:sldMk cId="1465848481" sldId="1230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45.162" v="205" actId="113"/>
        <pc:sldMkLst>
          <pc:docMk/>
          <pc:sldMk cId="2702402807" sldId="1231"/>
        </pc:sldMkLst>
        <pc:spChg chg="mod">
          <ac:chgData name="Marie Pillon" userId="9929d0fc-dce0-4c8e-90af-1e42696e05bb" providerId="ADAL" clId="{E0EE5A64-82DB-485A-B32C-950E7BEE5D1B}" dt="2020-09-09T07:56:45.162" v="205" actId="113"/>
          <ac:spMkLst>
            <pc:docMk/>
            <pc:sldMk cId="2702402807" sldId="1231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42.804" v="204" actId="113"/>
        <pc:sldMkLst>
          <pc:docMk/>
          <pc:sldMk cId="329427857" sldId="1232"/>
        </pc:sldMkLst>
        <pc:spChg chg="mod">
          <ac:chgData name="Marie Pillon" userId="9929d0fc-dce0-4c8e-90af-1e42696e05bb" providerId="ADAL" clId="{E0EE5A64-82DB-485A-B32C-950E7BEE5D1B}" dt="2020-09-09T07:56:42.804" v="204" actId="113"/>
          <ac:spMkLst>
            <pc:docMk/>
            <pc:sldMk cId="329427857" sldId="1232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39.917" v="203" actId="113"/>
        <pc:sldMkLst>
          <pc:docMk/>
          <pc:sldMk cId="3833094608" sldId="1233"/>
        </pc:sldMkLst>
        <pc:spChg chg="mod">
          <ac:chgData name="Marie Pillon" userId="9929d0fc-dce0-4c8e-90af-1e42696e05bb" providerId="ADAL" clId="{E0EE5A64-82DB-485A-B32C-950E7BEE5D1B}" dt="2020-09-09T07:56:39.917" v="203" actId="113"/>
          <ac:spMkLst>
            <pc:docMk/>
            <pc:sldMk cId="3833094608" sldId="1233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36.346" v="202" actId="113"/>
        <pc:sldMkLst>
          <pc:docMk/>
          <pc:sldMk cId="53653261" sldId="1234"/>
        </pc:sldMkLst>
        <pc:spChg chg="mod">
          <ac:chgData name="Marie Pillon" userId="9929d0fc-dce0-4c8e-90af-1e42696e05bb" providerId="ADAL" clId="{E0EE5A64-82DB-485A-B32C-950E7BEE5D1B}" dt="2020-09-09T07:56:36.346" v="202" actId="113"/>
          <ac:spMkLst>
            <pc:docMk/>
            <pc:sldMk cId="53653261" sldId="1234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33.403" v="201" actId="113"/>
        <pc:sldMkLst>
          <pc:docMk/>
          <pc:sldMk cId="3551006362" sldId="1235"/>
        </pc:sldMkLst>
        <pc:spChg chg="mod">
          <ac:chgData name="Marie Pillon" userId="9929d0fc-dce0-4c8e-90af-1e42696e05bb" providerId="ADAL" clId="{E0EE5A64-82DB-485A-B32C-950E7BEE5D1B}" dt="2020-09-09T07:56:33.403" v="201" actId="113"/>
          <ac:spMkLst>
            <pc:docMk/>
            <pc:sldMk cId="3551006362" sldId="1235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7:56:30.511" v="200" actId="113"/>
        <pc:sldMkLst>
          <pc:docMk/>
          <pc:sldMk cId="430696846" sldId="1236"/>
        </pc:sldMkLst>
        <pc:spChg chg="mod">
          <ac:chgData name="Marie Pillon" userId="9929d0fc-dce0-4c8e-90af-1e42696e05bb" providerId="ADAL" clId="{E0EE5A64-82DB-485A-B32C-950E7BEE5D1B}" dt="2020-09-09T07:56:30.511" v="200" actId="113"/>
          <ac:spMkLst>
            <pc:docMk/>
            <pc:sldMk cId="430696846" sldId="1236"/>
            <ac:spMk id="2" creationId="{A97E01EF-DECA-4EF8-BA99-F8505821329A}"/>
          </ac:spMkLst>
        </pc:spChg>
      </pc:sldChg>
      <pc:sldChg chg="modSp add del mod">
        <pc:chgData name="Marie Pillon" userId="9929d0fc-dce0-4c8e-90af-1e42696e05bb" providerId="ADAL" clId="{E0EE5A64-82DB-485A-B32C-950E7BEE5D1B}" dt="2020-09-09T08:06:03.318" v="273" actId="47"/>
        <pc:sldMkLst>
          <pc:docMk/>
          <pc:sldMk cId="3857526523" sldId="1237"/>
        </pc:sldMkLst>
        <pc:spChg chg="mod">
          <ac:chgData name="Marie Pillon" userId="9929d0fc-dce0-4c8e-90af-1e42696e05bb" providerId="ADAL" clId="{E0EE5A64-82DB-485A-B32C-950E7BEE5D1B}" dt="2020-09-09T07:56:25.818" v="199" actId="113"/>
          <ac:spMkLst>
            <pc:docMk/>
            <pc:sldMk cId="3857526523" sldId="1237"/>
            <ac:spMk id="2" creationId="{A97E01EF-DECA-4EF8-BA99-F8505821329A}"/>
          </ac:spMkLst>
        </pc:spChg>
      </pc:sldChg>
      <pc:sldChg chg="del">
        <pc:chgData name="Marie Pillon" userId="9929d0fc-dce0-4c8e-90af-1e42696e05bb" providerId="ADAL" clId="{E0EE5A64-82DB-485A-B32C-950E7BEE5D1B}" dt="2020-09-09T08:23:48.209" v="465" actId="47"/>
        <pc:sldMkLst>
          <pc:docMk/>
          <pc:sldMk cId="2348752066" sldId="5717"/>
        </pc:sldMkLst>
      </pc:sldChg>
      <pc:sldChg chg="add del setBg">
        <pc:chgData name="Marie Pillon" userId="9929d0fc-dce0-4c8e-90af-1e42696e05bb" providerId="ADAL" clId="{E0EE5A64-82DB-485A-B32C-950E7BEE5D1B}" dt="2020-09-09T09:56:26.793" v="741" actId="47"/>
        <pc:sldMkLst>
          <pc:docMk/>
          <pc:sldMk cId="1308621967" sldId="5718"/>
        </pc:sldMkLst>
      </pc:sldChg>
      <pc:sldChg chg="del">
        <pc:chgData name="Marie Pillon" userId="9929d0fc-dce0-4c8e-90af-1e42696e05bb" providerId="ADAL" clId="{E0EE5A64-82DB-485A-B32C-950E7BEE5D1B}" dt="2020-09-09T08:23:48.209" v="465" actId="47"/>
        <pc:sldMkLst>
          <pc:docMk/>
          <pc:sldMk cId="63245507" sldId="5719"/>
        </pc:sldMkLst>
      </pc:sldChg>
      <pc:sldChg chg="add del">
        <pc:chgData name="Marie Pillon" userId="9929d0fc-dce0-4c8e-90af-1e42696e05bb" providerId="ADAL" clId="{E0EE5A64-82DB-485A-B32C-950E7BEE5D1B}" dt="2020-09-09T09:56:29.907" v="746" actId="47"/>
        <pc:sldMkLst>
          <pc:docMk/>
          <pc:sldMk cId="720252105" sldId="5719"/>
        </pc:sldMkLst>
      </pc:sldChg>
      <pc:sldChg chg="del">
        <pc:chgData name="Marie Pillon" userId="9929d0fc-dce0-4c8e-90af-1e42696e05bb" providerId="ADAL" clId="{E0EE5A64-82DB-485A-B32C-950E7BEE5D1B}" dt="2020-09-09T08:23:48.209" v="465" actId="47"/>
        <pc:sldMkLst>
          <pc:docMk/>
          <pc:sldMk cId="1667588120" sldId="5720"/>
        </pc:sldMkLst>
      </pc:sldChg>
      <pc:sldChg chg="del">
        <pc:chgData name="Marie Pillon" userId="9929d0fc-dce0-4c8e-90af-1e42696e05bb" providerId="ADAL" clId="{E0EE5A64-82DB-485A-B32C-950E7BEE5D1B}" dt="2020-09-09T08:23:48.209" v="465" actId="47"/>
        <pc:sldMkLst>
          <pc:docMk/>
          <pc:sldMk cId="1555516689" sldId="5721"/>
        </pc:sldMkLst>
      </pc:sldChg>
      <pc:sldChg chg="modSp add del mod ord">
        <pc:chgData name="Marie Pillon" userId="9929d0fc-dce0-4c8e-90af-1e42696e05bb" providerId="ADAL" clId="{E0EE5A64-82DB-485A-B32C-950E7BEE5D1B}" dt="2020-09-03T10:49:02.691" v="24" actId="14100"/>
        <pc:sldMkLst>
          <pc:docMk/>
          <pc:sldMk cId="2099165828" sldId="5722"/>
        </pc:sldMkLst>
        <pc:spChg chg="mod">
          <ac:chgData name="Marie Pillon" userId="9929d0fc-dce0-4c8e-90af-1e42696e05bb" providerId="ADAL" clId="{E0EE5A64-82DB-485A-B32C-950E7BEE5D1B}" dt="2020-09-03T10:49:02.691" v="24" actId="14100"/>
          <ac:spMkLst>
            <pc:docMk/>
            <pc:sldMk cId="2099165828" sldId="5722"/>
            <ac:spMk id="2" creationId="{E1292A94-9785-4F22-A269-BFB1858E271C}"/>
          </ac:spMkLst>
        </pc:spChg>
      </pc:sldChg>
      <pc:sldChg chg="addSp delSp modSp add del mod">
        <pc:chgData name="Marie Pillon" userId="9929d0fc-dce0-4c8e-90af-1e42696e05bb" providerId="ADAL" clId="{E0EE5A64-82DB-485A-B32C-950E7BEE5D1B}" dt="2020-09-03T11:00:52.800" v="155" actId="478"/>
        <pc:sldMkLst>
          <pc:docMk/>
          <pc:sldMk cId="3509992872" sldId="5723"/>
        </pc:sldMkLst>
        <pc:spChg chg="mod">
          <ac:chgData name="Marie Pillon" userId="9929d0fc-dce0-4c8e-90af-1e42696e05bb" providerId="ADAL" clId="{E0EE5A64-82DB-485A-B32C-950E7BEE5D1B}" dt="2020-09-03T11:00:36.166" v="153" actId="1076"/>
          <ac:spMkLst>
            <pc:docMk/>
            <pc:sldMk cId="3509992872" sldId="5723"/>
            <ac:spMk id="5" creationId="{DA638919-D418-4880-B55A-D3EC7904562F}"/>
          </ac:spMkLst>
        </pc:spChg>
        <pc:spChg chg="mod">
          <ac:chgData name="Marie Pillon" userId="9929d0fc-dce0-4c8e-90af-1e42696e05bb" providerId="ADAL" clId="{E0EE5A64-82DB-485A-B32C-950E7BEE5D1B}" dt="2020-09-03T11:00:48.162" v="154" actId="1076"/>
          <ac:spMkLst>
            <pc:docMk/>
            <pc:sldMk cId="3509992872" sldId="5723"/>
            <ac:spMk id="7" creationId="{CD65E91E-75BA-4F4B-91C8-7CC7BF423974}"/>
          </ac:spMkLst>
        </pc:spChg>
        <pc:spChg chg="del">
          <ac:chgData name="Marie Pillon" userId="9929d0fc-dce0-4c8e-90af-1e42696e05bb" providerId="ADAL" clId="{E0EE5A64-82DB-485A-B32C-950E7BEE5D1B}" dt="2020-09-03T11:00:52.800" v="155" actId="478"/>
          <ac:spMkLst>
            <pc:docMk/>
            <pc:sldMk cId="3509992872" sldId="5723"/>
            <ac:spMk id="16" creationId="{C46AC8AC-EF1A-487E-9533-2EDF0ED72F2C}"/>
          </ac:spMkLst>
        </pc:spChg>
        <pc:spChg chg="mod">
          <ac:chgData name="Marie Pillon" userId="9929d0fc-dce0-4c8e-90af-1e42696e05bb" providerId="ADAL" clId="{E0EE5A64-82DB-485A-B32C-950E7BEE5D1B}" dt="2020-09-03T10:57:05.859" v="81" actId="20577"/>
          <ac:spMkLst>
            <pc:docMk/>
            <pc:sldMk cId="3509992872" sldId="5723"/>
            <ac:spMk id="25" creationId="{83055C75-5DD7-4696-B7BA-73D93803602A}"/>
          </ac:spMkLst>
        </pc:spChg>
        <pc:picChg chg="del">
          <ac:chgData name="Marie Pillon" userId="9929d0fc-dce0-4c8e-90af-1e42696e05bb" providerId="ADAL" clId="{E0EE5A64-82DB-485A-B32C-950E7BEE5D1B}" dt="2020-09-03T10:55:24.487" v="53" actId="478"/>
          <ac:picMkLst>
            <pc:docMk/>
            <pc:sldMk cId="3509992872" sldId="5723"/>
            <ac:picMk id="3" creationId="{58E69941-19FF-4C24-84EB-8305BD7A219E}"/>
          </ac:picMkLst>
        </pc:picChg>
        <pc:picChg chg="del">
          <ac:chgData name="Marie Pillon" userId="9929d0fc-dce0-4c8e-90af-1e42696e05bb" providerId="ADAL" clId="{E0EE5A64-82DB-485A-B32C-950E7BEE5D1B}" dt="2020-09-03T10:59:00.682" v="112" actId="478"/>
          <ac:picMkLst>
            <pc:docMk/>
            <pc:sldMk cId="3509992872" sldId="5723"/>
            <ac:picMk id="4" creationId="{AB4BEFC6-7709-4F06-AEDE-D79F06C10A48}"/>
          </ac:picMkLst>
        </pc:picChg>
        <pc:picChg chg="del">
          <ac:chgData name="Marie Pillon" userId="9929d0fc-dce0-4c8e-90af-1e42696e05bb" providerId="ADAL" clId="{E0EE5A64-82DB-485A-B32C-950E7BEE5D1B}" dt="2020-09-03T10:57:33.567" v="82" actId="478"/>
          <ac:picMkLst>
            <pc:docMk/>
            <pc:sldMk cId="3509992872" sldId="5723"/>
            <ac:picMk id="6" creationId="{3A767D70-868E-4720-9650-F9784412A58F}"/>
          </ac:picMkLst>
        </pc:picChg>
        <pc:picChg chg="add mod modCrop">
          <ac:chgData name="Marie Pillon" userId="9929d0fc-dce0-4c8e-90af-1e42696e05bb" providerId="ADAL" clId="{E0EE5A64-82DB-485A-B32C-950E7BEE5D1B}" dt="2020-09-03T10:56:12.234" v="65"/>
          <ac:picMkLst>
            <pc:docMk/>
            <pc:sldMk cId="3509992872" sldId="5723"/>
            <ac:picMk id="9" creationId="{68AD73E6-FE4B-4FD6-8C15-C1A02408640E}"/>
          </ac:picMkLst>
        </pc:picChg>
        <pc:picChg chg="add mod">
          <ac:chgData name="Marie Pillon" userId="9929d0fc-dce0-4c8e-90af-1e42696e05bb" providerId="ADAL" clId="{E0EE5A64-82DB-485A-B32C-950E7BEE5D1B}" dt="2020-09-03T11:00:48.162" v="154" actId="1076"/>
          <ac:picMkLst>
            <pc:docMk/>
            <pc:sldMk cId="3509992872" sldId="5723"/>
            <ac:picMk id="11" creationId="{F9C3BA3A-46A0-4DFE-8249-4EDF84BE93C1}"/>
          </ac:picMkLst>
        </pc:picChg>
        <pc:picChg chg="add mod">
          <ac:chgData name="Marie Pillon" userId="9929d0fc-dce0-4c8e-90af-1e42696e05bb" providerId="ADAL" clId="{E0EE5A64-82DB-485A-B32C-950E7BEE5D1B}" dt="2020-09-03T10:59:15.136" v="117"/>
          <ac:picMkLst>
            <pc:docMk/>
            <pc:sldMk cId="3509992872" sldId="5723"/>
            <ac:picMk id="1026" creationId="{21E87165-4349-48DA-A16E-6EB653DF130B}"/>
          </ac:picMkLst>
        </pc:picChg>
      </pc:sldChg>
      <pc:sldChg chg="modSp add mod">
        <pc:chgData name="Marie Pillon" userId="9929d0fc-dce0-4c8e-90af-1e42696e05bb" providerId="ADAL" clId="{E0EE5A64-82DB-485A-B32C-950E7BEE5D1B}" dt="2020-09-03T11:02:15.025" v="157" actId="113"/>
        <pc:sldMkLst>
          <pc:docMk/>
          <pc:sldMk cId="832588823" sldId="5724"/>
        </pc:sldMkLst>
        <pc:spChg chg="mod">
          <ac:chgData name="Marie Pillon" userId="9929d0fc-dce0-4c8e-90af-1e42696e05bb" providerId="ADAL" clId="{E0EE5A64-82DB-485A-B32C-950E7BEE5D1B}" dt="2020-09-03T11:02:15.025" v="157" actId="113"/>
          <ac:spMkLst>
            <pc:docMk/>
            <pc:sldMk cId="832588823" sldId="5724"/>
            <ac:spMk id="10" creationId="{14F381AE-BD83-4E46-B24D-38D6454E70C2}"/>
          </ac:spMkLst>
        </pc:spChg>
      </pc:sldChg>
      <pc:sldChg chg="add del">
        <pc:chgData name="Marie Pillon" userId="9929d0fc-dce0-4c8e-90af-1e42696e05bb" providerId="ADAL" clId="{E0EE5A64-82DB-485A-B32C-950E7BEE5D1B}" dt="2020-09-03T11:02:27.390" v="159"/>
        <pc:sldMkLst>
          <pc:docMk/>
          <pc:sldMk cId="1528773500" sldId="5725"/>
        </pc:sldMkLst>
      </pc:sldChg>
      <pc:sldChg chg="modSp add mod">
        <pc:chgData name="Marie Pillon" userId="9929d0fc-dce0-4c8e-90af-1e42696e05bb" providerId="ADAL" clId="{E0EE5A64-82DB-485A-B32C-950E7BEE5D1B}" dt="2020-09-03T11:02:29.636" v="161" actId="113"/>
        <pc:sldMkLst>
          <pc:docMk/>
          <pc:sldMk cId="4126208093" sldId="5725"/>
        </pc:sldMkLst>
        <pc:spChg chg="mod">
          <ac:chgData name="Marie Pillon" userId="9929d0fc-dce0-4c8e-90af-1e42696e05bb" providerId="ADAL" clId="{E0EE5A64-82DB-485A-B32C-950E7BEE5D1B}" dt="2020-09-03T11:02:29.636" v="161" actId="113"/>
          <ac:spMkLst>
            <pc:docMk/>
            <pc:sldMk cId="4126208093" sldId="5725"/>
            <ac:spMk id="10" creationId="{14F381AE-BD83-4E46-B24D-38D6454E70C2}"/>
          </ac:spMkLst>
        </pc:spChg>
      </pc:sldChg>
      <pc:sldChg chg="modSp add del mod">
        <pc:chgData name="Marie Pillon" userId="9929d0fc-dce0-4c8e-90af-1e42696e05bb" providerId="ADAL" clId="{E0EE5A64-82DB-485A-B32C-950E7BEE5D1B}" dt="2020-09-09T08:24:02.909" v="471" actId="2696"/>
        <pc:sldMkLst>
          <pc:docMk/>
          <pc:sldMk cId="114963896" sldId="5726"/>
        </pc:sldMkLst>
        <pc:spChg chg="mod">
          <ac:chgData name="Marie Pillon" userId="9929d0fc-dce0-4c8e-90af-1e42696e05bb" providerId="ADAL" clId="{E0EE5A64-82DB-485A-B32C-950E7BEE5D1B}" dt="2020-09-03T11:02:40.890" v="165" actId="113"/>
          <ac:spMkLst>
            <pc:docMk/>
            <pc:sldMk cId="114963896" sldId="5726"/>
            <ac:spMk id="10" creationId="{14F381AE-BD83-4E46-B24D-38D6454E70C2}"/>
          </ac:spMkLst>
        </pc:spChg>
      </pc:sldChg>
      <pc:sldChg chg="add del ord">
        <pc:chgData name="Marie Pillon" userId="9929d0fc-dce0-4c8e-90af-1e42696e05bb" providerId="ADAL" clId="{E0EE5A64-82DB-485A-B32C-950E7BEE5D1B}" dt="2020-09-09T09:28:38.589" v="484" actId="2696"/>
        <pc:sldMkLst>
          <pc:docMk/>
          <pc:sldMk cId="324954045" sldId="5726"/>
        </pc:sldMkLst>
      </pc:sldChg>
      <pc:sldChg chg="add del">
        <pc:chgData name="Marie Pillon" userId="9929d0fc-dce0-4c8e-90af-1e42696e05bb" providerId="ADAL" clId="{E0EE5A64-82DB-485A-B32C-950E7BEE5D1B}" dt="2020-09-03T11:02:37.466" v="163"/>
        <pc:sldMkLst>
          <pc:docMk/>
          <pc:sldMk cId="598682487" sldId="5726"/>
        </pc:sldMkLst>
      </pc:sldChg>
      <pc:sldChg chg="add del">
        <pc:chgData name="Marie Pillon" userId="9929d0fc-dce0-4c8e-90af-1e42696e05bb" providerId="ADAL" clId="{E0EE5A64-82DB-485A-B32C-950E7BEE5D1B}" dt="2020-09-09T08:24:07.815" v="473"/>
        <pc:sldMkLst>
          <pc:docMk/>
          <pc:sldMk cId="1842098042" sldId="5726"/>
        </pc:sldMkLst>
      </pc:sldChg>
      <pc:sldChg chg="add">
        <pc:chgData name="Marie Pillon" userId="9929d0fc-dce0-4c8e-90af-1e42696e05bb" providerId="ADAL" clId="{E0EE5A64-82DB-485A-B32C-950E7BEE5D1B}" dt="2020-09-09T09:28:44.186" v="487"/>
        <pc:sldMkLst>
          <pc:docMk/>
          <pc:sldMk cId="1951423003" sldId="5726"/>
        </pc:sldMkLst>
      </pc:sldChg>
      <pc:sldChg chg="add del">
        <pc:chgData name="Marie Pillon" userId="9929d0fc-dce0-4c8e-90af-1e42696e05bb" providerId="ADAL" clId="{E0EE5A64-82DB-485A-B32C-950E7BEE5D1B}" dt="2020-09-09T09:28:44.151" v="486"/>
        <pc:sldMkLst>
          <pc:docMk/>
          <pc:sldMk cId="3476454108" sldId="5726"/>
        </pc:sldMkLst>
      </pc:sldChg>
      <pc:sldChg chg="modSp add del mod ord">
        <pc:chgData name="Marie Pillon" userId="9929d0fc-dce0-4c8e-90af-1e42696e05bb" providerId="ADAL" clId="{E0EE5A64-82DB-485A-B32C-950E7BEE5D1B}" dt="2020-09-09T08:00:07.756" v="233" actId="2696"/>
        <pc:sldMkLst>
          <pc:docMk/>
          <pc:sldMk cId="782874617" sldId="5727"/>
        </pc:sldMkLst>
        <pc:spChg chg="mod">
          <ac:chgData name="Marie Pillon" userId="9929d0fc-dce0-4c8e-90af-1e42696e05bb" providerId="ADAL" clId="{E0EE5A64-82DB-485A-B32C-950E7BEE5D1B}" dt="2020-09-03T11:05:05.308" v="179" actId="113"/>
          <ac:spMkLst>
            <pc:docMk/>
            <pc:sldMk cId="782874617" sldId="5727"/>
            <ac:spMk id="9" creationId="{95486039-D993-41D3-99E3-9394DB32E973}"/>
          </ac:spMkLst>
        </pc:spChg>
        <pc:spChg chg="mod">
          <ac:chgData name="Marie Pillon" userId="9929d0fc-dce0-4c8e-90af-1e42696e05bb" providerId="ADAL" clId="{E0EE5A64-82DB-485A-B32C-950E7BEE5D1B}" dt="2020-09-03T11:05:03.692" v="178" actId="113"/>
          <ac:spMkLst>
            <pc:docMk/>
            <pc:sldMk cId="782874617" sldId="5727"/>
            <ac:spMk id="10" creationId="{14F381AE-BD83-4E46-B24D-38D6454E70C2}"/>
          </ac:spMkLst>
        </pc:spChg>
      </pc:sldChg>
      <pc:sldChg chg="add del">
        <pc:chgData name="Marie Pillon" userId="9929d0fc-dce0-4c8e-90af-1e42696e05bb" providerId="ADAL" clId="{E0EE5A64-82DB-485A-B32C-950E7BEE5D1B}" dt="2020-09-09T08:00:12.749" v="235"/>
        <pc:sldMkLst>
          <pc:docMk/>
          <pc:sldMk cId="1764533849" sldId="5727"/>
        </pc:sldMkLst>
      </pc:sldChg>
      <pc:sldChg chg="modSp add mod">
        <pc:chgData name="Marie Pillon" userId="9929d0fc-dce0-4c8e-90af-1e42696e05bb" providerId="ADAL" clId="{E0EE5A64-82DB-485A-B32C-950E7BEE5D1B}" dt="2020-09-09T08:07:10.143" v="274" actId="1076"/>
        <pc:sldMkLst>
          <pc:docMk/>
          <pc:sldMk cId="1860911350" sldId="5727"/>
        </pc:sldMkLst>
        <pc:spChg chg="mod">
          <ac:chgData name="Marie Pillon" userId="9929d0fc-dce0-4c8e-90af-1e42696e05bb" providerId="ADAL" clId="{E0EE5A64-82DB-485A-B32C-950E7BEE5D1B}" dt="2020-09-09T08:07:10.143" v="274" actId="1076"/>
          <ac:spMkLst>
            <pc:docMk/>
            <pc:sldMk cId="1860911350" sldId="5727"/>
            <ac:spMk id="3" creationId="{C8FE3A3A-D1E1-4C8C-8090-2657FD6E7CE7}"/>
          </ac:spMkLst>
        </pc:spChg>
      </pc:sldChg>
      <pc:sldChg chg="add del">
        <pc:chgData name="Marie Pillon" userId="9929d0fc-dce0-4c8e-90af-1e42696e05bb" providerId="ADAL" clId="{E0EE5A64-82DB-485A-B32C-950E7BEE5D1B}" dt="2020-09-03T11:04:59.604" v="174"/>
        <pc:sldMkLst>
          <pc:docMk/>
          <pc:sldMk cId="4079161852" sldId="5727"/>
        </pc:sldMkLst>
      </pc:sldChg>
      <pc:sldChg chg="delSp modSp new mod">
        <pc:chgData name="Marie Pillon" userId="9929d0fc-dce0-4c8e-90af-1e42696e05bb" providerId="ADAL" clId="{E0EE5A64-82DB-485A-B32C-950E7BEE5D1B}" dt="2020-09-09T08:00:42.626" v="244" actId="404"/>
        <pc:sldMkLst>
          <pc:docMk/>
          <pc:sldMk cId="906083683" sldId="5728"/>
        </pc:sldMkLst>
        <pc:spChg chg="mod">
          <ac:chgData name="Marie Pillon" userId="9929d0fc-dce0-4c8e-90af-1e42696e05bb" providerId="ADAL" clId="{E0EE5A64-82DB-485A-B32C-950E7BEE5D1B}" dt="2020-09-09T08:00:42.626" v="244" actId="404"/>
          <ac:spMkLst>
            <pc:docMk/>
            <pc:sldMk cId="906083683" sldId="5728"/>
            <ac:spMk id="2" creationId="{D773DD25-AB7C-40D4-B60B-4D30DEC99B53}"/>
          </ac:spMkLst>
        </pc:spChg>
        <pc:spChg chg="del">
          <ac:chgData name="Marie Pillon" userId="9929d0fc-dce0-4c8e-90af-1e42696e05bb" providerId="ADAL" clId="{E0EE5A64-82DB-485A-B32C-950E7BEE5D1B}" dt="2020-09-09T07:59:42.734" v="229" actId="478"/>
          <ac:spMkLst>
            <pc:docMk/>
            <pc:sldMk cId="906083683" sldId="5728"/>
            <ac:spMk id="3" creationId="{53DDDAE2-C481-4F3B-9CB0-747EE6E451D4}"/>
          </ac:spMkLst>
        </pc:spChg>
        <pc:spChg chg="del">
          <ac:chgData name="Marie Pillon" userId="9929d0fc-dce0-4c8e-90af-1e42696e05bb" providerId="ADAL" clId="{E0EE5A64-82DB-485A-B32C-950E7BEE5D1B}" dt="2020-09-09T07:59:51.816" v="230" actId="478"/>
          <ac:spMkLst>
            <pc:docMk/>
            <pc:sldMk cId="906083683" sldId="5728"/>
            <ac:spMk id="4" creationId="{B030D113-D660-4ABD-AED2-C7CB4D326611}"/>
          </ac:spMkLst>
        </pc:spChg>
        <pc:spChg chg="del">
          <ac:chgData name="Marie Pillon" userId="9929d0fc-dce0-4c8e-90af-1e42696e05bb" providerId="ADAL" clId="{E0EE5A64-82DB-485A-B32C-950E7BEE5D1B}" dt="2020-09-09T07:59:51.816" v="230" actId="478"/>
          <ac:spMkLst>
            <pc:docMk/>
            <pc:sldMk cId="906083683" sldId="5728"/>
            <ac:spMk id="5" creationId="{B9E1C711-A7CF-46B1-8417-8F2CCEF0B189}"/>
          </ac:spMkLst>
        </pc:spChg>
        <pc:spChg chg="del">
          <ac:chgData name="Marie Pillon" userId="9929d0fc-dce0-4c8e-90af-1e42696e05bb" providerId="ADAL" clId="{E0EE5A64-82DB-485A-B32C-950E7BEE5D1B}" dt="2020-09-09T07:59:51.816" v="230" actId="478"/>
          <ac:spMkLst>
            <pc:docMk/>
            <pc:sldMk cId="906083683" sldId="5728"/>
            <ac:spMk id="6" creationId="{39C53EB2-7E61-4FAE-9439-40390DD0450B}"/>
          </ac:spMkLst>
        </pc:spChg>
        <pc:spChg chg="del">
          <ac:chgData name="Marie Pillon" userId="9929d0fc-dce0-4c8e-90af-1e42696e05bb" providerId="ADAL" clId="{E0EE5A64-82DB-485A-B32C-950E7BEE5D1B}" dt="2020-09-09T07:59:51.816" v="230" actId="478"/>
          <ac:spMkLst>
            <pc:docMk/>
            <pc:sldMk cId="906083683" sldId="5728"/>
            <ac:spMk id="7" creationId="{E087BF4C-D30C-4FD6-948C-8FFEE8BA560F}"/>
          </ac:spMkLst>
        </pc:spChg>
        <pc:spChg chg="del">
          <ac:chgData name="Marie Pillon" userId="9929d0fc-dce0-4c8e-90af-1e42696e05bb" providerId="ADAL" clId="{E0EE5A64-82DB-485A-B32C-950E7BEE5D1B}" dt="2020-09-09T07:59:51.816" v="230" actId="478"/>
          <ac:spMkLst>
            <pc:docMk/>
            <pc:sldMk cId="906083683" sldId="5728"/>
            <ac:spMk id="8" creationId="{F1A2A59B-3127-4A1E-B13F-7DBB68B995F5}"/>
          </ac:spMkLst>
        </pc:spChg>
      </pc:sldChg>
      <pc:sldChg chg="modSp add mod">
        <pc:chgData name="Marie Pillon" userId="9929d0fc-dce0-4c8e-90af-1e42696e05bb" providerId="ADAL" clId="{E0EE5A64-82DB-485A-B32C-950E7BEE5D1B}" dt="2020-09-09T08:01:19.588" v="256" actId="1076"/>
        <pc:sldMkLst>
          <pc:docMk/>
          <pc:sldMk cId="387878417" sldId="5729"/>
        </pc:sldMkLst>
        <pc:spChg chg="mod">
          <ac:chgData name="Marie Pillon" userId="9929d0fc-dce0-4c8e-90af-1e42696e05bb" providerId="ADAL" clId="{E0EE5A64-82DB-485A-B32C-950E7BEE5D1B}" dt="2020-09-09T08:01:19.588" v="256" actId="1076"/>
          <ac:spMkLst>
            <pc:docMk/>
            <pc:sldMk cId="387878417" sldId="5729"/>
            <ac:spMk id="2" creationId="{D773DD25-AB7C-40D4-B60B-4D30DEC99B53}"/>
          </ac:spMkLst>
        </pc:spChg>
      </pc:sldChg>
      <pc:sldChg chg="modSp add mod">
        <pc:chgData name="Marie Pillon" userId="9929d0fc-dce0-4c8e-90af-1e42696e05bb" providerId="ADAL" clId="{E0EE5A64-82DB-485A-B32C-950E7BEE5D1B}" dt="2020-09-09T08:01:57.053" v="263"/>
        <pc:sldMkLst>
          <pc:docMk/>
          <pc:sldMk cId="1360623429" sldId="5730"/>
        </pc:sldMkLst>
        <pc:spChg chg="mod">
          <ac:chgData name="Marie Pillon" userId="9929d0fc-dce0-4c8e-90af-1e42696e05bb" providerId="ADAL" clId="{E0EE5A64-82DB-485A-B32C-950E7BEE5D1B}" dt="2020-09-09T08:01:57.053" v="263"/>
          <ac:spMkLst>
            <pc:docMk/>
            <pc:sldMk cId="1360623429" sldId="5730"/>
            <ac:spMk id="2" creationId="{D773DD25-AB7C-40D4-B60B-4D30DEC99B53}"/>
          </ac:spMkLst>
        </pc:spChg>
      </pc:sldChg>
      <pc:sldChg chg="add del">
        <pc:chgData name="Marie Pillon" userId="9929d0fc-dce0-4c8e-90af-1e42696e05bb" providerId="ADAL" clId="{E0EE5A64-82DB-485A-B32C-950E7BEE5D1B}" dt="2020-09-09T08:01:46.894" v="259"/>
        <pc:sldMkLst>
          <pc:docMk/>
          <pc:sldMk cId="3295779422" sldId="5730"/>
        </pc:sldMkLst>
      </pc:sldChg>
      <pc:sldChg chg="add del">
        <pc:chgData name="Marie Pillon" userId="9929d0fc-dce0-4c8e-90af-1e42696e05bb" providerId="ADAL" clId="{E0EE5A64-82DB-485A-B32C-950E7BEE5D1B}" dt="2020-09-09T08:02:21.275" v="266"/>
        <pc:sldMkLst>
          <pc:docMk/>
          <pc:sldMk cId="1604187162" sldId="5731"/>
        </pc:sldMkLst>
      </pc:sldChg>
      <pc:sldChg chg="add del">
        <pc:chgData name="Marie Pillon" userId="9929d0fc-dce0-4c8e-90af-1e42696e05bb" providerId="ADAL" clId="{E0EE5A64-82DB-485A-B32C-950E7BEE5D1B}" dt="2020-09-09T07:55:59.807" v="194"/>
        <pc:sldMkLst>
          <pc:docMk/>
          <pc:sldMk cId="1807528386" sldId="5731"/>
        </pc:sldMkLst>
        <pc:spChg chg="mod">
          <ac:chgData name="Marie Pillon" userId="9929d0fc-dce0-4c8e-90af-1e42696e05bb" providerId="ADAL" clId="{E0EE5A64-82DB-485A-B32C-950E7BEE5D1B}" dt="2020-09-09T08:02:38.030" v="272" actId="1076"/>
          <ac:spMkLst>
            <pc:docMk/>
            <pc:sldMk cId="1807528386" sldId="5731"/>
            <ac:spMk id="2" creationId="{D773DD25-AB7C-40D4-B60B-4D30DEC99B53}"/>
          </ac:spMkLst>
        </pc:spChg>
      </pc:sldChg>
      <pc:sldChg chg="delSp modSp add mod ord">
        <pc:chgData name="Marie Pillon" userId="9929d0fc-dce0-4c8e-90af-1e42696e05bb" providerId="ADAL" clId="{E0EE5A64-82DB-485A-B32C-950E7BEE5D1B}" dt="2020-09-09T08:10:17.963" v="323" actId="255"/>
        <pc:sldMkLst>
          <pc:docMk/>
          <pc:sldMk cId="4002039448" sldId="5732"/>
        </pc:sldMkLst>
        <pc:spChg chg="mod">
          <ac:chgData name="Marie Pillon" userId="9929d0fc-dce0-4c8e-90af-1e42696e05bb" providerId="ADAL" clId="{E0EE5A64-82DB-485A-B32C-950E7BEE5D1B}" dt="2020-09-09T08:08:09.231" v="290"/>
          <ac:spMkLst>
            <pc:docMk/>
            <pc:sldMk cId="4002039448" sldId="5732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8:10:17.963" v="323" actId="255"/>
          <ac:spMkLst>
            <pc:docMk/>
            <pc:sldMk cId="4002039448" sldId="5732"/>
            <ac:spMk id="3" creationId="{E328BEA8-1340-408D-B6BE-B33427C8C028}"/>
          </ac:spMkLst>
        </pc:spChg>
        <pc:picChg chg="del">
          <ac:chgData name="Marie Pillon" userId="9929d0fc-dce0-4c8e-90af-1e42696e05bb" providerId="ADAL" clId="{E0EE5A64-82DB-485A-B32C-950E7BEE5D1B}" dt="2020-09-09T08:08:29.047" v="303" actId="478"/>
          <ac:picMkLst>
            <pc:docMk/>
            <pc:sldMk cId="4002039448" sldId="5732"/>
            <ac:picMk id="5" creationId="{875603F7-9E71-4AB2-A351-1C6B8A287C71}"/>
          </ac:picMkLst>
        </pc:picChg>
      </pc:sldChg>
      <pc:sldChg chg="add del">
        <pc:chgData name="Marie Pillon" userId="9929d0fc-dce0-4c8e-90af-1e42696e05bb" providerId="ADAL" clId="{E0EE5A64-82DB-485A-B32C-950E7BEE5D1B}" dt="2020-09-09T08:07:48.272" v="276"/>
        <pc:sldMkLst>
          <pc:docMk/>
          <pc:sldMk cId="4207451114" sldId="5732"/>
        </pc:sldMkLst>
      </pc:sldChg>
      <pc:sldChg chg="addSp modSp add mod">
        <pc:chgData name="Marie Pillon" userId="9929d0fc-dce0-4c8e-90af-1e42696e05bb" providerId="ADAL" clId="{E0EE5A64-82DB-485A-B32C-950E7BEE5D1B}" dt="2020-09-09T08:12:58.596" v="348" actId="22"/>
        <pc:sldMkLst>
          <pc:docMk/>
          <pc:sldMk cId="2649000460" sldId="5733"/>
        </pc:sldMkLst>
        <pc:spChg chg="mod">
          <ac:chgData name="Marie Pillon" userId="9929d0fc-dce0-4c8e-90af-1e42696e05bb" providerId="ADAL" clId="{E0EE5A64-82DB-485A-B32C-950E7BEE5D1B}" dt="2020-09-09T08:12:17.133" v="344" actId="1076"/>
          <ac:spMkLst>
            <pc:docMk/>
            <pc:sldMk cId="2649000460" sldId="5733"/>
            <ac:spMk id="3" creationId="{E328BEA8-1340-408D-B6BE-B33427C8C028}"/>
          </ac:spMkLst>
        </pc:spChg>
        <pc:picChg chg="add">
          <ac:chgData name="Marie Pillon" userId="9929d0fc-dce0-4c8e-90af-1e42696e05bb" providerId="ADAL" clId="{E0EE5A64-82DB-485A-B32C-950E7BEE5D1B}" dt="2020-09-09T08:12:58.596" v="348" actId="22"/>
          <ac:picMkLst>
            <pc:docMk/>
            <pc:sldMk cId="2649000460" sldId="5733"/>
            <ac:picMk id="4" creationId="{262B7BE0-B50A-44D5-A3B9-919C4197E638}"/>
          </ac:picMkLst>
        </pc:picChg>
        <pc:picChg chg="add mod">
          <ac:chgData name="Marie Pillon" userId="9929d0fc-dce0-4c8e-90af-1e42696e05bb" providerId="ADAL" clId="{E0EE5A64-82DB-485A-B32C-950E7BEE5D1B}" dt="2020-09-09T08:12:55.269" v="347" actId="1076"/>
          <ac:picMkLst>
            <pc:docMk/>
            <pc:sldMk cId="2649000460" sldId="5733"/>
            <ac:picMk id="5" creationId="{2D9F7FAA-DE53-49F1-A554-9062A94137C7}"/>
          </ac:picMkLst>
        </pc:picChg>
      </pc:sldChg>
      <pc:sldChg chg="add del">
        <pc:chgData name="Marie Pillon" userId="9929d0fc-dce0-4c8e-90af-1e42696e05bb" providerId="ADAL" clId="{E0EE5A64-82DB-485A-B32C-950E7BEE5D1B}" dt="2020-09-09T08:11:06.302" v="325" actId="47"/>
        <pc:sldMkLst>
          <pc:docMk/>
          <pc:sldMk cId="3354597299" sldId="5733"/>
        </pc:sldMkLst>
      </pc:sldChg>
      <pc:sldChg chg="add del">
        <pc:chgData name="Marie Pillon" userId="9929d0fc-dce0-4c8e-90af-1e42696e05bb" providerId="ADAL" clId="{E0EE5A64-82DB-485A-B32C-950E7BEE5D1B}" dt="2020-09-09T08:11:06.302" v="325" actId="47"/>
        <pc:sldMkLst>
          <pc:docMk/>
          <pc:sldMk cId="3398128969" sldId="5734"/>
        </pc:sldMkLst>
      </pc:sldChg>
      <pc:sldChg chg="modSp add mod">
        <pc:chgData name="Marie Pillon" userId="9929d0fc-dce0-4c8e-90af-1e42696e05bb" providerId="ADAL" clId="{E0EE5A64-82DB-485A-B32C-950E7BEE5D1B}" dt="2020-09-09T08:14:25.180" v="365" actId="1076"/>
        <pc:sldMkLst>
          <pc:docMk/>
          <pc:sldMk cId="3515669647" sldId="5734"/>
        </pc:sldMkLst>
        <pc:spChg chg="mod">
          <ac:chgData name="Marie Pillon" userId="9929d0fc-dce0-4c8e-90af-1e42696e05bb" providerId="ADAL" clId="{E0EE5A64-82DB-485A-B32C-950E7BEE5D1B}" dt="2020-09-09T08:13:35.962" v="351"/>
          <ac:spMkLst>
            <pc:docMk/>
            <pc:sldMk cId="3515669647" sldId="5734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8:14:25.180" v="365" actId="1076"/>
          <ac:spMkLst>
            <pc:docMk/>
            <pc:sldMk cId="3515669647" sldId="5734"/>
            <ac:spMk id="3" creationId="{E328BEA8-1340-408D-B6BE-B33427C8C028}"/>
          </ac:spMkLst>
        </pc:spChg>
      </pc:sldChg>
      <pc:sldChg chg="modSp add mod">
        <pc:chgData name="Marie Pillon" userId="9929d0fc-dce0-4c8e-90af-1e42696e05bb" providerId="ADAL" clId="{E0EE5A64-82DB-485A-B32C-950E7BEE5D1B}" dt="2020-09-09T08:15:08.947" v="378" actId="1076"/>
        <pc:sldMkLst>
          <pc:docMk/>
          <pc:sldMk cId="476727506" sldId="5735"/>
        </pc:sldMkLst>
        <pc:spChg chg="mod">
          <ac:chgData name="Marie Pillon" userId="9929d0fc-dce0-4c8e-90af-1e42696e05bb" providerId="ADAL" clId="{E0EE5A64-82DB-485A-B32C-950E7BEE5D1B}" dt="2020-09-09T08:14:39.473" v="368"/>
          <ac:spMkLst>
            <pc:docMk/>
            <pc:sldMk cId="476727506" sldId="5735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8:15:08.947" v="378" actId="1076"/>
          <ac:spMkLst>
            <pc:docMk/>
            <pc:sldMk cId="476727506" sldId="5735"/>
            <ac:spMk id="3" creationId="{E328BEA8-1340-408D-B6BE-B33427C8C028}"/>
          </ac:spMkLst>
        </pc:spChg>
      </pc:sldChg>
      <pc:sldChg chg="add del">
        <pc:chgData name="Marie Pillon" userId="9929d0fc-dce0-4c8e-90af-1e42696e05bb" providerId="ADAL" clId="{E0EE5A64-82DB-485A-B32C-950E7BEE5D1B}" dt="2020-09-09T08:11:06.302" v="325" actId="47"/>
        <pc:sldMkLst>
          <pc:docMk/>
          <pc:sldMk cId="3332340414" sldId="5735"/>
        </pc:sldMkLst>
      </pc:sldChg>
      <pc:sldChg chg="add del">
        <pc:chgData name="Marie Pillon" userId="9929d0fc-dce0-4c8e-90af-1e42696e05bb" providerId="ADAL" clId="{E0EE5A64-82DB-485A-B32C-950E7BEE5D1B}" dt="2020-09-09T08:11:06.302" v="325" actId="47"/>
        <pc:sldMkLst>
          <pc:docMk/>
          <pc:sldMk cId="3841553927" sldId="5736"/>
        </pc:sldMkLst>
      </pc:sldChg>
      <pc:sldChg chg="addSp modSp add mod">
        <pc:chgData name="Marie Pillon" userId="9929d0fc-dce0-4c8e-90af-1e42696e05bb" providerId="ADAL" clId="{E0EE5A64-82DB-485A-B32C-950E7BEE5D1B}" dt="2020-09-09T08:17:02.445" v="406" actId="1076"/>
        <pc:sldMkLst>
          <pc:docMk/>
          <pc:sldMk cId="4290408761" sldId="5736"/>
        </pc:sldMkLst>
        <pc:spChg chg="mod">
          <ac:chgData name="Marie Pillon" userId="9929d0fc-dce0-4c8e-90af-1e42696e05bb" providerId="ADAL" clId="{E0EE5A64-82DB-485A-B32C-950E7BEE5D1B}" dt="2020-09-09T08:15:28.903" v="383"/>
          <ac:spMkLst>
            <pc:docMk/>
            <pc:sldMk cId="4290408761" sldId="5736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8:16:04.775" v="394" actId="15"/>
          <ac:spMkLst>
            <pc:docMk/>
            <pc:sldMk cId="4290408761" sldId="5736"/>
            <ac:spMk id="3" creationId="{E328BEA8-1340-408D-B6BE-B33427C8C028}"/>
          </ac:spMkLst>
        </pc:spChg>
        <pc:spChg chg="add mod">
          <ac:chgData name="Marie Pillon" userId="9929d0fc-dce0-4c8e-90af-1e42696e05bb" providerId="ADAL" clId="{E0EE5A64-82DB-485A-B32C-950E7BEE5D1B}" dt="2020-09-09T08:17:02.445" v="406" actId="1076"/>
          <ac:spMkLst>
            <pc:docMk/>
            <pc:sldMk cId="4290408761" sldId="5736"/>
            <ac:spMk id="6" creationId="{9F605C14-7EAB-4436-9639-2369B9E2EE28}"/>
          </ac:spMkLst>
        </pc:spChg>
        <pc:picChg chg="add mod">
          <ac:chgData name="Marie Pillon" userId="9929d0fc-dce0-4c8e-90af-1e42696e05bb" providerId="ADAL" clId="{E0EE5A64-82DB-485A-B32C-950E7BEE5D1B}" dt="2020-09-09T08:16:17.422" v="397" actId="1076"/>
          <ac:picMkLst>
            <pc:docMk/>
            <pc:sldMk cId="4290408761" sldId="5736"/>
            <ac:picMk id="4" creationId="{EA031F96-A60E-4C0D-B56B-39FB842E37E9}"/>
          </ac:picMkLst>
        </pc:picChg>
      </pc:sldChg>
      <pc:sldChg chg="addSp delSp modSp add mod">
        <pc:chgData name="Marie Pillon" userId="9929d0fc-dce0-4c8e-90af-1e42696e05bb" providerId="ADAL" clId="{E0EE5A64-82DB-485A-B32C-950E7BEE5D1B}" dt="2020-09-09T08:20:18.529" v="436" actId="1076"/>
        <pc:sldMkLst>
          <pc:docMk/>
          <pc:sldMk cId="68040812" sldId="5737"/>
        </pc:sldMkLst>
        <pc:spChg chg="mod">
          <ac:chgData name="Marie Pillon" userId="9929d0fc-dce0-4c8e-90af-1e42696e05bb" providerId="ADAL" clId="{E0EE5A64-82DB-485A-B32C-950E7BEE5D1B}" dt="2020-09-09T08:17:21.319" v="410"/>
          <ac:spMkLst>
            <pc:docMk/>
            <pc:sldMk cId="68040812" sldId="5737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8:20:18.529" v="436" actId="1076"/>
          <ac:spMkLst>
            <pc:docMk/>
            <pc:sldMk cId="68040812" sldId="5737"/>
            <ac:spMk id="3" creationId="{E328BEA8-1340-408D-B6BE-B33427C8C028}"/>
          </ac:spMkLst>
        </pc:spChg>
        <pc:spChg chg="del">
          <ac:chgData name="Marie Pillon" userId="9929d0fc-dce0-4c8e-90af-1e42696e05bb" providerId="ADAL" clId="{E0EE5A64-82DB-485A-B32C-950E7BEE5D1B}" dt="2020-09-09T08:20:04.766" v="433" actId="478"/>
          <ac:spMkLst>
            <pc:docMk/>
            <pc:sldMk cId="68040812" sldId="5737"/>
            <ac:spMk id="6" creationId="{9F605C14-7EAB-4436-9639-2369B9E2EE28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8" creationId="{A9ED5F76-4CB5-41C7-9D53-83FBB4BC9C1E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9" creationId="{75634F8B-6814-4144-A585-97B788CB92A8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10" creationId="{C61418CE-A143-4908-842B-F79150BC813D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11" creationId="{D9A05465-B46F-48BF-9C5C-59EF7D9FADF9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12" creationId="{F309AF73-8BCB-4540-98EB-D10751E90E74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13" creationId="{B776B365-3EBC-4CA2-93E2-69A034ED8F4C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14" creationId="{CA82BE9E-CD6B-4912-9A39-4D79CAFE4DE3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15" creationId="{C2BE01FF-66D1-4B4E-A78C-EC1E54BBF947}"/>
          </ac:spMkLst>
        </pc:spChg>
        <pc:spChg chg="add mod">
          <ac:chgData name="Marie Pillon" userId="9929d0fc-dce0-4c8e-90af-1e42696e05bb" providerId="ADAL" clId="{E0EE5A64-82DB-485A-B32C-950E7BEE5D1B}" dt="2020-09-09T08:20:11.498" v="435" actId="1076"/>
          <ac:spMkLst>
            <pc:docMk/>
            <pc:sldMk cId="68040812" sldId="5737"/>
            <ac:spMk id="16" creationId="{8CE574D9-6CCC-4812-9953-DDF40A6EB22E}"/>
          </ac:spMkLst>
        </pc:spChg>
        <pc:picChg chg="del">
          <ac:chgData name="Marie Pillon" userId="9929d0fc-dce0-4c8e-90af-1e42696e05bb" providerId="ADAL" clId="{E0EE5A64-82DB-485A-B32C-950E7BEE5D1B}" dt="2020-09-09T08:20:02.086" v="432" actId="478"/>
          <ac:picMkLst>
            <pc:docMk/>
            <pc:sldMk cId="68040812" sldId="5737"/>
            <ac:picMk id="4" creationId="{EA031F96-A60E-4C0D-B56B-39FB842E37E9}"/>
          </ac:picMkLst>
        </pc:picChg>
        <pc:cxnChg chg="add mod">
          <ac:chgData name="Marie Pillon" userId="9929d0fc-dce0-4c8e-90af-1e42696e05bb" providerId="ADAL" clId="{E0EE5A64-82DB-485A-B32C-950E7BEE5D1B}" dt="2020-09-09T08:20:11.498" v="435" actId="1076"/>
          <ac:cxnSpMkLst>
            <pc:docMk/>
            <pc:sldMk cId="68040812" sldId="5737"/>
            <ac:cxnSpMk id="17" creationId="{9E253A6C-172A-4A81-A3B0-BBABCFCE8E95}"/>
          </ac:cxnSpMkLst>
        </pc:cxnChg>
        <pc:cxnChg chg="add mod">
          <ac:chgData name="Marie Pillon" userId="9929d0fc-dce0-4c8e-90af-1e42696e05bb" providerId="ADAL" clId="{E0EE5A64-82DB-485A-B32C-950E7BEE5D1B}" dt="2020-09-09T08:20:11.498" v="435" actId="1076"/>
          <ac:cxnSpMkLst>
            <pc:docMk/>
            <pc:sldMk cId="68040812" sldId="5737"/>
            <ac:cxnSpMk id="18" creationId="{A6299F3E-D7B2-4B52-A4B7-8A2A51985618}"/>
          </ac:cxnSpMkLst>
        </pc:cxnChg>
        <pc:cxnChg chg="add mod">
          <ac:chgData name="Marie Pillon" userId="9929d0fc-dce0-4c8e-90af-1e42696e05bb" providerId="ADAL" clId="{E0EE5A64-82DB-485A-B32C-950E7BEE5D1B}" dt="2020-09-09T08:20:11.498" v="435" actId="1076"/>
          <ac:cxnSpMkLst>
            <pc:docMk/>
            <pc:sldMk cId="68040812" sldId="5737"/>
            <ac:cxnSpMk id="19" creationId="{23EB0DEE-FA49-4E43-B656-547AFA3D913F}"/>
          </ac:cxnSpMkLst>
        </pc:cxnChg>
        <pc:cxnChg chg="add mod">
          <ac:chgData name="Marie Pillon" userId="9929d0fc-dce0-4c8e-90af-1e42696e05bb" providerId="ADAL" clId="{E0EE5A64-82DB-485A-B32C-950E7BEE5D1B}" dt="2020-09-09T08:20:11.498" v="435" actId="1076"/>
          <ac:cxnSpMkLst>
            <pc:docMk/>
            <pc:sldMk cId="68040812" sldId="5737"/>
            <ac:cxnSpMk id="20" creationId="{5B7D9258-6C14-4807-BC95-3241A141C8C5}"/>
          </ac:cxnSpMkLst>
        </pc:cxnChg>
        <pc:cxnChg chg="add mod">
          <ac:chgData name="Marie Pillon" userId="9929d0fc-dce0-4c8e-90af-1e42696e05bb" providerId="ADAL" clId="{E0EE5A64-82DB-485A-B32C-950E7BEE5D1B}" dt="2020-09-09T08:20:11.498" v="435" actId="1076"/>
          <ac:cxnSpMkLst>
            <pc:docMk/>
            <pc:sldMk cId="68040812" sldId="5737"/>
            <ac:cxnSpMk id="21" creationId="{55C5A5BD-1676-402E-9E96-BB63247A417F}"/>
          </ac:cxnSpMkLst>
        </pc:cxnChg>
        <pc:cxnChg chg="add mod">
          <ac:chgData name="Marie Pillon" userId="9929d0fc-dce0-4c8e-90af-1e42696e05bb" providerId="ADAL" clId="{E0EE5A64-82DB-485A-B32C-950E7BEE5D1B}" dt="2020-09-09T08:20:11.498" v="435" actId="1076"/>
          <ac:cxnSpMkLst>
            <pc:docMk/>
            <pc:sldMk cId="68040812" sldId="5737"/>
            <ac:cxnSpMk id="22" creationId="{D241125A-8152-489D-B461-F38E1E568CAC}"/>
          </ac:cxnSpMkLst>
        </pc:cxnChg>
        <pc:cxnChg chg="add mod">
          <ac:chgData name="Marie Pillon" userId="9929d0fc-dce0-4c8e-90af-1e42696e05bb" providerId="ADAL" clId="{E0EE5A64-82DB-485A-B32C-950E7BEE5D1B}" dt="2020-09-09T08:20:11.498" v="435" actId="1076"/>
          <ac:cxnSpMkLst>
            <pc:docMk/>
            <pc:sldMk cId="68040812" sldId="5737"/>
            <ac:cxnSpMk id="23" creationId="{3D482469-ED58-4148-A9ED-AC3B0EA9287B}"/>
          </ac:cxnSpMkLst>
        </pc:cxnChg>
        <pc:cxnChg chg="add mod">
          <ac:chgData name="Marie Pillon" userId="9929d0fc-dce0-4c8e-90af-1e42696e05bb" providerId="ADAL" clId="{E0EE5A64-82DB-485A-B32C-950E7BEE5D1B}" dt="2020-09-09T08:20:11.498" v="435" actId="1076"/>
          <ac:cxnSpMkLst>
            <pc:docMk/>
            <pc:sldMk cId="68040812" sldId="5737"/>
            <ac:cxnSpMk id="24" creationId="{B8F496F4-E873-4353-830A-26AEC7C9AD8A}"/>
          </ac:cxnSpMkLst>
        </pc:cxnChg>
      </pc:sldChg>
      <pc:sldChg chg="delSp modSp add mod ord">
        <pc:chgData name="Marie Pillon" userId="9929d0fc-dce0-4c8e-90af-1e42696e05bb" providerId="ADAL" clId="{E0EE5A64-82DB-485A-B32C-950E7BEE5D1B}" dt="2020-09-09T08:21:41.522" v="454" actId="948"/>
        <pc:sldMkLst>
          <pc:docMk/>
          <pc:sldMk cId="1983231320" sldId="5738"/>
        </pc:sldMkLst>
        <pc:spChg chg="mod">
          <ac:chgData name="Marie Pillon" userId="9929d0fc-dce0-4c8e-90af-1e42696e05bb" providerId="ADAL" clId="{E0EE5A64-82DB-485A-B32C-950E7BEE5D1B}" dt="2020-09-09T08:20:42.884" v="442"/>
          <ac:spMkLst>
            <pc:docMk/>
            <pc:sldMk cId="1983231320" sldId="5738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8:21:41.522" v="454" actId="948"/>
          <ac:spMkLst>
            <pc:docMk/>
            <pc:sldMk cId="1983231320" sldId="5738"/>
            <ac:spMk id="3" creationId="{E328BEA8-1340-408D-B6BE-B33427C8C028}"/>
          </ac:spMkLst>
        </pc:spChg>
        <pc:spChg chg="del">
          <ac:chgData name="Marie Pillon" userId="9929d0fc-dce0-4c8e-90af-1e42696e05bb" providerId="ADAL" clId="{E0EE5A64-82DB-485A-B32C-950E7BEE5D1B}" dt="2020-09-09T08:20:56.459" v="447" actId="478"/>
          <ac:spMkLst>
            <pc:docMk/>
            <pc:sldMk cId="1983231320" sldId="5738"/>
            <ac:spMk id="6" creationId="{9F605C14-7EAB-4436-9639-2369B9E2EE28}"/>
          </ac:spMkLst>
        </pc:spChg>
        <pc:picChg chg="del">
          <ac:chgData name="Marie Pillon" userId="9929d0fc-dce0-4c8e-90af-1e42696e05bb" providerId="ADAL" clId="{E0EE5A64-82DB-485A-B32C-950E7BEE5D1B}" dt="2020-09-09T08:20:52.785" v="446" actId="478"/>
          <ac:picMkLst>
            <pc:docMk/>
            <pc:sldMk cId="1983231320" sldId="5738"/>
            <ac:picMk id="4" creationId="{EA031F96-A60E-4C0D-B56B-39FB842E37E9}"/>
          </ac:picMkLst>
        </pc:picChg>
      </pc:sldChg>
      <pc:sldChg chg="addSp delSp modSp add mod">
        <pc:chgData name="Marie Pillon" userId="9929d0fc-dce0-4c8e-90af-1e42696e05bb" providerId="ADAL" clId="{E0EE5A64-82DB-485A-B32C-950E7BEE5D1B}" dt="2020-09-09T08:22:18.416" v="461" actId="207"/>
        <pc:sldMkLst>
          <pc:docMk/>
          <pc:sldMk cId="151705777" sldId="5739"/>
        </pc:sldMkLst>
        <pc:spChg chg="mod">
          <ac:chgData name="Marie Pillon" userId="9929d0fc-dce0-4c8e-90af-1e42696e05bb" providerId="ADAL" clId="{E0EE5A64-82DB-485A-B32C-950E7BEE5D1B}" dt="2020-09-09T08:22:01.015" v="458"/>
          <ac:spMkLst>
            <pc:docMk/>
            <pc:sldMk cId="151705777" sldId="5739"/>
            <ac:spMk id="2" creationId="{A97E01EF-DECA-4EF8-BA99-F8505821329A}"/>
          </ac:spMkLst>
        </pc:spChg>
        <pc:spChg chg="del">
          <ac:chgData name="Marie Pillon" userId="9929d0fc-dce0-4c8e-90af-1e42696e05bb" providerId="ADAL" clId="{E0EE5A64-82DB-485A-B32C-950E7BEE5D1B}" dt="2020-09-09T08:22:08.949" v="459" actId="478"/>
          <ac:spMkLst>
            <pc:docMk/>
            <pc:sldMk cId="151705777" sldId="5739"/>
            <ac:spMk id="3" creationId="{E328BEA8-1340-408D-B6BE-B33427C8C028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6" creationId="{FB9D97B6-4136-48A0-BD33-AC236C97D235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8" creationId="{C18EB969-86A1-409A-A6CE-F713E7054F66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9" creationId="{85ADBC36-12E7-4254-9FBD-DAFEDD0758E3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0" creationId="{2B19109E-3F52-42C4-B071-954BFF9371B0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1" creationId="{A11B131B-460F-4C04-92F9-2B896FC5F5CD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2" creationId="{0FBC3C14-104C-4872-81DB-31A9796C99C1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3" creationId="{A29E1661-024A-4EFD-A6F9-72EC1DCD8108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4" creationId="{3757D3AE-7F4F-4599-8F96-F16745F656F6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5" creationId="{E8C7C3DA-EFED-425C-A1B0-DCD19790F03F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6" creationId="{00C4202F-D6B7-480F-AE82-AA2787C3D738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7" creationId="{9EB586A4-CDC4-43B2-BDC6-95C9BB684B7D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8" creationId="{4A74EA87-45BA-4338-9FF9-00874DB05079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19" creationId="{D9E6E45E-5946-4D0F-BB3F-2711348ACBAB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20" creationId="{4DB140F5-D209-4DE7-B7BA-6E33493B452D}"/>
          </ac:spMkLst>
        </pc:spChg>
        <pc:spChg chg="add mod">
          <ac:chgData name="Marie Pillon" userId="9929d0fc-dce0-4c8e-90af-1e42696e05bb" providerId="ADAL" clId="{E0EE5A64-82DB-485A-B32C-950E7BEE5D1B}" dt="2020-09-09T08:22:09.579" v="460"/>
          <ac:spMkLst>
            <pc:docMk/>
            <pc:sldMk cId="151705777" sldId="5739"/>
            <ac:spMk id="21" creationId="{53A08C1E-FC0A-45DD-AECF-073CCF94F622}"/>
          </ac:spMkLst>
        </pc:spChg>
        <pc:graphicFrameChg chg="add mod modGraphic">
          <ac:chgData name="Marie Pillon" userId="9929d0fc-dce0-4c8e-90af-1e42696e05bb" providerId="ADAL" clId="{E0EE5A64-82DB-485A-B32C-950E7BEE5D1B}" dt="2020-09-09T08:22:18.416" v="461" actId="207"/>
          <ac:graphicFrameMkLst>
            <pc:docMk/>
            <pc:sldMk cId="151705777" sldId="5739"/>
            <ac:graphicFrameMk id="5" creationId="{4B20D53B-2F33-4620-A5F6-D8EC3E80708D}"/>
          </ac:graphicFrameMkLst>
        </pc:graphicFrameChg>
      </pc:sldChg>
      <pc:sldChg chg="modSp add mod ord">
        <pc:chgData name="Marie Pillon" userId="9929d0fc-dce0-4c8e-90af-1e42696e05bb" providerId="ADAL" clId="{E0EE5A64-82DB-485A-B32C-950E7BEE5D1B}" dt="2020-09-09T09:37:52.042" v="616"/>
        <pc:sldMkLst>
          <pc:docMk/>
          <pc:sldMk cId="563952667" sldId="5740"/>
        </pc:sldMkLst>
        <pc:spChg chg="mod">
          <ac:chgData name="Marie Pillon" userId="9929d0fc-dce0-4c8e-90af-1e42696e05bb" providerId="ADAL" clId="{E0EE5A64-82DB-485A-B32C-950E7BEE5D1B}" dt="2020-09-09T09:37:23.968" v="606"/>
          <ac:spMkLst>
            <pc:docMk/>
            <pc:sldMk cId="563952667" sldId="5740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9:37:48.175" v="614" actId="14100"/>
          <ac:spMkLst>
            <pc:docMk/>
            <pc:sldMk cId="563952667" sldId="5740"/>
            <ac:spMk id="3" creationId="{E328BEA8-1340-408D-B6BE-B33427C8C028}"/>
          </ac:spMkLst>
        </pc:spChg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2063115603" sldId="5740"/>
        </pc:sldMkLst>
      </pc:sldChg>
      <pc:sldChg chg="add del">
        <pc:chgData name="Marie Pillon" userId="9929d0fc-dce0-4c8e-90af-1e42696e05bb" providerId="ADAL" clId="{E0EE5A64-82DB-485A-B32C-950E7BEE5D1B}" dt="2020-09-09T09:29:08.470" v="489"/>
        <pc:sldMkLst>
          <pc:docMk/>
          <pc:sldMk cId="2325492434" sldId="5740"/>
        </pc:sldMkLst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154444702" sldId="5741"/>
        </pc:sldMkLst>
      </pc:sldChg>
      <pc:sldChg chg="addSp delSp modSp add mod">
        <pc:chgData name="Marie Pillon" userId="9929d0fc-dce0-4c8e-90af-1e42696e05bb" providerId="ADAL" clId="{E0EE5A64-82DB-485A-B32C-950E7BEE5D1B}" dt="2020-09-09T09:30:57.691" v="517" actId="207"/>
        <pc:sldMkLst>
          <pc:docMk/>
          <pc:sldMk cId="3509236365" sldId="5741"/>
        </pc:sldMkLst>
        <pc:spChg chg="mod">
          <ac:chgData name="Marie Pillon" userId="9929d0fc-dce0-4c8e-90af-1e42696e05bb" providerId="ADAL" clId="{E0EE5A64-82DB-485A-B32C-950E7BEE5D1B}" dt="2020-09-09T09:30:15.651" v="509"/>
          <ac:spMkLst>
            <pc:docMk/>
            <pc:sldMk cId="3509236365" sldId="5741"/>
            <ac:spMk id="2" creationId="{A97E01EF-DECA-4EF8-BA99-F8505821329A}"/>
          </ac:spMkLst>
        </pc:spChg>
        <pc:spChg chg="del mod">
          <ac:chgData name="Marie Pillon" userId="9929d0fc-dce0-4c8e-90af-1e42696e05bb" providerId="ADAL" clId="{E0EE5A64-82DB-485A-B32C-950E7BEE5D1B}" dt="2020-09-09T09:30:27.952" v="511" actId="478"/>
          <ac:spMkLst>
            <pc:docMk/>
            <pc:sldMk cId="3509236365" sldId="5741"/>
            <ac:spMk id="3" creationId="{E328BEA8-1340-408D-B6BE-B33427C8C028}"/>
          </ac:spMkLst>
        </pc:spChg>
        <pc:spChg chg="add mod">
          <ac:chgData name="Marie Pillon" userId="9929d0fc-dce0-4c8e-90af-1e42696e05bb" providerId="ADAL" clId="{E0EE5A64-82DB-485A-B32C-950E7BEE5D1B}" dt="2020-09-09T09:30:54.547" v="516" actId="207"/>
          <ac:spMkLst>
            <pc:docMk/>
            <pc:sldMk cId="3509236365" sldId="5741"/>
            <ac:spMk id="8" creationId="{9DD9ED35-4F54-4C2D-B1ED-A763974B673F}"/>
          </ac:spMkLst>
        </pc:spChg>
        <pc:spChg chg="add mod">
          <ac:chgData name="Marie Pillon" userId="9929d0fc-dce0-4c8e-90af-1e42696e05bb" providerId="ADAL" clId="{E0EE5A64-82DB-485A-B32C-950E7BEE5D1B}" dt="2020-09-09T09:30:57.691" v="517" actId="207"/>
          <ac:spMkLst>
            <pc:docMk/>
            <pc:sldMk cId="3509236365" sldId="5741"/>
            <ac:spMk id="9" creationId="{2E5C4CF2-5873-4018-8DA4-75BFE63AEB6F}"/>
          </ac:spMkLst>
        </pc:spChg>
        <pc:spChg chg="add mod">
          <ac:chgData name="Marie Pillon" userId="9929d0fc-dce0-4c8e-90af-1e42696e05bb" providerId="ADAL" clId="{E0EE5A64-82DB-485A-B32C-950E7BEE5D1B}" dt="2020-09-09T09:30:49.889" v="514" actId="207"/>
          <ac:spMkLst>
            <pc:docMk/>
            <pc:sldMk cId="3509236365" sldId="5741"/>
            <ac:spMk id="10" creationId="{B6F89D0A-33D0-4B02-BE15-1C65E5A81EFB}"/>
          </ac:spMkLst>
        </pc:spChg>
        <pc:spChg chg="add mod">
          <ac:chgData name="Marie Pillon" userId="9929d0fc-dce0-4c8e-90af-1e42696e05bb" providerId="ADAL" clId="{E0EE5A64-82DB-485A-B32C-950E7BEE5D1B}" dt="2020-09-09T09:30:45.569" v="513" actId="207"/>
          <ac:spMkLst>
            <pc:docMk/>
            <pc:sldMk cId="3509236365" sldId="5741"/>
            <ac:spMk id="11" creationId="{BA8CDFDA-7055-4CE2-8CBB-94AD51B10E3E}"/>
          </ac:spMkLst>
        </pc:spChg>
        <pc:picChg chg="add mod">
          <ac:chgData name="Marie Pillon" userId="9929d0fc-dce0-4c8e-90af-1e42696e05bb" providerId="ADAL" clId="{E0EE5A64-82DB-485A-B32C-950E7BEE5D1B}" dt="2020-09-09T09:30:28.336" v="512"/>
          <ac:picMkLst>
            <pc:docMk/>
            <pc:sldMk cId="3509236365" sldId="5741"/>
            <ac:picMk id="5" creationId="{C7802FCA-DB69-4A61-9CB4-FC8739FCA2F1}"/>
          </ac:picMkLst>
        </pc:picChg>
        <pc:picChg chg="add mod">
          <ac:chgData name="Marie Pillon" userId="9929d0fc-dce0-4c8e-90af-1e42696e05bb" providerId="ADAL" clId="{E0EE5A64-82DB-485A-B32C-950E7BEE5D1B}" dt="2020-09-09T09:30:28.336" v="512"/>
          <ac:picMkLst>
            <pc:docMk/>
            <pc:sldMk cId="3509236365" sldId="5741"/>
            <ac:picMk id="6" creationId="{E2141246-8C19-40CC-80F0-F0D9187EBA08}"/>
          </ac:picMkLst>
        </pc:picChg>
        <pc:cxnChg chg="add mod">
          <ac:chgData name="Marie Pillon" userId="9929d0fc-dce0-4c8e-90af-1e42696e05bb" providerId="ADAL" clId="{E0EE5A64-82DB-485A-B32C-950E7BEE5D1B}" dt="2020-09-09T09:30:28.336" v="512"/>
          <ac:cxnSpMkLst>
            <pc:docMk/>
            <pc:sldMk cId="3509236365" sldId="5741"/>
            <ac:cxnSpMk id="12" creationId="{2AD21F35-B64B-4C76-AE86-CD6546F51C7E}"/>
          </ac:cxnSpMkLst>
        </pc:cxnChg>
        <pc:cxnChg chg="add mod">
          <ac:chgData name="Marie Pillon" userId="9929d0fc-dce0-4c8e-90af-1e42696e05bb" providerId="ADAL" clId="{E0EE5A64-82DB-485A-B32C-950E7BEE5D1B}" dt="2020-09-09T09:30:28.336" v="512"/>
          <ac:cxnSpMkLst>
            <pc:docMk/>
            <pc:sldMk cId="3509236365" sldId="5741"/>
            <ac:cxnSpMk id="13" creationId="{8C4655A8-BEC8-4B12-98F5-3CF0C9B7E425}"/>
          </ac:cxnSpMkLst>
        </pc:cxnChg>
        <pc:cxnChg chg="add mod">
          <ac:chgData name="Marie Pillon" userId="9929d0fc-dce0-4c8e-90af-1e42696e05bb" providerId="ADAL" clId="{E0EE5A64-82DB-485A-B32C-950E7BEE5D1B}" dt="2020-09-09T09:30:28.336" v="512"/>
          <ac:cxnSpMkLst>
            <pc:docMk/>
            <pc:sldMk cId="3509236365" sldId="5741"/>
            <ac:cxnSpMk id="14" creationId="{C6663A79-411B-4354-A710-30925DD26297}"/>
          </ac:cxnSpMkLst>
        </pc:cxnChg>
        <pc:cxnChg chg="add mod">
          <ac:chgData name="Marie Pillon" userId="9929d0fc-dce0-4c8e-90af-1e42696e05bb" providerId="ADAL" clId="{E0EE5A64-82DB-485A-B32C-950E7BEE5D1B}" dt="2020-09-09T09:30:28.336" v="512"/>
          <ac:cxnSpMkLst>
            <pc:docMk/>
            <pc:sldMk cId="3509236365" sldId="5741"/>
            <ac:cxnSpMk id="15" creationId="{84687E62-275C-4833-B601-2E828E3E950E}"/>
          </ac:cxnSpMkLst>
        </pc:cxnChg>
      </pc:sldChg>
      <pc:sldChg chg="add del setBg">
        <pc:chgData name="Marie Pillon" userId="9929d0fc-dce0-4c8e-90af-1e42696e05bb" providerId="ADAL" clId="{E0EE5A64-82DB-485A-B32C-950E7BEE5D1B}" dt="2020-09-09T08:23:44.585" v="464"/>
        <pc:sldMkLst>
          <pc:docMk/>
          <pc:sldMk cId="335281838" sldId="5742"/>
        </pc:sldMkLst>
      </pc:sldChg>
      <pc:sldChg chg="addSp delSp modSp add mod">
        <pc:chgData name="Marie Pillon" userId="9929d0fc-dce0-4c8e-90af-1e42696e05bb" providerId="ADAL" clId="{E0EE5A64-82DB-485A-B32C-950E7BEE5D1B}" dt="2020-09-09T09:33:24.338" v="549" actId="1076"/>
        <pc:sldMkLst>
          <pc:docMk/>
          <pc:sldMk cId="1274557735" sldId="5742"/>
        </pc:sldMkLst>
        <pc:spChg chg="mod">
          <ac:chgData name="Marie Pillon" userId="9929d0fc-dce0-4c8e-90af-1e42696e05bb" providerId="ADAL" clId="{E0EE5A64-82DB-485A-B32C-950E7BEE5D1B}" dt="2020-09-09T09:31:09.779" v="520"/>
          <ac:spMkLst>
            <pc:docMk/>
            <pc:sldMk cId="1274557735" sldId="5742"/>
            <ac:spMk id="2" creationId="{A97E01EF-DECA-4EF8-BA99-F8505821329A}"/>
          </ac:spMkLst>
        </pc:spChg>
        <pc:spChg chg="del">
          <ac:chgData name="Marie Pillon" userId="9929d0fc-dce0-4c8e-90af-1e42696e05bb" providerId="ADAL" clId="{E0EE5A64-82DB-485A-B32C-950E7BEE5D1B}" dt="2020-09-09T09:31:20.878" v="521" actId="478"/>
          <ac:spMkLst>
            <pc:docMk/>
            <pc:sldMk cId="1274557735" sldId="5742"/>
            <ac:spMk id="3" creationId="{E328BEA8-1340-408D-B6BE-B33427C8C028}"/>
          </ac:spMkLst>
        </pc:spChg>
        <pc:spChg chg="add mod">
          <ac:chgData name="Marie Pillon" userId="9929d0fc-dce0-4c8e-90af-1e42696e05bb" providerId="ADAL" clId="{E0EE5A64-82DB-485A-B32C-950E7BEE5D1B}" dt="2020-09-09T09:33:16.582" v="547" actId="1076"/>
          <ac:spMkLst>
            <pc:docMk/>
            <pc:sldMk cId="1274557735" sldId="5742"/>
            <ac:spMk id="4" creationId="{63B110EC-DA11-453E-8CCB-6363C3456876}"/>
          </ac:spMkLst>
        </pc:spChg>
        <pc:spChg chg="add del mod">
          <ac:chgData name="Marie Pillon" userId="9929d0fc-dce0-4c8e-90af-1e42696e05bb" providerId="ADAL" clId="{E0EE5A64-82DB-485A-B32C-950E7BEE5D1B}" dt="2020-09-09T09:31:29.478" v="523"/>
          <ac:spMkLst>
            <pc:docMk/>
            <pc:sldMk cId="1274557735" sldId="5742"/>
            <ac:spMk id="5" creationId="{59D6FE6C-DC48-4A42-A515-662BB1E77488}"/>
          </ac:spMkLst>
        </pc:spChg>
        <pc:spChg chg="add del mod">
          <ac:chgData name="Marie Pillon" userId="9929d0fc-dce0-4c8e-90af-1e42696e05bb" providerId="ADAL" clId="{E0EE5A64-82DB-485A-B32C-950E7BEE5D1B}" dt="2020-09-09T09:31:29.478" v="523"/>
          <ac:spMkLst>
            <pc:docMk/>
            <pc:sldMk cId="1274557735" sldId="5742"/>
            <ac:spMk id="6" creationId="{0B4E59B6-70FA-4E45-AEAE-BB5D89DB004E}"/>
          </ac:spMkLst>
        </pc:spChg>
        <pc:spChg chg="mod">
          <ac:chgData name="Marie Pillon" userId="9929d0fc-dce0-4c8e-90af-1e42696e05bb" providerId="ADAL" clId="{E0EE5A64-82DB-485A-B32C-950E7BEE5D1B}" dt="2020-09-09T09:33:24.338" v="549" actId="1076"/>
          <ac:spMkLst>
            <pc:docMk/>
            <pc:sldMk cId="1274557735" sldId="5742"/>
            <ac:spMk id="7" creationId="{C99C11B2-23C8-485C-979D-88423DBBC055}"/>
          </ac:spMkLst>
        </pc:spChg>
        <pc:spChg chg="add del mod">
          <ac:chgData name="Marie Pillon" userId="9929d0fc-dce0-4c8e-90af-1e42696e05bb" providerId="ADAL" clId="{E0EE5A64-82DB-485A-B32C-950E7BEE5D1B}" dt="2020-09-09T09:31:29.478" v="523"/>
          <ac:spMkLst>
            <pc:docMk/>
            <pc:sldMk cId="1274557735" sldId="5742"/>
            <ac:spMk id="8" creationId="{BD027AF6-0CCE-496D-A57B-026572D466AA}"/>
          </ac:spMkLst>
        </pc:spChg>
        <pc:spChg chg="add del mod">
          <ac:chgData name="Marie Pillon" userId="9929d0fc-dce0-4c8e-90af-1e42696e05bb" providerId="ADAL" clId="{E0EE5A64-82DB-485A-B32C-950E7BEE5D1B}" dt="2020-09-09T09:31:29.478" v="523"/>
          <ac:spMkLst>
            <pc:docMk/>
            <pc:sldMk cId="1274557735" sldId="5742"/>
            <ac:spMk id="9" creationId="{19728196-42F1-419A-8F5A-8CF572EC7072}"/>
          </ac:spMkLst>
        </pc:spChg>
        <pc:spChg chg="add del mod">
          <ac:chgData name="Marie Pillon" userId="9929d0fc-dce0-4c8e-90af-1e42696e05bb" providerId="ADAL" clId="{E0EE5A64-82DB-485A-B32C-950E7BEE5D1B}" dt="2020-09-09T09:31:29.478" v="523"/>
          <ac:spMkLst>
            <pc:docMk/>
            <pc:sldMk cId="1274557735" sldId="5742"/>
            <ac:spMk id="10" creationId="{8BE6FD99-0D01-4821-9942-9DB5592216FB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12" creationId="{6709EDDE-419F-4A40-AF0C-0CBC97C4D9EC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13" creationId="{92A28E90-8DB3-4D65-9642-E7BB3A5DD07F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14" creationId="{40BD2756-BE81-4B1E-AB0D-2ADF404462AF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15" creationId="{1179C8EC-D3F5-4CB8-B7E8-3F835722A28A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16" creationId="{07B9C765-9468-4D39-A316-1DC45DD0ADC9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17" creationId="{0B1EFF8C-F317-4356-B22E-BAC37DD67DB8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18" creationId="{BB259E28-1803-4604-8874-436B698DFE4C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19" creationId="{11E0E1BE-58A5-42E0-8375-61A88E724973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20" creationId="{B6484FB3-6692-46B3-8CED-02E5CE9E33CE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21" creationId="{CB49606F-70CD-418B-9533-2F9CF2318948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22" creationId="{DE9AF25C-3A9A-4C74-8E55-F1788DA9E9E0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38" creationId="{7A0A8438-FF68-4C65-99B1-92B523767C75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41" creationId="{244ECFCF-B7B2-444B-9B58-9228280AF45F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42" creationId="{547ADBF5-F8A9-4C91-9439-163DBAC9377C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45" creationId="{0F6B7F2E-430F-4540-B32E-E22C401164F3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46" creationId="{EB9494B0-A938-4366-9B78-FC9A9003A944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47" creationId="{011F6160-BF30-4750-B368-A64186E0F2F5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48" creationId="{CD5AFE8C-CB86-43E9-8979-26EB81E82D1D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49" creationId="{C8AEFA60-BE26-4618-B005-123A57BF0E81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50" creationId="{2B556FED-F078-4E44-B4C6-EF928DE4F052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51" creationId="{546FF6A8-1F7B-4497-87A4-D21BB34F02CF}"/>
          </ac:spMkLst>
        </pc:spChg>
        <pc:spChg chg="mod">
          <ac:chgData name="Marie Pillon" userId="9929d0fc-dce0-4c8e-90af-1e42696e05bb" providerId="ADAL" clId="{E0EE5A64-82DB-485A-B32C-950E7BEE5D1B}" dt="2020-09-09T09:31:21.276" v="522"/>
          <ac:spMkLst>
            <pc:docMk/>
            <pc:sldMk cId="1274557735" sldId="5742"/>
            <ac:spMk id="52" creationId="{ED28A1D3-1144-41B8-95EE-919A104D60D2}"/>
          </ac:spMkLst>
        </pc:spChg>
        <pc:spChg chg="add del mod">
          <ac:chgData name="Marie Pillon" userId="9929d0fc-dce0-4c8e-90af-1e42696e05bb" providerId="ADAL" clId="{E0EE5A64-82DB-485A-B32C-950E7BEE5D1B}" dt="2020-09-09T09:31:29.478" v="523"/>
          <ac:spMkLst>
            <pc:docMk/>
            <pc:sldMk cId="1274557735" sldId="5742"/>
            <ac:spMk id="53" creationId="{C744AD3F-8044-4EA3-9E26-0418FEE22655}"/>
          </ac:spMkLst>
        </pc:spChg>
        <pc:spChg chg="add del mod">
          <ac:chgData name="Marie Pillon" userId="9929d0fc-dce0-4c8e-90af-1e42696e05bb" providerId="ADAL" clId="{E0EE5A64-82DB-485A-B32C-950E7BEE5D1B}" dt="2020-09-09T09:31:29.478" v="523"/>
          <ac:spMkLst>
            <pc:docMk/>
            <pc:sldMk cId="1274557735" sldId="5742"/>
            <ac:spMk id="54" creationId="{AAE19D01-5429-4689-9DD1-C02E95519428}"/>
          </ac:spMkLst>
        </pc:spChg>
        <pc:spChg chg="add mod">
          <ac:chgData name="Marie Pillon" userId="9929d0fc-dce0-4c8e-90af-1e42696e05bb" providerId="ADAL" clId="{E0EE5A64-82DB-485A-B32C-950E7BEE5D1B}" dt="2020-09-09T09:33:16.582" v="547" actId="1076"/>
          <ac:spMkLst>
            <pc:docMk/>
            <pc:sldMk cId="1274557735" sldId="5742"/>
            <ac:spMk id="55" creationId="{810E165C-9F10-4F1D-B5F4-EAA574ED5578}"/>
          </ac:spMkLst>
        </pc:spChg>
        <pc:spChg chg="add mod">
          <ac:chgData name="Marie Pillon" userId="9929d0fc-dce0-4c8e-90af-1e42696e05bb" providerId="ADAL" clId="{E0EE5A64-82DB-485A-B32C-950E7BEE5D1B}" dt="2020-09-09T09:33:16.582" v="547" actId="1076"/>
          <ac:spMkLst>
            <pc:docMk/>
            <pc:sldMk cId="1274557735" sldId="5742"/>
            <ac:spMk id="56" creationId="{FF08F760-A587-4BF1-9C85-BC3D8A08B204}"/>
          </ac:spMkLst>
        </pc:spChg>
        <pc:spChg chg="add mod">
          <ac:chgData name="Marie Pillon" userId="9929d0fc-dce0-4c8e-90af-1e42696e05bb" providerId="ADAL" clId="{E0EE5A64-82DB-485A-B32C-950E7BEE5D1B}" dt="2020-09-09T09:33:16.582" v="547" actId="1076"/>
          <ac:spMkLst>
            <pc:docMk/>
            <pc:sldMk cId="1274557735" sldId="5742"/>
            <ac:spMk id="57" creationId="{C7F45E48-1C95-483D-BC0E-ABD4AA2AA9B2}"/>
          </ac:spMkLst>
        </pc:spChg>
        <pc:spChg chg="add mod">
          <ac:chgData name="Marie Pillon" userId="9929d0fc-dce0-4c8e-90af-1e42696e05bb" providerId="ADAL" clId="{E0EE5A64-82DB-485A-B32C-950E7BEE5D1B}" dt="2020-09-09T09:33:16.582" v="547" actId="1076"/>
          <ac:spMkLst>
            <pc:docMk/>
            <pc:sldMk cId="1274557735" sldId="5742"/>
            <ac:spMk id="58" creationId="{35D08B39-5FB8-489A-915E-D01F4399C766}"/>
          </ac:spMkLst>
        </pc:spChg>
        <pc:spChg chg="add mod">
          <ac:chgData name="Marie Pillon" userId="9929d0fc-dce0-4c8e-90af-1e42696e05bb" providerId="ADAL" clId="{E0EE5A64-82DB-485A-B32C-950E7BEE5D1B}" dt="2020-09-09T09:33:16.582" v="547" actId="1076"/>
          <ac:spMkLst>
            <pc:docMk/>
            <pc:sldMk cId="1274557735" sldId="5742"/>
            <ac:spMk id="59" creationId="{D6D6707C-3D35-4E0F-9DF0-2579DA60815A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1" creationId="{60D75C96-8013-4AAE-9A57-96AFFB174ABB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2" creationId="{3010BDEF-28DD-4FAF-8ACE-7B07472A4544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3" creationId="{7D8C840C-12F9-4F6C-93CB-5C3A67E9C814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4" creationId="{E2228D2B-AC16-4E1F-9794-29DA70FA03D2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5" creationId="{02564B43-7A6A-4012-B52E-EA73010E62A6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6" creationId="{BBD01BE3-1ECB-46DA-A175-8D4C28F705FD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7" creationId="{34047E3B-8E5A-4563-B588-0248754834C9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8" creationId="{39F74AEC-D25C-4B71-9E8E-FF532DFA7F85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69" creationId="{4DDC6F9A-D822-4488-A99F-E8CAE3FF40EA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70" creationId="{BEA9C1CC-523A-4CC1-9AD2-159BBF8DE69B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71" creationId="{43D49E26-808B-4B1E-A8E2-3243F385E347}"/>
          </ac:spMkLst>
        </pc:spChg>
        <pc:spChg chg="mod">
          <ac:chgData name="Marie Pillon" userId="9929d0fc-dce0-4c8e-90af-1e42696e05bb" providerId="ADAL" clId="{E0EE5A64-82DB-485A-B32C-950E7BEE5D1B}" dt="2020-09-09T09:32:39.400" v="544" actId="1076"/>
          <ac:spMkLst>
            <pc:docMk/>
            <pc:sldMk cId="1274557735" sldId="5742"/>
            <ac:spMk id="87" creationId="{6244485D-099F-4429-A18E-C7A77794F31A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90" creationId="{48E3C745-6256-4B87-AE78-C4562B985AF0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91" creationId="{38855FC1-62F8-4CD3-BE34-B5578D2565FC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94" creationId="{A71942D6-402A-410E-9EA9-DFEC523162AC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95" creationId="{DE152F8D-2763-4C1F-AC1A-0B8243455BBF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96" creationId="{6A3DD8A7-4E4C-4DF7-8360-87C47F5BDF3D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97" creationId="{C44E4775-7754-4330-B76E-050B909AD8B1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98" creationId="{2DBF095A-0BC4-46FA-93E0-33999BD51963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99" creationId="{007C48A6-C57F-4CF4-B393-BA182197676C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100" creationId="{B1C9FA73-B92B-4B1B-AC94-C558C7C0323D}"/>
          </ac:spMkLst>
        </pc:spChg>
        <pc:spChg chg="mod">
          <ac:chgData name="Marie Pillon" userId="9929d0fc-dce0-4c8e-90af-1e42696e05bb" providerId="ADAL" clId="{E0EE5A64-82DB-485A-B32C-950E7BEE5D1B}" dt="2020-09-09T09:31:29.520" v="524"/>
          <ac:spMkLst>
            <pc:docMk/>
            <pc:sldMk cId="1274557735" sldId="5742"/>
            <ac:spMk id="101" creationId="{4DE196F0-9700-47EF-B294-6A2ADB2AF225}"/>
          </ac:spMkLst>
        </pc:spChg>
        <pc:spChg chg="add mod">
          <ac:chgData name="Marie Pillon" userId="9929d0fc-dce0-4c8e-90af-1e42696e05bb" providerId="ADAL" clId="{E0EE5A64-82DB-485A-B32C-950E7BEE5D1B}" dt="2020-09-09T09:33:21.236" v="548" actId="1076"/>
          <ac:spMkLst>
            <pc:docMk/>
            <pc:sldMk cId="1274557735" sldId="5742"/>
            <ac:spMk id="102" creationId="{27512A44-4005-423E-82CD-CAE6B29E3B31}"/>
          </ac:spMkLst>
        </pc:spChg>
        <pc:spChg chg="add mod">
          <ac:chgData name="Marie Pillon" userId="9929d0fc-dce0-4c8e-90af-1e42696e05bb" providerId="ADAL" clId="{E0EE5A64-82DB-485A-B32C-950E7BEE5D1B}" dt="2020-09-09T09:33:16.582" v="547" actId="1076"/>
          <ac:spMkLst>
            <pc:docMk/>
            <pc:sldMk cId="1274557735" sldId="5742"/>
            <ac:spMk id="103" creationId="{F8D1D115-891D-49A1-8A49-116FEEDE4187}"/>
          </ac:spMkLst>
        </pc:spChg>
        <pc:grpChg chg="add del mod">
          <ac:chgData name="Marie Pillon" userId="9929d0fc-dce0-4c8e-90af-1e42696e05bb" providerId="ADAL" clId="{E0EE5A64-82DB-485A-B32C-950E7BEE5D1B}" dt="2020-09-09T09:31:29.478" v="523"/>
          <ac:grpSpMkLst>
            <pc:docMk/>
            <pc:sldMk cId="1274557735" sldId="5742"/>
            <ac:grpSpMk id="11" creationId="{DD1ECFF2-9563-4622-9AD7-461C57FFD7CD}"/>
          </ac:grpSpMkLst>
        </pc:grpChg>
        <pc:grpChg chg="mod">
          <ac:chgData name="Marie Pillon" userId="9929d0fc-dce0-4c8e-90af-1e42696e05bb" providerId="ADAL" clId="{E0EE5A64-82DB-485A-B32C-950E7BEE5D1B}" dt="2020-09-09T09:31:21.276" v="522"/>
          <ac:grpSpMkLst>
            <pc:docMk/>
            <pc:sldMk cId="1274557735" sldId="5742"/>
            <ac:grpSpMk id="43" creationId="{94582B24-A9F1-4BED-904F-B41CFD2806F8}"/>
          </ac:grpSpMkLst>
        </pc:grpChg>
        <pc:grpChg chg="mod">
          <ac:chgData name="Marie Pillon" userId="9929d0fc-dce0-4c8e-90af-1e42696e05bb" providerId="ADAL" clId="{E0EE5A64-82DB-485A-B32C-950E7BEE5D1B}" dt="2020-09-09T09:31:21.276" v="522"/>
          <ac:grpSpMkLst>
            <pc:docMk/>
            <pc:sldMk cId="1274557735" sldId="5742"/>
            <ac:grpSpMk id="44" creationId="{0A38CBA2-4222-4952-9237-3421B758F254}"/>
          </ac:grpSpMkLst>
        </pc:grpChg>
        <pc:grpChg chg="add mod">
          <ac:chgData name="Marie Pillon" userId="9929d0fc-dce0-4c8e-90af-1e42696e05bb" providerId="ADAL" clId="{E0EE5A64-82DB-485A-B32C-950E7BEE5D1B}" dt="2020-09-09T09:33:16.582" v="547" actId="1076"/>
          <ac:grpSpMkLst>
            <pc:docMk/>
            <pc:sldMk cId="1274557735" sldId="5742"/>
            <ac:grpSpMk id="60" creationId="{ED830DE8-65C0-40FF-8B60-3D1300FB4D39}"/>
          </ac:grpSpMkLst>
        </pc:grpChg>
        <pc:grpChg chg="mod">
          <ac:chgData name="Marie Pillon" userId="9929d0fc-dce0-4c8e-90af-1e42696e05bb" providerId="ADAL" clId="{E0EE5A64-82DB-485A-B32C-950E7BEE5D1B}" dt="2020-09-09T09:31:29.520" v="524"/>
          <ac:grpSpMkLst>
            <pc:docMk/>
            <pc:sldMk cId="1274557735" sldId="5742"/>
            <ac:grpSpMk id="92" creationId="{DF23FA3F-CEE2-4604-B6E2-314837BA53D7}"/>
          </ac:grpSpMkLst>
        </pc:grpChg>
        <pc:grpChg chg="mod">
          <ac:chgData name="Marie Pillon" userId="9929d0fc-dce0-4c8e-90af-1e42696e05bb" providerId="ADAL" clId="{E0EE5A64-82DB-485A-B32C-950E7BEE5D1B}" dt="2020-09-09T09:31:29.520" v="524"/>
          <ac:grpSpMkLst>
            <pc:docMk/>
            <pc:sldMk cId="1274557735" sldId="5742"/>
            <ac:grpSpMk id="93" creationId="{C35CEA0C-6A34-489B-8420-5BC349C82491}"/>
          </ac:grpSpMkLst>
        </pc:grpChg>
        <pc:picChg chg="mod">
          <ac:chgData name="Marie Pillon" userId="9929d0fc-dce0-4c8e-90af-1e42696e05bb" providerId="ADAL" clId="{E0EE5A64-82DB-485A-B32C-950E7BEE5D1B}" dt="2020-09-09T09:31:21.276" v="522"/>
          <ac:picMkLst>
            <pc:docMk/>
            <pc:sldMk cId="1274557735" sldId="5742"/>
            <ac:picMk id="33" creationId="{773E4C18-DD05-44FD-A5E5-3E9DF726B6FF}"/>
          </ac:picMkLst>
        </pc:picChg>
        <pc:picChg chg="mod">
          <ac:chgData name="Marie Pillon" userId="9929d0fc-dce0-4c8e-90af-1e42696e05bb" providerId="ADAL" clId="{E0EE5A64-82DB-485A-B32C-950E7BEE5D1B}" dt="2020-09-09T09:31:29.520" v="524"/>
          <ac:picMkLst>
            <pc:docMk/>
            <pc:sldMk cId="1274557735" sldId="5742"/>
            <ac:picMk id="82" creationId="{322A7063-48A2-4991-BB21-8F6BAF2EF7C9}"/>
          </ac:picMkLst>
        </pc:pic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23" creationId="{2F36585A-1AAA-4749-A71C-FBA8F1D8D3C7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24" creationId="{B6461873-CC1C-4B7F-A2B0-7169F8848E77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25" creationId="{458BBDA1-A9C6-4AA1-8306-17D927B9D7B5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26" creationId="{85927B64-AF3F-4814-8A16-509D1B89AD24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27" creationId="{59B54F71-FD11-428E-BEF3-B6B6C9518DD5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28" creationId="{D1189F55-AE4F-44EE-8063-D54B0F30C63C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29" creationId="{3FBD7C96-2B4D-4F4B-B3D3-16BBD4BF00D5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30" creationId="{E55BCDC3-C937-4FF3-89CC-32B266E6A300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31" creationId="{494091CE-EFA9-4327-B362-D7B894C65483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32" creationId="{1308A7FE-BB6C-448C-A7C2-877EF4287DDF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34" creationId="{B3E7A77C-BDCB-4233-B17F-C6DD3BE64BEC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35" creationId="{F5BCF11B-B57A-45D6-A1BC-98DCA66DE022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36" creationId="{1E8E67EC-E9D3-4AB7-B8B2-97F04F99E3B3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37" creationId="{C7026274-87E2-493F-A904-C55F6BA0868F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39" creationId="{3365C23D-6892-42ED-A742-4BFBE0D9A050}"/>
          </ac:cxnSpMkLst>
        </pc:cxnChg>
        <pc:cxnChg chg="mod">
          <ac:chgData name="Marie Pillon" userId="9929d0fc-dce0-4c8e-90af-1e42696e05bb" providerId="ADAL" clId="{E0EE5A64-82DB-485A-B32C-950E7BEE5D1B}" dt="2020-09-09T09:31:21.276" v="522"/>
          <ac:cxnSpMkLst>
            <pc:docMk/>
            <pc:sldMk cId="1274557735" sldId="5742"/>
            <ac:cxnSpMk id="40" creationId="{27713861-2621-4BAD-8584-8566BFEBEDD6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72" creationId="{0DD86E40-A044-48BB-BD4A-DA2D3BFDD00D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73" creationId="{1DEEA42E-EF01-405A-BA78-C3C05C4584B0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74" creationId="{3594FF81-EA15-4220-A348-9CC3DCA91167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75" creationId="{EDE6F53D-D78A-45FB-B058-22FB03F20EC8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76" creationId="{B3950929-FF3E-4634-B4E7-448767B5B902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77" creationId="{9EA96DDB-ABED-414B-B970-AFA9A5A35C3A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78" creationId="{E0CA7359-9B2E-46E1-914E-CEA6D3578A71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79" creationId="{010E7E08-4844-462E-A749-6E1F5D8FB266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80" creationId="{BF5DDE9A-E1D8-467A-8ABB-2BE46028D05D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81" creationId="{C470834F-9EAD-48E1-96FF-2D0F1EEF0464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83" creationId="{5ABBF2DC-7480-410A-AB03-E5E55048017A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84" creationId="{4F2B79B2-287C-4B63-A4D2-E47997CB603E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85" creationId="{36492E00-7FFE-4727-90FE-2CA8F2184717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86" creationId="{2295C826-0134-4798-B08B-76F90F3005E4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88" creationId="{EFC1E87E-3B90-411E-9099-D472C519D424}"/>
          </ac:cxnSpMkLst>
        </pc:cxnChg>
        <pc:cxnChg chg="mod">
          <ac:chgData name="Marie Pillon" userId="9929d0fc-dce0-4c8e-90af-1e42696e05bb" providerId="ADAL" clId="{E0EE5A64-82DB-485A-B32C-950E7BEE5D1B}" dt="2020-09-09T09:31:29.520" v="524"/>
          <ac:cxnSpMkLst>
            <pc:docMk/>
            <pc:sldMk cId="1274557735" sldId="5742"/>
            <ac:cxnSpMk id="89" creationId="{D1DDAEB3-E9C5-43D7-B47C-1CD6B8E79CCC}"/>
          </ac:cxnSpMkLst>
        </pc:cxnChg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2292082512" sldId="5743"/>
        </pc:sldMkLst>
      </pc:sldChg>
      <pc:sldChg chg="addSp modSp add mod ord">
        <pc:chgData name="Marie Pillon" userId="9929d0fc-dce0-4c8e-90af-1e42696e05bb" providerId="ADAL" clId="{E0EE5A64-82DB-485A-B32C-950E7BEE5D1B}" dt="2020-09-09T09:37:09.531" v="603"/>
        <pc:sldMkLst>
          <pc:docMk/>
          <pc:sldMk cId="3588565536" sldId="5743"/>
        </pc:sldMkLst>
        <pc:spChg chg="mod">
          <ac:chgData name="Marie Pillon" userId="9929d0fc-dce0-4c8e-90af-1e42696e05bb" providerId="ADAL" clId="{E0EE5A64-82DB-485A-B32C-950E7BEE5D1B}" dt="2020-09-09T09:36:34.446" v="600"/>
          <ac:spMkLst>
            <pc:docMk/>
            <pc:sldMk cId="3588565536" sldId="5743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9:36:16.581" v="595" actId="1076"/>
          <ac:spMkLst>
            <pc:docMk/>
            <pc:sldMk cId="3588565536" sldId="5743"/>
            <ac:spMk id="3" creationId="{E328BEA8-1340-408D-B6BE-B33427C8C028}"/>
          </ac:spMkLst>
        </pc:spChg>
        <pc:spChg chg="add mod">
          <ac:chgData name="Marie Pillon" userId="9929d0fc-dce0-4c8e-90af-1e42696e05bb" providerId="ADAL" clId="{E0EE5A64-82DB-485A-B32C-950E7BEE5D1B}" dt="2020-09-09T09:35:59.443" v="591" actId="1076"/>
          <ac:spMkLst>
            <pc:docMk/>
            <pc:sldMk cId="3588565536" sldId="5743"/>
            <ac:spMk id="4" creationId="{21A95EAD-D0AE-4810-B83F-0BBE20A4DF6D}"/>
          </ac:spMkLst>
        </pc:spChg>
        <pc:picChg chg="add mod">
          <ac:chgData name="Marie Pillon" userId="9929d0fc-dce0-4c8e-90af-1e42696e05bb" providerId="ADAL" clId="{E0EE5A64-82DB-485A-B32C-950E7BEE5D1B}" dt="2020-09-09T09:36:21.569" v="596" actId="14100"/>
          <ac:picMkLst>
            <pc:docMk/>
            <pc:sldMk cId="3588565536" sldId="5743"/>
            <ac:picMk id="6" creationId="{ADACEF79-BE24-42C1-A5B5-D613B867F995}"/>
          </ac:picMkLst>
        </pc:picChg>
        <pc:picChg chg="add mod">
          <ac:chgData name="Marie Pillon" userId="9929d0fc-dce0-4c8e-90af-1e42696e05bb" providerId="ADAL" clId="{E0EE5A64-82DB-485A-B32C-950E7BEE5D1B}" dt="2020-09-09T09:36:25.024" v="597" actId="14100"/>
          <ac:picMkLst>
            <pc:docMk/>
            <pc:sldMk cId="3588565536" sldId="5743"/>
            <ac:picMk id="10" creationId="{A4DDFD47-04CD-4EBF-BA4A-F9090449752B}"/>
          </ac:picMkLst>
        </pc:picChg>
      </pc:sldChg>
      <pc:sldChg chg="addSp modSp add mod">
        <pc:chgData name="Marie Pillon" userId="9929d0fc-dce0-4c8e-90af-1e42696e05bb" providerId="ADAL" clId="{E0EE5A64-82DB-485A-B32C-950E7BEE5D1B}" dt="2020-09-09T09:46:50.048" v="631" actId="20577"/>
        <pc:sldMkLst>
          <pc:docMk/>
          <pc:sldMk cId="2355503936" sldId="5744"/>
        </pc:sldMkLst>
        <pc:spChg chg="mod">
          <ac:chgData name="Marie Pillon" userId="9929d0fc-dce0-4c8e-90af-1e42696e05bb" providerId="ADAL" clId="{E0EE5A64-82DB-485A-B32C-950E7BEE5D1B}" dt="2020-09-09T09:38:07.095" v="619"/>
          <ac:spMkLst>
            <pc:docMk/>
            <pc:sldMk cId="2355503936" sldId="5744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9:38:28.994" v="625" actId="403"/>
          <ac:spMkLst>
            <pc:docMk/>
            <pc:sldMk cId="2355503936" sldId="5744"/>
            <ac:spMk id="3" creationId="{E328BEA8-1340-408D-B6BE-B33427C8C028}"/>
          </ac:spMkLst>
        </pc:spChg>
        <pc:graphicFrameChg chg="add modGraphic">
          <ac:chgData name="Marie Pillon" userId="9929d0fc-dce0-4c8e-90af-1e42696e05bb" providerId="ADAL" clId="{E0EE5A64-82DB-485A-B32C-950E7BEE5D1B}" dt="2020-09-09T09:46:50.048" v="631" actId="20577"/>
          <ac:graphicFrameMkLst>
            <pc:docMk/>
            <pc:sldMk cId="2355503936" sldId="5744"/>
            <ac:graphicFrameMk id="4" creationId="{72DCAF5C-BB77-49F0-917A-1AF034F9BD89}"/>
          </ac:graphicFrameMkLst>
        </pc:graphicFrameChg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2982993218" sldId="5744"/>
        </pc:sldMkLst>
      </pc:sldChg>
      <pc:sldChg chg="addSp delSp modSp add mod">
        <pc:chgData name="Marie Pillon" userId="9929d0fc-dce0-4c8e-90af-1e42696e05bb" providerId="ADAL" clId="{E0EE5A64-82DB-485A-B32C-950E7BEE5D1B}" dt="2020-09-09T09:47:59.064" v="647" actId="1076"/>
        <pc:sldMkLst>
          <pc:docMk/>
          <pc:sldMk cId="471805628" sldId="5745"/>
        </pc:sldMkLst>
        <pc:spChg chg="mod">
          <ac:chgData name="Marie Pillon" userId="9929d0fc-dce0-4c8e-90af-1e42696e05bb" providerId="ADAL" clId="{E0EE5A64-82DB-485A-B32C-950E7BEE5D1B}" dt="2020-09-09T09:47:17.039" v="636"/>
          <ac:spMkLst>
            <pc:docMk/>
            <pc:sldMk cId="471805628" sldId="5745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9:47:46.972" v="644" actId="404"/>
          <ac:spMkLst>
            <pc:docMk/>
            <pc:sldMk cId="471805628" sldId="5745"/>
            <ac:spMk id="3" creationId="{E328BEA8-1340-408D-B6BE-B33427C8C028}"/>
          </ac:spMkLst>
        </pc:spChg>
        <pc:graphicFrameChg chg="del">
          <ac:chgData name="Marie Pillon" userId="9929d0fc-dce0-4c8e-90af-1e42696e05bb" providerId="ADAL" clId="{E0EE5A64-82DB-485A-B32C-950E7BEE5D1B}" dt="2020-09-09T09:47:55.169" v="645" actId="478"/>
          <ac:graphicFrameMkLst>
            <pc:docMk/>
            <pc:sldMk cId="471805628" sldId="5745"/>
            <ac:graphicFrameMk id="4" creationId="{72DCAF5C-BB77-49F0-917A-1AF034F9BD89}"/>
          </ac:graphicFrameMkLst>
        </pc:graphicFrameChg>
        <pc:picChg chg="add mod">
          <ac:chgData name="Marie Pillon" userId="9929d0fc-dce0-4c8e-90af-1e42696e05bb" providerId="ADAL" clId="{E0EE5A64-82DB-485A-B32C-950E7BEE5D1B}" dt="2020-09-09T09:47:59.064" v="647" actId="1076"/>
          <ac:picMkLst>
            <pc:docMk/>
            <pc:sldMk cId="471805628" sldId="5745"/>
            <ac:picMk id="5" creationId="{6B408710-0478-4023-AC7A-008DB1200348}"/>
          </ac:picMkLst>
        </pc:picChg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3264064110" sldId="5745"/>
        </pc:sldMkLst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720252105" sldId="5746"/>
        </pc:sldMkLst>
      </pc:sldChg>
      <pc:sldChg chg="addSp delSp modSp add mod">
        <pc:chgData name="Marie Pillon" userId="9929d0fc-dce0-4c8e-90af-1e42696e05bb" providerId="ADAL" clId="{E0EE5A64-82DB-485A-B32C-950E7BEE5D1B}" dt="2020-09-09T09:51:35.301" v="677" actId="207"/>
        <pc:sldMkLst>
          <pc:docMk/>
          <pc:sldMk cId="2173497488" sldId="5746"/>
        </pc:sldMkLst>
        <pc:spChg chg="mod">
          <ac:chgData name="Marie Pillon" userId="9929d0fc-dce0-4c8e-90af-1e42696e05bb" providerId="ADAL" clId="{E0EE5A64-82DB-485A-B32C-950E7BEE5D1B}" dt="2020-09-09T09:48:41.404" v="650"/>
          <ac:spMkLst>
            <pc:docMk/>
            <pc:sldMk cId="2173497488" sldId="5746"/>
            <ac:spMk id="2" creationId="{A97E01EF-DECA-4EF8-BA99-F8505821329A}"/>
          </ac:spMkLst>
        </pc:spChg>
        <pc:spChg chg="del mod">
          <ac:chgData name="Marie Pillon" userId="9929d0fc-dce0-4c8e-90af-1e42696e05bb" providerId="ADAL" clId="{E0EE5A64-82DB-485A-B32C-950E7BEE5D1B}" dt="2020-09-09T09:49:13.134" v="655" actId="478"/>
          <ac:spMkLst>
            <pc:docMk/>
            <pc:sldMk cId="2173497488" sldId="5746"/>
            <ac:spMk id="3" creationId="{E328BEA8-1340-408D-B6BE-B33427C8C028}"/>
          </ac:spMkLst>
        </pc:spChg>
        <pc:spChg chg="add del mod">
          <ac:chgData name="Marie Pillon" userId="9929d0fc-dce0-4c8e-90af-1e42696e05bb" providerId="ADAL" clId="{E0EE5A64-82DB-485A-B32C-950E7BEE5D1B}" dt="2020-09-09T09:51:24.026" v="674" actId="1076"/>
          <ac:spMkLst>
            <pc:docMk/>
            <pc:sldMk cId="2173497488" sldId="5746"/>
            <ac:spMk id="5" creationId="{1205ADAC-2841-4123-8F4D-2572527E96D1}"/>
          </ac:spMkLst>
        </pc:spChg>
        <pc:spChg chg="add del mod">
          <ac:chgData name="Marie Pillon" userId="9929d0fc-dce0-4c8e-90af-1e42696e05bb" providerId="ADAL" clId="{E0EE5A64-82DB-485A-B32C-950E7BEE5D1B}" dt="2020-09-09T09:51:24.026" v="674" actId="1076"/>
          <ac:spMkLst>
            <pc:docMk/>
            <pc:sldMk cId="2173497488" sldId="5746"/>
            <ac:spMk id="9" creationId="{3F7CEC74-A5CB-498D-B848-DCBADACD575B}"/>
          </ac:spMkLst>
        </pc:spChg>
        <pc:spChg chg="add del mod">
          <ac:chgData name="Marie Pillon" userId="9929d0fc-dce0-4c8e-90af-1e42696e05bb" providerId="ADAL" clId="{E0EE5A64-82DB-485A-B32C-950E7BEE5D1B}" dt="2020-09-09T09:51:24.026" v="674" actId="1076"/>
          <ac:spMkLst>
            <pc:docMk/>
            <pc:sldMk cId="2173497488" sldId="5746"/>
            <ac:spMk id="11" creationId="{2B5ED398-DA4C-43A3-923E-B315F9E1C573}"/>
          </ac:spMkLst>
        </pc:spChg>
        <pc:spChg chg="add del mod">
          <ac:chgData name="Marie Pillon" userId="9929d0fc-dce0-4c8e-90af-1e42696e05bb" providerId="ADAL" clId="{E0EE5A64-82DB-485A-B32C-950E7BEE5D1B}" dt="2020-09-09T09:51:24.026" v="674" actId="1076"/>
          <ac:spMkLst>
            <pc:docMk/>
            <pc:sldMk cId="2173497488" sldId="5746"/>
            <ac:spMk id="13" creationId="{455F65E6-9339-48B1-8453-E45E6FB9BEFC}"/>
          </ac:spMkLst>
        </pc:spChg>
        <pc:spChg chg="add del mod">
          <ac:chgData name="Marie Pillon" userId="9929d0fc-dce0-4c8e-90af-1e42696e05bb" providerId="ADAL" clId="{E0EE5A64-82DB-485A-B32C-950E7BEE5D1B}" dt="2020-09-09T09:51:03.512" v="669" actId="1076"/>
          <ac:spMkLst>
            <pc:docMk/>
            <pc:sldMk cId="2173497488" sldId="5746"/>
            <ac:spMk id="17" creationId="{C081AE07-5B96-4A13-839F-461ABB32ADAF}"/>
          </ac:spMkLst>
        </pc:spChg>
        <pc:spChg chg="add del mod">
          <ac:chgData name="Marie Pillon" userId="9929d0fc-dce0-4c8e-90af-1e42696e05bb" providerId="ADAL" clId="{E0EE5A64-82DB-485A-B32C-950E7BEE5D1B}" dt="2020-09-09T09:51:06.507" v="670" actId="1076"/>
          <ac:spMkLst>
            <pc:docMk/>
            <pc:sldMk cId="2173497488" sldId="5746"/>
            <ac:spMk id="19" creationId="{6446A601-0654-4F77-9F61-D8A79DDCF565}"/>
          </ac:spMkLst>
        </pc:spChg>
        <pc:spChg chg="add mod">
          <ac:chgData name="Marie Pillon" userId="9929d0fc-dce0-4c8e-90af-1e42696e05bb" providerId="ADAL" clId="{E0EE5A64-82DB-485A-B32C-950E7BEE5D1B}" dt="2020-09-09T09:51:35.301" v="677" actId="207"/>
          <ac:spMkLst>
            <pc:docMk/>
            <pc:sldMk cId="2173497488" sldId="5746"/>
            <ac:spMk id="23" creationId="{974AF661-4FA6-41F3-9954-2D1ED207EDCF}"/>
          </ac:spMkLst>
        </pc:spChg>
        <pc:graphicFrameChg chg="del">
          <ac:chgData name="Marie Pillon" userId="9929d0fc-dce0-4c8e-90af-1e42696e05bb" providerId="ADAL" clId="{E0EE5A64-82DB-485A-B32C-950E7BEE5D1B}" dt="2020-09-09T09:49:14.945" v="656" actId="478"/>
          <ac:graphicFrameMkLst>
            <pc:docMk/>
            <pc:sldMk cId="2173497488" sldId="5746"/>
            <ac:graphicFrameMk id="4" creationId="{72DCAF5C-BB77-49F0-917A-1AF034F9BD89}"/>
          </ac:graphicFrameMkLst>
        </pc:graphicFrameChg>
        <pc:graphicFrameChg chg="add del mod">
          <ac:chgData name="Marie Pillon" userId="9929d0fc-dce0-4c8e-90af-1e42696e05bb" providerId="ADAL" clId="{E0EE5A64-82DB-485A-B32C-950E7BEE5D1B}" dt="2020-09-09T09:51:10.155" v="671" actId="1076"/>
          <ac:graphicFrameMkLst>
            <pc:docMk/>
            <pc:sldMk cId="2173497488" sldId="5746"/>
            <ac:graphicFrameMk id="15" creationId="{BFDB84EE-AEE2-4CA3-9625-388A6300C89B}"/>
          </ac:graphicFrameMkLst>
        </pc:graphicFrameChg>
        <pc:picChg chg="add del mod">
          <ac:chgData name="Marie Pillon" userId="9929d0fc-dce0-4c8e-90af-1e42696e05bb" providerId="ADAL" clId="{E0EE5A64-82DB-485A-B32C-950E7BEE5D1B}" dt="2020-09-09T09:51:14.975" v="673" actId="14100"/>
          <ac:picMkLst>
            <pc:docMk/>
            <pc:sldMk cId="2173497488" sldId="5746"/>
            <ac:picMk id="21" creationId="{0BEBB59E-25D3-4DB4-9F48-6721400CC73A}"/>
          </ac:picMkLst>
        </pc:picChg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9863348" sldId="5747"/>
        </pc:sldMkLst>
      </pc:sldChg>
      <pc:sldChg chg="addSp delSp modSp add mod ord">
        <pc:chgData name="Marie Pillon" userId="9929d0fc-dce0-4c8e-90af-1e42696e05bb" providerId="ADAL" clId="{E0EE5A64-82DB-485A-B32C-950E7BEE5D1B}" dt="2020-09-09T09:53:20.739" v="697" actId="12"/>
        <pc:sldMkLst>
          <pc:docMk/>
          <pc:sldMk cId="1556356063" sldId="5747"/>
        </pc:sldMkLst>
        <pc:spChg chg="mod">
          <ac:chgData name="Marie Pillon" userId="9929d0fc-dce0-4c8e-90af-1e42696e05bb" providerId="ADAL" clId="{E0EE5A64-82DB-485A-B32C-950E7BEE5D1B}" dt="2020-09-09T09:52:10.077" v="684"/>
          <ac:spMkLst>
            <pc:docMk/>
            <pc:sldMk cId="1556356063" sldId="5747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9:53:20.739" v="697" actId="12"/>
          <ac:spMkLst>
            <pc:docMk/>
            <pc:sldMk cId="1556356063" sldId="5747"/>
            <ac:spMk id="3" creationId="{E328BEA8-1340-408D-B6BE-B33427C8C028}"/>
          </ac:spMkLst>
        </pc:spChg>
        <pc:graphicFrameChg chg="del">
          <ac:chgData name="Marie Pillon" userId="9929d0fc-dce0-4c8e-90af-1e42696e05bb" providerId="ADAL" clId="{E0EE5A64-82DB-485A-B32C-950E7BEE5D1B}" dt="2020-09-09T09:52:35.362" v="690" actId="478"/>
          <ac:graphicFrameMkLst>
            <pc:docMk/>
            <pc:sldMk cId="1556356063" sldId="5747"/>
            <ac:graphicFrameMk id="4" creationId="{72DCAF5C-BB77-49F0-917A-1AF034F9BD89}"/>
          </ac:graphicFrameMkLst>
        </pc:graphicFrameChg>
        <pc:picChg chg="add mod">
          <ac:chgData name="Marie Pillon" userId="9929d0fc-dce0-4c8e-90af-1e42696e05bb" providerId="ADAL" clId="{E0EE5A64-82DB-485A-B32C-950E7BEE5D1B}" dt="2020-09-09T09:52:53.859" v="692" actId="1076"/>
          <ac:picMkLst>
            <pc:docMk/>
            <pc:sldMk cId="1556356063" sldId="5747"/>
            <ac:picMk id="5" creationId="{1B00D9DF-3EBC-4F49-863A-4C3F8244D128}"/>
          </ac:picMkLst>
        </pc:picChg>
        <pc:picChg chg="add mod">
          <ac:chgData name="Marie Pillon" userId="9929d0fc-dce0-4c8e-90af-1e42696e05bb" providerId="ADAL" clId="{E0EE5A64-82DB-485A-B32C-950E7BEE5D1B}" dt="2020-09-09T09:52:53.859" v="692" actId="1076"/>
          <ac:picMkLst>
            <pc:docMk/>
            <pc:sldMk cId="1556356063" sldId="5747"/>
            <ac:picMk id="9" creationId="{08C8CAA9-43F2-453A-8CBF-DD88285762DB}"/>
          </ac:picMkLst>
        </pc:picChg>
        <pc:picChg chg="add mod">
          <ac:chgData name="Marie Pillon" userId="9929d0fc-dce0-4c8e-90af-1e42696e05bb" providerId="ADAL" clId="{E0EE5A64-82DB-485A-B32C-950E7BEE5D1B}" dt="2020-09-09T09:52:53.859" v="692" actId="1076"/>
          <ac:picMkLst>
            <pc:docMk/>
            <pc:sldMk cId="1556356063" sldId="5747"/>
            <ac:picMk id="11" creationId="{91D82508-8859-4CB9-845E-B419BE3F4F9C}"/>
          </ac:picMkLst>
        </pc:picChg>
      </pc:sldChg>
      <pc:sldChg chg="add del">
        <pc:chgData name="Marie Pillon" userId="9929d0fc-dce0-4c8e-90af-1e42696e05bb" providerId="ADAL" clId="{E0EE5A64-82DB-485A-B32C-950E7BEE5D1B}" dt="2020-09-09T08:23:44.585" v="464"/>
        <pc:sldMkLst>
          <pc:docMk/>
          <pc:sldMk cId="2493447797" sldId="5748"/>
        </pc:sldMkLst>
      </pc:sldChg>
      <pc:sldChg chg="addSp delSp modSp add mod ord modAnim">
        <pc:chgData name="Marie Pillon" userId="9929d0fc-dce0-4c8e-90af-1e42696e05bb" providerId="ADAL" clId="{E0EE5A64-82DB-485A-B32C-950E7BEE5D1B}" dt="2020-09-09T09:54:05.064" v="704" actId="207"/>
        <pc:sldMkLst>
          <pc:docMk/>
          <pc:sldMk cId="4054186465" sldId="5748"/>
        </pc:sldMkLst>
        <pc:spChg chg="mod">
          <ac:chgData name="Marie Pillon" userId="9929d0fc-dce0-4c8e-90af-1e42696e05bb" providerId="ADAL" clId="{E0EE5A64-82DB-485A-B32C-950E7BEE5D1B}" dt="2020-09-09T09:53:33.526" v="700"/>
          <ac:spMkLst>
            <pc:docMk/>
            <pc:sldMk cId="4054186465" sldId="5748"/>
            <ac:spMk id="2" creationId="{A97E01EF-DECA-4EF8-BA99-F8505821329A}"/>
          </ac:spMkLst>
        </pc:spChg>
        <pc:spChg chg="del">
          <ac:chgData name="Marie Pillon" userId="9929d0fc-dce0-4c8e-90af-1e42696e05bb" providerId="ADAL" clId="{E0EE5A64-82DB-485A-B32C-950E7BEE5D1B}" dt="2020-09-09T09:53:49.613" v="701" actId="478"/>
          <ac:spMkLst>
            <pc:docMk/>
            <pc:sldMk cId="4054186465" sldId="5748"/>
            <ac:spMk id="3" creationId="{E328BEA8-1340-408D-B6BE-B33427C8C028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6" creationId="{9B8006C5-7937-4DE6-916A-9C66C917C3B8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9" creationId="{F11DB37C-D70E-46FD-9CFF-E33CE8569E66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10" creationId="{EFB8EAAA-F6E8-4C33-8F90-993161ECE5FB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11" creationId="{8899BD79-B007-4CAA-9156-B71BB12559EF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12" creationId="{57C86E1F-885C-47BB-B619-139AE59B9455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13" creationId="{6CDA8417-55CD-4806-B3C7-F17273F99FAD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14" creationId="{F3401B76-6107-42B3-9454-9B90AE51E16B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15" creationId="{3FF15A77-2829-4E3B-8E1F-5DD033F576C5}"/>
          </ac:spMkLst>
        </pc:spChg>
        <pc:spChg chg="add mod">
          <ac:chgData name="Marie Pillon" userId="9929d0fc-dce0-4c8e-90af-1e42696e05bb" providerId="ADAL" clId="{E0EE5A64-82DB-485A-B32C-950E7BEE5D1B}" dt="2020-09-09T09:54:05.064" v="704" actId="207"/>
          <ac:spMkLst>
            <pc:docMk/>
            <pc:sldMk cId="4054186465" sldId="5748"/>
            <ac:spMk id="18" creationId="{0E7E5249-D4D0-428D-9B41-C235D0C7EB55}"/>
          </ac:spMkLst>
        </pc:spChg>
        <pc:spChg chg="add mod">
          <ac:chgData name="Marie Pillon" userId="9929d0fc-dce0-4c8e-90af-1e42696e05bb" providerId="ADAL" clId="{E0EE5A64-82DB-485A-B32C-950E7BEE5D1B}" dt="2020-09-09T09:53:52.124" v="703"/>
          <ac:spMkLst>
            <pc:docMk/>
            <pc:sldMk cId="4054186465" sldId="5748"/>
            <ac:spMk id="19" creationId="{1FE3DDED-33E4-4A42-8ED1-DAF4778D7CB7}"/>
          </ac:spMkLst>
        </pc:spChg>
        <pc:graphicFrameChg chg="del">
          <ac:chgData name="Marie Pillon" userId="9929d0fc-dce0-4c8e-90af-1e42696e05bb" providerId="ADAL" clId="{E0EE5A64-82DB-485A-B32C-950E7BEE5D1B}" dt="2020-09-09T09:53:51.663" v="702" actId="478"/>
          <ac:graphicFrameMkLst>
            <pc:docMk/>
            <pc:sldMk cId="4054186465" sldId="5748"/>
            <ac:graphicFrameMk id="4" creationId="{72DCAF5C-BB77-49F0-917A-1AF034F9BD89}"/>
          </ac:graphicFrameMkLst>
        </pc:graphicFrameChg>
        <pc:picChg chg="add mod">
          <ac:chgData name="Marie Pillon" userId="9929d0fc-dce0-4c8e-90af-1e42696e05bb" providerId="ADAL" clId="{E0EE5A64-82DB-485A-B32C-950E7BEE5D1B}" dt="2020-09-09T09:53:52.124" v="703"/>
          <ac:picMkLst>
            <pc:docMk/>
            <pc:sldMk cId="4054186465" sldId="5748"/>
            <ac:picMk id="20" creationId="{00B58293-E3BD-459F-96EC-80F3A951E1F2}"/>
          </ac:picMkLst>
        </pc:picChg>
        <pc:cxnChg chg="add mod">
          <ac:chgData name="Marie Pillon" userId="9929d0fc-dce0-4c8e-90af-1e42696e05bb" providerId="ADAL" clId="{E0EE5A64-82DB-485A-B32C-950E7BEE5D1B}" dt="2020-09-09T09:53:52.124" v="703"/>
          <ac:cxnSpMkLst>
            <pc:docMk/>
            <pc:sldMk cId="4054186465" sldId="5748"/>
            <ac:cxnSpMk id="8" creationId="{8BC63625-1C57-4413-918F-4972E101B99F}"/>
          </ac:cxnSpMkLst>
        </pc:cxnChg>
        <pc:cxnChg chg="add mod">
          <ac:chgData name="Marie Pillon" userId="9929d0fc-dce0-4c8e-90af-1e42696e05bb" providerId="ADAL" clId="{E0EE5A64-82DB-485A-B32C-950E7BEE5D1B}" dt="2020-09-09T09:53:52.124" v="703"/>
          <ac:cxnSpMkLst>
            <pc:docMk/>
            <pc:sldMk cId="4054186465" sldId="5748"/>
            <ac:cxnSpMk id="16" creationId="{FC4E7571-E1A0-455C-847A-AA7CC34B04F2}"/>
          </ac:cxnSpMkLst>
        </pc:cxnChg>
        <pc:cxnChg chg="add mod">
          <ac:chgData name="Marie Pillon" userId="9929d0fc-dce0-4c8e-90af-1e42696e05bb" providerId="ADAL" clId="{E0EE5A64-82DB-485A-B32C-950E7BEE5D1B}" dt="2020-09-09T09:53:52.124" v="703"/>
          <ac:cxnSpMkLst>
            <pc:docMk/>
            <pc:sldMk cId="4054186465" sldId="5748"/>
            <ac:cxnSpMk id="17" creationId="{993A1305-28C4-4807-9C31-D4697B74EE1E}"/>
          </ac:cxnSpMkLst>
        </pc:cxnChg>
      </pc:sldChg>
      <pc:sldChg chg="addSp delSp modSp add mod ord">
        <pc:chgData name="Marie Pillon" userId="9929d0fc-dce0-4c8e-90af-1e42696e05bb" providerId="ADAL" clId="{E0EE5A64-82DB-485A-B32C-950E7BEE5D1B}" dt="2020-09-09T09:56:16.755" v="739" actId="1076"/>
        <pc:sldMkLst>
          <pc:docMk/>
          <pc:sldMk cId="1554442158" sldId="5749"/>
        </pc:sldMkLst>
        <pc:spChg chg="mod">
          <ac:chgData name="Marie Pillon" userId="9929d0fc-dce0-4c8e-90af-1e42696e05bb" providerId="ADAL" clId="{E0EE5A64-82DB-485A-B32C-950E7BEE5D1B}" dt="2020-09-09T09:54:27.110" v="710"/>
          <ac:spMkLst>
            <pc:docMk/>
            <pc:sldMk cId="1554442158" sldId="5749"/>
            <ac:spMk id="2" creationId="{A97E01EF-DECA-4EF8-BA99-F8505821329A}"/>
          </ac:spMkLst>
        </pc:spChg>
        <pc:spChg chg="mod">
          <ac:chgData name="Marie Pillon" userId="9929d0fc-dce0-4c8e-90af-1e42696e05bb" providerId="ADAL" clId="{E0EE5A64-82DB-485A-B32C-950E7BEE5D1B}" dt="2020-09-09T09:56:00.850" v="736" actId="113"/>
          <ac:spMkLst>
            <pc:docMk/>
            <pc:sldMk cId="1554442158" sldId="5749"/>
            <ac:spMk id="3" creationId="{E328BEA8-1340-408D-B6BE-B33427C8C028}"/>
          </ac:spMkLst>
        </pc:spChg>
        <pc:spChg chg="add mod">
          <ac:chgData name="Marie Pillon" userId="9929d0fc-dce0-4c8e-90af-1e42696e05bb" providerId="ADAL" clId="{E0EE5A64-82DB-485A-B32C-950E7BEE5D1B}" dt="2020-09-09T09:56:16.755" v="739" actId="1076"/>
          <ac:spMkLst>
            <pc:docMk/>
            <pc:sldMk cId="1554442158" sldId="5749"/>
            <ac:spMk id="5" creationId="{FE4D7056-0C51-4D47-BCD3-CF095DC16A99}"/>
          </ac:spMkLst>
        </pc:spChg>
        <pc:graphicFrameChg chg="del">
          <ac:chgData name="Marie Pillon" userId="9929d0fc-dce0-4c8e-90af-1e42696e05bb" providerId="ADAL" clId="{E0EE5A64-82DB-485A-B32C-950E7BEE5D1B}" dt="2020-09-09T09:55:11.889" v="722" actId="478"/>
          <ac:graphicFrameMkLst>
            <pc:docMk/>
            <pc:sldMk cId="1554442158" sldId="5749"/>
            <ac:graphicFrameMk id="4" creationId="{72DCAF5C-BB77-49F0-917A-1AF034F9BD89}"/>
          </ac:graphicFrameMkLst>
        </pc:graphicFrameChg>
        <pc:picChg chg="add mod">
          <ac:chgData name="Marie Pillon" userId="9929d0fc-dce0-4c8e-90af-1e42696e05bb" providerId="ADAL" clId="{E0EE5A64-82DB-485A-B32C-950E7BEE5D1B}" dt="2020-09-09T09:56:04.628" v="737" actId="1076"/>
          <ac:picMkLst>
            <pc:docMk/>
            <pc:sldMk cId="1554442158" sldId="5749"/>
            <ac:picMk id="9" creationId="{F0892C18-D878-4D18-BA92-33BB6EAFF0A9}"/>
          </ac:picMkLst>
        </pc:picChg>
        <pc:picChg chg="add mod">
          <ac:chgData name="Marie Pillon" userId="9929d0fc-dce0-4c8e-90af-1e42696e05bb" providerId="ADAL" clId="{E0EE5A64-82DB-485A-B32C-950E7BEE5D1B}" dt="2020-09-09T09:56:10.080" v="738" actId="1076"/>
          <ac:picMkLst>
            <pc:docMk/>
            <pc:sldMk cId="1554442158" sldId="5749"/>
            <ac:picMk id="11" creationId="{E17C5D8E-417F-4431-998A-71F8C355E13E}"/>
          </ac:picMkLst>
        </pc:picChg>
      </pc:sldChg>
      <pc:sldMasterChg chg="del delSldLayout">
        <pc:chgData name="Marie Pillon" userId="9929d0fc-dce0-4c8e-90af-1e42696e05bb" providerId="ADAL" clId="{E0EE5A64-82DB-485A-B32C-950E7BEE5D1B}" dt="2020-09-09T08:22:32.207" v="462" actId="47"/>
        <pc:sldMasterMkLst>
          <pc:docMk/>
          <pc:sldMasterMk cId="2838132003" sldId="2147483648"/>
        </pc:sldMasterMkLst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3965039896" sldId="2147483649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2755991401" sldId="2147483650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3935819228" sldId="2147483651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4093016259" sldId="2147483652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2181328485" sldId="2147483653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591751785" sldId="2147483654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154850343" sldId="2147483655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1455916259" sldId="2147483656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1757253709" sldId="2147483657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2619786985" sldId="2147483658"/>
          </pc:sldLayoutMkLst>
        </pc:sldLayoutChg>
        <pc:sldLayoutChg chg="del">
          <pc:chgData name="Marie Pillon" userId="9929d0fc-dce0-4c8e-90af-1e42696e05bb" providerId="ADAL" clId="{E0EE5A64-82DB-485A-B32C-950E7BEE5D1B}" dt="2020-09-09T08:22:32.207" v="462" actId="47"/>
          <pc:sldLayoutMkLst>
            <pc:docMk/>
            <pc:sldMasterMk cId="2838132003" sldId="2147483648"/>
            <pc:sldLayoutMk cId="294279815" sldId="2147483659"/>
          </pc:sldLayoutMkLst>
        </pc:sldLayoutChg>
      </pc:sldMasterChg>
      <pc:sldMasterChg chg="del delSldLayout">
        <pc:chgData name="Marie Pillon" userId="9929d0fc-dce0-4c8e-90af-1e42696e05bb" providerId="ADAL" clId="{E0EE5A64-82DB-485A-B32C-950E7BEE5D1B}" dt="2020-09-09T06:31:40.436" v="181" actId="47"/>
        <pc:sldMasterMkLst>
          <pc:docMk/>
          <pc:sldMasterMk cId="2097896770" sldId="2147483663"/>
        </pc:sldMasterMkLst>
        <pc:sldLayoutChg chg="del">
          <pc:chgData name="Marie Pillon" userId="9929d0fc-dce0-4c8e-90af-1e42696e05bb" providerId="ADAL" clId="{E0EE5A64-82DB-485A-B32C-950E7BEE5D1B}" dt="2020-09-09T06:31:40.436" v="181" actId="47"/>
          <pc:sldLayoutMkLst>
            <pc:docMk/>
            <pc:sldMasterMk cId="2097896770" sldId="2147483663"/>
            <pc:sldLayoutMk cId="3495055903" sldId="2147483664"/>
          </pc:sldLayoutMkLst>
        </pc:sldLayoutChg>
        <pc:sldLayoutChg chg="del">
          <pc:chgData name="Marie Pillon" userId="9929d0fc-dce0-4c8e-90af-1e42696e05bb" providerId="ADAL" clId="{E0EE5A64-82DB-485A-B32C-950E7BEE5D1B}" dt="2020-09-09T06:31:40.436" v="181" actId="47"/>
          <pc:sldLayoutMkLst>
            <pc:docMk/>
            <pc:sldMasterMk cId="2097896770" sldId="2147483663"/>
            <pc:sldLayoutMk cId="1960715822" sldId="2147483665"/>
          </pc:sldLayoutMkLst>
        </pc:sldLayoutChg>
        <pc:sldLayoutChg chg="del">
          <pc:chgData name="Marie Pillon" userId="9929d0fc-dce0-4c8e-90af-1e42696e05bb" providerId="ADAL" clId="{E0EE5A64-82DB-485A-B32C-950E7BEE5D1B}" dt="2020-09-09T06:31:40.436" v="181" actId="47"/>
          <pc:sldLayoutMkLst>
            <pc:docMk/>
            <pc:sldMasterMk cId="2097896770" sldId="2147483663"/>
            <pc:sldLayoutMk cId="3699425288" sldId="2147483666"/>
          </pc:sldLayoutMkLst>
        </pc:sldLayoutChg>
        <pc:sldLayoutChg chg="del">
          <pc:chgData name="Marie Pillon" userId="9929d0fc-dce0-4c8e-90af-1e42696e05bb" providerId="ADAL" clId="{E0EE5A64-82DB-485A-B32C-950E7BEE5D1B}" dt="2020-09-09T06:31:40.436" v="181" actId="47"/>
          <pc:sldLayoutMkLst>
            <pc:docMk/>
            <pc:sldMasterMk cId="2097896770" sldId="2147483663"/>
            <pc:sldLayoutMk cId="2502451237" sldId="2147483667"/>
          </pc:sldLayoutMkLst>
        </pc:sldLayoutChg>
        <pc:sldLayoutChg chg="del">
          <pc:chgData name="Marie Pillon" userId="9929d0fc-dce0-4c8e-90af-1e42696e05bb" providerId="ADAL" clId="{E0EE5A64-82DB-485A-B32C-950E7BEE5D1B}" dt="2020-09-09T06:31:40.436" v="181" actId="47"/>
          <pc:sldLayoutMkLst>
            <pc:docMk/>
            <pc:sldMasterMk cId="2097896770" sldId="2147483663"/>
            <pc:sldLayoutMk cId="3807283894" sldId="2147483668"/>
          </pc:sldLayoutMkLst>
        </pc:sldLayoutChg>
        <pc:sldLayoutChg chg="del">
          <pc:chgData name="Marie Pillon" userId="9929d0fc-dce0-4c8e-90af-1e42696e05bb" providerId="ADAL" clId="{E0EE5A64-82DB-485A-B32C-950E7BEE5D1B}" dt="2020-09-09T06:31:40.436" v="181" actId="47"/>
          <pc:sldLayoutMkLst>
            <pc:docMk/>
            <pc:sldMasterMk cId="2097896770" sldId="2147483663"/>
            <pc:sldLayoutMk cId="3114756691" sldId="2147483669"/>
          </pc:sldLayoutMkLst>
        </pc:sldLayoutChg>
        <pc:sldLayoutChg chg="del">
          <pc:chgData name="Marie Pillon" userId="9929d0fc-dce0-4c8e-90af-1e42696e05bb" providerId="ADAL" clId="{E0EE5A64-82DB-485A-B32C-950E7BEE5D1B}" dt="2020-09-09T06:31:40.436" v="181" actId="47"/>
          <pc:sldLayoutMkLst>
            <pc:docMk/>
            <pc:sldMasterMk cId="2097896770" sldId="2147483663"/>
            <pc:sldLayoutMk cId="24347027" sldId="2147483670"/>
          </pc:sldLayoutMkLst>
        </pc:sldLayoutChg>
      </pc:sldMasterChg>
      <pc:sldMasterChg chg="del delSldLayout">
        <pc:chgData name="Marie Pillon" userId="9929d0fc-dce0-4c8e-90af-1e42696e05bb" providerId="ADAL" clId="{E0EE5A64-82DB-485A-B32C-950E7BEE5D1B}" dt="2020-09-09T08:23:48.209" v="465" actId="47"/>
        <pc:sldMasterMkLst>
          <pc:docMk/>
          <pc:sldMasterMk cId="1031321301" sldId="2147483671"/>
        </pc:sldMasterMkLst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2432609031" sldId="2147483672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3124768488" sldId="2147483673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251140558" sldId="2147483674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3076121725" sldId="2147483675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4196354480" sldId="2147483676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3764027577" sldId="2147483677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892896189" sldId="2147483678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2798380022" sldId="2147483679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2116012254" sldId="2147483680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4018966482" sldId="2147483681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990220797" sldId="2147483682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3416065069" sldId="2147483683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2714810590" sldId="2147483684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275347940" sldId="2147483685"/>
          </pc:sldLayoutMkLst>
        </pc:sldLayoutChg>
        <pc:sldLayoutChg chg="del">
          <pc:chgData name="Marie Pillon" userId="9929d0fc-dce0-4c8e-90af-1e42696e05bb" providerId="ADAL" clId="{E0EE5A64-82DB-485A-B32C-950E7BEE5D1B}" dt="2020-09-09T08:23:48.209" v="465" actId="47"/>
          <pc:sldLayoutMkLst>
            <pc:docMk/>
            <pc:sldMasterMk cId="1031321301" sldId="2147483671"/>
            <pc:sldLayoutMk cId="860661306" sldId="2147483686"/>
          </pc:sldLayoutMkLst>
        </pc:sldLayoutChg>
      </pc:sldMasterChg>
      <pc:sldMasterChg chg="delSldLayout">
        <pc:chgData name="Marie Pillon" userId="9929d0fc-dce0-4c8e-90af-1e42696e05bb" providerId="ADAL" clId="{E0EE5A64-82DB-485A-B32C-950E7BEE5D1B}" dt="2020-09-09T08:02:32.433" v="271" actId="47"/>
        <pc:sldMasterMkLst>
          <pc:docMk/>
          <pc:sldMasterMk cId="3144007908" sldId="2147483687"/>
        </pc:sldMasterMkLst>
        <pc:sldLayoutChg chg="del">
          <pc:chgData name="Marie Pillon" userId="9929d0fc-dce0-4c8e-90af-1e42696e05bb" providerId="ADAL" clId="{E0EE5A64-82DB-485A-B32C-950E7BEE5D1B}" dt="2020-09-09T08:02:32.433" v="271" actId="47"/>
          <pc:sldLayoutMkLst>
            <pc:docMk/>
            <pc:sldMasterMk cId="3144007908" sldId="2147483687"/>
            <pc:sldLayoutMk cId="2644995707" sldId="2147483721"/>
          </pc:sldLayoutMkLst>
        </pc:sldLayoutChg>
      </pc:sldMasterChg>
      <pc:sldMasterChg chg="del delSldLayout">
        <pc:chgData name="Marie Pillon" userId="9929d0fc-dce0-4c8e-90af-1e42696e05bb" providerId="ADAL" clId="{E0EE5A64-82DB-485A-B32C-950E7BEE5D1B}" dt="2020-09-09T09:57:11.245" v="750" actId="47"/>
        <pc:sldMasterMkLst>
          <pc:docMk/>
          <pc:sldMasterMk cId="1696633556" sldId="2147483713"/>
        </pc:sldMasterMkLst>
        <pc:sldLayoutChg chg="del">
          <pc:chgData name="Marie Pillon" userId="9929d0fc-dce0-4c8e-90af-1e42696e05bb" providerId="ADAL" clId="{E0EE5A64-82DB-485A-B32C-950E7BEE5D1B}" dt="2020-09-09T09:57:11.245" v="750" actId="47"/>
          <pc:sldLayoutMkLst>
            <pc:docMk/>
            <pc:sldMasterMk cId="1696633556" sldId="2147483713"/>
            <pc:sldLayoutMk cId="1813796766" sldId="2147483714"/>
          </pc:sldLayoutMkLst>
        </pc:sldLayoutChg>
        <pc:sldLayoutChg chg="del">
          <pc:chgData name="Marie Pillon" userId="9929d0fc-dce0-4c8e-90af-1e42696e05bb" providerId="ADAL" clId="{E0EE5A64-82DB-485A-B32C-950E7BEE5D1B}" dt="2020-09-09T09:57:11.245" v="750" actId="47"/>
          <pc:sldLayoutMkLst>
            <pc:docMk/>
            <pc:sldMasterMk cId="1696633556" sldId="2147483713"/>
            <pc:sldLayoutMk cId="3740290453" sldId="2147483715"/>
          </pc:sldLayoutMkLst>
        </pc:sldLayoutChg>
        <pc:sldLayoutChg chg="del">
          <pc:chgData name="Marie Pillon" userId="9929d0fc-dce0-4c8e-90af-1e42696e05bb" providerId="ADAL" clId="{E0EE5A64-82DB-485A-B32C-950E7BEE5D1B}" dt="2020-09-09T09:57:11.245" v="750" actId="47"/>
          <pc:sldLayoutMkLst>
            <pc:docMk/>
            <pc:sldMasterMk cId="1696633556" sldId="2147483713"/>
            <pc:sldLayoutMk cId="4229834937" sldId="2147483716"/>
          </pc:sldLayoutMkLst>
        </pc:sldLayoutChg>
        <pc:sldLayoutChg chg="del">
          <pc:chgData name="Marie Pillon" userId="9929d0fc-dce0-4c8e-90af-1e42696e05bb" providerId="ADAL" clId="{E0EE5A64-82DB-485A-B32C-950E7BEE5D1B}" dt="2020-09-09T09:57:11.245" v="750" actId="47"/>
          <pc:sldLayoutMkLst>
            <pc:docMk/>
            <pc:sldMasterMk cId="1696633556" sldId="2147483713"/>
            <pc:sldLayoutMk cId="1738457833" sldId="2147483717"/>
          </pc:sldLayoutMkLst>
        </pc:sldLayoutChg>
        <pc:sldLayoutChg chg="del">
          <pc:chgData name="Marie Pillon" userId="9929d0fc-dce0-4c8e-90af-1e42696e05bb" providerId="ADAL" clId="{E0EE5A64-82DB-485A-B32C-950E7BEE5D1B}" dt="2020-09-09T09:57:11.245" v="750" actId="47"/>
          <pc:sldLayoutMkLst>
            <pc:docMk/>
            <pc:sldMasterMk cId="1696633556" sldId="2147483713"/>
            <pc:sldLayoutMk cId="581944701" sldId="2147483718"/>
          </pc:sldLayoutMkLst>
        </pc:sldLayoutChg>
        <pc:sldLayoutChg chg="del">
          <pc:chgData name="Marie Pillon" userId="9929d0fc-dce0-4c8e-90af-1e42696e05bb" providerId="ADAL" clId="{E0EE5A64-82DB-485A-B32C-950E7BEE5D1B}" dt="2020-09-09T09:57:11.245" v="750" actId="47"/>
          <pc:sldLayoutMkLst>
            <pc:docMk/>
            <pc:sldMasterMk cId="1696633556" sldId="2147483713"/>
            <pc:sldLayoutMk cId="4105811769" sldId="2147483719"/>
          </pc:sldLayoutMkLst>
        </pc:sldLayoutChg>
        <pc:sldLayoutChg chg="del">
          <pc:chgData name="Marie Pillon" userId="9929d0fc-dce0-4c8e-90af-1e42696e05bb" providerId="ADAL" clId="{E0EE5A64-82DB-485A-B32C-950E7BEE5D1B}" dt="2020-09-09T09:57:11.245" v="750" actId="47"/>
          <pc:sldLayoutMkLst>
            <pc:docMk/>
            <pc:sldMasterMk cId="1696633556" sldId="2147483713"/>
            <pc:sldLayoutMk cId="2128653305" sldId="2147483720"/>
          </pc:sldLayoutMkLst>
        </pc:sldLayoutChg>
      </pc:sldMasterChg>
      <pc:sldMasterChg chg="del delSldLayout">
        <pc:chgData name="Marie Pillon" userId="9929d0fc-dce0-4c8e-90af-1e42696e05bb" providerId="ADAL" clId="{E0EE5A64-82DB-485A-B32C-950E7BEE5D1B}" dt="2020-09-09T09:28:31.492" v="478" actId="47"/>
        <pc:sldMasterMkLst>
          <pc:docMk/>
          <pc:sldMasterMk cId="1918796579" sldId="2147483721"/>
        </pc:sldMasterMkLst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1808472421" sldId="2147483722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2569363485" sldId="2147483723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1245611401" sldId="2147483724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1573217084" sldId="2147483725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1465531755" sldId="2147483726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525465177" sldId="2147483727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1205922076" sldId="2147483728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3291056785" sldId="2147483729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667985752" sldId="2147483730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438810229" sldId="2147483731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1334234898" sldId="2147483732"/>
          </pc:sldLayoutMkLst>
        </pc:sldLayoutChg>
        <pc:sldLayoutChg chg="del">
          <pc:chgData name="Marie Pillon" userId="9929d0fc-dce0-4c8e-90af-1e42696e05bb" providerId="ADAL" clId="{E0EE5A64-82DB-485A-B32C-950E7BEE5D1B}" dt="2020-09-09T08:24:15.440" v="477" actId="47"/>
          <pc:sldLayoutMkLst>
            <pc:docMk/>
            <pc:sldMasterMk cId="1918796579" sldId="2147483721"/>
            <pc:sldLayoutMk cId="1459120362" sldId="2147483733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3996492315" sldId="2147483734"/>
          </pc:sldLayoutMkLst>
        </pc:sldLayoutChg>
        <pc:sldLayoutChg chg="del">
          <pc:chgData name="Marie Pillon" userId="9929d0fc-dce0-4c8e-90af-1e42696e05bb" providerId="ADAL" clId="{E0EE5A64-82DB-485A-B32C-950E7BEE5D1B}" dt="2020-09-09T09:28:31.492" v="478" actId="47"/>
          <pc:sldLayoutMkLst>
            <pc:docMk/>
            <pc:sldMasterMk cId="1918796579" sldId="2147483721"/>
            <pc:sldLayoutMk cId="1035578024" sldId="2147483735"/>
          </pc:sldLayoutMkLst>
        </pc:sldLayoutChg>
      </pc:sldMasterChg>
      <pc:sldMasterChg chg="del delSldLayout">
        <pc:chgData name="Marie Pillon" userId="9929d0fc-dce0-4c8e-90af-1e42696e05bb" providerId="ADAL" clId="{E0EE5A64-82DB-485A-B32C-950E7BEE5D1B}" dt="2020-09-09T09:56:31.970" v="749" actId="47"/>
        <pc:sldMasterMkLst>
          <pc:docMk/>
          <pc:sldMasterMk cId="2214081041" sldId="2147483721"/>
        </pc:sldMasterMkLst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1787883473" sldId="2147483722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2761264724" sldId="2147483723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1533479079" sldId="2147483724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967307582" sldId="2147483725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1456757003" sldId="2147483726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3671711571" sldId="2147483727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856315473" sldId="2147483728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661754606" sldId="2147483729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135173945" sldId="2147483730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610091626" sldId="2147483731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456732823" sldId="2147483732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3718384208" sldId="2147483733"/>
          </pc:sldLayoutMkLst>
        </pc:sldLayoutChg>
        <pc:sldLayoutChg chg="del">
          <pc:chgData name="Marie Pillon" userId="9929d0fc-dce0-4c8e-90af-1e42696e05bb" providerId="ADAL" clId="{E0EE5A64-82DB-485A-B32C-950E7BEE5D1B}" dt="2020-09-09T09:56:31.970" v="749" actId="47"/>
          <pc:sldLayoutMkLst>
            <pc:docMk/>
            <pc:sldMasterMk cId="2214081041" sldId="2147483721"/>
            <pc:sldLayoutMk cId="1037534508" sldId="2147483734"/>
          </pc:sldLayoutMkLst>
        </pc:sldLayoutChg>
        <pc:sldLayoutChg chg="del">
          <pc:chgData name="Marie Pillon" userId="9929d0fc-dce0-4c8e-90af-1e42696e05bb" providerId="ADAL" clId="{E0EE5A64-82DB-485A-B32C-950E7BEE5D1B}" dt="2020-09-09T09:56:30.637" v="748" actId="47"/>
          <pc:sldLayoutMkLst>
            <pc:docMk/>
            <pc:sldMasterMk cId="2214081041" sldId="2147483721"/>
            <pc:sldLayoutMk cId="3113674228" sldId="2147483735"/>
          </pc:sldLayoutMkLst>
        </pc:sldLayoutChg>
      </pc:sldMasterChg>
    </pc:docChg>
  </pc:docChgLst>
  <pc:docChgLst>
    <pc:chgData name="Marie Pillon" userId="9929d0fc-dce0-4c8e-90af-1e42696e05bb" providerId="ADAL" clId="{3F829695-CD0C-4B78-B736-73CFBF05CD1C}"/>
    <pc:docChg chg="undo custSel modSld">
      <pc:chgData name="Marie Pillon" userId="9929d0fc-dce0-4c8e-90af-1e42696e05bb" providerId="ADAL" clId="{3F829695-CD0C-4B78-B736-73CFBF05CD1C}" dt="2020-09-10T12:10:30.389" v="18" actId="20577"/>
      <pc:docMkLst>
        <pc:docMk/>
      </pc:docMkLst>
      <pc:sldChg chg="modSp mod">
        <pc:chgData name="Marie Pillon" userId="9929d0fc-dce0-4c8e-90af-1e42696e05bb" providerId="ADAL" clId="{3F829695-CD0C-4B78-B736-73CFBF05CD1C}" dt="2020-09-09T21:11:17.472" v="15" actId="207"/>
        <pc:sldMkLst>
          <pc:docMk/>
          <pc:sldMk cId="2702402807" sldId="1231"/>
        </pc:sldMkLst>
        <pc:graphicFrameChg chg="modGraphic">
          <ac:chgData name="Marie Pillon" userId="9929d0fc-dce0-4c8e-90af-1e42696e05bb" providerId="ADAL" clId="{3F829695-CD0C-4B78-B736-73CFBF05CD1C}" dt="2020-09-09T21:11:17.472" v="15" actId="207"/>
          <ac:graphicFrameMkLst>
            <pc:docMk/>
            <pc:sldMk cId="2702402807" sldId="1231"/>
            <ac:graphicFrameMk id="9" creationId="{E340066F-6788-41F8-8D10-B7BED4A0DC47}"/>
          </ac:graphicFrameMkLst>
        </pc:graphicFrameChg>
      </pc:sldChg>
      <pc:sldChg chg="modSp mod">
        <pc:chgData name="Marie Pillon" userId="9929d0fc-dce0-4c8e-90af-1e42696e05bb" providerId="ADAL" clId="{3F829695-CD0C-4B78-B736-73CFBF05CD1C}" dt="2020-09-10T12:10:30.389" v="18" actId="20577"/>
        <pc:sldMkLst>
          <pc:docMk/>
          <pc:sldMk cId="3509992872" sldId="5723"/>
        </pc:sldMkLst>
        <pc:spChg chg="mod">
          <ac:chgData name="Marie Pillon" userId="9929d0fc-dce0-4c8e-90af-1e42696e05bb" providerId="ADAL" clId="{3F829695-CD0C-4B78-B736-73CFBF05CD1C}" dt="2020-09-10T12:10:30.389" v="18" actId="20577"/>
          <ac:spMkLst>
            <pc:docMk/>
            <pc:sldMk cId="3509992872" sldId="5723"/>
            <ac:spMk id="5" creationId="{DA638919-D418-4880-B55A-D3EC7904562F}"/>
          </ac:spMkLst>
        </pc:spChg>
      </pc:sldChg>
      <pc:sldChg chg="modSp mod">
        <pc:chgData name="Marie Pillon" userId="9929d0fc-dce0-4c8e-90af-1e42696e05bb" providerId="ADAL" clId="{3F829695-CD0C-4B78-B736-73CFBF05CD1C}" dt="2020-09-09T17:54:51.552" v="14" actId="20577"/>
        <pc:sldMkLst>
          <pc:docMk/>
          <pc:sldMk cId="1554442158" sldId="5749"/>
        </pc:sldMkLst>
        <pc:spChg chg="mod">
          <ac:chgData name="Marie Pillon" userId="9929d0fc-dce0-4c8e-90af-1e42696e05bb" providerId="ADAL" clId="{3F829695-CD0C-4B78-B736-73CFBF05CD1C}" dt="2020-09-09T17:54:51.552" v="14" actId="20577"/>
          <ac:spMkLst>
            <pc:docMk/>
            <pc:sldMk cId="1554442158" sldId="5749"/>
            <ac:spMk id="5" creationId="{FE4D7056-0C51-4D47-BCD3-CF095DC16A9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CAAB610-7E0C-437A-A5C6-A8844436DA4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28E6EA-09ED-4EE8-B341-A3F1AB741DF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F36DD-E8C7-4540-81AB-817D96251B28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F16E85-BE3B-4374-BCE9-64CE458CF7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FE4B35-854A-4031-8CE1-111814C77C6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DCE7D8-B70A-485F-9B2E-F2CFB1F1B25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00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EBDDDA-CDCD-4EAD-B37A-9AD005A7279E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AF6ECB-68EB-4D8B-81AC-4BA30089A5B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059747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160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4068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18011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851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905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69210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47771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7504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5697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778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55479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2207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4766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05698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0814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1768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26563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9311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60281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16884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71677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82923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62781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7633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65836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05972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02896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29673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86601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3198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28881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963251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702398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9933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516538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270837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17239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059318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681901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525044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09253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FC304D-2091-4F03-8F11-AE9839F8FD7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812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hyperlink" Target="https://www.linkedin.com/company/pharmaceutical-supply-chain-initiative-psci-/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hyperlink" Target="mailto:info@pscinitiative.org" TargetMode="External"/><Relationship Id="rId16" Type="http://schemas.openxmlformats.org/officeDocument/2006/relationships/hyperlink" Target="https://twitter.com/pscinitiative?lang=en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pscinitiative.org/home" TargetMode="External"/><Relationship Id="rId11" Type="http://schemas.openxmlformats.org/officeDocument/2006/relationships/image" Target="../media/image13.png"/><Relationship Id="rId5" Type="http://schemas.openxmlformats.org/officeDocument/2006/relationships/image" Target="../media/image8.svg"/><Relationship Id="rId15" Type="http://schemas.openxmlformats.org/officeDocument/2006/relationships/image" Target="../media/image15.svg"/><Relationship Id="rId10" Type="http://schemas.openxmlformats.org/officeDocument/2006/relationships/image" Target="../media/image12.svg"/><Relationship Id="rId4" Type="http://schemas.openxmlformats.org/officeDocument/2006/relationships/image" Target="../media/image7.png"/><Relationship Id="rId9" Type="http://schemas.openxmlformats.org/officeDocument/2006/relationships/image" Target="../media/image11.png"/><Relationship Id="rId1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hyperlink" Target="https://www.linkedin.com/company/pharmaceutical-supply-chain-initiative-psci-/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hyperlink" Target="mailto:info@pscinitiative.org" TargetMode="External"/><Relationship Id="rId16" Type="http://schemas.openxmlformats.org/officeDocument/2006/relationships/hyperlink" Target="https://twitter.com/pscinitiative?lang=en" TargetMode="External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pscinitiative.org/home" TargetMode="External"/><Relationship Id="rId11" Type="http://schemas.openxmlformats.org/officeDocument/2006/relationships/image" Target="../media/image13.png"/><Relationship Id="rId5" Type="http://schemas.openxmlformats.org/officeDocument/2006/relationships/image" Target="../media/image8.svg"/><Relationship Id="rId15" Type="http://schemas.openxmlformats.org/officeDocument/2006/relationships/image" Target="../media/image15.svg"/><Relationship Id="rId10" Type="http://schemas.openxmlformats.org/officeDocument/2006/relationships/image" Target="../media/image12.svg"/><Relationship Id="rId4" Type="http://schemas.openxmlformats.org/officeDocument/2006/relationships/image" Target="../media/image7.png"/><Relationship Id="rId9" Type="http://schemas.openxmlformats.org/officeDocument/2006/relationships/image" Target="../media/image11.png"/><Relationship Id="rId14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314" y="3602038"/>
            <a:ext cx="10029825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Title of webinar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C72E7E-2FCE-4DB3-8F28-3DE34716BD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3841" y="336478"/>
            <a:ext cx="3139591" cy="7858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04614F-BC15-4D99-B31E-9C9C474AE62F}"/>
              </a:ext>
            </a:extLst>
          </p:cNvPr>
          <p:cNvSpPr txBox="1"/>
          <p:nvPr userDrawn="1"/>
        </p:nvSpPr>
        <p:spPr>
          <a:xfrm>
            <a:off x="513841" y="2031353"/>
            <a:ext cx="10029825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sz="4400" kern="1200" dirty="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PHARMACEUTICAL SUPPLY CHAIN INITIATIVE (PSCI) WEBINAR:</a:t>
            </a:r>
            <a:endParaRPr lang="en-GB" sz="4400" kern="1200" dirty="0">
              <a:solidFill>
                <a:srgbClr val="F8652E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13557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48986-16FC-4C36-9D1A-F16320749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792" y="633412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0C23-35BC-45EF-A93C-BBD9CFE1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683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 dirty="0"/>
              <a:t>Name</a:t>
            </a:r>
          </a:p>
          <a:p>
            <a:pPr lvl="0"/>
            <a:r>
              <a:rPr lang="en-GB" b="0" dirty="0"/>
              <a:t>Company</a:t>
            </a:r>
          </a:p>
          <a:p>
            <a:pPr lvl="0"/>
            <a:r>
              <a:rPr lang="en-GB" b="0" dirty="0"/>
              <a:t>Title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 dirty="0"/>
              <a:t>Name</a:t>
            </a:r>
          </a:p>
          <a:p>
            <a:pPr lvl="0"/>
            <a:r>
              <a:rPr lang="en-GB" b="0" dirty="0"/>
              <a:t>Company</a:t>
            </a:r>
          </a:p>
          <a:p>
            <a:pPr lvl="0"/>
            <a:r>
              <a:rPr lang="en-GB" b="0" dirty="0"/>
              <a:t>Title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 dirty="0"/>
              <a:t>Name</a:t>
            </a:r>
          </a:p>
          <a:p>
            <a:pPr lvl="0"/>
            <a:r>
              <a:rPr lang="en-GB" b="0" dirty="0"/>
              <a:t>Company</a:t>
            </a:r>
          </a:p>
          <a:p>
            <a:pPr lvl="0"/>
            <a:r>
              <a:rPr lang="en-GB" b="0" dirty="0"/>
              <a:t>Title</a:t>
            </a:r>
            <a:endParaRPr lang="en-GB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3" y="2859088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27" y="2886122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5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0150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8C3C78-ED37-4A61-A1AE-587842485104}"/>
              </a:ext>
            </a:extLst>
          </p:cNvPr>
          <p:cNvSpPr/>
          <p:nvPr userDrawn="1"/>
        </p:nvSpPr>
        <p:spPr>
          <a:xfrm>
            <a:off x="-1" y="-1"/>
            <a:ext cx="12209925" cy="6878699"/>
          </a:xfrm>
          <a:prstGeom prst="rect">
            <a:avLst/>
          </a:prstGeom>
          <a:gradFill flip="none" rotWithShape="1">
            <a:gsLst>
              <a:gs pos="50000">
                <a:srgbClr val="F86524"/>
              </a:gs>
              <a:gs pos="100000">
                <a:srgbClr val="D13D80"/>
              </a:gs>
            </a:gsLst>
            <a:lin ang="204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99DEA-6A0F-4B4D-BA83-1A098741F0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42903" y="1840776"/>
            <a:ext cx="5267021" cy="50514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6FA772-6ADA-40E7-80B2-0967DAFE72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850" y="395136"/>
            <a:ext cx="10515600" cy="762060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845698"/>
            <a:ext cx="6016625" cy="4000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302798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0" y="421027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50" y="4801424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50" y="243684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50" y="361913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470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2" y="485775"/>
            <a:ext cx="10515600" cy="6723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2" y="1572828"/>
            <a:ext cx="536628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81546"/>
            <a:ext cx="5543550" cy="435133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256CA-D170-404C-8FDA-9046D083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007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5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1" y="1438275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1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7391082B-0CA1-45F3-93D4-FAA42307E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900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299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90B-2E99-4486-9645-1A49DC3F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9DB2018-2F6B-43D1-9637-D31DCA74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731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83D711E-CB96-4C98-8C99-C2E95388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18A727-8243-43AD-A305-B99E252C80AD}"/>
              </a:ext>
            </a:extLst>
          </p:cNvPr>
          <p:cNvSpPr txBox="1"/>
          <p:nvPr userDrawn="1"/>
        </p:nvSpPr>
        <p:spPr>
          <a:xfrm>
            <a:off x="450000" y="638141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E50AF6F-314C-4E9F-BE50-1C2F86FAC91F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42547A82-4939-4AFE-BC81-EAFC14F954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FAAD69-53BA-4800-B05F-24E301D0A91E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dirty="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 dirty="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47512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7F9092-3027-4AD1-8B20-32E0C7AF94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76479-14D3-4898-8312-F537FFE4AD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B13A1-D770-4C14-B33B-DA3E6846E382}"/>
              </a:ext>
            </a:extLst>
          </p:cNvPr>
          <p:cNvSpPr txBox="1"/>
          <p:nvPr userDrawn="1"/>
        </p:nvSpPr>
        <p:spPr>
          <a:xfrm>
            <a:off x="478535" y="4215255"/>
            <a:ext cx="54364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 dirty="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 dirty="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 dirty="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 dirty="0">
                <a:solidFill>
                  <a:srgbClr val="5A5A5A"/>
                </a:solidFill>
              </a:rPr>
              <a:t>London</a:t>
            </a:r>
          </a:p>
          <a:p>
            <a:r>
              <a:rPr lang="en-US" sz="1100" dirty="0">
                <a:solidFill>
                  <a:srgbClr val="5A5A5A"/>
                </a:solidFill>
              </a:rPr>
              <a:t>WC2N 6HG</a:t>
            </a:r>
          </a:p>
          <a:p>
            <a:endParaRPr lang="en-US" sz="1100" dirty="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 dirty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baseline="0" dirty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 dirty="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100" b="1" dirty="0">
                <a:solidFill>
                  <a:srgbClr val="5A5A5A"/>
                </a:solidFill>
              </a:rPr>
              <a:t>+55 (11) 94486 6315</a:t>
            </a:r>
            <a:endParaRPr lang="en-US" sz="1100" b="1" dirty="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dirty="0">
              <a:solidFill>
                <a:srgbClr val="848489"/>
              </a:solidFill>
            </a:endParaRPr>
          </a:p>
          <a:p>
            <a:endParaRPr lang="en-US" sz="1100" dirty="0">
              <a:solidFill>
                <a:srgbClr val="5A5A5A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1B7D2F-2B78-4393-9BDC-15699F8C95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897" y="5626176"/>
            <a:ext cx="1864639" cy="4098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448DD0-CE0C-470E-9251-9B7E553B8CD7}"/>
              </a:ext>
            </a:extLst>
          </p:cNvPr>
          <p:cNvSpPr txBox="1"/>
          <p:nvPr userDrawn="1"/>
        </p:nvSpPr>
        <p:spPr>
          <a:xfrm>
            <a:off x="3895724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 dirty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 dirty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 Partners Ltd is an independent management consultancy,</a:t>
            </a:r>
          </a:p>
          <a:p>
            <a:r>
              <a:rPr lang="en-GB" sz="1100" b="0" i="0" u="none" strike="noStrike" kern="1200" baseline="0" dirty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 dirty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 dirty="0">
              <a:solidFill>
                <a:srgbClr val="5A5A5A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58387C-000C-4758-8F43-32D6AB6EA5BB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8AF1-7784-4CCF-B48E-855F7D074ED5}"/>
              </a:ext>
            </a:extLst>
          </p:cNvPr>
          <p:cNvSpPr/>
          <p:nvPr userDrawn="1"/>
        </p:nvSpPr>
        <p:spPr>
          <a:xfrm>
            <a:off x="478535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777DBD-D735-486A-8998-71E79FA87B72}"/>
              </a:ext>
            </a:extLst>
          </p:cNvPr>
          <p:cNvSpPr/>
          <p:nvPr userDrawn="1"/>
        </p:nvSpPr>
        <p:spPr>
          <a:xfrm>
            <a:off x="9715499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6C6F8C-D02C-4EFB-944B-7D0B4E6070CF}"/>
              </a:ext>
            </a:extLst>
          </p:cNvPr>
          <p:cNvSpPr/>
          <p:nvPr userDrawn="1"/>
        </p:nvSpPr>
        <p:spPr>
          <a:xfrm>
            <a:off x="7406258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48DFE8-0BF4-40AD-A53B-83D15653937C}"/>
              </a:ext>
            </a:extLst>
          </p:cNvPr>
          <p:cNvSpPr/>
          <p:nvPr userDrawn="1"/>
        </p:nvSpPr>
        <p:spPr>
          <a:xfrm>
            <a:off x="5097017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D7E3C6-3C41-4229-ABB5-B095ECC5D3EA}"/>
              </a:ext>
            </a:extLst>
          </p:cNvPr>
          <p:cNvSpPr/>
          <p:nvPr userDrawn="1"/>
        </p:nvSpPr>
        <p:spPr>
          <a:xfrm>
            <a:off x="2787776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65E2EAD-0AAD-41E8-BFA0-E86A823CC7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47183" y="1773228"/>
            <a:ext cx="467318" cy="39019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CCFBF-71CC-413C-8B4E-32F0E53B158F}"/>
              </a:ext>
            </a:extLst>
          </p:cNvPr>
          <p:cNvSpPr txBox="1"/>
          <p:nvPr userDrawn="1"/>
        </p:nvSpPr>
        <p:spPr>
          <a:xfrm>
            <a:off x="827626" y="2415238"/>
            <a:ext cx="1299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8A4B18-6952-49DE-8164-858F75A99C2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30629" y="1773228"/>
            <a:ext cx="512257" cy="39019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FB7784-1021-4A07-B67A-DBCF0F56E125}"/>
              </a:ext>
            </a:extLst>
          </p:cNvPr>
          <p:cNvSpPr txBox="1"/>
          <p:nvPr userDrawn="1"/>
        </p:nvSpPr>
        <p:spPr>
          <a:xfrm>
            <a:off x="2923892" y="2415238"/>
            <a:ext cx="1725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1431C593-BDAD-4BD7-BEB9-4369FA0CF80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00901" y="1773228"/>
            <a:ext cx="390196" cy="39019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6404A-E242-4408-9F28-E024CA7E4E41}"/>
              </a:ext>
            </a:extLst>
          </p:cNvPr>
          <p:cNvSpPr txBox="1"/>
          <p:nvPr userDrawn="1"/>
        </p:nvSpPr>
        <p:spPr>
          <a:xfrm>
            <a:off x="5370481" y="2415238"/>
            <a:ext cx="145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0" u="none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</a:rPr>
              <a:t>Annabel Buchan: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200" b="1">
                <a:solidFill>
                  <a:srgbClr val="5A5A5A"/>
                </a:solidFill>
              </a:rPr>
              <a:t>+55 (11) 94486 6315</a:t>
            </a:r>
            <a:endParaRPr lang="en-US" sz="1200" b="1">
              <a:solidFill>
                <a:srgbClr val="5A5A5A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9723698A-D546-474F-886B-1EE0911B2E3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207778" y="1785950"/>
            <a:ext cx="394924" cy="37747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78DBDF-D793-4EAE-9F21-B37F7977723A}"/>
              </a:ext>
            </a:extLst>
          </p:cNvPr>
          <p:cNvSpPr txBox="1"/>
          <p:nvPr userDrawn="1"/>
        </p:nvSpPr>
        <p:spPr>
          <a:xfrm>
            <a:off x="8159018" y="2415238"/>
            <a:ext cx="492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93B4AF6-2424-41A1-BC38-2126801CFB9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78708" y="1768023"/>
            <a:ext cx="486892" cy="39540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0681E9E-B07B-4B21-8AE4-78E560458350}"/>
              </a:ext>
            </a:extLst>
          </p:cNvPr>
          <p:cNvSpPr txBox="1"/>
          <p:nvPr userDrawn="1"/>
        </p:nvSpPr>
        <p:spPr>
          <a:xfrm>
            <a:off x="10073280" y="2409644"/>
            <a:ext cx="1215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lang="en-GB" sz="1400" b="1" u="heavy" baseline="0" err="1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75688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F8CB-DA31-4DE6-9CCD-51067AF59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88899-E865-4D3E-BABA-8E7A5346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B88B98-0DC5-48CC-BB11-1ED416A76917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4D85F-3219-4DD6-A7BE-36F15DA3E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C5761-A9F2-42CB-8275-97D7B7177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5A4143-980D-43A0-8859-726DAE1CFA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283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F8CB-DA31-4DE6-9CCD-51067AF59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B867F-05A5-4C3C-BA6B-1637DEA4C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59" y="1470740"/>
            <a:ext cx="11624471" cy="6671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88899-E865-4D3E-BABA-8E7A5346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B88B98-0DC5-48CC-BB11-1ED416A76917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4D85F-3219-4DD6-A7BE-36F15DA3E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C5761-A9F2-42CB-8275-97D7B7177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5A4143-980D-43A0-8859-726DAE1CFA4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6A83705-A425-4D54-883F-28E55692464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65759" y="2256081"/>
            <a:ext cx="11624471" cy="392088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0238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, oran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261B8A-FE0F-476D-B2AB-96B2C0DD6B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8C2D77-415C-054F-A844-9B7D8CE4A7F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0F2568-1128-409E-B38F-43E56CDF16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3465" y="173738"/>
            <a:ext cx="11485107" cy="434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 dirty="0"/>
              <a:t>Click to enter slide title</a:t>
            </a:r>
            <a:endParaRPr lang="en-GB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ED8646B-942E-4214-8AD5-0FE09CB92C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3464" y="6227064"/>
            <a:ext cx="762000" cy="4572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AE9C9CA-0EC4-41BE-8BD5-F3455463132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3465" y="1371602"/>
            <a:ext cx="11486169" cy="3762375"/>
          </a:xfrm>
        </p:spPr>
        <p:txBody>
          <a:bodyPr/>
          <a:lstStyle>
            <a:lvl1pPr>
              <a:buClr>
                <a:srgbClr val="FF6646"/>
              </a:buClr>
              <a:defRPr/>
            </a:lvl1pPr>
            <a:lvl2pPr>
              <a:buClr>
                <a:srgbClr val="FF6646"/>
              </a:buClr>
              <a:defRPr/>
            </a:lvl2pPr>
            <a:lvl3pPr>
              <a:buClr>
                <a:srgbClr val="FF6646"/>
              </a:buClr>
              <a:defRPr/>
            </a:lvl3pPr>
            <a:lvl4pPr>
              <a:buClr>
                <a:srgbClr val="FF6646"/>
              </a:buClr>
              <a:defRPr/>
            </a:lvl4pPr>
            <a:lvl5pPr>
              <a:buClr>
                <a:srgbClr val="FF6646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09457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314" y="3602038"/>
            <a:ext cx="10029825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Title of webinar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C72E7E-2FCE-4DB3-8F28-3DE34716BD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3841" y="336478"/>
            <a:ext cx="3139591" cy="7858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04614F-BC15-4D99-B31E-9C9C474AE62F}"/>
              </a:ext>
            </a:extLst>
          </p:cNvPr>
          <p:cNvSpPr txBox="1"/>
          <p:nvPr userDrawn="1"/>
        </p:nvSpPr>
        <p:spPr>
          <a:xfrm>
            <a:off x="513841" y="2031353"/>
            <a:ext cx="10029825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sz="4400" kern="1200" dirty="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PHARMACEUTICAL SUPPLY CHAIN INITIATIVE (PSCI) WEBINAR:</a:t>
            </a:r>
            <a:endParaRPr lang="en-GB" sz="4400" kern="1200" dirty="0">
              <a:solidFill>
                <a:srgbClr val="F8652E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4571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48986-16FC-4C36-9D1A-F16320749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792" y="633412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0C23-35BC-45EF-A93C-BBD9CFE1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955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 dirty="0"/>
              <a:t>Name</a:t>
            </a:r>
          </a:p>
          <a:p>
            <a:pPr lvl="0"/>
            <a:r>
              <a:rPr lang="en-GB" b="0" dirty="0"/>
              <a:t>Company</a:t>
            </a:r>
          </a:p>
          <a:p>
            <a:pPr lvl="0"/>
            <a:r>
              <a:rPr lang="en-GB" b="0" dirty="0"/>
              <a:t>Title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 dirty="0"/>
              <a:t>Name</a:t>
            </a:r>
          </a:p>
          <a:p>
            <a:pPr lvl="0"/>
            <a:r>
              <a:rPr lang="en-GB" b="0" dirty="0"/>
              <a:t>Company</a:t>
            </a:r>
          </a:p>
          <a:p>
            <a:pPr lvl="0"/>
            <a:r>
              <a:rPr lang="en-GB" b="0" dirty="0"/>
              <a:t>Title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 dirty="0"/>
              <a:t>Name</a:t>
            </a:r>
          </a:p>
          <a:p>
            <a:pPr lvl="0"/>
            <a:r>
              <a:rPr lang="en-GB" b="0" dirty="0"/>
              <a:t>Company</a:t>
            </a:r>
          </a:p>
          <a:p>
            <a:pPr lvl="0"/>
            <a:r>
              <a:rPr lang="en-GB" b="0" dirty="0"/>
              <a:t>Title</a:t>
            </a:r>
            <a:endParaRPr lang="en-GB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3" y="2859088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27" y="2886122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5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465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8C3C78-ED37-4A61-A1AE-587842485104}"/>
              </a:ext>
            </a:extLst>
          </p:cNvPr>
          <p:cNvSpPr/>
          <p:nvPr userDrawn="1"/>
        </p:nvSpPr>
        <p:spPr>
          <a:xfrm>
            <a:off x="-1" y="-1"/>
            <a:ext cx="12209925" cy="6878699"/>
          </a:xfrm>
          <a:prstGeom prst="rect">
            <a:avLst/>
          </a:prstGeom>
          <a:gradFill flip="none" rotWithShape="1">
            <a:gsLst>
              <a:gs pos="50000">
                <a:srgbClr val="F86524"/>
              </a:gs>
              <a:gs pos="100000">
                <a:srgbClr val="D13D80"/>
              </a:gs>
            </a:gsLst>
            <a:lin ang="204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99DEA-6A0F-4B4D-BA83-1A098741F0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42903" y="1840776"/>
            <a:ext cx="5267021" cy="50514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6FA772-6ADA-40E7-80B2-0967DAFE72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850" y="395136"/>
            <a:ext cx="10515600" cy="762060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845698"/>
            <a:ext cx="6016625" cy="4000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302798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0" y="421027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50" y="4801424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50" y="243684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50" y="361913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8740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2" y="485775"/>
            <a:ext cx="10515600" cy="6723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2" y="1572828"/>
            <a:ext cx="536628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81546"/>
            <a:ext cx="5543550" cy="435133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256CA-D170-404C-8FDA-9046D083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4392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5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1" y="1438275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1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7391082B-0CA1-45F3-93D4-FAA42307E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6936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299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90B-2E99-4486-9645-1A49DC3F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9DB2018-2F6B-43D1-9637-D31DCA74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487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83D711E-CB96-4C98-8C99-C2E95388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18A727-8243-43AD-A305-B99E252C80AD}"/>
              </a:ext>
            </a:extLst>
          </p:cNvPr>
          <p:cNvSpPr txBox="1"/>
          <p:nvPr userDrawn="1"/>
        </p:nvSpPr>
        <p:spPr>
          <a:xfrm>
            <a:off x="450000" y="638141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E50AF6F-314C-4E9F-BE50-1C2F86FAC91F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42547A82-4939-4AFE-BC81-EAFC14F954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FAAD69-53BA-4800-B05F-24E301D0A91E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dirty="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 dirty="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229096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7F9092-3027-4AD1-8B20-32E0C7AF94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76479-14D3-4898-8312-F537FFE4AD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B13A1-D770-4C14-B33B-DA3E6846E382}"/>
              </a:ext>
            </a:extLst>
          </p:cNvPr>
          <p:cNvSpPr txBox="1"/>
          <p:nvPr userDrawn="1"/>
        </p:nvSpPr>
        <p:spPr>
          <a:xfrm>
            <a:off x="478535" y="4215255"/>
            <a:ext cx="54364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 dirty="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 dirty="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 dirty="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 dirty="0">
                <a:solidFill>
                  <a:srgbClr val="5A5A5A"/>
                </a:solidFill>
              </a:rPr>
              <a:t>London</a:t>
            </a:r>
          </a:p>
          <a:p>
            <a:r>
              <a:rPr lang="en-US" sz="1100" dirty="0">
                <a:solidFill>
                  <a:srgbClr val="5A5A5A"/>
                </a:solidFill>
              </a:rPr>
              <a:t>WC2N 6HG</a:t>
            </a:r>
          </a:p>
          <a:p>
            <a:endParaRPr lang="en-US" sz="1100" dirty="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 dirty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baseline="0" dirty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 dirty="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100" b="1" dirty="0">
                <a:solidFill>
                  <a:srgbClr val="5A5A5A"/>
                </a:solidFill>
              </a:rPr>
              <a:t>+44 (0) 7794 557524</a:t>
            </a:r>
            <a:endParaRPr lang="en-US" sz="1100" b="1" dirty="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dirty="0">
              <a:solidFill>
                <a:srgbClr val="848489"/>
              </a:solidFill>
            </a:endParaRPr>
          </a:p>
          <a:p>
            <a:endParaRPr lang="en-US" sz="1100" dirty="0">
              <a:solidFill>
                <a:srgbClr val="5A5A5A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1B7D2F-2B78-4393-9BDC-15699F8C95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897" y="5626176"/>
            <a:ext cx="1864639" cy="4098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448DD0-CE0C-470E-9251-9B7E553B8CD7}"/>
              </a:ext>
            </a:extLst>
          </p:cNvPr>
          <p:cNvSpPr txBox="1"/>
          <p:nvPr userDrawn="1"/>
        </p:nvSpPr>
        <p:spPr>
          <a:xfrm>
            <a:off x="3895724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 dirty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 dirty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 Partners Ltd is an independent management consultancy,</a:t>
            </a:r>
          </a:p>
          <a:p>
            <a:r>
              <a:rPr lang="en-GB" sz="1100" b="0" i="0" u="none" strike="noStrike" kern="1200" baseline="0" dirty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 dirty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 dirty="0">
              <a:solidFill>
                <a:srgbClr val="5A5A5A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58387C-000C-4758-8F43-32D6AB6EA5BB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8AF1-7784-4CCF-B48E-855F7D074ED5}"/>
              </a:ext>
            </a:extLst>
          </p:cNvPr>
          <p:cNvSpPr/>
          <p:nvPr userDrawn="1"/>
        </p:nvSpPr>
        <p:spPr>
          <a:xfrm>
            <a:off x="478535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777DBD-D735-486A-8998-71E79FA87B72}"/>
              </a:ext>
            </a:extLst>
          </p:cNvPr>
          <p:cNvSpPr/>
          <p:nvPr userDrawn="1"/>
        </p:nvSpPr>
        <p:spPr>
          <a:xfrm>
            <a:off x="9715499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6C6F8C-D02C-4EFB-944B-7D0B4E6070CF}"/>
              </a:ext>
            </a:extLst>
          </p:cNvPr>
          <p:cNvSpPr/>
          <p:nvPr userDrawn="1"/>
        </p:nvSpPr>
        <p:spPr>
          <a:xfrm>
            <a:off x="7406258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48DFE8-0BF4-40AD-A53B-83D15653937C}"/>
              </a:ext>
            </a:extLst>
          </p:cNvPr>
          <p:cNvSpPr/>
          <p:nvPr userDrawn="1"/>
        </p:nvSpPr>
        <p:spPr>
          <a:xfrm>
            <a:off x="5097017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D7E3C6-3C41-4229-ABB5-B095ECC5D3EA}"/>
              </a:ext>
            </a:extLst>
          </p:cNvPr>
          <p:cNvSpPr/>
          <p:nvPr userDrawn="1"/>
        </p:nvSpPr>
        <p:spPr>
          <a:xfrm>
            <a:off x="2787776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65E2EAD-0AAD-41E8-BFA0-E86A823CC7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47183" y="1773228"/>
            <a:ext cx="467318" cy="39019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CCFBF-71CC-413C-8B4E-32F0E53B158F}"/>
              </a:ext>
            </a:extLst>
          </p:cNvPr>
          <p:cNvSpPr txBox="1"/>
          <p:nvPr userDrawn="1"/>
        </p:nvSpPr>
        <p:spPr>
          <a:xfrm>
            <a:off x="827626" y="2415238"/>
            <a:ext cx="1299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8A4B18-6952-49DE-8164-858F75A99C2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30629" y="1773228"/>
            <a:ext cx="512257" cy="39019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FB7784-1021-4A07-B67A-DBCF0F56E125}"/>
              </a:ext>
            </a:extLst>
          </p:cNvPr>
          <p:cNvSpPr txBox="1"/>
          <p:nvPr userDrawn="1"/>
        </p:nvSpPr>
        <p:spPr>
          <a:xfrm>
            <a:off x="2923892" y="2415238"/>
            <a:ext cx="1725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1431C593-BDAD-4BD7-BEB9-4369FA0CF80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00901" y="1773228"/>
            <a:ext cx="390196" cy="39019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6404A-E242-4408-9F28-E024CA7E4E41}"/>
              </a:ext>
            </a:extLst>
          </p:cNvPr>
          <p:cNvSpPr txBox="1"/>
          <p:nvPr userDrawn="1"/>
        </p:nvSpPr>
        <p:spPr>
          <a:xfrm>
            <a:off x="5370481" y="2415238"/>
            <a:ext cx="145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0" u="none" baseline="0" dirty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</a:rPr>
              <a:t>Annabel Buchan: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200" b="1" dirty="0">
                <a:solidFill>
                  <a:srgbClr val="5A5A5A"/>
                </a:solidFill>
              </a:rPr>
              <a:t>+44 (0) 7794 557524</a:t>
            </a:r>
            <a:endParaRPr lang="en-US" sz="1200" b="1" dirty="0">
              <a:solidFill>
                <a:srgbClr val="5A5A5A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9723698A-D546-474F-886B-1EE0911B2E3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207778" y="1785950"/>
            <a:ext cx="394924" cy="37747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78DBDF-D793-4EAE-9F21-B37F7977723A}"/>
              </a:ext>
            </a:extLst>
          </p:cNvPr>
          <p:cNvSpPr txBox="1"/>
          <p:nvPr userDrawn="1"/>
        </p:nvSpPr>
        <p:spPr>
          <a:xfrm>
            <a:off x="8159018" y="2415238"/>
            <a:ext cx="492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93B4AF6-2424-41A1-BC38-2126801CFB9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78708" y="1768023"/>
            <a:ext cx="486892" cy="39540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0681E9E-B07B-4B21-8AE4-78E560458350}"/>
              </a:ext>
            </a:extLst>
          </p:cNvPr>
          <p:cNvSpPr txBox="1"/>
          <p:nvPr userDrawn="1"/>
        </p:nvSpPr>
        <p:spPr>
          <a:xfrm>
            <a:off x="10073280" y="2409644"/>
            <a:ext cx="1215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lang="en-GB" sz="1400" b="1" u="heavy" baseline="0" err="1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41043311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F8CB-DA31-4DE6-9CCD-51067AF59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88899-E865-4D3E-BABA-8E7A5346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B88B98-0DC5-48CC-BB11-1ED416A76917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4D85F-3219-4DD6-A7BE-36F15DA3E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C5761-A9F2-42CB-8275-97D7B7177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5A4143-980D-43A0-8859-726DAE1CFA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2922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F8CB-DA31-4DE6-9CCD-51067AF59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B867F-05A5-4C3C-BA6B-1637DEA4C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59" y="1470740"/>
            <a:ext cx="11624471" cy="6671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88899-E865-4D3E-BABA-8E7A5346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B88B98-0DC5-48CC-BB11-1ED416A76917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4D85F-3219-4DD6-A7BE-36F15DA3E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C5761-A9F2-42CB-8275-97D7B7177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5A4143-980D-43A0-8859-726DAE1CFA4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6A83705-A425-4D54-883F-28E55692464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65759" y="2256081"/>
            <a:ext cx="11624471" cy="392088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3901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, oran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261B8A-FE0F-476D-B2AB-96B2C0DD6B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8C2D77-415C-054F-A844-9B7D8CE4A7F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0F2568-1128-409E-B38F-43E56CDF16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3465" y="173738"/>
            <a:ext cx="11485107" cy="434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 dirty="0"/>
              <a:t>Click to enter slide title</a:t>
            </a:r>
            <a:endParaRPr lang="en-GB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ED8646B-942E-4214-8AD5-0FE09CB92C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3464" y="6227064"/>
            <a:ext cx="762000" cy="4572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AE9C9CA-0EC4-41BE-8BD5-F3455463132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3465" y="1371602"/>
            <a:ext cx="11486169" cy="3762375"/>
          </a:xfrm>
        </p:spPr>
        <p:txBody>
          <a:bodyPr/>
          <a:lstStyle>
            <a:lvl1pPr>
              <a:buClr>
                <a:srgbClr val="FF6646"/>
              </a:buClr>
              <a:defRPr/>
            </a:lvl1pPr>
            <a:lvl2pPr>
              <a:buClr>
                <a:srgbClr val="FF6646"/>
              </a:buClr>
              <a:defRPr/>
            </a:lvl2pPr>
            <a:lvl3pPr>
              <a:buClr>
                <a:srgbClr val="FF6646"/>
              </a:buClr>
              <a:defRPr/>
            </a:lvl3pPr>
            <a:lvl4pPr>
              <a:buClr>
                <a:srgbClr val="FF6646"/>
              </a:buClr>
              <a:defRPr/>
            </a:lvl4pPr>
            <a:lvl5pPr>
              <a:buClr>
                <a:srgbClr val="FF6646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210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4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4763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70264" y="634763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141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29FA1E-F2E4-42D9-9793-A913CF4F0595}"/>
              </a:ext>
            </a:extLst>
          </p:cNvPr>
          <p:cNvSpPr txBox="1"/>
          <p:nvPr userDrawn="1"/>
        </p:nvSpPr>
        <p:spPr>
          <a:xfrm>
            <a:off x="450000" y="6391695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A09C651D-DBBE-4759-80A8-5E1FA170585D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790317" y="6456171"/>
            <a:ext cx="182302" cy="14804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8F98BF4-631B-46F6-B677-1C996C43E931}"/>
              </a:ext>
            </a:extLst>
          </p:cNvPr>
          <p:cNvSpPr txBox="1"/>
          <p:nvPr userDrawn="1"/>
        </p:nvSpPr>
        <p:spPr>
          <a:xfrm>
            <a:off x="9909864" y="6391695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dirty="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 dirty="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44007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4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4763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70264" y="634763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141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29FA1E-F2E4-42D9-9793-A913CF4F0595}"/>
              </a:ext>
            </a:extLst>
          </p:cNvPr>
          <p:cNvSpPr txBox="1"/>
          <p:nvPr userDrawn="1"/>
        </p:nvSpPr>
        <p:spPr>
          <a:xfrm>
            <a:off x="450000" y="6391695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A09C651D-DBBE-4759-80A8-5E1FA170585D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790317" y="6456171"/>
            <a:ext cx="182302" cy="14804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8F98BF4-631B-46F6-B677-1C996C43E931}"/>
              </a:ext>
            </a:extLst>
          </p:cNvPr>
          <p:cNvSpPr txBox="1"/>
          <p:nvPr userDrawn="1"/>
        </p:nvSpPr>
        <p:spPr>
          <a:xfrm>
            <a:off x="9909864" y="6391695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dirty="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 dirty="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71298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microsoft.com/office/2007/relationships/hdphoto" Target="../media/hdphoto2.wdp"/><Relationship Id="rId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8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3.jpeg"/><Relationship Id="rId4" Type="http://schemas.openxmlformats.org/officeDocument/2006/relationships/image" Target="../media/image3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5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7.tif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8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E1292A94-9785-4F22-A269-BFB1858E27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314" y="3602038"/>
            <a:ext cx="11457531" cy="1655762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Wastewater Treatment Technologies for Controlling Discharges From Pharmaceuticals Manufacturing</a:t>
            </a:r>
          </a:p>
          <a:p>
            <a:endParaRPr lang="en-GB" dirty="0"/>
          </a:p>
          <a:p>
            <a:r>
              <a:rPr lang="en-GB" dirty="0"/>
              <a:t>Presented by the </a:t>
            </a:r>
            <a:r>
              <a:rPr lang="en-GB" dirty="0" err="1"/>
              <a:t>PiE</a:t>
            </a:r>
            <a:r>
              <a:rPr lang="en-GB" dirty="0"/>
              <a:t>/AMR Sub-Team</a:t>
            </a:r>
          </a:p>
        </p:txBody>
      </p:sp>
    </p:spTree>
    <p:extLst>
      <p:ext uri="{BB962C8B-B14F-4D97-AF65-F5344CB8AC3E}">
        <p14:creationId xmlns:p14="http://schemas.microsoft.com/office/powerpoint/2010/main" val="2099165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9074F-1D75-48B3-A080-4968C789B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</p:spPr>
        <p:txBody>
          <a:bodyPr/>
          <a:lstStyle/>
          <a:p>
            <a:r>
              <a:rPr lang="en-GB" dirty="0"/>
              <a:t>SPEAKERS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83055C75-5DD7-4696-B7BA-73D93803602A}"/>
              </a:ext>
            </a:extLst>
          </p:cNvPr>
          <p:cNvSpPr txBox="1">
            <a:spLocks/>
          </p:cNvSpPr>
          <p:nvPr/>
        </p:nvSpPr>
        <p:spPr>
          <a:xfrm>
            <a:off x="3426722" y="2070970"/>
            <a:ext cx="2526209" cy="13253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Char char="§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CA" sz="1600" dirty="0">
                <a:solidFill>
                  <a:srgbClr val="F86524"/>
                </a:solidFill>
                <a:latin typeface="Calibri Light"/>
              </a:rPr>
              <a:t>Jonathan Rhone</a:t>
            </a:r>
          </a:p>
          <a:p>
            <a:pPr marL="0" indent="0">
              <a:buNone/>
            </a:pPr>
            <a:r>
              <a:rPr lang="en-US" sz="1600" dirty="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</a:rPr>
              <a:t>Axine Water Technologies</a:t>
            </a:r>
          </a:p>
          <a:p>
            <a:pPr marL="0" indent="0">
              <a:buNone/>
            </a:pPr>
            <a:r>
              <a:rPr lang="en-US" sz="1600" dirty="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</a:rPr>
              <a:t>CEO </a:t>
            </a:r>
            <a:endParaRPr lang="en-GB" sz="1600" dirty="0">
              <a:solidFill>
                <a:prstClr val="black">
                  <a:lumMod val="50000"/>
                  <a:lumOff val="50000"/>
                </a:prstClr>
              </a:solidFill>
              <a:latin typeface="Calibri Light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A638919-D418-4880-B55A-D3EC7904562F}"/>
              </a:ext>
            </a:extLst>
          </p:cNvPr>
          <p:cNvSpPr txBox="1">
            <a:spLocks/>
          </p:cNvSpPr>
          <p:nvPr/>
        </p:nvSpPr>
        <p:spPr>
          <a:xfrm>
            <a:off x="3426722" y="4332854"/>
            <a:ext cx="3183969" cy="106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Char char="§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charset="2"/>
              <a:buNone/>
              <a:tabLst/>
              <a:defRPr/>
            </a:pPr>
            <a:r>
              <a:rPr lang="en-US" sz="1600" dirty="0">
                <a:solidFill>
                  <a:srgbClr val="F86524"/>
                </a:solidFill>
                <a:latin typeface="Calibri Light"/>
              </a:rPr>
              <a:t>Jeffrey Brenchley</a:t>
            </a:r>
            <a:endParaRPr lang="en-GB" sz="1800" dirty="0">
              <a:solidFill>
                <a:srgbClr val="F86524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60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</a:rPr>
              <a:t>MSD </a:t>
            </a:r>
            <a:r>
              <a:rPr lang="en-US" sz="1600" dirty="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</a:rPr>
              <a:t>Global Safety &amp; Environment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charset="2"/>
              <a:buNone/>
              <a:tabLst/>
              <a:defRPr/>
            </a:pPr>
            <a:r>
              <a:rPr lang="en-US" sz="1600" dirty="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</a:rPr>
              <a:t>Director – Water Center of Excellence</a:t>
            </a:r>
            <a:endParaRPr lang="en-GB" sz="1600" dirty="0">
              <a:solidFill>
                <a:prstClr val="black">
                  <a:lumMod val="50000"/>
                  <a:lumOff val="50000"/>
                </a:prstClr>
              </a:solidFill>
              <a:latin typeface="Calibri Light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D65E91E-75BA-4F4B-91C8-7CC7BF423974}"/>
              </a:ext>
            </a:extLst>
          </p:cNvPr>
          <p:cNvSpPr txBox="1">
            <a:spLocks/>
          </p:cNvSpPr>
          <p:nvPr/>
        </p:nvSpPr>
        <p:spPr>
          <a:xfrm>
            <a:off x="9245056" y="2803392"/>
            <a:ext cx="2610620" cy="12512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Char char="§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charset="2"/>
              <a:buNone/>
              <a:tabLst/>
              <a:defRPr/>
            </a:pPr>
            <a:r>
              <a:rPr lang="en-US" sz="1600" dirty="0">
                <a:solidFill>
                  <a:srgbClr val="F86524"/>
                </a:solidFill>
                <a:latin typeface="Calibri Light"/>
              </a:rPr>
              <a:t>Birgit Mertens</a:t>
            </a:r>
            <a:endParaRPr lang="en-GB" sz="1600" dirty="0">
              <a:solidFill>
                <a:srgbClr val="F86524"/>
              </a:solidFill>
              <a:latin typeface="Calibri Light"/>
            </a:endParaRPr>
          </a:p>
          <a:p>
            <a:pPr marL="0" indent="0">
              <a:buNone/>
            </a:pPr>
            <a:r>
              <a:rPr lang="en-AU" sz="1600" dirty="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</a:rPr>
              <a:t>Johnson &amp; Johnson </a:t>
            </a:r>
          </a:p>
          <a:p>
            <a:pPr marL="0" indent="0">
              <a:buNone/>
            </a:pPr>
            <a:r>
              <a:rPr lang="en-AU" sz="1600" dirty="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</a:rPr>
              <a:t>Global Subject Matter Expert Environment</a:t>
            </a:r>
            <a:endParaRPr lang="en-GB" sz="1600" dirty="0">
              <a:solidFill>
                <a:prstClr val="black">
                  <a:lumMod val="50000"/>
                  <a:lumOff val="50000"/>
                </a:prstClr>
              </a:solidFill>
              <a:latin typeface="Calibri Light"/>
            </a:endParaRPr>
          </a:p>
        </p:txBody>
      </p:sp>
      <p:pic>
        <p:nvPicPr>
          <p:cNvPr id="9" name="Picture 8" descr="A person standing in front of a wall&#10;&#10;Description automatically generated">
            <a:extLst>
              <a:ext uri="{FF2B5EF4-FFF2-40B4-BE49-F238E27FC236}">
                <a16:creationId xmlns:a16="http://schemas.microsoft.com/office/drawing/2014/main" id="{68AD73E6-FE4B-4FD6-8C15-C1A0240864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48" t="8546" r="17690" b="-182"/>
          <a:stretch/>
        </p:blipFill>
        <p:spPr>
          <a:xfrm>
            <a:off x="945421" y="1362297"/>
            <a:ext cx="2301916" cy="2254207"/>
          </a:xfrm>
          <a:prstGeom prst="rect">
            <a:avLst/>
          </a:prstGeom>
        </p:spPr>
      </p:pic>
      <p:pic>
        <p:nvPicPr>
          <p:cNvPr id="11" name="Picture 10" descr="A person sitting in front of a window&#10;&#10;Description automatically generated">
            <a:extLst>
              <a:ext uri="{FF2B5EF4-FFF2-40B4-BE49-F238E27FC236}">
                <a16:creationId xmlns:a16="http://schemas.microsoft.com/office/drawing/2014/main" id="{F9C3BA3A-46A0-4DFE-8249-4EDF84BE93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903" y="2150743"/>
            <a:ext cx="2191762" cy="255651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1E87165-4349-48DA-A16E-6EB653DF1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892" y="4059284"/>
            <a:ext cx="1520481" cy="179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9992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707E9-7E43-47F4-AB01-B479A9333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FE3A3A-D1E1-4C8C-8090-2657FD6E7C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0849" y="1740256"/>
            <a:ext cx="6016625" cy="400050"/>
          </a:xfrm>
        </p:spPr>
        <p:txBody>
          <a:bodyPr/>
          <a:lstStyle/>
          <a:p>
            <a:r>
              <a:rPr lang="en-GB" sz="2400" dirty="0"/>
              <a:t>Introduction</a:t>
            </a:r>
            <a:endParaRPr lang="en-GB" sz="200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4F381AE-BD83-4E46-B24D-38D6454E70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9552" y="2445396"/>
            <a:ext cx="6593762" cy="4000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Vacuum evaporation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Ozone as </a:t>
            </a:r>
            <a:r>
              <a:rPr lang="en-GB" sz="2400" dirty="0" err="1"/>
              <a:t>pretreatment</a:t>
            </a: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Electrochemical oxidation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95486039-D993-41D3-99E3-9394DB32E973}"/>
              </a:ext>
            </a:extLst>
          </p:cNvPr>
          <p:cNvSpPr txBox="1">
            <a:spLocks/>
          </p:cNvSpPr>
          <p:nvPr/>
        </p:nvSpPr>
        <p:spPr>
          <a:xfrm>
            <a:off x="450849" y="5130066"/>
            <a:ext cx="5911850" cy="400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Q&amp;A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BEB0EC7-28F2-4298-AB59-1FCB0E98BCAC}"/>
              </a:ext>
            </a:extLst>
          </p:cNvPr>
          <p:cNvSpPr txBox="1">
            <a:spLocks/>
          </p:cNvSpPr>
          <p:nvPr/>
        </p:nvSpPr>
        <p:spPr>
          <a:xfrm>
            <a:off x="4949822" y="4703829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BCC5662B-6B73-4C9B-A458-9377F9724425}"/>
              </a:ext>
            </a:extLst>
          </p:cNvPr>
          <p:cNvSpPr txBox="1">
            <a:spLocks/>
          </p:cNvSpPr>
          <p:nvPr/>
        </p:nvSpPr>
        <p:spPr>
          <a:xfrm>
            <a:off x="4949822" y="411268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95CA33BF-7E67-4E52-A935-3B45B238769B}"/>
              </a:ext>
            </a:extLst>
          </p:cNvPr>
          <p:cNvSpPr txBox="1">
            <a:spLocks/>
          </p:cNvSpPr>
          <p:nvPr/>
        </p:nvSpPr>
        <p:spPr>
          <a:xfrm>
            <a:off x="4949822" y="529497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962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707E9-7E43-47F4-AB01-B479A9333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FE3A3A-D1E1-4C8C-8090-2657FD6E7C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0849" y="1740256"/>
            <a:ext cx="6016625" cy="400050"/>
          </a:xfrm>
        </p:spPr>
        <p:txBody>
          <a:bodyPr/>
          <a:lstStyle/>
          <a:p>
            <a:r>
              <a:rPr lang="en-GB" sz="2400" b="0" dirty="0"/>
              <a:t>Introduction</a:t>
            </a:r>
            <a:endParaRPr lang="en-GB" sz="2000" b="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4F381AE-BD83-4E46-B24D-38D6454E70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9552" y="2445396"/>
            <a:ext cx="6593762" cy="4000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Vacuum evaporation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Ozone as </a:t>
            </a:r>
            <a:r>
              <a:rPr lang="en-GB" sz="2400" dirty="0" err="1"/>
              <a:t>pretreatment</a:t>
            </a: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Electrochemical oxidation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95486039-D993-41D3-99E3-9394DB32E973}"/>
              </a:ext>
            </a:extLst>
          </p:cNvPr>
          <p:cNvSpPr txBox="1">
            <a:spLocks/>
          </p:cNvSpPr>
          <p:nvPr/>
        </p:nvSpPr>
        <p:spPr>
          <a:xfrm>
            <a:off x="450849" y="5130066"/>
            <a:ext cx="5911850" cy="400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Q&amp;A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BEB0EC7-28F2-4298-AB59-1FCB0E98BCAC}"/>
              </a:ext>
            </a:extLst>
          </p:cNvPr>
          <p:cNvSpPr txBox="1">
            <a:spLocks/>
          </p:cNvSpPr>
          <p:nvPr/>
        </p:nvSpPr>
        <p:spPr>
          <a:xfrm>
            <a:off x="4949822" y="4703829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BCC5662B-6B73-4C9B-A458-9377F9724425}"/>
              </a:ext>
            </a:extLst>
          </p:cNvPr>
          <p:cNvSpPr txBox="1">
            <a:spLocks/>
          </p:cNvSpPr>
          <p:nvPr/>
        </p:nvSpPr>
        <p:spPr>
          <a:xfrm>
            <a:off x="4949822" y="411268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95CA33BF-7E67-4E52-A935-3B45B238769B}"/>
              </a:ext>
            </a:extLst>
          </p:cNvPr>
          <p:cNvSpPr txBox="1">
            <a:spLocks/>
          </p:cNvSpPr>
          <p:nvPr/>
        </p:nvSpPr>
        <p:spPr>
          <a:xfrm>
            <a:off x="4949822" y="529497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588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Technology Overview – Vacuum Evaporator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195263"/>
            <a:ext cx="113856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Concentrating API contaminated wastewater and producing a clean distillate via evaporation under vacuum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Operating temperatures are less than conventional evaporation (as low as 40°C) due to vacuum operation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Energy consumption is reduced compared to conventional evaporation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Evaporator feed preheated with distillate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Vacuum reduces boiling temperature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Generally produced as skid mounted units, commercially available from many reputable vendors globally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Multiple units in parallel are utilized to increase capacity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Engineering minimized due to availability of pre-manufactured skid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Skid mounted unit coupled with engineered system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</p:spTree>
    <p:extLst>
      <p:ext uri="{BB962C8B-B14F-4D97-AF65-F5344CB8AC3E}">
        <p14:creationId xmlns:p14="http://schemas.microsoft.com/office/powerpoint/2010/main" val="4002039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Technology Overview – Vacuum Evaporator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318022"/>
            <a:ext cx="1138561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Major Skid Components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Vacuum Pump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Heat Source</a:t>
            </a:r>
          </a:p>
          <a:p>
            <a:pPr marL="1257300" lvl="2" indent="-342900">
              <a:spcBef>
                <a:spcPts val="300"/>
              </a:spcBef>
              <a:spcAft>
                <a:spcPts val="3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Steam</a:t>
            </a:r>
          </a:p>
          <a:p>
            <a:pPr marL="1257300" lvl="2" indent="-342900">
              <a:spcBef>
                <a:spcPts val="300"/>
              </a:spcBef>
              <a:spcAft>
                <a:spcPts val="3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Electric</a:t>
            </a:r>
          </a:p>
          <a:p>
            <a:pPr marL="1257300" lvl="2" indent="-342900">
              <a:spcBef>
                <a:spcPts val="300"/>
              </a:spcBef>
              <a:spcAft>
                <a:spcPts val="3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Heat Pump</a:t>
            </a:r>
          </a:p>
          <a:p>
            <a:pPr marL="1257300" lvl="2" indent="-342900">
              <a:spcBef>
                <a:spcPts val="300"/>
              </a:spcBef>
              <a:spcAft>
                <a:spcPts val="3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Hot Water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Demister Pad</a:t>
            </a: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Efficiency affects API Carry over rate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Heat recovery system</a:t>
            </a: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Feed pre-heat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Content Placeholder 11">
            <a:extLst>
              <a:ext uri="{FF2B5EF4-FFF2-40B4-BE49-F238E27FC236}">
                <a16:creationId xmlns:a16="http://schemas.microsoft.com/office/drawing/2014/main" id="{2D9F7FAA-DE53-49F1-A554-9062A94137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5059" y="1318022"/>
            <a:ext cx="3504408" cy="35583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2B7BE0-B50A-44D5-A3B9-919C4197E6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2321" y="2809417"/>
            <a:ext cx="3572392" cy="337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00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API Removal - Vacuum Evaporator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50457" y="1550782"/>
            <a:ext cx="1089108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Mode of operation is based on volatility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API’s are not volatile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Evaporator is indiscriminate and can be used for all API’s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Other technologies (Ozone, Fenton’s Reagent) are dependent on the oxidation potential of the API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Greater than 99% of the API in the feed stream is conveyed to the concentrate stream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Concentrate generally is liquid, this technology does not produce a sludge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Efficient system will reduce concentrate volume 95% when compared to feed volume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</p:spTree>
    <p:extLst>
      <p:ext uri="{BB962C8B-B14F-4D97-AF65-F5344CB8AC3E}">
        <p14:creationId xmlns:p14="http://schemas.microsoft.com/office/powerpoint/2010/main" val="3515669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Case Study – Reduction in Waste Disposal Costs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55122" y="1381875"/>
            <a:ext cx="1088175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Facility Background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Facility burdened by waste disposal costs due to segregation of first and second rinse streams from production process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Generation of 30 m3/day of API contaminated wastewater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Wide variety of products produced at the site with a wide range of PNECs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Facility located in relatively small catchment, dilution flow rate for chronic PEC calculation &lt; 20,000 m3/day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Based on mass balance, 99.8% API removal required for multiple APIs to meet PEC/PNEC ratio of &lt;1.0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</p:spTree>
    <p:extLst>
      <p:ext uri="{BB962C8B-B14F-4D97-AF65-F5344CB8AC3E}">
        <p14:creationId xmlns:p14="http://schemas.microsoft.com/office/powerpoint/2010/main" val="476727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Case Study – Reduction in Waste Disposal Costs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195263"/>
            <a:ext cx="1138561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Technology Options Evaluated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Ozone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Vacuum Evaporation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Fenton’s Reagent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Pilot testing performed for worst case API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Ozone removal rate 96%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Vacuum evaporator </a:t>
            </a: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Removal rate &gt;99.9%</a:t>
            </a:r>
          </a:p>
          <a:p>
            <a:pPr marL="1257300" lvl="2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&gt;95% reduction in in volume (30 m3/day reduced to 1.5 m3/day)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Vacuum evaporator selected because ozonation could not meet the desired PEC/PNEC ratio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031F96-A60E-4C0D-B56B-39FB842E37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9304" y="1280000"/>
            <a:ext cx="4058428" cy="2983118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F605C14-7EAB-4436-9639-2369B9E2EE28}"/>
              </a:ext>
            </a:extLst>
          </p:cNvPr>
          <p:cNvSpPr txBox="1">
            <a:spLocks/>
          </p:cNvSpPr>
          <p:nvPr/>
        </p:nvSpPr>
        <p:spPr>
          <a:xfrm>
            <a:off x="7030228" y="4347855"/>
            <a:ext cx="4819650" cy="955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ct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i="1" dirty="0">
                <a:solidFill>
                  <a:schemeClr val="accent3"/>
                </a:solidFill>
                <a:latin typeface="Calibri Light"/>
                <a:cs typeface="Calibri" panose="020F0502020204030204" pitchFamily="34" charset="0"/>
              </a:rPr>
              <a:t>Images of evaporator feed, distillate, and condensate during pilot testing</a:t>
            </a:r>
          </a:p>
        </p:txBody>
      </p:sp>
    </p:spTree>
    <p:extLst>
      <p:ext uri="{BB962C8B-B14F-4D97-AF65-F5344CB8AC3E}">
        <p14:creationId xmlns:p14="http://schemas.microsoft.com/office/powerpoint/2010/main" val="4290408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Case Study- Reduction in Waste Disposal Costs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847467" y="1223255"/>
            <a:ext cx="1138561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System Implemented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At source wastewater segregation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Piping System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Lift Stations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CIP System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Antifoam Feed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Evaporator Skid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Concentrate Tank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Distillate Tank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A9ED5F76-4CB5-41C7-9D53-83FBB4BC9C1E}"/>
              </a:ext>
            </a:extLst>
          </p:cNvPr>
          <p:cNvSpPr/>
          <p:nvPr/>
        </p:nvSpPr>
        <p:spPr>
          <a:xfrm>
            <a:off x="4401912" y="3500004"/>
            <a:ext cx="1323973" cy="6941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 Source Wastewater Segregation</a:t>
            </a:r>
          </a:p>
        </p:txBody>
      </p:sp>
      <p:sp>
        <p:nvSpPr>
          <p:cNvPr id="9" name="Flowchart: Process 8">
            <a:extLst>
              <a:ext uri="{FF2B5EF4-FFF2-40B4-BE49-F238E27FC236}">
                <a16:creationId xmlns:a16="http://schemas.microsoft.com/office/drawing/2014/main" id="{75634F8B-6814-4144-A585-97B788CB92A8}"/>
              </a:ext>
            </a:extLst>
          </p:cNvPr>
          <p:cNvSpPr/>
          <p:nvPr/>
        </p:nvSpPr>
        <p:spPr>
          <a:xfrm>
            <a:off x="6030685" y="3339868"/>
            <a:ext cx="1085851" cy="101509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Equalization Tank</a:t>
            </a:r>
          </a:p>
        </p:txBody>
      </p:sp>
      <p:sp>
        <p:nvSpPr>
          <p:cNvPr id="10" name="Flowchart: Process 9">
            <a:extLst>
              <a:ext uri="{FF2B5EF4-FFF2-40B4-BE49-F238E27FC236}">
                <a16:creationId xmlns:a16="http://schemas.microsoft.com/office/drawing/2014/main" id="{C61418CE-A143-4908-842B-F79150BC813D}"/>
              </a:ext>
            </a:extLst>
          </p:cNvPr>
          <p:cNvSpPr/>
          <p:nvPr/>
        </p:nvSpPr>
        <p:spPr>
          <a:xfrm>
            <a:off x="7449912" y="3334900"/>
            <a:ext cx="1085851" cy="101509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Evaporator Skid</a:t>
            </a: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D9A05465-B46F-48BF-9C5C-59EF7D9FADF9}"/>
              </a:ext>
            </a:extLst>
          </p:cNvPr>
          <p:cNvSpPr/>
          <p:nvPr/>
        </p:nvSpPr>
        <p:spPr>
          <a:xfrm>
            <a:off x="6530747" y="1877807"/>
            <a:ext cx="1285876" cy="32385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Antifoam</a:t>
            </a: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F309AF73-8BCB-4540-98EB-D10751E90E74}"/>
              </a:ext>
            </a:extLst>
          </p:cNvPr>
          <p:cNvSpPr/>
          <p:nvPr/>
        </p:nvSpPr>
        <p:spPr>
          <a:xfrm>
            <a:off x="6540272" y="2427223"/>
            <a:ext cx="1285876" cy="32385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CIP</a:t>
            </a:r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B776B365-3EBC-4CA2-93E2-69A034ED8F4C}"/>
              </a:ext>
            </a:extLst>
          </p:cNvPr>
          <p:cNvSpPr/>
          <p:nvPr/>
        </p:nvSpPr>
        <p:spPr>
          <a:xfrm>
            <a:off x="8862785" y="2170695"/>
            <a:ext cx="1085851" cy="101509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Distillate Tank</a:t>
            </a:r>
          </a:p>
        </p:txBody>
      </p:sp>
      <p:sp>
        <p:nvSpPr>
          <p:cNvPr id="14" name="Flowchart: Process 13">
            <a:extLst>
              <a:ext uri="{FF2B5EF4-FFF2-40B4-BE49-F238E27FC236}">
                <a16:creationId xmlns:a16="http://schemas.microsoft.com/office/drawing/2014/main" id="{CA82BE9E-CD6B-4912-9A39-4D79CAFE4DE3}"/>
              </a:ext>
            </a:extLst>
          </p:cNvPr>
          <p:cNvSpPr/>
          <p:nvPr/>
        </p:nvSpPr>
        <p:spPr>
          <a:xfrm>
            <a:off x="8859610" y="4478426"/>
            <a:ext cx="1085851" cy="101509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Concentrate Tank</a:t>
            </a: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C2BE01FF-66D1-4B4E-A78C-EC1E54BBF947}"/>
              </a:ext>
            </a:extLst>
          </p:cNvPr>
          <p:cNvSpPr/>
          <p:nvPr/>
        </p:nvSpPr>
        <p:spPr>
          <a:xfrm>
            <a:off x="10143738" y="2335097"/>
            <a:ext cx="1357312" cy="694131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Discharge or Reuse</a:t>
            </a: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8CE574D9-6CCC-4812-9953-DDF40A6EB22E}"/>
              </a:ext>
            </a:extLst>
          </p:cNvPr>
          <p:cNvSpPr/>
          <p:nvPr/>
        </p:nvSpPr>
        <p:spPr>
          <a:xfrm>
            <a:off x="10193112" y="4638909"/>
            <a:ext cx="1357311" cy="6941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Offsite Disposal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E253A6C-172A-4A81-A3B0-BBABCFCE8E95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>
            <a:off x="5725885" y="3847070"/>
            <a:ext cx="274320" cy="34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6299F3E-D7B2-4B52-A4B7-8A2A51985618}"/>
              </a:ext>
            </a:extLst>
          </p:cNvPr>
          <p:cNvCxnSpPr>
            <a:cxnSpLocks/>
            <a:stCxn id="9" idx="3"/>
            <a:endCxn id="10" idx="1"/>
          </p:cNvCxnSpPr>
          <p:nvPr/>
        </p:nvCxnSpPr>
        <p:spPr>
          <a:xfrm flipV="1">
            <a:off x="7116536" y="3842450"/>
            <a:ext cx="333376" cy="496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3EB0DEE-FA49-4E43-B656-547AFA3D913F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>
            <a:off x="9945461" y="4985975"/>
            <a:ext cx="247651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B7D9258-6C14-4807-BC95-3241A141C8C5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>
            <a:off x="9948636" y="2678245"/>
            <a:ext cx="195102" cy="391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Elbow 20">
            <a:extLst>
              <a:ext uri="{FF2B5EF4-FFF2-40B4-BE49-F238E27FC236}">
                <a16:creationId xmlns:a16="http://schemas.microsoft.com/office/drawing/2014/main" id="{55C5A5BD-1676-402E-9E96-BB63247A417F}"/>
              </a:ext>
            </a:extLst>
          </p:cNvPr>
          <p:cNvCxnSpPr>
            <a:cxnSpLocks/>
            <a:stCxn id="12" idx="3"/>
            <a:endCxn id="10" idx="0"/>
          </p:cNvCxnSpPr>
          <p:nvPr/>
        </p:nvCxnSpPr>
        <p:spPr>
          <a:xfrm>
            <a:off x="7826148" y="2589148"/>
            <a:ext cx="166690" cy="745752"/>
          </a:xfrm>
          <a:prstGeom prst="bentConnector2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D241125A-8152-489D-B461-F38E1E568CAC}"/>
              </a:ext>
            </a:extLst>
          </p:cNvPr>
          <p:cNvCxnSpPr>
            <a:cxnSpLocks/>
            <a:stCxn id="11" idx="3"/>
          </p:cNvCxnSpPr>
          <p:nvPr/>
        </p:nvCxnSpPr>
        <p:spPr>
          <a:xfrm>
            <a:off x="7816623" y="2039732"/>
            <a:ext cx="385764" cy="1295168"/>
          </a:xfrm>
          <a:prstGeom prst="bentConnector2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3D482469-ED58-4148-A9ED-AC3B0EA9287B}"/>
              </a:ext>
            </a:extLst>
          </p:cNvPr>
          <p:cNvCxnSpPr>
            <a:cxnSpLocks/>
            <a:stCxn id="10" idx="3"/>
            <a:endCxn id="14" idx="1"/>
          </p:cNvCxnSpPr>
          <p:nvPr/>
        </p:nvCxnSpPr>
        <p:spPr>
          <a:xfrm>
            <a:off x="8535763" y="3842450"/>
            <a:ext cx="323847" cy="1143525"/>
          </a:xfrm>
          <a:prstGeom prst="bentConnector3">
            <a:avLst>
              <a:gd name="adj1" fmla="val 50000"/>
            </a:avLst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B8F496F4-E873-4353-830A-26AEC7C9AD8A}"/>
              </a:ext>
            </a:extLst>
          </p:cNvPr>
          <p:cNvCxnSpPr>
            <a:cxnSpLocks/>
            <a:stCxn id="10" idx="3"/>
            <a:endCxn id="13" idx="1"/>
          </p:cNvCxnSpPr>
          <p:nvPr/>
        </p:nvCxnSpPr>
        <p:spPr>
          <a:xfrm flipV="1">
            <a:off x="8535763" y="2678245"/>
            <a:ext cx="327022" cy="1164205"/>
          </a:xfrm>
          <a:prstGeom prst="bentConnector3">
            <a:avLst>
              <a:gd name="adj1" fmla="val 50000"/>
            </a:avLst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040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Implementation Lessons Learned – Vacuum Evaporator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195263"/>
            <a:ext cx="1138561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Always perform treatability testing prior to implementation</a:t>
            </a:r>
          </a:p>
          <a:p>
            <a:pPr marL="800100" lvl="1" indent="-342900"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Determination of API removal rates to validate expected removal</a:t>
            </a:r>
          </a:p>
          <a:p>
            <a:pPr marL="800100" lvl="1" indent="-342900"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Determination of separation efficiency for sizing of tanks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Validate at-source segregation strategy</a:t>
            </a:r>
          </a:p>
          <a:p>
            <a:pPr marL="800100" lvl="1" indent="-342900"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Thorough evaluation of processes to determine the presence of API discharges</a:t>
            </a:r>
          </a:p>
          <a:p>
            <a:pPr marL="800100" lvl="1" indent="-342900"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Determine number of equipment rinses that require capture (often more than first rinse)</a:t>
            </a:r>
          </a:p>
          <a:p>
            <a:pPr marL="800100" lvl="1" indent="-342900"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Generally requires API sampling to validate segregation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Ensure that the evaporator skid is equipped with a CIP system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Consider methodology to validate performance on an on-going basis</a:t>
            </a:r>
          </a:p>
          <a:p>
            <a:pPr marL="800100" lvl="1" indent="-342900"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Periodic API sampling</a:t>
            </a:r>
          </a:p>
          <a:p>
            <a:pPr marL="800100" lvl="1" indent="-342900"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Monitoring of distillate conductivity as a surrogate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Ensure that presence of organic solvents is carefully considered in the design, including cleaners and disinfectants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Consider re-use of the distillate stream (ZLD)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Consider maintenance and service contracts with the evaporator skid vendor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</p:spTree>
    <p:extLst>
      <p:ext uri="{BB962C8B-B14F-4D97-AF65-F5344CB8AC3E}">
        <p14:creationId xmlns:p14="http://schemas.microsoft.com/office/powerpoint/2010/main" val="1983231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Technology Comparison – Vacuum Evaporator</a:t>
            </a:r>
            <a:endParaRPr lang="en-US" sz="22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4B20D53B-2F33-4620-A5F6-D8EC3E8070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7045429"/>
              </p:ext>
            </p:extLst>
          </p:nvPr>
        </p:nvGraphicFramePr>
        <p:xfrm>
          <a:off x="1488440" y="1690688"/>
          <a:ext cx="7726680" cy="36737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28440">
                  <a:extLst>
                    <a:ext uri="{9D8B030D-6E8A-4147-A177-3AD203B41FA5}">
                      <a16:colId xmlns:a16="http://schemas.microsoft.com/office/drawing/2014/main" val="3316106114"/>
                    </a:ext>
                  </a:extLst>
                </a:gridCol>
                <a:gridCol w="1229360">
                  <a:extLst>
                    <a:ext uri="{9D8B030D-6E8A-4147-A177-3AD203B41FA5}">
                      <a16:colId xmlns:a16="http://schemas.microsoft.com/office/drawing/2014/main" val="2515389947"/>
                    </a:ext>
                  </a:extLst>
                </a:gridCol>
                <a:gridCol w="1249680">
                  <a:extLst>
                    <a:ext uri="{9D8B030D-6E8A-4147-A177-3AD203B41FA5}">
                      <a16:colId xmlns:a16="http://schemas.microsoft.com/office/drawing/2014/main" val="178483039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571402355"/>
                    </a:ext>
                  </a:extLst>
                </a:gridCol>
              </a:tblGrid>
              <a:tr h="121336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Vacuum Evaporator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Ozone Treatment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Fenton’s Reagent Treatment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526055"/>
                  </a:ext>
                </a:extLst>
              </a:tr>
              <a:tr h="49208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Waste Disposal Costs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6347637"/>
                  </a:ext>
                </a:extLst>
              </a:tr>
              <a:tr h="49208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API Removal Efficiency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4842582"/>
                  </a:ext>
                </a:extLst>
              </a:tr>
              <a:tr h="49208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Capable of Zero Liquid Discharge (ZLD)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587681"/>
                  </a:ext>
                </a:extLst>
              </a:tr>
              <a:tr h="49208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Requires at Source Segregation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02250"/>
                  </a:ext>
                </a:extLst>
              </a:tr>
              <a:tr h="49208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End of Pipe Treatment Capability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5736895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FB9D97B6-4136-48A0-BD33-AC236C97D235}"/>
              </a:ext>
            </a:extLst>
          </p:cNvPr>
          <p:cNvSpPr/>
          <p:nvPr/>
        </p:nvSpPr>
        <p:spPr>
          <a:xfrm>
            <a:off x="5887720" y="2917984"/>
            <a:ext cx="416560" cy="406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18EB969-86A1-409A-A6CE-F713E7054F66}"/>
              </a:ext>
            </a:extLst>
          </p:cNvPr>
          <p:cNvSpPr/>
          <p:nvPr/>
        </p:nvSpPr>
        <p:spPr>
          <a:xfrm>
            <a:off x="7110731" y="2948464"/>
            <a:ext cx="416560" cy="406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ADBC36-12E7-4254-9FBD-DAFEDD0758E3}"/>
              </a:ext>
            </a:extLst>
          </p:cNvPr>
          <p:cNvSpPr/>
          <p:nvPr/>
        </p:nvSpPr>
        <p:spPr>
          <a:xfrm>
            <a:off x="8333742" y="2948464"/>
            <a:ext cx="416560" cy="406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B19109E-3F52-42C4-B071-954BFF9371B0}"/>
              </a:ext>
            </a:extLst>
          </p:cNvPr>
          <p:cNvSpPr/>
          <p:nvPr/>
        </p:nvSpPr>
        <p:spPr>
          <a:xfrm>
            <a:off x="5887720" y="3429000"/>
            <a:ext cx="416560" cy="406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11B131B-460F-4C04-92F9-2B896FC5F5CD}"/>
              </a:ext>
            </a:extLst>
          </p:cNvPr>
          <p:cNvSpPr/>
          <p:nvPr/>
        </p:nvSpPr>
        <p:spPr>
          <a:xfrm>
            <a:off x="5887720" y="3940016"/>
            <a:ext cx="416560" cy="406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FBC3C14-104C-4872-81DB-31A9796C99C1}"/>
              </a:ext>
            </a:extLst>
          </p:cNvPr>
          <p:cNvSpPr/>
          <p:nvPr/>
        </p:nvSpPr>
        <p:spPr>
          <a:xfrm>
            <a:off x="5902960" y="4451032"/>
            <a:ext cx="416560" cy="406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29E1661-024A-4EFD-A6F9-72EC1DCD8108}"/>
              </a:ext>
            </a:extLst>
          </p:cNvPr>
          <p:cNvSpPr/>
          <p:nvPr/>
        </p:nvSpPr>
        <p:spPr>
          <a:xfrm>
            <a:off x="5902960" y="4904105"/>
            <a:ext cx="416560" cy="406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757D3AE-7F4F-4599-8F96-F16745F656F6}"/>
              </a:ext>
            </a:extLst>
          </p:cNvPr>
          <p:cNvSpPr/>
          <p:nvPr/>
        </p:nvSpPr>
        <p:spPr>
          <a:xfrm>
            <a:off x="7110731" y="3429000"/>
            <a:ext cx="416560" cy="406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highlight>
                <a:srgbClr val="FFFF00"/>
              </a:highligh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8C7C3DA-EFED-425C-A1B0-DCD19790F03F}"/>
              </a:ext>
            </a:extLst>
          </p:cNvPr>
          <p:cNvSpPr/>
          <p:nvPr/>
        </p:nvSpPr>
        <p:spPr>
          <a:xfrm>
            <a:off x="8333744" y="3429000"/>
            <a:ext cx="416560" cy="406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0C4202F-D6B7-480F-AE82-AA2787C3D738}"/>
              </a:ext>
            </a:extLst>
          </p:cNvPr>
          <p:cNvSpPr/>
          <p:nvPr/>
        </p:nvSpPr>
        <p:spPr>
          <a:xfrm>
            <a:off x="7110731" y="3947161"/>
            <a:ext cx="416560" cy="406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EB586A4-CDC4-43B2-BDC6-95C9BB684B7D}"/>
              </a:ext>
            </a:extLst>
          </p:cNvPr>
          <p:cNvSpPr/>
          <p:nvPr/>
        </p:nvSpPr>
        <p:spPr>
          <a:xfrm>
            <a:off x="8333742" y="3947161"/>
            <a:ext cx="416560" cy="406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A74EA87-45BA-4338-9FF9-00874DB05079}"/>
              </a:ext>
            </a:extLst>
          </p:cNvPr>
          <p:cNvSpPr/>
          <p:nvPr/>
        </p:nvSpPr>
        <p:spPr>
          <a:xfrm>
            <a:off x="7110731" y="4409440"/>
            <a:ext cx="416560" cy="406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9E6E45E-5946-4D0F-BB3F-2711348ACBAB}"/>
              </a:ext>
            </a:extLst>
          </p:cNvPr>
          <p:cNvSpPr/>
          <p:nvPr/>
        </p:nvSpPr>
        <p:spPr>
          <a:xfrm>
            <a:off x="7119622" y="4904105"/>
            <a:ext cx="416560" cy="406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DB140F5-D209-4DE7-B7BA-6E33493B452D}"/>
              </a:ext>
            </a:extLst>
          </p:cNvPr>
          <p:cNvSpPr/>
          <p:nvPr/>
        </p:nvSpPr>
        <p:spPr>
          <a:xfrm>
            <a:off x="8318502" y="4446905"/>
            <a:ext cx="416560" cy="406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3A08C1E-FC0A-45DD-AECF-073CCF94F622}"/>
              </a:ext>
            </a:extLst>
          </p:cNvPr>
          <p:cNvSpPr/>
          <p:nvPr/>
        </p:nvSpPr>
        <p:spPr>
          <a:xfrm>
            <a:off x="8333742" y="4895057"/>
            <a:ext cx="416560" cy="406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705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707E9-7E43-47F4-AB01-B479A9333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FE3A3A-D1E1-4C8C-8090-2657FD6E7C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0849" y="1740256"/>
            <a:ext cx="6016625" cy="400050"/>
          </a:xfrm>
        </p:spPr>
        <p:txBody>
          <a:bodyPr/>
          <a:lstStyle/>
          <a:p>
            <a:r>
              <a:rPr lang="en-GB" sz="2400" b="0" dirty="0"/>
              <a:t>Introduction</a:t>
            </a:r>
            <a:endParaRPr lang="en-GB" sz="2000" b="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4F381AE-BD83-4E46-B24D-38D6454E70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9552" y="2445396"/>
            <a:ext cx="6593762" cy="4000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Vacuum evaporation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Ozone as </a:t>
            </a:r>
            <a:r>
              <a:rPr lang="en-GB" sz="2400" b="1" dirty="0" err="1"/>
              <a:t>pretreatment</a:t>
            </a:r>
            <a:endParaRPr lang="en-GB" sz="2400" b="1" dirty="0"/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Electrochemical oxidation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95486039-D993-41D3-99E3-9394DB32E973}"/>
              </a:ext>
            </a:extLst>
          </p:cNvPr>
          <p:cNvSpPr txBox="1">
            <a:spLocks/>
          </p:cNvSpPr>
          <p:nvPr/>
        </p:nvSpPr>
        <p:spPr>
          <a:xfrm>
            <a:off x="450849" y="5130066"/>
            <a:ext cx="5911850" cy="400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Q&amp;A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BEB0EC7-28F2-4298-AB59-1FCB0E98BCAC}"/>
              </a:ext>
            </a:extLst>
          </p:cNvPr>
          <p:cNvSpPr txBox="1">
            <a:spLocks/>
          </p:cNvSpPr>
          <p:nvPr/>
        </p:nvSpPr>
        <p:spPr>
          <a:xfrm>
            <a:off x="4949822" y="4703829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BCC5662B-6B73-4C9B-A458-9377F9724425}"/>
              </a:ext>
            </a:extLst>
          </p:cNvPr>
          <p:cNvSpPr txBox="1">
            <a:spLocks/>
          </p:cNvSpPr>
          <p:nvPr/>
        </p:nvSpPr>
        <p:spPr>
          <a:xfrm>
            <a:off x="4949822" y="411268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95CA33BF-7E67-4E52-A935-3B45B238769B}"/>
              </a:ext>
            </a:extLst>
          </p:cNvPr>
          <p:cNvSpPr txBox="1">
            <a:spLocks/>
          </p:cNvSpPr>
          <p:nvPr/>
        </p:nvSpPr>
        <p:spPr>
          <a:xfrm>
            <a:off x="4949822" y="529497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208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Project drivers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566905" y="1867067"/>
            <a:ext cx="10648491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Next to being in full compliance with laws, regulations and environmental permits , take a pro-active approach to define &amp; meet internal API specific discharge standards set by science-based risk assessments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This project identified an efficient multi-purpose technology to meet these internal standards 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Able to treat multiple APIs 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Suited for future product portfolio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</p:spTree>
    <p:extLst>
      <p:ext uri="{BB962C8B-B14F-4D97-AF65-F5344CB8AC3E}">
        <p14:creationId xmlns:p14="http://schemas.microsoft.com/office/powerpoint/2010/main" val="563952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Scope: the obvious yet difficult part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Picture 4" descr="A close up of a toy&#10;&#10;Description automatically generated">
            <a:extLst>
              <a:ext uri="{FF2B5EF4-FFF2-40B4-BE49-F238E27FC236}">
                <a16:creationId xmlns:a16="http://schemas.microsoft.com/office/drawing/2014/main" id="{C7802FCA-DB69-4A61-9CB4-FC8739FCA2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7312" y="1351411"/>
            <a:ext cx="3048000" cy="3048000"/>
          </a:xfrm>
          <a:prstGeom prst="rect">
            <a:avLst/>
          </a:prstGeom>
        </p:spPr>
      </p:pic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id="{E2141246-8C19-40CC-80F0-F0D9187EBA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33405" y="1340524"/>
            <a:ext cx="3047999" cy="304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DD9ED35-4F54-4C2D-B1ED-A763974B673F}"/>
              </a:ext>
            </a:extLst>
          </p:cNvPr>
          <p:cNvSpPr txBox="1"/>
          <p:nvPr/>
        </p:nvSpPr>
        <p:spPr>
          <a:xfrm>
            <a:off x="3785153" y="2660841"/>
            <a:ext cx="2269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Historical data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5C4CF2-5873-4018-8DA4-75BFE63AEB6F}"/>
              </a:ext>
            </a:extLst>
          </p:cNvPr>
          <p:cNvSpPr txBox="1"/>
          <p:nvPr/>
        </p:nvSpPr>
        <p:spPr>
          <a:xfrm>
            <a:off x="6415539" y="2665567"/>
            <a:ext cx="1685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Prognoses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F89D0A-33D0-4B02-BE15-1C65E5A81EFB}"/>
              </a:ext>
            </a:extLst>
          </p:cNvPr>
          <p:cNvSpPr txBox="1"/>
          <p:nvPr/>
        </p:nvSpPr>
        <p:spPr>
          <a:xfrm>
            <a:off x="3450337" y="1174797"/>
            <a:ext cx="50492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treat the streams of tomorrow</a:t>
            </a:r>
          </a:p>
          <a:p>
            <a:pPr algn="ctr"/>
            <a:r>
              <a:rPr lang="nl-BE" sz="2800" b="1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‘What is that exactly?’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8CDFDA-7055-4CE2-8CBB-94AD51B10E3E}"/>
              </a:ext>
            </a:extLst>
          </p:cNvPr>
          <p:cNvSpPr txBox="1"/>
          <p:nvPr/>
        </p:nvSpPr>
        <p:spPr>
          <a:xfrm>
            <a:off x="2249881" y="4359821"/>
            <a:ext cx="76872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BE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Worst case scenario selected for artificial wastewater</a:t>
            </a:r>
          </a:p>
          <a:p>
            <a:pPr marL="457182" indent="-457182" algn="ctr">
              <a:buFont typeface="Arial" panose="020B0604020202020204" pitchFamily="34" charset="0"/>
              <a:buChar char="•"/>
            </a:pPr>
            <a:r>
              <a:rPr lang="nl-BE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daily volumes known</a:t>
            </a:r>
          </a:p>
          <a:p>
            <a:pPr marL="457182" indent="-457182" algn="ctr">
              <a:buFont typeface="Arial" panose="020B0604020202020204" pitchFamily="34" charset="0"/>
              <a:buChar char="•"/>
            </a:pPr>
            <a:r>
              <a:rPr lang="nl-BE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all CIP liquids at daily average</a:t>
            </a:r>
          </a:p>
          <a:p>
            <a:pPr marL="457182" indent="-457182" algn="ctr">
              <a:buFont typeface="Arial" panose="020B0604020202020204" pitchFamily="34" charset="0"/>
              <a:buChar char="•"/>
            </a:pPr>
            <a:r>
              <a:rPr lang="nl-BE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all APIs at max daily production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AD21F35-B64B-4C76-AE86-CD6546F51C7E}"/>
              </a:ext>
            </a:extLst>
          </p:cNvPr>
          <p:cNvCxnSpPr/>
          <p:nvPr/>
        </p:nvCxnSpPr>
        <p:spPr>
          <a:xfrm>
            <a:off x="4833258" y="3712029"/>
            <a:ext cx="234042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4655A8-BEC8-4B12-98F5-3CF0C9B7E425}"/>
              </a:ext>
            </a:extLst>
          </p:cNvPr>
          <p:cNvCxnSpPr>
            <a:cxnSpLocks/>
          </p:cNvCxnSpPr>
          <p:nvPr/>
        </p:nvCxnSpPr>
        <p:spPr>
          <a:xfrm>
            <a:off x="4844143" y="3113314"/>
            <a:ext cx="0" cy="5987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6663A79-411B-4354-A710-30925DD26297}"/>
              </a:ext>
            </a:extLst>
          </p:cNvPr>
          <p:cNvCxnSpPr>
            <a:cxnSpLocks/>
          </p:cNvCxnSpPr>
          <p:nvPr/>
        </p:nvCxnSpPr>
        <p:spPr>
          <a:xfrm>
            <a:off x="7162800" y="3113313"/>
            <a:ext cx="0" cy="5987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4687E62-275C-4833-B601-2E828E3E950E}"/>
              </a:ext>
            </a:extLst>
          </p:cNvPr>
          <p:cNvCxnSpPr>
            <a:cxnSpLocks/>
          </p:cNvCxnSpPr>
          <p:nvPr/>
        </p:nvCxnSpPr>
        <p:spPr>
          <a:xfrm>
            <a:off x="6096000" y="3712028"/>
            <a:ext cx="0" cy="5987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9236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Scope: the obvious yet difficult part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093983" y="6430513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10E165C-9F10-4F1D-B5F4-EAA574ED5578}"/>
              </a:ext>
            </a:extLst>
          </p:cNvPr>
          <p:cNvSpPr txBox="1"/>
          <p:nvPr/>
        </p:nvSpPr>
        <p:spPr>
          <a:xfrm>
            <a:off x="3754681" y="2820707"/>
            <a:ext cx="13747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2 collectors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F08F760-A587-4BF1-9C85-BC3D8A08B204}"/>
              </a:ext>
            </a:extLst>
          </p:cNvPr>
          <p:cNvSpPr txBox="1"/>
          <p:nvPr/>
        </p:nvSpPr>
        <p:spPr>
          <a:xfrm>
            <a:off x="4424935" y="1213275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‘Where will we treat?’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7F45E48-1C95-483D-BC0E-ABD4AA2AA9B2}"/>
              </a:ext>
            </a:extLst>
          </p:cNvPr>
          <p:cNvSpPr/>
          <p:nvPr/>
        </p:nvSpPr>
        <p:spPr>
          <a:xfrm>
            <a:off x="565592" y="1582313"/>
            <a:ext cx="112231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Logistics and feasibility 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5D08B39-5FB8-489A-915E-D01F4399C766}"/>
              </a:ext>
            </a:extLst>
          </p:cNvPr>
          <p:cNvSpPr txBox="1"/>
          <p:nvPr/>
        </p:nvSpPr>
        <p:spPr>
          <a:xfrm>
            <a:off x="7650310" y="2156575"/>
            <a:ext cx="19362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existing biological</a:t>
            </a:r>
          </a:p>
          <a:p>
            <a:pPr algn="ctr"/>
            <a:r>
              <a:rPr lang="nl-BE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treatment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6D6707C-3D35-4E0F-9DF0-2579DA60815A}"/>
              </a:ext>
            </a:extLst>
          </p:cNvPr>
          <p:cNvSpPr txBox="1"/>
          <p:nvPr/>
        </p:nvSpPr>
        <p:spPr>
          <a:xfrm>
            <a:off x="10574086" y="1802912"/>
            <a:ext cx="9442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surface</a:t>
            </a:r>
          </a:p>
          <a:p>
            <a:pPr algn="ctr"/>
            <a:r>
              <a:rPr lang="nl-BE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water</a:t>
            </a: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ED830DE8-65C0-40FF-8B60-3D1300FB4D39}"/>
              </a:ext>
            </a:extLst>
          </p:cNvPr>
          <p:cNvGrpSpPr/>
          <p:nvPr/>
        </p:nvGrpSpPr>
        <p:grpSpPr>
          <a:xfrm>
            <a:off x="353986" y="2209871"/>
            <a:ext cx="11400170" cy="3087462"/>
            <a:chOff x="367288" y="2525485"/>
            <a:chExt cx="12143541" cy="3385453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0D75C96-8013-4AAE-9A57-96AFFB174ABB}"/>
                </a:ext>
              </a:extLst>
            </p:cNvPr>
            <p:cNvSpPr/>
            <p:nvPr/>
          </p:nvSpPr>
          <p:spPr>
            <a:xfrm>
              <a:off x="424543" y="2525486"/>
              <a:ext cx="348343" cy="664028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010BDEF-28DD-4FAF-8ACE-7B07472A4544}"/>
                </a:ext>
              </a:extLst>
            </p:cNvPr>
            <p:cNvSpPr/>
            <p:nvPr/>
          </p:nvSpPr>
          <p:spPr>
            <a:xfrm>
              <a:off x="772885" y="2525486"/>
              <a:ext cx="348343" cy="664028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7D8C840C-12F9-4F6C-93CB-5C3A67E9C814}"/>
                </a:ext>
              </a:extLst>
            </p:cNvPr>
            <p:cNvSpPr/>
            <p:nvPr/>
          </p:nvSpPr>
          <p:spPr>
            <a:xfrm>
              <a:off x="1121229" y="2525485"/>
              <a:ext cx="348343" cy="664028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E2228D2B-AC16-4E1F-9794-29DA70FA03D2}"/>
                </a:ext>
              </a:extLst>
            </p:cNvPr>
            <p:cNvSpPr/>
            <p:nvPr/>
          </p:nvSpPr>
          <p:spPr>
            <a:xfrm>
              <a:off x="1469572" y="2525485"/>
              <a:ext cx="348343" cy="664028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02564B43-7A6A-4012-B52E-EA73010E62A6}"/>
                </a:ext>
              </a:extLst>
            </p:cNvPr>
            <p:cNvSpPr/>
            <p:nvPr/>
          </p:nvSpPr>
          <p:spPr>
            <a:xfrm>
              <a:off x="2215460" y="2525486"/>
              <a:ext cx="348343" cy="664028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BBD01BE3-1ECB-46DA-A175-8D4C28F705FD}"/>
                </a:ext>
              </a:extLst>
            </p:cNvPr>
            <p:cNvSpPr/>
            <p:nvPr/>
          </p:nvSpPr>
          <p:spPr>
            <a:xfrm>
              <a:off x="2563804" y="2525486"/>
              <a:ext cx="348343" cy="664028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34047E3B-8E5A-4563-B588-0248754834C9}"/>
                </a:ext>
              </a:extLst>
            </p:cNvPr>
            <p:cNvSpPr/>
            <p:nvPr/>
          </p:nvSpPr>
          <p:spPr>
            <a:xfrm>
              <a:off x="2912147" y="2525485"/>
              <a:ext cx="348343" cy="664028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39F74AEC-D25C-4B71-9E8E-FF532DFA7F85}"/>
                </a:ext>
              </a:extLst>
            </p:cNvPr>
            <p:cNvSpPr/>
            <p:nvPr/>
          </p:nvSpPr>
          <p:spPr>
            <a:xfrm>
              <a:off x="3260489" y="2525485"/>
              <a:ext cx="348343" cy="664028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ounded Rectangle 33">
              <a:extLst>
                <a:ext uri="{FF2B5EF4-FFF2-40B4-BE49-F238E27FC236}">
                  <a16:creationId xmlns:a16="http://schemas.microsoft.com/office/drawing/2014/main" id="{4DDC6F9A-D822-4488-A99F-E8CAE3FF40EA}"/>
                </a:ext>
              </a:extLst>
            </p:cNvPr>
            <p:cNvSpPr/>
            <p:nvPr/>
          </p:nvSpPr>
          <p:spPr>
            <a:xfrm>
              <a:off x="4030979" y="3668487"/>
              <a:ext cx="1393372" cy="664028"/>
            </a:xfrm>
            <a:prstGeom prst="roundRect">
              <a:avLst/>
            </a:prstGeom>
            <a:solidFill>
              <a:srgbClr val="5B9BD5">
                <a:lumMod val="20000"/>
                <a:lumOff val="80000"/>
                <a:alpha val="50000"/>
              </a:srgbClr>
            </a:solidFill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ounded Rectangle 35">
              <a:extLst>
                <a:ext uri="{FF2B5EF4-FFF2-40B4-BE49-F238E27FC236}">
                  <a16:creationId xmlns:a16="http://schemas.microsoft.com/office/drawing/2014/main" id="{BEA9C1CC-523A-4CC1-9AD2-159BBF8DE69B}"/>
                </a:ext>
              </a:extLst>
            </p:cNvPr>
            <p:cNvSpPr/>
            <p:nvPr/>
          </p:nvSpPr>
          <p:spPr>
            <a:xfrm>
              <a:off x="4030979" y="4637316"/>
              <a:ext cx="1393372" cy="664028"/>
            </a:xfrm>
            <a:prstGeom prst="roundRect">
              <a:avLst/>
            </a:prstGeom>
            <a:solidFill>
              <a:srgbClr val="5B9BD5">
                <a:lumMod val="20000"/>
                <a:lumOff val="80000"/>
                <a:alpha val="50000"/>
              </a:srgbClr>
            </a:solidFill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ounded Rectangle 36">
              <a:extLst>
                <a:ext uri="{FF2B5EF4-FFF2-40B4-BE49-F238E27FC236}">
                  <a16:creationId xmlns:a16="http://schemas.microsoft.com/office/drawing/2014/main" id="{43D49E26-808B-4B1E-A8E2-3243F385E347}"/>
                </a:ext>
              </a:extLst>
            </p:cNvPr>
            <p:cNvSpPr/>
            <p:nvPr/>
          </p:nvSpPr>
          <p:spPr>
            <a:xfrm>
              <a:off x="8478810" y="3628587"/>
              <a:ext cx="1393372" cy="1632857"/>
            </a:xfrm>
            <a:prstGeom prst="roundRect">
              <a:avLst/>
            </a:prstGeom>
            <a:solidFill>
              <a:srgbClr val="5B9BD5">
                <a:lumMod val="20000"/>
                <a:lumOff val="80000"/>
                <a:alpha val="15000"/>
              </a:srgbClr>
            </a:solidFill>
            <a:ln w="254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DD86E40-A044-48BB-BD4A-DA2D3BFDD00D}"/>
                </a:ext>
              </a:extLst>
            </p:cNvPr>
            <p:cNvCxnSpPr>
              <a:stCxn id="69" idx="1"/>
            </p:cNvCxnSpPr>
            <p:nvPr/>
          </p:nvCxnSpPr>
          <p:spPr>
            <a:xfrm flipH="1">
              <a:off x="2389631" y="4000501"/>
              <a:ext cx="1641348" cy="0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  <a:headEnd type="triangle" w="lg" len="lg"/>
              <a:tailEnd type="none" w="lg" len="lg"/>
            </a:ln>
            <a:effectLst/>
          </p:spPr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EEA42E-EF01-405A-BA78-C3C05C4584B0}"/>
                </a:ext>
              </a:extLst>
            </p:cNvPr>
            <p:cNvCxnSpPr>
              <a:cxnSpLocks/>
            </p:cNvCxnSpPr>
            <p:nvPr/>
          </p:nvCxnSpPr>
          <p:spPr>
            <a:xfrm>
              <a:off x="2389631" y="3189513"/>
              <a:ext cx="0" cy="810988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3594FF81-EA15-4220-A348-9CC3DCA91167}"/>
                </a:ext>
              </a:extLst>
            </p:cNvPr>
            <p:cNvCxnSpPr>
              <a:cxnSpLocks/>
            </p:cNvCxnSpPr>
            <p:nvPr/>
          </p:nvCxnSpPr>
          <p:spPr>
            <a:xfrm>
              <a:off x="2727088" y="3189513"/>
              <a:ext cx="0" cy="810988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DE6F53D-D78A-45FB-B058-22FB03F20EC8}"/>
                </a:ext>
              </a:extLst>
            </p:cNvPr>
            <p:cNvCxnSpPr>
              <a:cxnSpLocks/>
            </p:cNvCxnSpPr>
            <p:nvPr/>
          </p:nvCxnSpPr>
          <p:spPr>
            <a:xfrm>
              <a:off x="3097204" y="3189512"/>
              <a:ext cx="0" cy="810988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B3950929-FF3E-4634-B4E7-448767B5B902}"/>
                </a:ext>
              </a:extLst>
            </p:cNvPr>
            <p:cNvCxnSpPr>
              <a:cxnSpLocks/>
            </p:cNvCxnSpPr>
            <p:nvPr/>
          </p:nvCxnSpPr>
          <p:spPr>
            <a:xfrm>
              <a:off x="3434662" y="3178627"/>
              <a:ext cx="0" cy="810988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9EA96DDB-ABED-414B-B970-AFA9A5A35C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8714" y="4969330"/>
              <a:ext cx="3432266" cy="0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  <a:headEnd type="triangle" w="lg" len="lg"/>
              <a:tailEnd type="none" w="lg" len="lg"/>
            </a:ln>
            <a:effectLst/>
          </p:spPr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E0CA7359-9B2E-46E1-914E-CEA6D3578A71}"/>
                </a:ext>
              </a:extLst>
            </p:cNvPr>
            <p:cNvCxnSpPr>
              <a:cxnSpLocks/>
            </p:cNvCxnSpPr>
            <p:nvPr/>
          </p:nvCxnSpPr>
          <p:spPr>
            <a:xfrm>
              <a:off x="593488" y="3178628"/>
              <a:ext cx="5225" cy="179070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010E7E08-4844-462E-A749-6E1F5D8FB266}"/>
                </a:ext>
              </a:extLst>
            </p:cNvPr>
            <p:cNvCxnSpPr>
              <a:cxnSpLocks/>
            </p:cNvCxnSpPr>
            <p:nvPr/>
          </p:nvCxnSpPr>
          <p:spPr>
            <a:xfrm>
              <a:off x="930945" y="3178628"/>
              <a:ext cx="0" cy="179070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F5DDE9A-E1D8-467A-8ABB-2BE46028D05D}"/>
                </a:ext>
              </a:extLst>
            </p:cNvPr>
            <p:cNvCxnSpPr>
              <a:cxnSpLocks/>
            </p:cNvCxnSpPr>
            <p:nvPr/>
          </p:nvCxnSpPr>
          <p:spPr>
            <a:xfrm>
              <a:off x="1301061" y="3178626"/>
              <a:ext cx="0" cy="1790704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470834F-9EAD-48E1-96FF-2D0F1EEF0464}"/>
                </a:ext>
              </a:extLst>
            </p:cNvPr>
            <p:cNvCxnSpPr>
              <a:cxnSpLocks/>
            </p:cNvCxnSpPr>
            <p:nvPr/>
          </p:nvCxnSpPr>
          <p:spPr>
            <a:xfrm>
              <a:off x="1638519" y="3167742"/>
              <a:ext cx="0" cy="1801589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pic>
          <p:nvPicPr>
            <p:cNvPr id="82" name="Afbeelding 47">
              <a:extLst>
                <a:ext uri="{FF2B5EF4-FFF2-40B4-BE49-F238E27FC236}">
                  <a16:creationId xmlns:a16="http://schemas.microsoft.com/office/drawing/2014/main" id="{322A7063-48A2-4991-BB21-8F6BAF2EF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64581" y="3148401"/>
              <a:ext cx="2064057" cy="2064057"/>
            </a:xfrm>
            <a:prstGeom prst="rect">
              <a:avLst/>
            </a:prstGeom>
          </p:spPr>
        </p:pic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5ABBF2DC-7480-410A-AB03-E5E55048017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21830" y="4483115"/>
              <a:ext cx="323196" cy="0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  <a:headEnd type="triangle" w="lg" len="lg"/>
              <a:tailEnd type="none" w="lg" len="lg"/>
            </a:ln>
            <a:effectLst/>
          </p:spPr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4F2B79B2-287C-4B63-A4D2-E47997CB603E}"/>
                </a:ext>
              </a:extLst>
            </p:cNvPr>
            <p:cNvCxnSpPr>
              <a:cxnSpLocks/>
            </p:cNvCxnSpPr>
            <p:nvPr/>
          </p:nvCxnSpPr>
          <p:spPr>
            <a:xfrm>
              <a:off x="5894834" y="4044510"/>
              <a:ext cx="0" cy="924820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6492E00-7FFE-4727-90FE-2CA8F21847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24352" y="4005944"/>
              <a:ext cx="470482" cy="0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295C826-0134-4798-B08B-76F90F3005E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24351" y="4969330"/>
              <a:ext cx="470482" cy="0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</a:ln>
            <a:effectLst/>
          </p:spPr>
        </p:cxn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6244485D-099F-4429-A18E-C7A77794F31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52160" y="4092496"/>
              <a:ext cx="751518" cy="671560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150</a:t>
              </a:r>
              <a:r>
                <a:rPr kumimoji="0" lang="nl-BE" sz="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m</a:t>
              </a:r>
              <a:r>
                <a:rPr kumimoji="0" lang="nl-BE" sz="800" b="0" i="0" u="none" strike="noStrike" kern="0" cap="none" spc="0" normalizeH="0" baseline="3000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  <a:r>
                <a:rPr kumimoji="0" lang="nl-BE" sz="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/d</a:t>
              </a:r>
            </a:p>
          </p:txBody>
        </p: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FC1E87E-3B90-411E-9099-D472C519D42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41551" y="4474028"/>
              <a:ext cx="323196" cy="0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  <a:headEnd type="triangle" w="lg" len="lg"/>
              <a:tailEnd type="none" w="lg" len="lg"/>
            </a:ln>
            <a:effectLst/>
          </p:spPr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D1DDAEB3-E9C5-43D7-B47C-1CD6B8E79CC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1648" y="4473576"/>
              <a:ext cx="1101016" cy="1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90000"/>
                </a:srgbClr>
              </a:solidFill>
              <a:prstDash val="sysDot"/>
              <a:miter lim="800000"/>
              <a:headEnd type="triangle" w="lg" len="lg"/>
              <a:tailEnd type="none" w="lg" len="lg"/>
            </a:ln>
            <a:effectLst/>
          </p:spPr>
        </p:cxn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48E3C745-6256-4B87-AE78-C4562B985AF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078238" y="4208212"/>
              <a:ext cx="706148" cy="642395"/>
            </a:xfrm>
            <a:prstGeom prst="ellipse">
              <a:avLst/>
            </a:prstGeom>
            <a:solidFill>
              <a:srgbClr val="5B9BD5">
                <a:lumMod val="20000"/>
                <a:lumOff val="80000"/>
              </a:srgbClr>
            </a:solidFill>
            <a:ln w="12700" cap="flat" cmpd="sng" algn="ctr">
              <a:solidFill>
                <a:sysClr val="window" lastClr="FFFFFF">
                  <a:lumMod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BE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1500</a:t>
              </a:r>
              <a:r>
                <a:rPr kumimoji="0" lang="nl-BE" sz="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m</a:t>
              </a:r>
              <a:r>
                <a:rPr kumimoji="0" lang="nl-BE" sz="800" b="0" i="0" u="none" strike="noStrike" kern="0" cap="none" spc="0" normalizeH="0" baseline="3000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  <a:r>
                <a:rPr kumimoji="0" lang="nl-BE" sz="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/d</a:t>
              </a:r>
            </a:p>
          </p:txBody>
        </p:sp>
        <p:sp>
          <p:nvSpPr>
            <p:cNvPr id="91" name="Rounded Rectangle 85">
              <a:extLst>
                <a:ext uri="{FF2B5EF4-FFF2-40B4-BE49-F238E27FC236}">
                  <a16:creationId xmlns:a16="http://schemas.microsoft.com/office/drawing/2014/main" id="{38855FC1-62F8-4CD3-BE34-B5578D2565FC}"/>
                </a:ext>
              </a:extLst>
            </p:cNvPr>
            <p:cNvSpPr/>
            <p:nvPr/>
          </p:nvSpPr>
          <p:spPr>
            <a:xfrm>
              <a:off x="11002664" y="2841177"/>
              <a:ext cx="1508165" cy="3069761"/>
            </a:xfrm>
            <a:prstGeom prst="roundRect">
              <a:avLst/>
            </a:prstGeom>
            <a:solidFill>
              <a:sysClr val="window" lastClr="FFFFFF">
                <a:alpha val="10000"/>
              </a:sysClr>
            </a:solidFill>
            <a:ln w="254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3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DF23FA3F-CEE2-4604-B6E2-314837BA53D7}"/>
                </a:ext>
              </a:extLst>
            </p:cNvPr>
            <p:cNvGrpSpPr/>
            <p:nvPr/>
          </p:nvGrpSpPr>
          <p:grpSpPr>
            <a:xfrm>
              <a:off x="367288" y="3291462"/>
              <a:ext cx="1506473" cy="576117"/>
              <a:chOff x="367287" y="3291462"/>
              <a:chExt cx="1506473" cy="576117"/>
            </a:xfrm>
          </p:grpSpPr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2DBF095A-0BC4-46FA-93E0-33999BD5196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67287" y="3291462"/>
                <a:ext cx="450808" cy="410111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</a:t>
                </a: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m</a:t>
                </a:r>
                <a:r>
                  <a:rPr kumimoji="0" lang="nl-BE" sz="800" b="0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/d</a:t>
                </a:r>
              </a:p>
            </p:txBody>
          </p:sp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007C48A6-C57F-4CF4-B393-BA182197676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4862" y="3291462"/>
                <a:ext cx="450808" cy="410111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</a:t>
                </a: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m</a:t>
                </a:r>
                <a:r>
                  <a:rPr kumimoji="0" lang="nl-BE" sz="800" b="0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/d</a:t>
                </a:r>
              </a:p>
            </p:txBody>
          </p:sp>
          <p:sp>
            <p:nvSpPr>
              <p:cNvPr id="100" name="Oval 99">
                <a:extLst>
                  <a:ext uri="{FF2B5EF4-FFF2-40B4-BE49-F238E27FC236}">
                    <a16:creationId xmlns:a16="http://schemas.microsoft.com/office/drawing/2014/main" id="{B1C9FA73-B92B-4B1B-AC94-C558C7C0323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04729" y="3457468"/>
                <a:ext cx="450808" cy="410111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20</a:t>
                </a: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m</a:t>
                </a:r>
                <a:r>
                  <a:rPr kumimoji="0" lang="nl-BE" sz="800" b="0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/d</a:t>
                </a:r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id="{4DE196F0-9700-47EF-B294-6A2ADB2AF22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22952" y="3457468"/>
                <a:ext cx="450808" cy="410111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20</a:t>
                </a: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m</a:t>
                </a:r>
                <a:r>
                  <a:rPr kumimoji="0" lang="nl-BE" sz="800" b="0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/d</a:t>
                </a:r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C35CEA0C-6A34-489B-8420-5BC349C82491}"/>
                </a:ext>
              </a:extLst>
            </p:cNvPr>
            <p:cNvGrpSpPr/>
            <p:nvPr/>
          </p:nvGrpSpPr>
          <p:grpSpPr>
            <a:xfrm>
              <a:off x="2163834" y="3291462"/>
              <a:ext cx="1506473" cy="576117"/>
              <a:chOff x="367287" y="3291462"/>
              <a:chExt cx="1506473" cy="576117"/>
            </a:xfrm>
          </p:grpSpPr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id="{A71942D6-402A-410E-9EA9-DFEC523162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67287" y="3291462"/>
                <a:ext cx="450808" cy="410111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</a:t>
                </a: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m</a:t>
                </a:r>
                <a:r>
                  <a:rPr kumimoji="0" lang="nl-BE" sz="800" b="0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/d</a:t>
                </a:r>
              </a:p>
            </p:txBody>
          </p:sp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DE152F8D-2763-4C1F-AC1A-0B8243455BB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4862" y="3291462"/>
                <a:ext cx="450808" cy="410111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</a:t>
                </a: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m</a:t>
                </a:r>
                <a:r>
                  <a:rPr kumimoji="0" lang="nl-BE" sz="800" b="0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/d</a:t>
                </a:r>
              </a:p>
            </p:txBody>
          </p:sp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6A3DD8A7-4E4C-4DF7-8360-87C47F5BDF3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04729" y="3457468"/>
                <a:ext cx="450808" cy="410111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</a:t>
                </a: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m</a:t>
                </a:r>
                <a:r>
                  <a:rPr kumimoji="0" lang="nl-BE" sz="800" b="0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/d</a:t>
                </a:r>
              </a:p>
            </p:txBody>
          </p:sp>
          <p:sp>
            <p:nvSpPr>
              <p:cNvPr id="97" name="Oval 96">
                <a:extLst>
                  <a:ext uri="{FF2B5EF4-FFF2-40B4-BE49-F238E27FC236}">
                    <a16:creationId xmlns:a16="http://schemas.microsoft.com/office/drawing/2014/main" id="{C44E4775-7754-4330-B76E-050B909AD8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22952" y="3457468"/>
                <a:ext cx="450808" cy="410111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</a:t>
                </a: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m</a:t>
                </a:r>
                <a:r>
                  <a:rPr kumimoji="0" lang="nl-BE" sz="800" b="0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/d</a:t>
                </a:r>
              </a:p>
            </p:txBody>
          </p:sp>
        </p:grpSp>
      </p:grpSp>
      <p:sp>
        <p:nvSpPr>
          <p:cNvPr id="102" name="Rectangle 101">
            <a:extLst>
              <a:ext uri="{FF2B5EF4-FFF2-40B4-BE49-F238E27FC236}">
                <a16:creationId xmlns:a16="http://schemas.microsoft.com/office/drawing/2014/main" id="{27512A44-4005-423E-82CD-CAE6B29E3B31}"/>
              </a:ext>
            </a:extLst>
          </p:cNvPr>
          <p:cNvSpPr/>
          <p:nvPr/>
        </p:nvSpPr>
        <p:spPr>
          <a:xfrm>
            <a:off x="4478086" y="4861459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b="1" dirty="0">
                <a:solidFill>
                  <a:srgbClr val="0432FF"/>
                </a:solidFill>
                <a:latin typeface="Calibri" panose="020F0502020204030204"/>
              </a:rPr>
              <a:t>&gt; 20</a:t>
            </a:r>
            <a:r>
              <a:rPr lang="nl-BE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</a:rPr>
              <a:t> </a:t>
            </a:r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APIs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5 CIP liquids containing 15 surfactants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Formulation aids: 150 different chemicals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Removal requirement:  </a:t>
            </a:r>
            <a:r>
              <a:rPr lang="nl-BE" b="1" dirty="0">
                <a:solidFill>
                  <a:srgbClr val="0432FF"/>
                </a:solidFill>
                <a:latin typeface="Calibri" panose="020F0502020204030204"/>
              </a:rPr>
              <a:t>99,997 %</a:t>
            </a:r>
            <a:endParaRPr lang="nl-BE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rPr>
              <a:t>Temperature: 40 – 80°C</a:t>
            </a:r>
            <a:endParaRPr lang="en-AU" dirty="0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/>
            </a:endParaRPr>
          </a:p>
        </p:txBody>
      </p:sp>
      <p:sp>
        <p:nvSpPr>
          <p:cNvPr id="103" name="Arrow: Down 102">
            <a:extLst>
              <a:ext uri="{FF2B5EF4-FFF2-40B4-BE49-F238E27FC236}">
                <a16:creationId xmlns:a16="http://schemas.microsoft.com/office/drawing/2014/main" id="{F8D1D115-891D-49A1-8A49-116FEEDE4187}"/>
              </a:ext>
            </a:extLst>
          </p:cNvPr>
          <p:cNvSpPr/>
          <p:nvPr/>
        </p:nvSpPr>
        <p:spPr>
          <a:xfrm>
            <a:off x="5279024" y="4330334"/>
            <a:ext cx="234043" cy="479502"/>
          </a:xfrm>
          <a:prstGeom prst="down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B110EC-DA11-453E-8CCB-6363C3456876}"/>
              </a:ext>
            </a:extLst>
          </p:cNvPr>
          <p:cNvSpPr txBox="1"/>
          <p:nvPr/>
        </p:nvSpPr>
        <p:spPr>
          <a:xfrm>
            <a:off x="0" y="1769590"/>
            <a:ext cx="38872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Several reactors and points of entry</a:t>
            </a:r>
          </a:p>
        </p:txBody>
      </p:sp>
    </p:spTree>
    <p:extLst>
      <p:ext uri="{BB962C8B-B14F-4D97-AF65-F5344CB8AC3E}">
        <p14:creationId xmlns:p14="http://schemas.microsoft.com/office/powerpoint/2010/main" val="1274557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Technology Selection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167284"/>
            <a:ext cx="106204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Destructive method required - No concentrated side-streams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Ø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No membranes – no adsorption – no extraction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Ø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Advanced Oxidation Processes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A95EAD-D0AE-4810-B83F-0BBE20A4DF6D}"/>
              </a:ext>
            </a:extLst>
          </p:cNvPr>
          <p:cNvSpPr/>
          <p:nvPr/>
        </p:nvSpPr>
        <p:spPr>
          <a:xfrm>
            <a:off x="464268" y="2494470"/>
            <a:ext cx="73058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General principle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Convert initiator into OH radicals using a catalyst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High effectivity in reaction with/removal of organic pollutants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ACEF79-BE24-42C1-A5B5-D613B867F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0618" y="4002221"/>
            <a:ext cx="3359704" cy="24007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DDFD47-04CD-4EBF-BA4A-F90904497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23" t="15622" r="11589"/>
          <a:stretch>
            <a:fillRect/>
          </a:stretch>
        </p:blipFill>
        <p:spPr bwMode="auto">
          <a:xfrm>
            <a:off x="6535047" y="4002221"/>
            <a:ext cx="2779367" cy="23332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88565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Technology Selection – Ozonation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195263"/>
            <a:ext cx="1138561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Special type of advanced oxidation due to influence of pH on oxidation pathway - Direct or indirect reaction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pH &gt; 9: indirect reaction is promoted (production hydroxyl radicals)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pH &lt; 4: direct reaction with ozone is promoted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4 &lt; pH &lt; 9: both reaction pathways occur at the same time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graphicFrame>
        <p:nvGraphicFramePr>
          <p:cNvPr id="4" name="Tabel 1">
            <a:extLst>
              <a:ext uri="{FF2B5EF4-FFF2-40B4-BE49-F238E27FC236}">
                <a16:creationId xmlns:a16="http://schemas.microsoft.com/office/drawing/2014/main" id="{72DCAF5C-BB77-49F0-917A-1AF034F9B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003776"/>
              </p:ext>
            </p:extLst>
          </p:nvPr>
        </p:nvGraphicFramePr>
        <p:xfrm>
          <a:off x="2195200" y="3532640"/>
          <a:ext cx="6553167" cy="224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4389">
                  <a:extLst>
                    <a:ext uri="{9D8B030D-6E8A-4147-A177-3AD203B41FA5}">
                      <a16:colId xmlns:a16="http://schemas.microsoft.com/office/drawing/2014/main" val="1568712199"/>
                    </a:ext>
                  </a:extLst>
                </a:gridCol>
                <a:gridCol w="2184389">
                  <a:extLst>
                    <a:ext uri="{9D8B030D-6E8A-4147-A177-3AD203B41FA5}">
                      <a16:colId xmlns:a16="http://schemas.microsoft.com/office/drawing/2014/main" val="1511113296"/>
                    </a:ext>
                  </a:extLst>
                </a:gridCol>
                <a:gridCol w="2184389">
                  <a:extLst>
                    <a:ext uri="{9D8B030D-6E8A-4147-A177-3AD203B41FA5}">
                      <a16:colId xmlns:a16="http://schemas.microsoft.com/office/drawing/2014/main" val="1516990747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r>
                        <a:rPr lang="nl-BE" sz="1300" dirty="0"/>
                        <a:t>Parameter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300" dirty="0"/>
                        <a:t>Direct ozonation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300" dirty="0"/>
                        <a:t>Indirect ozonation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25162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accent2"/>
                          </a:solidFill>
                        </a:rPr>
                        <a:t>Selectivity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accent2"/>
                          </a:solidFill>
                        </a:rPr>
                        <a:t>++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accent2"/>
                          </a:solidFill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471958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Overall COD removal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859761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Oxidation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++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3174427"/>
                  </a:ext>
                </a:extLst>
              </a:tr>
              <a:tr h="497840"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Effectivity for micropollutant removal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++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9470112"/>
                  </a:ext>
                </a:extLst>
              </a:tr>
              <a:tr h="497840"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Impact of wastewater matrix on efficiency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12410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5503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Technology Selection : need for pre-treatment step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195263"/>
            <a:ext cx="1138561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Use 03 energy for APIs not for other matrix components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Ø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 remove these components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Ø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 many surfactants present 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Ø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physico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-chemistry as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pretreatment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Ø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 Coagulation – Flocculation identified as best option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Afbeelding 1">
            <a:extLst>
              <a:ext uri="{FF2B5EF4-FFF2-40B4-BE49-F238E27FC236}">
                <a16:creationId xmlns:a16="http://schemas.microsoft.com/office/drawing/2014/main" id="{6B408710-0478-4023-AC7A-008DB12003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284" y="3704601"/>
            <a:ext cx="9218703" cy="2628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8056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R&amp;D results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05ADAC-2841-4123-8F4D-2572527E96D1}"/>
              </a:ext>
            </a:extLst>
          </p:cNvPr>
          <p:cNvSpPr/>
          <p:nvPr/>
        </p:nvSpPr>
        <p:spPr>
          <a:xfrm>
            <a:off x="357350" y="4942228"/>
            <a:ext cx="473529" cy="217714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F7CEC74-A5CB-498D-B848-DCBADACD575B}"/>
              </a:ext>
            </a:extLst>
          </p:cNvPr>
          <p:cNvSpPr/>
          <p:nvPr/>
        </p:nvSpPr>
        <p:spPr>
          <a:xfrm>
            <a:off x="357350" y="5290570"/>
            <a:ext cx="473529" cy="2177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5ED398-DA4C-43A3-923E-B315F9E1C573}"/>
              </a:ext>
            </a:extLst>
          </p:cNvPr>
          <p:cNvSpPr txBox="1"/>
          <p:nvPr/>
        </p:nvSpPr>
        <p:spPr>
          <a:xfrm>
            <a:off x="950622" y="4892694"/>
            <a:ext cx="4484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Above target concentration </a:t>
            </a:r>
            <a:endParaRPr lang="en-A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55F65E6-9339-48B1-8453-E45E6FB9BEFC}"/>
              </a:ext>
            </a:extLst>
          </p:cNvPr>
          <p:cNvSpPr txBox="1"/>
          <p:nvPr/>
        </p:nvSpPr>
        <p:spPr>
          <a:xfrm>
            <a:off x="950622" y="5230150"/>
            <a:ext cx="4484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600"/>
            </a:lvl1pPr>
          </a:lstStyle>
          <a:p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Below target concentration </a:t>
            </a:r>
            <a:endParaRPr lang="en-A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FDB84EE-AEE2-4CA3-9625-388A6300C8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230215"/>
              </p:ext>
            </p:extLst>
          </p:nvPr>
        </p:nvGraphicFramePr>
        <p:xfrm>
          <a:off x="5881511" y="1626752"/>
          <a:ext cx="5953139" cy="1545663"/>
        </p:xfrm>
        <a:graphic>
          <a:graphicData uri="http://schemas.openxmlformats.org/drawingml/2006/table">
            <a:tbl>
              <a:tblPr firstRow="1" firstCol="1" bandRow="1"/>
              <a:tblGrid>
                <a:gridCol w="3163261">
                  <a:extLst>
                    <a:ext uri="{9D8B030D-6E8A-4147-A177-3AD203B41FA5}">
                      <a16:colId xmlns:a16="http://schemas.microsoft.com/office/drawing/2014/main" val="3862033585"/>
                    </a:ext>
                  </a:extLst>
                </a:gridCol>
                <a:gridCol w="860992">
                  <a:extLst>
                    <a:ext uri="{9D8B030D-6E8A-4147-A177-3AD203B41FA5}">
                      <a16:colId xmlns:a16="http://schemas.microsoft.com/office/drawing/2014/main" val="2921027418"/>
                    </a:ext>
                  </a:extLst>
                </a:gridCol>
                <a:gridCol w="964443">
                  <a:extLst>
                    <a:ext uri="{9D8B030D-6E8A-4147-A177-3AD203B41FA5}">
                      <a16:colId xmlns:a16="http://schemas.microsoft.com/office/drawing/2014/main" val="3796332921"/>
                    </a:ext>
                  </a:extLst>
                </a:gridCol>
                <a:gridCol w="964443">
                  <a:extLst>
                    <a:ext uri="{9D8B030D-6E8A-4147-A177-3AD203B41FA5}">
                      <a16:colId xmlns:a16="http://schemas.microsoft.com/office/drawing/2014/main" val="268052256"/>
                    </a:ext>
                  </a:extLst>
                </a:gridCol>
              </a:tblGrid>
              <a:tr h="3026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BE" sz="140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nl-BE" sz="1400" b="1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Sample 1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nl-BE" sz="1400" b="1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Sample 2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nl-BE" sz="1400" b="1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Sample 3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3771635"/>
                  </a:ext>
                </a:extLst>
              </a:tr>
              <a:tr h="3351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BE" sz="140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# APIs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nl-BE" sz="140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nl-BE" sz="140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nl-BE" sz="140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312057"/>
                  </a:ext>
                </a:extLst>
              </a:tr>
              <a:tr h="3026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Post phys. chem.     API-load removed (%)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436975"/>
                  </a:ext>
                </a:extLst>
              </a:tr>
              <a:tr h="3026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Post O</a:t>
                      </a:r>
                      <a:r>
                        <a:rPr lang="en-US" sz="1400" baseline="-250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API-load removed (%)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&gt;99,997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&gt;99,997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&gt;99,997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824986"/>
                  </a:ext>
                </a:extLst>
              </a:tr>
              <a:tr h="3026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Rel. O</a:t>
                      </a:r>
                      <a:r>
                        <a:rPr lang="en-US" sz="1400" baseline="-250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dose required </a:t>
                      </a: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[g/L]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0.35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</a:t>
                      </a:r>
                      <a:endParaRPr lang="en-A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595959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</a:t>
                      </a:r>
                      <a:endParaRPr lang="en-A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8242792"/>
                  </a:ext>
                </a:extLst>
              </a:tr>
            </a:tbl>
          </a:graphicData>
        </a:graphic>
      </p:graphicFrame>
      <p:sp>
        <p:nvSpPr>
          <p:cNvPr id="17" name="Tekstvak 56">
            <a:extLst>
              <a:ext uri="{FF2B5EF4-FFF2-40B4-BE49-F238E27FC236}">
                <a16:creationId xmlns:a16="http://schemas.microsoft.com/office/drawing/2014/main" id="{C081AE07-5B96-4A13-839F-461ABB32ADAF}"/>
              </a:ext>
            </a:extLst>
          </p:cNvPr>
          <p:cNvSpPr txBox="1"/>
          <p:nvPr/>
        </p:nvSpPr>
        <p:spPr>
          <a:xfrm>
            <a:off x="1213757" y="1025179"/>
            <a:ext cx="5197929" cy="701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  <a:ea typeface="+mn-ea"/>
                <a:cs typeface="Calibri" panose="020F0502020204030204" pitchFamily="34" charset="0"/>
              </a:rPr>
              <a:t>Artificial wastewater </a:t>
            </a:r>
          </a:p>
        </p:txBody>
      </p:sp>
      <p:sp>
        <p:nvSpPr>
          <p:cNvPr id="19" name="Tekstvak 56">
            <a:extLst>
              <a:ext uri="{FF2B5EF4-FFF2-40B4-BE49-F238E27FC236}">
                <a16:creationId xmlns:a16="http://schemas.microsoft.com/office/drawing/2014/main" id="{6446A601-0654-4F77-9F61-D8A79DDCF565}"/>
              </a:ext>
            </a:extLst>
          </p:cNvPr>
          <p:cNvSpPr txBox="1"/>
          <p:nvPr/>
        </p:nvSpPr>
        <p:spPr>
          <a:xfrm>
            <a:off x="7734249" y="1044528"/>
            <a:ext cx="3243994" cy="701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r>
              <a:rPr lang="en-GB" sz="2300" dirty="0">
                <a:solidFill>
                  <a:prstClr val="black">
                    <a:lumMod val="50000"/>
                    <a:lumOff val="50000"/>
                  </a:prstClr>
                </a:solidFill>
                <a:latin typeface="Calibri Light"/>
                <a:ea typeface="+mn-ea"/>
                <a:cs typeface="Calibri" panose="020F0502020204030204" pitchFamily="34" charset="0"/>
              </a:rPr>
              <a:t>Real wastewater </a:t>
            </a:r>
          </a:p>
        </p:txBody>
      </p:sp>
      <p:pic>
        <p:nvPicPr>
          <p:cNvPr id="21" name="Afbeelding 4">
            <a:extLst>
              <a:ext uri="{FF2B5EF4-FFF2-40B4-BE49-F238E27FC236}">
                <a16:creationId xmlns:a16="http://schemas.microsoft.com/office/drawing/2014/main" id="{0BEBB59E-25D3-4DB4-9F48-6721400CC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1563800"/>
            <a:ext cx="5092636" cy="328158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74AF661-4FA6-41F3-9954-2D1ED207EDCF}"/>
              </a:ext>
            </a:extLst>
          </p:cNvPr>
          <p:cNvSpPr txBox="1"/>
          <p:nvPr/>
        </p:nvSpPr>
        <p:spPr>
          <a:xfrm>
            <a:off x="357350" y="5638912"/>
            <a:ext cx="628275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Rel. O</a:t>
            </a:r>
            <a:r>
              <a:rPr lang="nl-BE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</a:t>
            </a:r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dose required for removal of all API’s: 1 – 2 g O</a:t>
            </a:r>
            <a:r>
              <a:rPr lang="nl-BE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</a:t>
            </a:r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/L</a:t>
            </a:r>
          </a:p>
          <a:p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Most APIs removed at lower O</a:t>
            </a:r>
            <a:r>
              <a:rPr lang="nl-BE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</a:t>
            </a:r>
            <a:r>
              <a:rPr lang="nl-BE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doses</a:t>
            </a:r>
          </a:p>
          <a:p>
            <a:endParaRPr lang="nl-BE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nl-BE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497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Pilot experiments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576665"/>
            <a:ext cx="1138561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Goal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Evaluate operational hazards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Determine operational parameters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Identify potential issues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Identified need for 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Flotation step to clarify the wastewater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Font typeface="Wingdings" panose="05000000000000000000" pitchFamily="2" charset="2"/>
              <a:buChar char="§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Need for ‘polishing’ step for rate-limiting APIs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Afbeelding 3" descr="https://cms.esi.info/Media/origImage/Mobile_Separation_Equipment_DecaPress_DP31_422_decanting_centrifuge_2.jpg">
            <a:extLst>
              <a:ext uri="{FF2B5EF4-FFF2-40B4-BE49-F238E27FC236}">
                <a16:creationId xmlns:a16="http://schemas.microsoft.com/office/drawing/2014/main" id="{1B00D9DF-3EBC-4F49-863A-4C3F8244D1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6820" y="1195263"/>
            <a:ext cx="2854096" cy="235117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Afbeelding 5">
            <a:extLst>
              <a:ext uri="{FF2B5EF4-FFF2-40B4-BE49-F238E27FC236}">
                <a16:creationId xmlns:a16="http://schemas.microsoft.com/office/drawing/2014/main" id="{08C8CAA9-43F2-453A-8CBF-DD88285762D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27464" y="2305745"/>
            <a:ext cx="2477449" cy="2481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Afbeelding 10" descr="Afbeelding met binnen&#10;&#10;Automatisch gegenereerde beschrijving">
            <a:extLst>
              <a:ext uri="{FF2B5EF4-FFF2-40B4-BE49-F238E27FC236}">
                <a16:creationId xmlns:a16="http://schemas.microsoft.com/office/drawing/2014/main" id="{91D82508-8859-4CB9-845E-B419BE3F4F9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516277" y="4508420"/>
            <a:ext cx="1864674" cy="167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356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Final treatment train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sp>
        <p:nvSpPr>
          <p:cNvPr id="6" name="Tekstvak 8">
            <a:extLst>
              <a:ext uri="{FF2B5EF4-FFF2-40B4-BE49-F238E27FC236}">
                <a16:creationId xmlns:a16="http://schemas.microsoft.com/office/drawing/2014/main" id="{9B8006C5-7937-4DE6-916A-9C66C917C3B8}"/>
              </a:ext>
            </a:extLst>
          </p:cNvPr>
          <p:cNvSpPr txBox="1"/>
          <p:nvPr/>
        </p:nvSpPr>
        <p:spPr>
          <a:xfrm>
            <a:off x="292173" y="3499204"/>
            <a:ext cx="2019534" cy="33855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1600" dirty="0">
                <a:solidFill>
                  <a:schemeClr val="bg1"/>
                </a:solidFill>
              </a:rPr>
              <a:t>APIs</a:t>
            </a:r>
          </a:p>
        </p:txBody>
      </p:sp>
      <p:cxnSp>
        <p:nvCxnSpPr>
          <p:cNvPr id="8" name="Rechte verbindingslijn met pijl 9">
            <a:extLst>
              <a:ext uri="{FF2B5EF4-FFF2-40B4-BE49-F238E27FC236}">
                <a16:creationId xmlns:a16="http://schemas.microsoft.com/office/drawing/2014/main" id="{8BC63625-1C57-4413-918F-4972E101B99F}"/>
              </a:ext>
            </a:extLst>
          </p:cNvPr>
          <p:cNvCxnSpPr>
            <a:cxnSpLocks/>
          </p:cNvCxnSpPr>
          <p:nvPr/>
        </p:nvCxnSpPr>
        <p:spPr>
          <a:xfrm>
            <a:off x="70970" y="3138813"/>
            <a:ext cx="11206630" cy="29832"/>
          </a:xfrm>
          <a:prstGeom prst="straightConnector1">
            <a:avLst/>
          </a:prstGeom>
          <a:ln w="539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kstvak 10">
            <a:extLst>
              <a:ext uri="{FF2B5EF4-FFF2-40B4-BE49-F238E27FC236}">
                <a16:creationId xmlns:a16="http://schemas.microsoft.com/office/drawing/2014/main" id="{F11DB37C-D70E-46FD-9CFF-E33CE8569E66}"/>
              </a:ext>
            </a:extLst>
          </p:cNvPr>
          <p:cNvSpPr txBox="1"/>
          <p:nvPr/>
        </p:nvSpPr>
        <p:spPr>
          <a:xfrm>
            <a:off x="292173" y="3019449"/>
            <a:ext cx="2019534" cy="33855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1600" dirty="0">
                <a:solidFill>
                  <a:schemeClr val="bg1"/>
                </a:solidFill>
              </a:rPr>
              <a:t>Surfactants</a:t>
            </a:r>
          </a:p>
        </p:txBody>
      </p:sp>
      <p:sp>
        <p:nvSpPr>
          <p:cNvPr id="10" name="Tekstvak 11">
            <a:extLst>
              <a:ext uri="{FF2B5EF4-FFF2-40B4-BE49-F238E27FC236}">
                <a16:creationId xmlns:a16="http://schemas.microsoft.com/office/drawing/2014/main" id="{EFB8EAAA-F6E8-4C33-8F90-993161ECE5FB}"/>
              </a:ext>
            </a:extLst>
          </p:cNvPr>
          <p:cNvSpPr txBox="1"/>
          <p:nvPr/>
        </p:nvSpPr>
        <p:spPr>
          <a:xfrm>
            <a:off x="292173" y="2577392"/>
            <a:ext cx="2019534" cy="33855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1600" dirty="0">
                <a:solidFill>
                  <a:schemeClr val="bg1"/>
                </a:solidFill>
              </a:rPr>
              <a:t>Additives</a:t>
            </a:r>
          </a:p>
        </p:txBody>
      </p:sp>
      <p:sp>
        <p:nvSpPr>
          <p:cNvPr id="11" name="Tekstvak 15">
            <a:extLst>
              <a:ext uri="{FF2B5EF4-FFF2-40B4-BE49-F238E27FC236}">
                <a16:creationId xmlns:a16="http://schemas.microsoft.com/office/drawing/2014/main" id="{8899BD79-B007-4CAA-9156-B71BB12559EF}"/>
              </a:ext>
            </a:extLst>
          </p:cNvPr>
          <p:cNvSpPr txBox="1"/>
          <p:nvPr/>
        </p:nvSpPr>
        <p:spPr>
          <a:xfrm>
            <a:off x="2578895" y="1984651"/>
            <a:ext cx="2019534" cy="230832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1600" b="1" dirty="0">
                <a:solidFill>
                  <a:schemeClr val="bg1"/>
                </a:solidFill>
              </a:rPr>
              <a:t>Physico-chemical treatment</a:t>
            </a:r>
          </a:p>
          <a:p>
            <a:pPr algn="ctr"/>
            <a:endParaRPr lang="nl-BE" sz="1600" dirty="0">
              <a:solidFill>
                <a:schemeClr val="bg1"/>
              </a:solidFill>
            </a:endParaRPr>
          </a:p>
          <a:p>
            <a:pPr algn="ctr"/>
            <a:r>
              <a:rPr lang="nl-BE" sz="1600" dirty="0">
                <a:solidFill>
                  <a:schemeClr val="bg1"/>
                </a:solidFill>
              </a:rPr>
              <a:t>Removal of undissolved material</a:t>
            </a:r>
          </a:p>
          <a:p>
            <a:pPr algn="ctr"/>
            <a:r>
              <a:rPr lang="nl-BE" sz="1600" dirty="0">
                <a:solidFill>
                  <a:schemeClr val="bg1"/>
                </a:solidFill>
              </a:rPr>
              <a:t>&amp;</a:t>
            </a:r>
          </a:p>
          <a:p>
            <a:pPr algn="ctr"/>
            <a:r>
              <a:rPr lang="nl-BE" sz="1600" dirty="0">
                <a:solidFill>
                  <a:schemeClr val="bg1"/>
                </a:solidFill>
              </a:rPr>
              <a:t>Removal of hydrophobic molecules</a:t>
            </a:r>
          </a:p>
        </p:txBody>
      </p:sp>
      <p:sp>
        <p:nvSpPr>
          <p:cNvPr id="12" name="Tekstvak 16">
            <a:extLst>
              <a:ext uri="{FF2B5EF4-FFF2-40B4-BE49-F238E27FC236}">
                <a16:creationId xmlns:a16="http://schemas.microsoft.com/office/drawing/2014/main" id="{57C86E1F-885C-47BB-B619-139AE59B9455}"/>
              </a:ext>
            </a:extLst>
          </p:cNvPr>
          <p:cNvSpPr txBox="1"/>
          <p:nvPr/>
        </p:nvSpPr>
        <p:spPr>
          <a:xfrm>
            <a:off x="4784499" y="2444042"/>
            <a:ext cx="2019534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1600" b="1" dirty="0">
                <a:solidFill>
                  <a:schemeClr val="bg1"/>
                </a:solidFill>
              </a:rPr>
              <a:t>Ozonation </a:t>
            </a:r>
            <a:endParaRPr lang="nl-BE" sz="1600" dirty="0">
              <a:solidFill>
                <a:schemeClr val="bg1"/>
              </a:solidFill>
            </a:endParaRPr>
          </a:p>
          <a:p>
            <a:pPr algn="ctr"/>
            <a:r>
              <a:rPr lang="nl-BE" sz="1600" dirty="0">
                <a:solidFill>
                  <a:schemeClr val="bg1"/>
                </a:solidFill>
              </a:rPr>
              <a:t>Removal of complex organic molecules</a:t>
            </a:r>
          </a:p>
          <a:p>
            <a:pPr algn="ctr"/>
            <a:endParaRPr lang="nl-BE" sz="1600" dirty="0">
              <a:solidFill>
                <a:schemeClr val="bg1"/>
              </a:solidFill>
            </a:endParaRPr>
          </a:p>
          <a:p>
            <a:pPr algn="ctr"/>
            <a:r>
              <a:rPr lang="nl-BE" sz="1600" dirty="0">
                <a:solidFill>
                  <a:schemeClr val="bg1"/>
                </a:solidFill>
              </a:rPr>
              <a:t>AOP</a:t>
            </a:r>
          </a:p>
        </p:txBody>
      </p:sp>
      <p:sp>
        <p:nvSpPr>
          <p:cNvPr id="13" name="Tekstvak 18">
            <a:extLst>
              <a:ext uri="{FF2B5EF4-FFF2-40B4-BE49-F238E27FC236}">
                <a16:creationId xmlns:a16="http://schemas.microsoft.com/office/drawing/2014/main" id="{6CDA8417-55CD-4806-B3C7-F17273F99FAD}"/>
              </a:ext>
            </a:extLst>
          </p:cNvPr>
          <p:cNvSpPr txBox="1"/>
          <p:nvPr/>
        </p:nvSpPr>
        <p:spPr>
          <a:xfrm>
            <a:off x="2153067" y="4675204"/>
            <a:ext cx="2871190" cy="116955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nl-BE" sz="1400" dirty="0">
                <a:solidFill>
                  <a:schemeClr val="accent2"/>
                </a:solidFill>
              </a:rPr>
              <a:t>Removal of undissolved micropollutants which destabilise the oxidation process. </a:t>
            </a:r>
          </a:p>
          <a:p>
            <a:pPr algn="ctr"/>
            <a:r>
              <a:rPr lang="nl-BE" sz="1400" dirty="0">
                <a:solidFill>
                  <a:schemeClr val="accent2"/>
                </a:solidFill>
              </a:rPr>
              <a:t>Removal of components which are insensitive to oxidation</a:t>
            </a:r>
          </a:p>
        </p:txBody>
      </p:sp>
      <p:sp>
        <p:nvSpPr>
          <p:cNvPr id="14" name="Tekstvak 22">
            <a:extLst>
              <a:ext uri="{FF2B5EF4-FFF2-40B4-BE49-F238E27FC236}">
                <a16:creationId xmlns:a16="http://schemas.microsoft.com/office/drawing/2014/main" id="{F3401B76-6107-42B3-9454-9B90AE51E16B}"/>
              </a:ext>
            </a:extLst>
          </p:cNvPr>
          <p:cNvSpPr txBox="1"/>
          <p:nvPr/>
        </p:nvSpPr>
        <p:spPr>
          <a:xfrm>
            <a:off x="4784499" y="1393192"/>
            <a:ext cx="2019534" cy="7386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nl-BE" sz="1400" dirty="0">
                <a:solidFill>
                  <a:schemeClr val="accent2"/>
                </a:solidFill>
              </a:rPr>
              <a:t>Selective oxidation targets mostly complex molecules </a:t>
            </a:r>
          </a:p>
        </p:txBody>
      </p:sp>
      <p:sp>
        <p:nvSpPr>
          <p:cNvPr id="15" name="Tekstvak 23">
            <a:extLst>
              <a:ext uri="{FF2B5EF4-FFF2-40B4-BE49-F238E27FC236}">
                <a16:creationId xmlns:a16="http://schemas.microsoft.com/office/drawing/2014/main" id="{3FF15A77-2829-4E3B-8E1F-5DD033F576C5}"/>
              </a:ext>
            </a:extLst>
          </p:cNvPr>
          <p:cNvSpPr txBox="1"/>
          <p:nvPr/>
        </p:nvSpPr>
        <p:spPr>
          <a:xfrm>
            <a:off x="7139561" y="5347637"/>
            <a:ext cx="2387395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nl-BE" sz="1400" dirty="0">
                <a:solidFill>
                  <a:schemeClr val="accent2"/>
                </a:solidFill>
              </a:rPr>
              <a:t>Polishing with adsorption can significantly reduce required pressure, contact time, oxidant dose </a:t>
            </a:r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FC4E7571-E1A0-455C-847A-AA7CC34B04F2}"/>
              </a:ext>
            </a:extLst>
          </p:cNvPr>
          <p:cNvCxnSpPr>
            <a:cxnSpLocks/>
          </p:cNvCxnSpPr>
          <p:nvPr/>
        </p:nvCxnSpPr>
        <p:spPr>
          <a:xfrm flipV="1">
            <a:off x="9265104" y="3201132"/>
            <a:ext cx="261852" cy="1459732"/>
          </a:xfrm>
          <a:prstGeom prst="bentConnector2">
            <a:avLst/>
          </a:prstGeom>
          <a:ln w="53975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993A1305-28C4-4807-9C31-D4697B74EE1E}"/>
              </a:ext>
            </a:extLst>
          </p:cNvPr>
          <p:cNvCxnSpPr>
            <a:cxnSpLocks/>
          </p:cNvCxnSpPr>
          <p:nvPr/>
        </p:nvCxnSpPr>
        <p:spPr>
          <a:xfrm rot="10800000">
            <a:off x="7073732" y="3169972"/>
            <a:ext cx="322735" cy="1459732"/>
          </a:xfrm>
          <a:prstGeom prst="bentConnector2">
            <a:avLst/>
          </a:prstGeom>
          <a:ln w="53975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kstvak 17">
            <a:extLst>
              <a:ext uri="{FF2B5EF4-FFF2-40B4-BE49-F238E27FC236}">
                <a16:creationId xmlns:a16="http://schemas.microsoft.com/office/drawing/2014/main" id="{0E7E5249-D4D0-428D-9B41-C235D0C7EB55}"/>
              </a:ext>
            </a:extLst>
          </p:cNvPr>
          <p:cNvSpPr txBox="1"/>
          <p:nvPr/>
        </p:nvSpPr>
        <p:spPr>
          <a:xfrm>
            <a:off x="7245570" y="4089765"/>
            <a:ext cx="2019534" cy="1077218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1600" b="1" dirty="0">
                <a:solidFill>
                  <a:schemeClr val="bg1"/>
                </a:solidFill>
              </a:rPr>
              <a:t>Activated carbon adsorption </a:t>
            </a:r>
          </a:p>
          <a:p>
            <a:pPr algn="ctr"/>
            <a:endParaRPr lang="nl-BE" sz="1600" dirty="0">
              <a:solidFill>
                <a:schemeClr val="bg1"/>
              </a:solidFill>
            </a:endParaRPr>
          </a:p>
          <a:p>
            <a:pPr algn="ctr"/>
            <a:r>
              <a:rPr lang="nl-BE" sz="1600" dirty="0">
                <a:solidFill>
                  <a:schemeClr val="bg1"/>
                </a:solidFill>
              </a:rPr>
              <a:t>Polishing</a:t>
            </a:r>
          </a:p>
        </p:txBody>
      </p:sp>
      <p:sp>
        <p:nvSpPr>
          <p:cNvPr id="19" name="Tekstvak 5">
            <a:extLst>
              <a:ext uri="{FF2B5EF4-FFF2-40B4-BE49-F238E27FC236}">
                <a16:creationId xmlns:a16="http://schemas.microsoft.com/office/drawing/2014/main" id="{1FE3DDED-33E4-4A42-8ED1-DAF4778D7CB7}"/>
              </a:ext>
            </a:extLst>
          </p:cNvPr>
          <p:cNvSpPr txBox="1"/>
          <p:nvPr/>
        </p:nvSpPr>
        <p:spPr>
          <a:xfrm>
            <a:off x="9671707" y="2762999"/>
            <a:ext cx="1335358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1600" dirty="0">
                <a:solidFill>
                  <a:schemeClr val="bg1"/>
                </a:solidFill>
              </a:rPr>
              <a:t>Existing biological</a:t>
            </a:r>
          </a:p>
          <a:p>
            <a:pPr algn="ctr"/>
            <a:r>
              <a:rPr lang="nl-BE" sz="1600" dirty="0">
                <a:solidFill>
                  <a:schemeClr val="bg1"/>
                </a:solidFill>
              </a:rPr>
              <a:t>treatment</a:t>
            </a:r>
          </a:p>
        </p:txBody>
      </p:sp>
      <p:pic>
        <p:nvPicPr>
          <p:cNvPr id="20" name="Graphic 19" descr="Sunset scene">
            <a:extLst>
              <a:ext uri="{FF2B5EF4-FFF2-40B4-BE49-F238E27FC236}">
                <a16:creationId xmlns:a16="http://schemas.microsoft.com/office/drawing/2014/main" id="{00B58293-E3BD-459F-96EC-80F3A951E1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t="57372"/>
          <a:stretch/>
        </p:blipFill>
        <p:spPr>
          <a:xfrm>
            <a:off x="11277600" y="3023490"/>
            <a:ext cx="914400" cy="54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8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Implementation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8" y="1195263"/>
            <a:ext cx="1138561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Each treatment unit fits into a flexible modular scalable system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4D7056-0C51-4D47-BCD3-CF095DC16A99}"/>
              </a:ext>
            </a:extLst>
          </p:cNvPr>
          <p:cNvSpPr/>
          <p:nvPr/>
        </p:nvSpPr>
        <p:spPr>
          <a:xfrm>
            <a:off x="6672418" y="1673098"/>
            <a:ext cx="5458409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Flexible/modular system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Plug and play coupling of multiple technologies on independent skid systems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Technologies can be added/ removed or switched ON/OFF based on variation in API production.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Scalable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Technology skids available in multiple sizes/possibility to put identical skids in parallel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From 1m3/day to 100m3/h</a:t>
            </a:r>
          </a:p>
        </p:txBody>
      </p:sp>
      <p:pic>
        <p:nvPicPr>
          <p:cNvPr id="9" name="Afbeelding 14">
            <a:extLst>
              <a:ext uri="{FF2B5EF4-FFF2-40B4-BE49-F238E27FC236}">
                <a16:creationId xmlns:a16="http://schemas.microsoft.com/office/drawing/2014/main" id="{F0892C18-D878-4D18-BA92-33BB6EAFF0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8343" y="1728436"/>
            <a:ext cx="2823126" cy="2688529"/>
          </a:xfrm>
          <a:prstGeom prst="rect">
            <a:avLst/>
          </a:prstGeom>
        </p:spPr>
      </p:pic>
      <p:pic>
        <p:nvPicPr>
          <p:cNvPr id="11" name="Afbeelding 13">
            <a:extLst>
              <a:ext uri="{FF2B5EF4-FFF2-40B4-BE49-F238E27FC236}">
                <a16:creationId xmlns:a16="http://schemas.microsoft.com/office/drawing/2014/main" id="{E17C5D8E-417F-4431-998A-71F8C355E1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68" y="3996811"/>
            <a:ext cx="2823126" cy="211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4421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707E9-7E43-47F4-AB01-B479A9333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FE3A3A-D1E1-4C8C-8090-2657FD6E7C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0849" y="1740256"/>
            <a:ext cx="6016625" cy="400050"/>
          </a:xfrm>
        </p:spPr>
        <p:txBody>
          <a:bodyPr/>
          <a:lstStyle/>
          <a:p>
            <a:r>
              <a:rPr lang="en-GB" sz="2400" b="0" dirty="0"/>
              <a:t>Introduction</a:t>
            </a:r>
            <a:endParaRPr lang="en-GB" sz="2000" b="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4F381AE-BD83-4E46-B24D-38D6454E70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9552" y="2445396"/>
            <a:ext cx="6593762" cy="4000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Vacuum evaporation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Ozone as </a:t>
            </a:r>
            <a:r>
              <a:rPr lang="en-GB" sz="2400" dirty="0" err="1"/>
              <a:t>pretreatment</a:t>
            </a: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Electrochemical oxidation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95486039-D993-41D3-99E3-9394DB32E973}"/>
              </a:ext>
            </a:extLst>
          </p:cNvPr>
          <p:cNvSpPr txBox="1">
            <a:spLocks/>
          </p:cNvSpPr>
          <p:nvPr/>
        </p:nvSpPr>
        <p:spPr>
          <a:xfrm>
            <a:off x="450849" y="5130066"/>
            <a:ext cx="5911850" cy="400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Q&amp;A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BEB0EC7-28F2-4298-AB59-1FCB0E98BCAC}"/>
              </a:ext>
            </a:extLst>
          </p:cNvPr>
          <p:cNvSpPr txBox="1">
            <a:spLocks/>
          </p:cNvSpPr>
          <p:nvPr/>
        </p:nvSpPr>
        <p:spPr>
          <a:xfrm>
            <a:off x="4949822" y="4703829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BCC5662B-6B73-4C9B-A458-9377F9724425}"/>
              </a:ext>
            </a:extLst>
          </p:cNvPr>
          <p:cNvSpPr txBox="1">
            <a:spLocks/>
          </p:cNvSpPr>
          <p:nvPr/>
        </p:nvSpPr>
        <p:spPr>
          <a:xfrm>
            <a:off x="4949822" y="411268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95CA33BF-7E67-4E52-A935-3B45B238769B}"/>
              </a:ext>
            </a:extLst>
          </p:cNvPr>
          <p:cNvSpPr txBox="1">
            <a:spLocks/>
          </p:cNvSpPr>
          <p:nvPr/>
        </p:nvSpPr>
        <p:spPr>
          <a:xfrm>
            <a:off x="4949822" y="529497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4230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Treating APIs in Pharma Wastewater</a:t>
            </a:r>
            <a:br>
              <a:rPr lang="en-GB" sz="2800" b="1" dirty="0"/>
            </a:br>
            <a:r>
              <a:rPr lang="en-GB" sz="2200" b="1" i="1" dirty="0"/>
              <a:t>Automated, On-Site Solutions for Rinse Water/Effluent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17566" y="1457705"/>
            <a:ext cx="9347527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specializes in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on-site treatment of pharmaceutical wastewater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contaminated with APIs and solvents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Our treatment systems are based on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proprietary electrochemical oxidation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technology which can treat the widest range of complex APIs to the most stringent PNEC requirements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Our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service model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enables pharmaceutical customers to achieve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guaranteed treatment performance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with minimal investment, operational disruption or technology risks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We have a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proven track record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of collaborating with customers to develop and implement projects from economic modelling, testing, verification, design and deployment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875603F7-9E71-4AB2-A351-1C6B8A287C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0826" y="1457705"/>
            <a:ext cx="2332581" cy="4616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</p:spTree>
    <p:extLst>
      <p:ext uri="{BB962C8B-B14F-4D97-AF65-F5344CB8AC3E}">
        <p14:creationId xmlns:p14="http://schemas.microsoft.com/office/powerpoint/2010/main" val="6299618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CA" sz="2800" b="1" dirty="0">
                <a:latin typeface="+mj-lt"/>
              </a:rPr>
              <a:t>Pharma Problems We Address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552252" y="1345738"/>
            <a:ext cx="9347527" cy="562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Pharma plants discharge API-contaminated wastewater effluent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Regulatory Risk 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– Emerging API regulations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Environmental Risk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 – API impact on aquatic ecosystems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Health Risk 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– AMR, endocrine disruption, etc. 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Reputational Risk 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– C-level attention, investors, NGOs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Market Risk 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– Emerging regs; supply chain scrutiny</a:t>
            </a:r>
          </a:p>
          <a:p>
            <a:pPr marL="39825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0"/>
              <a:buNone/>
              <a:tabLst/>
              <a:defRPr/>
            </a:pPr>
            <a:endParaRPr kumimoji="0" lang="en-CA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FF8002"/>
              </a:solidFill>
              <a:effectLst/>
              <a:uLnTx/>
              <a:uFillTx/>
              <a:latin typeface="Calibri Light"/>
              <a:ea typeface="ヒラギノ角ゴ Pro W3"/>
              <a:cs typeface="Arial" panose="020B0604020202020204" pitchFamily="34" charset="0"/>
            </a:endParaRP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Pharma plants truck and incinerate segmented API-contaminated CIP Rinse Water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 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Expensive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 – up to $1M+/year per plant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Dirty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 – up to 5+ M lbs of waste incinerated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Safety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 – Employee handling exposure risk</a:t>
            </a: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Energy Intensive 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– trucking up to 100,000+ miles/</a:t>
            </a:r>
            <a:r>
              <a:rPr kumimoji="0" lang="en-CA" alt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yr</a:t>
            </a:r>
            <a:endParaRPr kumimoji="0" lang="en-CA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FF8002"/>
              </a:solidFill>
              <a:effectLst/>
              <a:uLnTx/>
              <a:uFillTx/>
              <a:latin typeface="Calibri Light"/>
              <a:ea typeface="ヒラギノ角ゴ Pro W3"/>
              <a:cs typeface="Arial" panose="020B0604020202020204" pitchFamily="34" charset="0"/>
            </a:endParaRPr>
          </a:p>
          <a:p>
            <a:pPr marL="9697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Business Interruption – </a:t>
            </a: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Loss of waste disposal outlets</a:t>
            </a:r>
          </a:p>
          <a:p>
            <a:pPr marL="461962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charset="0"/>
              <a:buNone/>
              <a:tabLst/>
              <a:defRPr/>
            </a:pPr>
            <a:endParaRPr kumimoji="0" lang="en-CA" altLang="en-US" sz="2200" b="1" i="0" u="none" strike="noStrike" kern="1200" cap="none" spc="0" normalizeH="0" baseline="0" noProof="0" dirty="0">
              <a:ln>
                <a:noFill/>
              </a:ln>
              <a:solidFill>
                <a:srgbClr val="FF8002"/>
              </a:solidFill>
              <a:effectLst/>
              <a:uLnTx/>
              <a:uFillTx/>
              <a:latin typeface="Calibri Light"/>
              <a:ea typeface="ヒラギノ角ゴ Pro W3"/>
              <a:cs typeface="Arial" panose="020B0604020202020204" pitchFamily="34" charset="0"/>
            </a:endParaRPr>
          </a:p>
          <a:p>
            <a:pPr marL="461962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charset="0"/>
              <a:buNone/>
              <a:tabLst/>
              <a:defRPr/>
            </a:pPr>
            <a:endParaRPr kumimoji="0" lang="en-CA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ヒラギノ角ゴ Pro W3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3364CE0-7625-46AF-B22A-2774C0657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1989" y="1457705"/>
            <a:ext cx="2454502" cy="2012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AB22C230-F07D-4B7D-ABD9-9B82296A9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214" y="3860812"/>
            <a:ext cx="2438564" cy="214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1721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+mj-lt"/>
              </a:rPr>
              <a:t>Pharma Streams &amp; Pollutants We Treat</a:t>
            </a:r>
            <a:endParaRPr lang="en-US" sz="22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sp>
        <p:nvSpPr>
          <p:cNvPr id="5" name="TextBox 21">
            <a:extLst>
              <a:ext uri="{FF2B5EF4-FFF2-40B4-BE49-F238E27FC236}">
                <a16:creationId xmlns:a16="http://schemas.microsoft.com/office/drawing/2014/main" id="{784C937D-3774-4593-B568-CD6F0E728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396" y="1241877"/>
            <a:ext cx="4309706" cy="3579813"/>
          </a:xfrm>
          <a:prstGeom prst="rect">
            <a:avLst/>
          </a:prstGeom>
          <a:solidFill>
            <a:schemeClr val="accent3">
              <a:lumMod val="60000"/>
              <a:lumOff val="40000"/>
              <a:alpha val="72000"/>
            </a:schemeClr>
          </a:solidFill>
          <a:ln>
            <a:noFill/>
          </a:ln>
          <a:effectLst/>
        </p:spPr>
        <p:txBody>
          <a:bodyPr lIns="182880" tIns="91440" rIns="182880" bIns="0" spcCol="91440" anchor="ctr"/>
          <a:lstStyle>
            <a:lvl1pPr marL="342900" indent="-342900" defTabSz="4572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 defTabSz="457200">
              <a:spcBef>
                <a:spcPct val="20000"/>
              </a:spcBef>
              <a:buClr>
                <a:srgbClr val="E23225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2pPr>
            <a:lvl3pPr marL="11430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3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3pPr>
            <a:lvl4pPr marL="16002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1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4pPr>
            <a:lvl5pPr marL="20574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93D2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CA" altLang="en-US" sz="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Arial" panose="020B0604020202020204" pitchFamily="34" charset="0"/>
              <a:ea typeface="ヒラギノ角ゴ Pro W3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  <a:buClr>
                <a:srgbClr val="0B93D2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CA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Problem Streams/Sources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CIP rinse water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Line and tank rinses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Fermentation waste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Biologics manufacturing waste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Off-spec disposal operations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Scrubber blowdown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Solvent extraction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Cleaning processes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Formulation operations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550"/>
              </a:spcAft>
              <a:buClr>
                <a:prstClr val="whit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Arial" panose="020B0604020202020204" pitchFamily="34" charset="0"/>
              <a:ea typeface="ヒラギノ角ゴ Pro W3"/>
              <a:cs typeface="Arial" panose="020B0604020202020204" pitchFamily="34" charset="0"/>
            </a:endParaRP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200D715B-1AB3-4EB0-A7D7-01A49B116C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3114" y="1241878"/>
            <a:ext cx="4417008" cy="3579813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  <a:effectLst/>
        </p:spPr>
        <p:txBody>
          <a:bodyPr lIns="182880" tIns="91440" rIns="182880" bIns="0" spcCol="91440" anchor="ctr"/>
          <a:lstStyle>
            <a:lvl1pPr marL="342900" indent="-342900" defTabSz="4572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 defTabSz="457200">
              <a:spcBef>
                <a:spcPct val="20000"/>
              </a:spcBef>
              <a:buClr>
                <a:srgbClr val="E23225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2pPr>
            <a:lvl3pPr marL="11430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3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3pPr>
            <a:lvl4pPr marL="16002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1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4pPr>
            <a:lvl5pPr marL="20574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prstClr val="whit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Problem Organic Pollutants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APIs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 – e.g. antibiotics, anti-</a:t>
            </a:r>
            <a:r>
              <a:rPr kumimoji="0" lang="en-US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parasitics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, anti-fungal, anti-depressants, opioids, steroids, oncology, hormones, cardiovascular drugs, etc.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Solvents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 – e.g. acetone, isopropyl alcohol (IPA), ethanol, toluene, methylene chloride, methanol, acetonitrile, MTBE, MIBK etc.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Other Organics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 – e.g. chloroform, detergents (Triton X-100), surfactants, biocides, etc. </a:t>
            </a:r>
            <a:endParaRPr kumimoji="0" lang="en-US" altLang="en-US" sz="16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ヒラギノ角ゴ Pro W3"/>
              <a:cs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E53E4F-D730-4EAD-8BFA-C36BB97B7636}"/>
              </a:ext>
            </a:extLst>
          </p:cNvPr>
          <p:cNvSpPr/>
          <p:nvPr/>
        </p:nvSpPr>
        <p:spPr>
          <a:xfrm>
            <a:off x="805736" y="4821690"/>
            <a:ext cx="109219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technology is capable of treating a wide range of APIs and contaminants to meet PNEC requirements (i.e. &lt; 1 ppb)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Complete mineralization of APIs in highly contaminated wastewater provides pharma manufacturers a robust tool to meet discharge criteria</a:t>
            </a:r>
          </a:p>
        </p:txBody>
      </p:sp>
    </p:spTree>
    <p:extLst>
      <p:ext uri="{BB962C8B-B14F-4D97-AF65-F5344CB8AC3E}">
        <p14:creationId xmlns:p14="http://schemas.microsoft.com/office/powerpoint/2010/main" val="29841075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3DD25-AB7C-40D4-B60B-4D30DEC99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33" y="3429000"/>
            <a:ext cx="10515600" cy="762060"/>
          </a:xfrm>
        </p:spPr>
        <p:txBody>
          <a:bodyPr/>
          <a:lstStyle/>
          <a:p>
            <a:r>
              <a:rPr lang="en-GB" sz="4400" dirty="0"/>
              <a:t>Electrochemical oxidation</a:t>
            </a:r>
            <a:br>
              <a:rPr lang="en-GB" dirty="0"/>
            </a:br>
            <a:br>
              <a:rPr lang="en-GB" dirty="0"/>
            </a:br>
            <a:r>
              <a:rPr lang="en-GB" sz="3600" i="1" dirty="0"/>
              <a:t>Technology and Solutions </a:t>
            </a:r>
          </a:p>
        </p:txBody>
      </p:sp>
    </p:spTree>
    <p:extLst>
      <p:ext uri="{BB962C8B-B14F-4D97-AF65-F5344CB8AC3E}">
        <p14:creationId xmlns:p14="http://schemas.microsoft.com/office/powerpoint/2010/main" val="9060836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+mj-lt"/>
              </a:rPr>
              <a:t>Electrochemical Technology</a:t>
            </a:r>
            <a:br>
              <a:rPr lang="en-GB" sz="2800" b="1" dirty="0">
                <a:latin typeface="+mj-lt"/>
              </a:rPr>
            </a:br>
            <a:r>
              <a:rPr lang="en-GB" sz="2200" b="1" i="1" dirty="0">
                <a:latin typeface="+mj-lt"/>
              </a:rPr>
              <a:t>A New Standard for Treating APIs in Pharma Wastewater</a:t>
            </a:r>
            <a:endParaRPr lang="en-US" sz="18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7232971" y="1224440"/>
            <a:ext cx="4635568" cy="590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Axine’s systems are based on its proprietary electrochemical oxidation technology (</a:t>
            </a:r>
            <a:r>
              <a:rPr kumimoji="0" lang="en-GB" alt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EOx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) </a:t>
            </a: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Electricity is applied to advanced catalysts that generate hydroxyl (OH*) and other mixed oxidants</a:t>
            </a: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Direct and indirect oxidation breaks down pollutants to trace by-product gases N2, H2, O2 &amp; CO2</a:t>
            </a: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Organic pollutants completely mineralized and destroyed unlike other AOP technologies</a:t>
            </a: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No hazardous chemicals required; no liquid or solid waste generated</a:t>
            </a: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Axine owns its technology, which is protected by an extensive IP portfolio</a:t>
            </a: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ヒラギノ角ゴ Pro W3"/>
              <a:cs typeface="Arial" panose="020B0604020202020204" pitchFamily="34" charset="0"/>
            </a:endParaRPr>
          </a:p>
          <a:p>
            <a:pPr marL="360000" marR="0" lvl="0" indent="-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ヒラギノ角ゴ Pro W3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18" name="Picture 1">
            <a:extLst>
              <a:ext uri="{FF2B5EF4-FFF2-40B4-BE49-F238E27FC236}">
                <a16:creationId xmlns:a16="http://schemas.microsoft.com/office/drawing/2014/main" id="{B717D72B-5AB2-42AD-812C-C75C9A20E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915" y="1273175"/>
            <a:ext cx="384651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https://lh3.googleusercontent.com/ZFlTifBThV-9s-KCGzcpee2WQkdy3vRjRxHccj---nzeNPsrXUDX2kVr5aXSMZGQpRE3DYJ_ENonN73HiPoNpprvzC_5OKyOsEoczuV6A3CjcMjVrVmqclpONBkBDXrvroa2z2gDa_4Va5Tagm0kmApM4364TWZrtQuJCvl2yRG9-DX5l-dvQ76e8zf0phYdiFZF9s1Uw0SCGdSfIeQpq6r63auMJW94SsW4_7LsHHSA2FUlVpM0SBdQ_J-T7tI-yD0iSTbrl9RQiDUq9LiM6FMZrGnw4ntw-NgzUqzdSugEirZ2Odz6t3g05fRryCq6vJ0N7kkLB9EFOcawJ_2ElMstb1JuzMsFAEDAhPJcE7J7m291TI_XozWX4z50lrXlFrlpL59r1v15tvIiAkxvfrhNHo6GGQlzn7uvl8K5o0cFRfep7e9NAnxYAlApyjfWVtSaJClcV8iMnG4VKwTaMSqAElrcUv-mBrfqcROdL0Qujz4UhpFVlt_kAGSa5kEosEHC7eNB_UMouzhMZ0WD79JPct-mECAfXhCkFoQZvE45iZANYNZoVeUbIB9yTdokvCrcShXrfdb2gl93n-hZliwPsZge4giRQWQio8MdUrzyZq_R5D6b4vV3GHVuMNf0uw4zj3oB5TBZNxfSDTM3LiKRft-btnShGhLpcVIBKH6lRHkkasNxDtmX1B1mdF3dan6meTjRfq2jCnwVYsdVkSnjX11BUSLopXwiy-ji1EMck3mM=w1666-h937-no">
            <a:extLst>
              <a:ext uri="{FF2B5EF4-FFF2-40B4-BE49-F238E27FC236}">
                <a16:creationId xmlns:a16="http://schemas.microsoft.com/office/drawing/2014/main" id="{8A873B64-F172-4F79-A718-4E5045065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7" r="68121"/>
          <a:stretch>
            <a:fillRect/>
          </a:stretch>
        </p:blipFill>
        <p:spPr bwMode="auto">
          <a:xfrm>
            <a:off x="5485752" y="2087563"/>
            <a:ext cx="822325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0A585EBE-20A2-4983-B10B-84B237A5143B}"/>
              </a:ext>
            </a:extLst>
          </p:cNvPr>
          <p:cNvSpPr/>
          <p:nvPr/>
        </p:nvSpPr>
        <p:spPr>
          <a:xfrm>
            <a:off x="5576240" y="2865438"/>
            <a:ext cx="215900" cy="212725"/>
          </a:xfrm>
          <a:prstGeom prst="ellipse">
            <a:avLst/>
          </a:prstGeom>
          <a:solidFill>
            <a:srgbClr val="FF0000">
              <a:alpha val="50000"/>
            </a:srgbClr>
          </a:solidFill>
          <a:ln w="9525" cap="flat" cmpd="sng" algn="ctr">
            <a:solidFill>
              <a:srgbClr val="FF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DE64CF4-A85C-4E7A-83B7-B3A0088E9A7B}"/>
              </a:ext>
            </a:extLst>
          </p:cNvPr>
          <p:cNvCxnSpPr>
            <a:cxnSpLocks/>
            <a:stCxn id="20" idx="0"/>
          </p:cNvCxnSpPr>
          <p:nvPr/>
        </p:nvCxnSpPr>
        <p:spPr>
          <a:xfrm flipH="1" flipV="1">
            <a:off x="4953940" y="1538288"/>
            <a:ext cx="730250" cy="1327150"/>
          </a:xfrm>
          <a:prstGeom prst="line">
            <a:avLst/>
          </a:prstGeom>
          <a:noFill/>
          <a:ln w="28575" cap="flat" cmpd="sng" algn="ctr">
            <a:solidFill>
              <a:srgbClr val="FF0000"/>
            </a:solidFill>
            <a:prstDash val="solid"/>
          </a:ln>
          <a:effectLst/>
        </p:spPr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4DF7053-4AB3-4AA4-A8C9-DEBF878CDA63}"/>
              </a:ext>
            </a:extLst>
          </p:cNvPr>
          <p:cNvCxnSpPr>
            <a:cxnSpLocks/>
            <a:stCxn id="20" idx="4"/>
          </p:cNvCxnSpPr>
          <p:nvPr/>
        </p:nvCxnSpPr>
        <p:spPr>
          <a:xfrm flipH="1">
            <a:off x="4861865" y="3078163"/>
            <a:ext cx="822325" cy="1265237"/>
          </a:xfrm>
          <a:prstGeom prst="line">
            <a:avLst/>
          </a:prstGeom>
          <a:noFill/>
          <a:ln w="28575" cap="flat" cmpd="sng" algn="ctr">
            <a:solidFill>
              <a:srgbClr val="FF0000"/>
            </a:solidFill>
            <a:prstDash val="solid"/>
          </a:ln>
          <a:effectLst/>
        </p:spPr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312E7877-DB5B-4C52-8FF1-B8F5538FB9EC}"/>
              </a:ext>
            </a:extLst>
          </p:cNvPr>
          <p:cNvSpPr/>
          <p:nvPr/>
        </p:nvSpPr>
        <p:spPr>
          <a:xfrm>
            <a:off x="1451915" y="1254514"/>
            <a:ext cx="4916487" cy="3271838"/>
          </a:xfrm>
          <a:prstGeom prst="rect">
            <a:avLst/>
          </a:prstGeom>
          <a:noFill/>
          <a:ln w="9525" cap="flat" cmpd="sng" algn="ctr">
            <a:solidFill>
              <a:srgbClr val="323232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4D07E84-D51F-417C-9EB2-724955D5A5B5}"/>
              </a:ext>
            </a:extLst>
          </p:cNvPr>
          <p:cNvSpPr txBox="1"/>
          <p:nvPr/>
        </p:nvSpPr>
        <p:spPr>
          <a:xfrm>
            <a:off x="1217645" y="4563674"/>
            <a:ext cx="5416420" cy="17389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Unmatched Performance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Destroys virtually any organic pollutant or API to meet the most stringent treatment requirements down to ppb or non-detection levels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F8652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ヒラギノ角ゴ Pro W3"/>
                <a:cs typeface="Arial" panose="020B0604020202020204" pitchFamily="34" charset="0"/>
              </a:rPr>
              <a:t>Operates in wide range of wastewater quality and pollutant concentrations</a:t>
            </a:r>
          </a:p>
        </p:txBody>
      </p:sp>
    </p:spTree>
    <p:extLst>
      <p:ext uri="{BB962C8B-B14F-4D97-AF65-F5344CB8AC3E}">
        <p14:creationId xmlns:p14="http://schemas.microsoft.com/office/powerpoint/2010/main" val="40715291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Axine Turnkey Treatment Systems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374971" y="2960588"/>
            <a:ext cx="68935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Equalization tanks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Pre-treatment and post-treatment (e.g. membranes, filters, etc.)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Electrochemical reactors, power supply, control system, control system interface, instrumentation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Electrolyte, electrolyte dosing, pumping &amp; exhaust systems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6" descr="A picture containing cake, table, toy, sitting&#10;&#10;Description automatically generated">
            <a:extLst>
              <a:ext uri="{FF2B5EF4-FFF2-40B4-BE49-F238E27FC236}">
                <a16:creationId xmlns:a16="http://schemas.microsoft.com/office/drawing/2014/main" id="{9CE80D72-B1D1-4FC2-BD0D-6165CE4F9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1" t="11848" r="2118" b="6358"/>
          <a:stretch>
            <a:fillRect/>
          </a:stretch>
        </p:blipFill>
        <p:spPr bwMode="auto">
          <a:xfrm>
            <a:off x="4725533" y="1200526"/>
            <a:ext cx="7292295" cy="352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E0690C00-15F1-4050-8E47-40D35977BE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8335" y="1621223"/>
            <a:ext cx="584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97478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Wastewater Service Model</a:t>
            </a:r>
            <a:endParaRPr lang="en-US" sz="22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464946D-6440-4D18-9752-A12DD110E2FA}"/>
              </a:ext>
            </a:extLst>
          </p:cNvPr>
          <p:cNvSpPr txBox="1">
            <a:spLocks/>
          </p:cNvSpPr>
          <p:nvPr/>
        </p:nvSpPr>
        <p:spPr bwMode="auto">
          <a:xfrm>
            <a:off x="578497" y="1697192"/>
            <a:ext cx="3177755" cy="20113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>
            <a:lvl1pPr marL="342900" indent="-342900" defTabSz="4572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 defTabSz="457200">
              <a:spcBef>
                <a:spcPct val="20000"/>
              </a:spcBef>
              <a:buClr>
                <a:srgbClr val="E23225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2pPr>
            <a:lvl3pPr marL="11430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3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3pPr>
            <a:lvl4pPr marL="16002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1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4pPr>
            <a:lvl5pPr marL="20574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B93D2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CA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Customer</a:t>
            </a:r>
            <a:endParaRPr kumimoji="0" lang="en-CA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ヒラギノ角ゴ Pro W3"/>
              <a:cs typeface="Arial" panose="020B0604020202020204" pitchFamily="34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Delivers wastewater at specification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Provides site &amp; energy to operate the Axine system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461E4B25-C7DC-46EE-AE32-4C933A3B30CC}"/>
              </a:ext>
            </a:extLst>
          </p:cNvPr>
          <p:cNvSpPr/>
          <p:nvPr/>
        </p:nvSpPr>
        <p:spPr>
          <a:xfrm>
            <a:off x="3865789" y="2130579"/>
            <a:ext cx="319088" cy="1139825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055399C5-DD10-455A-9D7A-8EC444501DB1}"/>
              </a:ext>
            </a:extLst>
          </p:cNvPr>
          <p:cNvSpPr/>
          <p:nvPr/>
        </p:nvSpPr>
        <p:spPr>
          <a:xfrm>
            <a:off x="7682139" y="2092479"/>
            <a:ext cx="320675" cy="1139825"/>
          </a:xfrm>
          <a:prstGeom prst="rightArrow">
            <a:avLst/>
          </a:prstGeom>
          <a:solidFill>
            <a:schemeClr val="tx2"/>
          </a:solidFill>
          <a:ln>
            <a:solidFill>
              <a:srgbClr val="0070C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4CCA7FE-49DD-4DFD-83F5-FA4722094DEB}"/>
              </a:ext>
            </a:extLst>
          </p:cNvPr>
          <p:cNvSpPr txBox="1">
            <a:spLocks/>
          </p:cNvSpPr>
          <p:nvPr/>
        </p:nvSpPr>
        <p:spPr bwMode="auto">
          <a:xfrm>
            <a:off x="8109177" y="1697192"/>
            <a:ext cx="3283500" cy="20081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lvl1pPr marL="342900" indent="-342900" defTabSz="4572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 defTabSz="457200">
              <a:spcBef>
                <a:spcPct val="20000"/>
              </a:spcBef>
              <a:buClr>
                <a:srgbClr val="E23225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2pPr>
            <a:lvl3pPr marL="11430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3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3pPr>
            <a:lvl4pPr marL="16002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1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4pPr>
            <a:lvl5pPr marL="20574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B93D2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CA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Axine</a:t>
            </a:r>
            <a:endParaRPr kumimoji="0" lang="en-CA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ヒラギノ角ゴ Pro W3"/>
              <a:cs typeface="Arial" panose="020B0604020202020204" pitchFamily="34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Treats wastewater-as-a-service under multi-year contract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Guarantees specified treatment performance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9D94CD0A-1DCF-44E2-9116-028B5CEB3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953" y="1680530"/>
            <a:ext cx="349250" cy="3492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A498E7D1-53E1-4E09-9DBC-DE92B94907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90" r="17654"/>
          <a:stretch>
            <a:fillRect/>
          </a:stretch>
        </p:blipFill>
        <p:spPr bwMode="auto">
          <a:xfrm>
            <a:off x="4601044" y="1167768"/>
            <a:ext cx="2933700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AB338F6-C770-40E3-AEDE-5C6A2E2A38CB}"/>
              </a:ext>
            </a:extLst>
          </p:cNvPr>
          <p:cNvSpPr txBox="1">
            <a:spLocks/>
          </p:cNvSpPr>
          <p:nvPr/>
        </p:nvSpPr>
        <p:spPr bwMode="auto">
          <a:xfrm>
            <a:off x="2463282" y="3846667"/>
            <a:ext cx="7165910" cy="21082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square" tIns="91440" bIns="91440" anchor="b">
            <a:spAutoFit/>
          </a:bodyPr>
          <a:lstStyle>
            <a:defPPr>
              <a:defRPr lang="en-US"/>
            </a:defPPr>
            <a:lvl1pPr marL="0" indent="0" defTabSz="457200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Font typeface="Wingdings" panose="05000000000000000000" pitchFamily="2" charset="2"/>
              <a:buNone/>
              <a:defRPr sz="1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7200">
              <a:spcBef>
                <a:spcPct val="20000"/>
              </a:spcBef>
              <a:buClr>
                <a:srgbClr val="E23225"/>
              </a:buClr>
              <a:buFont typeface="Wingdings" panose="05000000000000000000" pitchFamily="2" charset="2"/>
              <a:buChar char="§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3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7200">
              <a:spcBef>
                <a:spcPct val="20000"/>
              </a:spcBef>
              <a:buFont typeface="Wingdings" panose="05000000000000000000" pitchFamily="2" charset="2"/>
              <a:buChar char="§"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CA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Axine Wastewater-as-a-Service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Axine designs, builds, owns, operates, maintains, services turnkey system at customer’s site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Systems based on Axine’s proprietary electrochemical oxidation technology; fully automated &amp; remotely operated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Systems are assembled off-site for “plug-and-play” installation at customer sites and designed to be scaled as needed</a:t>
            </a:r>
          </a:p>
        </p:txBody>
      </p:sp>
    </p:spTree>
    <p:extLst>
      <p:ext uri="{BB962C8B-B14F-4D97-AF65-F5344CB8AC3E}">
        <p14:creationId xmlns:p14="http://schemas.microsoft.com/office/powerpoint/2010/main" val="164151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Axine Testing Services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17566" y="1158362"/>
            <a:ext cx="111101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Extensive in-house testing capabilities including full-scale commercial skids (left), full-scale pilots (right) &amp; mini E-box pilots (not shown)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Dedicated technical services team including test engineers, technicians &amp; full service analytical capabilities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8088B818-40C6-4F4E-ABC8-C3B8B6036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33" y="2743557"/>
            <a:ext cx="390207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A0A3280F-9AE7-4E1A-ABFF-01F5AC264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423" y="2743557"/>
            <a:ext cx="3709988" cy="355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23877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3DD25-AB7C-40D4-B60B-4D30DEC99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494" y="4259424"/>
            <a:ext cx="7228245" cy="762060"/>
          </a:xfrm>
        </p:spPr>
        <p:txBody>
          <a:bodyPr/>
          <a:lstStyle/>
          <a:p>
            <a:r>
              <a:rPr lang="en-GB" sz="4400" dirty="0"/>
              <a:t>Electrochemical oxidation</a:t>
            </a:r>
            <a:br>
              <a:rPr lang="en-GB" dirty="0"/>
            </a:br>
            <a:br>
              <a:rPr lang="en-GB" dirty="0"/>
            </a:br>
            <a:r>
              <a:rPr lang="en-GB" sz="3600" i="1" dirty="0"/>
              <a:t>Pharmaceutical Case Study #1:</a:t>
            </a:r>
            <a:br>
              <a:rPr lang="en-GB" sz="3600" i="1" dirty="0"/>
            </a:br>
            <a:r>
              <a:rPr lang="en-GB" sz="3600" i="1" dirty="0"/>
              <a:t>API Destruction for Discharge to Sewer </a:t>
            </a:r>
          </a:p>
        </p:txBody>
      </p:sp>
    </p:spTree>
    <p:extLst>
      <p:ext uri="{BB962C8B-B14F-4D97-AF65-F5344CB8AC3E}">
        <p14:creationId xmlns:p14="http://schemas.microsoft.com/office/powerpoint/2010/main" val="3878784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Project Background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464269" y="1266825"/>
            <a:ext cx="7083516" cy="6222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 US pharma plant generates 200,000 gallons/year of CIP rinse water containing antimicrobial API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The rinse water was trucked off-site for incineration because the API exceeded the site discharge permit limit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The site historically incinerated &gt;1.5 million lbs/year with trucking distance at &gt;20,000 miles/year (&gt;40 truck trips/year)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The customer wanted an on-site treatment solution to achieve the following: </a:t>
            </a:r>
          </a:p>
          <a:p>
            <a:pPr marL="804862" marR="0" lvl="1" indent="-34290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Lower </a:t>
            </a:r>
            <a:r>
              <a:rPr kumimoji="0" lang="en-CA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opex</a:t>
            </a: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; eliminate off-site trucking, </a:t>
            </a:r>
          </a:p>
          <a:p>
            <a:pPr marL="804862" marR="0" lvl="1" indent="-34290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Reduce supply chain risk, </a:t>
            </a:r>
          </a:p>
          <a:p>
            <a:pPr marL="804862" marR="0" lvl="1" indent="-34290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Automate &amp; simplify waste operations, </a:t>
            </a:r>
          </a:p>
          <a:p>
            <a:pPr marL="804862" marR="0" lvl="1" indent="-34290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srgbClr val="FF8002"/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Improve safety and reduce costs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CA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CA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25913E-DDAE-450F-93F6-BA0465642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920" y="1354551"/>
            <a:ext cx="337185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8643A1C1-0484-49DC-87C8-DC520BF18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920" y="3826749"/>
            <a:ext cx="33718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73225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Axine On-Site Solution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54888" y="1180706"/>
            <a:ext cx="10924402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Axine and the site completed a technical and commercial evaluation of Axine’s solution for treating API contaminated rinse water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Axine was selected and signed a multi-year service agreement to build, install, monitor, service and maintain a system on-site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CA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The Axine system treats the rinse water to reduce API to non-detect so the treated water can be discharged to sewer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5" descr="A picture containing toy, truck, snow, table&#10;&#10;Description automatically generated">
            <a:extLst>
              <a:ext uri="{FF2B5EF4-FFF2-40B4-BE49-F238E27FC236}">
                <a16:creationId xmlns:a16="http://schemas.microsoft.com/office/drawing/2014/main" id="{B59642A5-2E6A-42EC-AF0D-268254B2C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166" y="2930907"/>
            <a:ext cx="7208158" cy="405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3137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Treatment Performance &amp; Verification</a:t>
            </a:r>
            <a:br>
              <a:rPr lang="en-GB" sz="2800" b="1" dirty="0"/>
            </a:br>
            <a:r>
              <a:rPr lang="en-GB" sz="2200" b="1" i="1" dirty="0"/>
              <a:t>Eliminating antimicrobial API for safe discharge</a:t>
            </a:r>
            <a:endParaRPr lang="en-US" sz="18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580244" y="1226474"/>
            <a:ext cx="47288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The rinse water contains APIs, mixed solvents, TSS, TDS with COD of &lt;4,000 mg/L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 sampling program verified the influent wastewater composition specification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Axine’s design spec is to reduce the API from 7,000 µg/L to &lt;70 µg/L (&gt;99%) to meet the permit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 test program (see chart) verified treatment performance and economics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treated water subject to WET (Whole Effluent Toxicity) testing by the local municipality – successfully completed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CBA3FFD-6A29-492F-9DC8-910B482C3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893" y="2735456"/>
            <a:ext cx="5122863" cy="346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5B58180-4A08-44AC-B6BB-630815662D04}"/>
              </a:ext>
            </a:extLst>
          </p:cNvPr>
          <p:cNvGraphicFramePr>
            <a:graphicFrameLocks noGrp="1"/>
          </p:cNvGraphicFramePr>
          <p:nvPr/>
        </p:nvGraphicFramePr>
        <p:xfrm>
          <a:off x="6441271" y="1226474"/>
          <a:ext cx="5170485" cy="11795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34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4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40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40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40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61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Parameter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Before Treatment</a:t>
                      </a: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Treatment Required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Axine Treated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 Reduction</a:t>
                      </a:r>
                    </a:p>
                  </a:txBody>
                  <a:tcPr marL="68593" marR="685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6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API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µg/L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&lt;7,000</a:t>
                      </a: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en-US" sz="1600" baseline="30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50*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99.2%</a:t>
                      </a:r>
                    </a:p>
                  </a:txBody>
                  <a:tcPr marL="68593" marR="68593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6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&lt;4,000</a:t>
                      </a: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50*</a:t>
                      </a: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98.4%</a:t>
                      </a:r>
                    </a:p>
                  </a:txBody>
                  <a:tcPr marL="68593" marR="68593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TextBox 6">
            <a:extLst>
              <a:ext uri="{FF2B5EF4-FFF2-40B4-BE49-F238E27FC236}">
                <a16:creationId xmlns:a16="http://schemas.microsoft.com/office/drawing/2014/main" id="{608BFE4F-DC1A-412E-A70F-884B185BE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5082" y="2431484"/>
            <a:ext cx="5122862" cy="231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5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* Values indicate the analytical detection limit of these compounds </a:t>
            </a:r>
          </a:p>
        </p:txBody>
      </p:sp>
    </p:spTree>
    <p:extLst>
      <p:ext uri="{BB962C8B-B14F-4D97-AF65-F5344CB8AC3E}">
        <p14:creationId xmlns:p14="http://schemas.microsoft.com/office/powerpoint/2010/main" val="37562188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Axine Simplified PFD </a:t>
            </a:r>
            <a:endParaRPr lang="en-US" sz="22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grpSp>
        <p:nvGrpSpPr>
          <p:cNvPr id="6" name="Group 3">
            <a:extLst>
              <a:ext uri="{FF2B5EF4-FFF2-40B4-BE49-F238E27FC236}">
                <a16:creationId xmlns:a16="http://schemas.microsoft.com/office/drawing/2014/main" id="{9D6AB07C-3FB6-4806-8EA7-D67B6043C7C2}"/>
              </a:ext>
            </a:extLst>
          </p:cNvPr>
          <p:cNvGrpSpPr>
            <a:grpSpLocks/>
          </p:cNvGrpSpPr>
          <p:nvPr/>
        </p:nvGrpSpPr>
        <p:grpSpPr bwMode="auto">
          <a:xfrm>
            <a:off x="962024" y="893763"/>
            <a:ext cx="10439983" cy="5702979"/>
            <a:chOff x="962025" y="893763"/>
            <a:chExt cx="7450138" cy="5686425"/>
          </a:xfrm>
        </p:grpSpPr>
        <p:pic>
          <p:nvPicPr>
            <p:cNvPr id="8" name="Picture 5">
              <a:extLst>
                <a:ext uri="{FF2B5EF4-FFF2-40B4-BE49-F238E27FC236}">
                  <a16:creationId xmlns:a16="http://schemas.microsoft.com/office/drawing/2014/main" id="{924BBAF4-B3D0-4325-B5CA-4F27F1187F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2025" y="893763"/>
              <a:ext cx="7450138" cy="568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F3ED66E-3275-4CDD-B01F-FE52152C799C}"/>
                </a:ext>
              </a:extLst>
            </p:cNvPr>
            <p:cNvSpPr/>
            <p:nvPr/>
          </p:nvSpPr>
          <p:spPr>
            <a:xfrm>
              <a:off x="3397250" y="1141413"/>
              <a:ext cx="1101725" cy="23177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A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3E7A21C-2C96-4294-A4BB-4FD46D9DD03F}"/>
                </a:ext>
              </a:extLst>
            </p:cNvPr>
            <p:cNvSpPr/>
            <p:nvPr/>
          </p:nvSpPr>
          <p:spPr>
            <a:xfrm>
              <a:off x="3290888" y="6337300"/>
              <a:ext cx="1100137" cy="14922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727386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Project Benefits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5980923" y="1159125"/>
            <a:ext cx="59715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Safely treats APIs on-site to meet discharge permit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Lowest cost solution generates site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opex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 savings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Eliminated risk of disruption to waste supply chain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Eliminates 1.6 MM lbs/year of waste incinerated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Eliminates 20,000 miles/year of trucking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Service model minimized site capital investment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Improved site safety and environmental performance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9" descr="The inside of a building&#10;&#10;Description automatically generated">
            <a:extLst>
              <a:ext uri="{FF2B5EF4-FFF2-40B4-BE49-F238E27FC236}">
                <a16:creationId xmlns:a16="http://schemas.microsoft.com/office/drawing/2014/main" id="{8EED420A-13C3-4A7B-8A73-291395553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1" t="1807" b="30896"/>
          <a:stretch>
            <a:fillRect/>
          </a:stretch>
        </p:blipFill>
        <p:spPr bwMode="auto">
          <a:xfrm>
            <a:off x="549275" y="1155700"/>
            <a:ext cx="5035550" cy="499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ii_jcq1ylxz0_1611d5a68c01d9df">
            <a:extLst>
              <a:ext uri="{FF2B5EF4-FFF2-40B4-BE49-F238E27FC236}">
                <a16:creationId xmlns:a16="http://schemas.microsoft.com/office/drawing/2014/main" id="{F55C6D9B-29B2-4970-8DD2-DC24F5ACF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5" t="61139" r="3589" b="4138"/>
          <a:stretch>
            <a:fillRect/>
          </a:stretch>
        </p:blipFill>
        <p:spPr bwMode="auto">
          <a:xfrm>
            <a:off x="7422501" y="5667838"/>
            <a:ext cx="2938463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99799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3DD25-AB7C-40D4-B60B-4D30DEC99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494" y="4259424"/>
            <a:ext cx="7228245" cy="762060"/>
          </a:xfrm>
        </p:spPr>
        <p:txBody>
          <a:bodyPr/>
          <a:lstStyle/>
          <a:p>
            <a:r>
              <a:rPr lang="en-GB" sz="4400" dirty="0"/>
              <a:t>Electrochemical oxidation</a:t>
            </a:r>
            <a:br>
              <a:rPr lang="en-GB" dirty="0"/>
            </a:br>
            <a:br>
              <a:rPr lang="en-GB" dirty="0"/>
            </a:br>
            <a:r>
              <a:rPr lang="en-GB" sz="3600" i="1" dirty="0"/>
              <a:t>Pharmaceutical Case Study #2</a:t>
            </a:r>
            <a:br>
              <a:rPr lang="en-GB" sz="3600" i="1" dirty="0"/>
            </a:br>
            <a:r>
              <a:rPr lang="en-GB" sz="3600" i="1" dirty="0"/>
              <a:t>Solvent Treatment to Meet Compliance</a:t>
            </a:r>
          </a:p>
        </p:txBody>
      </p:sp>
    </p:spTree>
    <p:extLst>
      <p:ext uri="{BB962C8B-B14F-4D97-AF65-F5344CB8AC3E}">
        <p14:creationId xmlns:p14="http://schemas.microsoft.com/office/powerpoint/2010/main" val="13606234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Project Background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17566" y="1457705"/>
            <a:ext cx="6511021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 US pharma plant generates 750,000 gallons/year of process wastewater contaminated with a mixture of isopropyl alcohol (IPA) and acetone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The wastewater is discharged to sewer and the site has historical challenges meeting US EPA discharge limits for acetone (8.2 mg/L)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The site had evaluated numerous treatment options for removing acetone and IPA as a pre-treatment step prior to discharge to POTW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8F4B609E-E26B-4015-B6DA-09A44AF2F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7" r="9641"/>
          <a:stretch>
            <a:fillRect/>
          </a:stretch>
        </p:blipFill>
        <p:spPr bwMode="auto">
          <a:xfrm>
            <a:off x="7422501" y="1250842"/>
            <a:ext cx="3725727" cy="243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1682EB03-F98F-40C5-BE0D-AEF114454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502" y="3831388"/>
            <a:ext cx="3725726" cy="2435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66382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Axine On-Site Solution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17566" y="1457705"/>
            <a:ext cx="5643275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and the site completed a technical and commercial evaluation of Axine’s solutions for treating IPA and acetone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and the site and signed a multi-year service agreement to build, install, monitor, service and maintain a system on-site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The Axine system treats the wastewater to reduce IPA and acetone so the treated water can be safely discharged to POTW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E3DFAAFE-427A-4C62-9F78-259FC57C37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90" r="17654" b="13834"/>
          <a:stretch>
            <a:fillRect/>
          </a:stretch>
        </p:blipFill>
        <p:spPr bwMode="auto">
          <a:xfrm>
            <a:off x="7179905" y="1285389"/>
            <a:ext cx="4691062" cy="409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55071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Treatment Performance &amp; Verification</a:t>
            </a:r>
            <a:br>
              <a:rPr lang="en-GB" sz="2800" b="1" dirty="0"/>
            </a:br>
            <a:r>
              <a:rPr lang="en-GB" sz="2200" b="1" i="1" dirty="0"/>
              <a:t>Eliminating acetone for safe discharge</a:t>
            </a:r>
            <a:endParaRPr lang="en-US" sz="18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17567" y="1457705"/>
            <a:ext cx="484084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The wastewater contains mixed COD, TDS, chlorides and hardness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 sampling program verified the influent wastewater composition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Axine’s design spec is to reduce the acetone from 75 mg/L to &lt;2 mg/L to meet the permit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 test program (see chart) verified treatment performance and economics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0B561C0A-8F96-49F2-9A1F-D719E4E45A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041570"/>
            <a:ext cx="5438775" cy="3040062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1D3D27C-EACD-4D83-8708-D9CB4AB9E82B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1339397"/>
          <a:ext cx="5407025" cy="13255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46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72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15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58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5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Parameter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Before Treatment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Treatment Required</a:t>
                      </a: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Axine Treated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 Reduction</a:t>
                      </a:r>
                    </a:p>
                  </a:txBody>
                  <a:tcPr marL="68587" marR="6858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92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1,300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N/A</a:t>
                      </a: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&lt;10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99.3%</a:t>
                      </a:r>
                    </a:p>
                  </a:txBody>
                  <a:tcPr marL="68587" marR="6858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2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IPA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mg/L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500</a:t>
                      </a: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&lt;5</a:t>
                      </a: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&lt;1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99.2%</a:t>
                      </a:r>
                    </a:p>
                  </a:txBody>
                  <a:tcPr marL="68587" marR="6858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12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Acetone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mg/L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75</a:t>
                      </a: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&lt;2</a:t>
                      </a: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&lt;1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1" marR="68581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99.3%</a:t>
                      </a:r>
                    </a:p>
                  </a:txBody>
                  <a:tcPr marL="68587" marR="6858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28555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Simplified PFD </a:t>
            </a:r>
            <a:endParaRPr lang="en-US" sz="22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grpSp>
        <p:nvGrpSpPr>
          <p:cNvPr id="6" name="Group 3">
            <a:extLst>
              <a:ext uri="{FF2B5EF4-FFF2-40B4-BE49-F238E27FC236}">
                <a16:creationId xmlns:a16="http://schemas.microsoft.com/office/drawing/2014/main" id="{D4220F12-0A23-4E79-BDA3-8BF449F507DE}"/>
              </a:ext>
            </a:extLst>
          </p:cNvPr>
          <p:cNvGrpSpPr>
            <a:grpSpLocks/>
          </p:cNvGrpSpPr>
          <p:nvPr/>
        </p:nvGrpSpPr>
        <p:grpSpPr bwMode="auto">
          <a:xfrm>
            <a:off x="698430" y="1312985"/>
            <a:ext cx="11029302" cy="4876800"/>
            <a:chOff x="279400" y="1238250"/>
            <a:chExt cx="8585200" cy="4876800"/>
          </a:xfrm>
        </p:grpSpPr>
        <p:pic>
          <p:nvPicPr>
            <p:cNvPr id="8" name="Picture 4">
              <a:extLst>
                <a:ext uri="{FF2B5EF4-FFF2-40B4-BE49-F238E27FC236}">
                  <a16:creationId xmlns:a16="http://schemas.microsoft.com/office/drawing/2014/main" id="{9BD5306A-DDAD-41C6-9042-5D43C5AA22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400" y="1238250"/>
              <a:ext cx="8585200" cy="487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B317906-9C2A-44B3-AB58-FF216B2C42DE}"/>
                </a:ext>
              </a:extLst>
            </p:cNvPr>
            <p:cNvSpPr/>
            <p:nvPr/>
          </p:nvSpPr>
          <p:spPr>
            <a:xfrm>
              <a:off x="3255963" y="1555750"/>
              <a:ext cx="1101725" cy="17145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06EE063-373D-4BA6-8ECD-77F7B0C2C83B}"/>
                </a:ext>
              </a:extLst>
            </p:cNvPr>
            <p:cNvSpPr/>
            <p:nvPr/>
          </p:nvSpPr>
          <p:spPr>
            <a:xfrm>
              <a:off x="3290888" y="5843588"/>
              <a:ext cx="1100137" cy="17145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C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32951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Project Benefits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354045" y="1265705"/>
            <a:ext cx="537368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Provides high performance solution for ensuring regulatory compliance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Lowest cost highest performing solution vs other options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No labour, no chemical handling, no equipment service or maintenance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Service model provides a stable, predictable cost without capex investment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Low risk of downstream contamination vs chemical alternatives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Picture 1" descr="A picture containing outdoor, building, road, truck&#10;&#10;Description automatically generated">
            <a:extLst>
              <a:ext uri="{FF2B5EF4-FFF2-40B4-BE49-F238E27FC236}">
                <a16:creationId xmlns:a16="http://schemas.microsoft.com/office/drawing/2014/main" id="{6C4952AA-A9F5-4308-A60C-9AA79E5D2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5" r="3920"/>
          <a:stretch>
            <a:fillRect/>
          </a:stretch>
        </p:blipFill>
        <p:spPr bwMode="auto">
          <a:xfrm>
            <a:off x="464268" y="1657073"/>
            <a:ext cx="5373687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16534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3DD25-AB7C-40D4-B60B-4D30DEC99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163" y="3317032"/>
            <a:ext cx="7228245" cy="762060"/>
          </a:xfrm>
        </p:spPr>
        <p:txBody>
          <a:bodyPr/>
          <a:lstStyle/>
          <a:p>
            <a:r>
              <a:rPr lang="en-GB" sz="4400" dirty="0"/>
              <a:t>Electrochemical oxidation</a:t>
            </a:r>
            <a:br>
              <a:rPr lang="en-GB" dirty="0"/>
            </a:br>
            <a:br>
              <a:rPr lang="en-GB" dirty="0"/>
            </a:br>
            <a:r>
              <a:rPr lang="en-GB" sz="3600" i="1" dirty="0"/>
              <a:t>Other API Treatment Examples</a:t>
            </a:r>
          </a:p>
        </p:txBody>
      </p:sp>
    </p:spTree>
    <p:extLst>
      <p:ext uri="{BB962C8B-B14F-4D97-AF65-F5344CB8AC3E}">
        <p14:creationId xmlns:p14="http://schemas.microsoft.com/office/powerpoint/2010/main" val="18075283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Axine API Treatment Summary</a:t>
            </a:r>
            <a:endParaRPr lang="en-US" sz="22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BBCCD67-76B8-44F1-B10E-B75854162ADE}"/>
              </a:ext>
            </a:extLst>
          </p:cNvPr>
          <p:cNvGraphicFramePr>
            <a:graphicFrameLocks noGrp="1"/>
          </p:cNvGraphicFramePr>
          <p:nvPr/>
        </p:nvGraphicFramePr>
        <p:xfrm>
          <a:off x="899983" y="1208210"/>
          <a:ext cx="10392034" cy="50863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583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03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84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84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984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997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API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Units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Before Treatment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PNEC/ Objective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Axine Treated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 Reduction</a:t>
                      </a:r>
                    </a:p>
                  </a:txBody>
                  <a:tcPr marL="68604" marR="68604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Antibiotic #1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2,800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8.0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3.6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99.87%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Antibiotic #2 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100,000</a:t>
                      </a:r>
                    </a:p>
                  </a:txBody>
                  <a:tcPr marL="68589" marR="68589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0.25</a:t>
                      </a:r>
                      <a:endParaRPr lang="en-US" sz="1600" baseline="50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9" marR="68589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0.1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9" marR="68589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&gt;99.99%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Antibiotic #3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1,320,000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0.25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0.2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Antibiotic #4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75,000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0.005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707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Antiparasitic #1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4,000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1.0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99.97%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Antiparasitic #2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6,700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70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70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98.95%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Antiparasitic #3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0.27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0.1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99.83%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Opioid #1</a:t>
                      </a:r>
                    </a:p>
                  </a:txBody>
                  <a:tcPr marL="68598" marR="6859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598" marR="6859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54,000</a:t>
                      </a:r>
                    </a:p>
                  </a:txBody>
                  <a:tcPr marL="68598" marR="6859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32.0</a:t>
                      </a:r>
                    </a:p>
                  </a:txBody>
                  <a:tcPr marL="68598" marR="6859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1.0</a:t>
                      </a:r>
                    </a:p>
                  </a:txBody>
                  <a:tcPr marL="68598" marR="68598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99.99%</a:t>
                      </a:r>
                    </a:p>
                  </a:txBody>
                  <a:tcPr marL="68598" marR="68598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r>
                        <a:rPr lang="en-CA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Opioid #2</a:t>
                      </a:r>
                    </a:p>
                  </a:txBody>
                  <a:tcPr marL="68598" marR="68598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  <a:endParaRPr lang="en-CA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98" marR="68598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53,000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3.8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2.2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6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 99.99%</a:t>
                      </a:r>
                    </a:p>
                  </a:txBody>
                  <a:tcPr marL="68610" marR="68610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6179">
                <a:tc>
                  <a:txBody>
                    <a:bodyPr/>
                    <a:lstStyle/>
                    <a:p>
                      <a:r>
                        <a:rPr lang="en-CA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Analgesic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102,000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0.2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99.99%</a:t>
                      </a:r>
                    </a:p>
                  </a:txBody>
                  <a:tcPr marL="68616" marR="68616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Cardiovascular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94,000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148.0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0.05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6179">
                <a:tc>
                  <a:txBody>
                    <a:bodyPr/>
                    <a:lstStyle/>
                    <a:p>
                      <a:r>
                        <a:rPr lang="en-CA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Oncology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8,000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n/a</a:t>
                      </a:r>
                    </a:p>
                  </a:txBody>
                  <a:tcPr marL="68604" marR="68604" marT="0" marB="0" anchor="ctr">
                    <a:solidFill>
                      <a:srgbClr val="E7EF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L="68604" marR="68604" marT="0" marB="0" anchor="ctr">
                    <a:solidFill>
                      <a:srgbClr val="E7EF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99.1%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271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Statin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</a:p>
                  </a:txBody>
                  <a:tcPr marL="68604" marR="68604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71,000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0.005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99.99%</a:t>
                      </a:r>
                    </a:p>
                  </a:txBody>
                  <a:tcPr marL="68604" marR="68604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584848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 fontScale="90000"/>
          </a:bodyPr>
          <a:lstStyle/>
          <a:p>
            <a:r>
              <a:rPr lang="en-GB" sz="2800" b="1" dirty="0"/>
              <a:t>API Treatment Example #1</a:t>
            </a:r>
            <a:br>
              <a:rPr lang="en-GB" sz="2800" b="1" dirty="0"/>
            </a:br>
            <a:r>
              <a:rPr lang="en-GB" sz="2400" b="1" i="1" dirty="0"/>
              <a:t>Eliminating Oncology API for a Pharma plant</a:t>
            </a:r>
            <a:endParaRPr lang="en-US" sz="24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17566" y="1457705"/>
            <a:ext cx="4420965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Pharma site generates rinse water with an oncology API and chloroform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as successfully achieved API destruction of &gt;99.3%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7,800 to &lt; 50 µg/L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Below 200 µg/L site target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has also achieve chloroform destruction of      &gt; 99.999%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EED2DDB5-8A92-46F3-9E1D-404F9C393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441" y="3125754"/>
            <a:ext cx="6280150" cy="3111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340066F-6788-41F8-8D10-B7BED4A0DC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912886"/>
              </p:ext>
            </p:extLst>
          </p:nvPr>
        </p:nvGraphicFramePr>
        <p:xfrm>
          <a:off x="5346438" y="1195431"/>
          <a:ext cx="6280151" cy="168751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72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5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9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7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60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69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Parameter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Before Treatment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Treatment Required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Axine Treated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 Reduction</a:t>
                      </a:r>
                    </a:p>
                  </a:txBody>
                  <a:tcPr marL="68617" marR="6861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85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API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µg/L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7,800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50*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99.3%</a:t>
                      </a:r>
                    </a:p>
                  </a:txBody>
                  <a:tcPr marL="68617" marR="6861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887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Chloroform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500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0.001*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99.9%</a:t>
                      </a:r>
                    </a:p>
                  </a:txBody>
                  <a:tcPr marL="68617" marR="6861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85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19,920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920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95.3%</a:t>
                      </a:r>
                    </a:p>
                  </a:txBody>
                  <a:tcPr marL="68616" marR="68616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TextBox 6">
            <a:extLst>
              <a:ext uri="{FF2B5EF4-FFF2-40B4-BE49-F238E27FC236}">
                <a16:creationId xmlns:a16="http://schemas.microsoft.com/office/drawing/2014/main" id="{CE77CAEB-98DF-4FF2-A907-B21B0ABA9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5852" y="2883114"/>
            <a:ext cx="5122862" cy="2301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5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* Values indicate the analytical detection limit of these compounds </a:t>
            </a:r>
          </a:p>
        </p:txBody>
      </p:sp>
    </p:spTree>
    <p:extLst>
      <p:ext uri="{BB962C8B-B14F-4D97-AF65-F5344CB8AC3E}">
        <p14:creationId xmlns:p14="http://schemas.microsoft.com/office/powerpoint/2010/main" val="27024028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 fontScale="90000"/>
          </a:bodyPr>
          <a:lstStyle/>
          <a:p>
            <a:r>
              <a:rPr lang="en-GB" sz="2800" b="1" dirty="0"/>
              <a:t>API Treatment Example #2</a:t>
            </a:r>
            <a:br>
              <a:rPr lang="en-GB" sz="2800" b="1" dirty="0"/>
            </a:br>
            <a:r>
              <a:rPr lang="en-GB" sz="2400" b="1" i="1" dirty="0"/>
              <a:t>Eliminating Animal Health API for a Pharma plant</a:t>
            </a:r>
            <a:endParaRPr lang="en-US" sz="24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17566" y="1457705"/>
            <a:ext cx="5643275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Pharma site generates rinse water with antiparasitic API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has successfully achieved API destruction by &gt;99.97%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3,500 to &lt; 1 µg/L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Below 1 µg/L PNEC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41E4D2-41CF-4B9D-BC88-ACFBD4193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684" y="2842699"/>
            <a:ext cx="5365750" cy="3390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4AC29E0-1FEE-4433-B60D-2A574CE81951}"/>
              </a:ext>
            </a:extLst>
          </p:cNvPr>
          <p:cNvGraphicFramePr>
            <a:graphicFrameLocks noGrp="1"/>
          </p:cNvGraphicFramePr>
          <p:nvPr/>
        </p:nvGraphicFramePr>
        <p:xfrm>
          <a:off x="6208684" y="1269171"/>
          <a:ext cx="5365750" cy="126047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76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17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8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3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3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684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Parameter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Before Treatment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PNEC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Axine Treated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 Reduction</a:t>
                      </a:r>
                    </a:p>
                  </a:txBody>
                  <a:tcPr marL="68617" marR="6861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81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API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µg/L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3,500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1*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99.97%</a:t>
                      </a:r>
                    </a:p>
                  </a:txBody>
                  <a:tcPr marL="68617" marR="6861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81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750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10*</a:t>
                      </a:r>
                    </a:p>
                  </a:txBody>
                  <a:tcPr marL="68616" marR="6861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98.67%</a:t>
                      </a:r>
                    </a:p>
                  </a:txBody>
                  <a:tcPr marL="68616" marR="68616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TextBox 6">
            <a:extLst>
              <a:ext uri="{FF2B5EF4-FFF2-40B4-BE49-F238E27FC236}">
                <a16:creationId xmlns:a16="http://schemas.microsoft.com/office/drawing/2014/main" id="{4968B10B-C694-4384-A8D8-9C795DE635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2535695"/>
            <a:ext cx="5122863" cy="2301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/>
                <a:cs typeface="ヒラギノ角ゴ Pro W3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5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* Values indicate the analytical detection limit of these compounds </a:t>
            </a:r>
          </a:p>
        </p:txBody>
      </p:sp>
    </p:spTree>
    <p:extLst>
      <p:ext uri="{BB962C8B-B14F-4D97-AF65-F5344CB8AC3E}">
        <p14:creationId xmlns:p14="http://schemas.microsoft.com/office/powerpoint/2010/main" val="3294278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API Treatment Example #3</a:t>
            </a:r>
            <a:br>
              <a:rPr lang="en-GB" sz="2800" b="1" dirty="0"/>
            </a:br>
            <a:r>
              <a:rPr lang="en-GB" sz="2200" b="1" i="1" dirty="0"/>
              <a:t>Amoxicillin Treatability Testing on Model Wastewater</a:t>
            </a:r>
            <a:endParaRPr lang="en-US" sz="18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617566" y="1457705"/>
            <a:ext cx="5643275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Model testing on a single antibiotic API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API molecular weight is 365.4 g/mol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Axine has achieved API destruction of &gt; 99.9999%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100,000 to &lt; 0.1 µg/L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Below 0.25 µg/L PNEC level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Molecular structure: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5C85EC45-4513-4CAE-9B16-71B4BDBAD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45" y="4769624"/>
            <a:ext cx="2938462" cy="1411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3A45C573-B598-4BDD-ACDB-A7E1AAA999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22" y="2788720"/>
            <a:ext cx="5281612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403B90B-637E-497A-9597-5BF3D8A75F72}"/>
              </a:ext>
            </a:extLst>
          </p:cNvPr>
          <p:cNvSpPr txBox="1"/>
          <p:nvPr/>
        </p:nvSpPr>
        <p:spPr>
          <a:xfrm>
            <a:off x="6190862" y="2434718"/>
            <a:ext cx="6204856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50" b="0" i="1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A</a:t>
            </a:r>
            <a:r>
              <a:rPr kumimoji="0" lang="en-US" altLang="en-US" sz="85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 Values per Temple University’s Water and Environmental Technology (WET) Center PNEC List, 2019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5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* Values indicate the analytical detection limit of these compounds 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C277645-CC8F-46FF-8D2C-F6BBB8D870BE}"/>
              </a:ext>
            </a:extLst>
          </p:cNvPr>
          <p:cNvGraphicFramePr>
            <a:graphicFrameLocks noGrp="1"/>
          </p:cNvGraphicFramePr>
          <p:nvPr/>
        </p:nvGraphicFramePr>
        <p:xfrm>
          <a:off x="6292822" y="1186625"/>
          <a:ext cx="5360985" cy="124803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72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21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2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21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21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13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Parameter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Before Treatment</a:t>
                      </a: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PNEC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Axine Treated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 Reduction</a:t>
                      </a:r>
                    </a:p>
                  </a:txBody>
                  <a:tcPr marL="68617" marR="6861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33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API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µg/L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100,000</a:t>
                      </a: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0.25</a:t>
                      </a:r>
                      <a:r>
                        <a:rPr lang="en-US" sz="1200" baseline="5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en-US" sz="1600" baseline="50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0.1*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99.9%</a:t>
                      </a:r>
                    </a:p>
                  </a:txBody>
                  <a:tcPr marL="68617" marR="6861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33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mg/L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134</a:t>
                      </a: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10*</a:t>
                      </a:r>
                    </a:p>
                  </a:txBody>
                  <a:tcPr marL="68593" marR="6859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92.5%</a:t>
                      </a:r>
                    </a:p>
                  </a:txBody>
                  <a:tcPr marL="68617" marR="6861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30946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 fontScale="90000"/>
          </a:bodyPr>
          <a:lstStyle/>
          <a:p>
            <a:r>
              <a:rPr lang="en-GB" sz="2800" b="1" dirty="0"/>
              <a:t>API Treatment Example #4</a:t>
            </a:r>
            <a:br>
              <a:rPr lang="en-GB" sz="2800" b="1" dirty="0"/>
            </a:br>
            <a:r>
              <a:rPr lang="en-GB" sz="2400" b="1" i="1" dirty="0"/>
              <a:t>API Blend Treatability Testing</a:t>
            </a:r>
            <a:endParaRPr lang="en-US" sz="24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03081C8-7C4D-4541-A120-F6F9184CC1E7}"/>
              </a:ext>
            </a:extLst>
          </p:cNvPr>
          <p:cNvGraphicFramePr>
            <a:graphicFrameLocks noGrp="1"/>
          </p:cNvGraphicFramePr>
          <p:nvPr/>
        </p:nvGraphicFramePr>
        <p:xfrm>
          <a:off x="1964531" y="1223963"/>
          <a:ext cx="8262937" cy="23717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85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85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8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8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85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55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Parameter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Before Treatment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PNEC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Axine Treated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 Reduction</a:t>
                      </a:r>
                    </a:p>
                  </a:txBody>
                  <a:tcPr marL="68610" marR="6861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23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Acetaminophen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µg/L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102,000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r>
                        <a:rPr lang="en-US" sz="1200" baseline="5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 0.2*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99.9998%</a:t>
                      </a:r>
                    </a:p>
                  </a:txBody>
                  <a:tcPr marL="68610" marR="68610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23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Ampicillin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µg/L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1,320,000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0.25</a:t>
                      </a:r>
                      <a:r>
                        <a:rPr lang="en-US" sz="1200" baseline="5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en-US" sz="1600" baseline="50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0.2*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99.9999%</a:t>
                      </a:r>
                    </a:p>
                  </a:txBody>
                  <a:tcPr marL="68610" marR="68610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23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Atenolol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µg/L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94,000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148</a:t>
                      </a:r>
                      <a:r>
                        <a:rPr lang="en-US" sz="1200" baseline="5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0.05*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99.9999%</a:t>
                      </a:r>
                    </a:p>
                  </a:txBody>
                  <a:tcPr marL="68610" marR="68610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23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Atorvastatin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µg/L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71,000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1200" baseline="5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0.005*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99.9999%</a:t>
                      </a:r>
                    </a:p>
                  </a:txBody>
                  <a:tcPr marL="68610" marR="68610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23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Roxithromycin </a:t>
                      </a: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µg/L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75,000</a:t>
                      </a: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200" baseline="5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en-US" sz="1600" baseline="50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0.005*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610" marR="6861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 99.9999%</a:t>
                      </a:r>
                    </a:p>
                  </a:txBody>
                  <a:tcPr marL="68610" marR="68610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C8B8243-DF48-4021-A09C-DA5118394443}"/>
              </a:ext>
            </a:extLst>
          </p:cNvPr>
          <p:cNvSpPr txBox="1"/>
          <p:nvPr/>
        </p:nvSpPr>
        <p:spPr>
          <a:xfrm>
            <a:off x="1888931" y="3603770"/>
            <a:ext cx="5954713" cy="485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5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</a:t>
            </a: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Values per Temple University’s Water and Environmental Technology (WET) Center PNEC List, 2019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50" b="0" i="0" u="none" strike="noStrike" kern="1200" cap="none" spc="0" normalizeH="0" baseline="3000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</a:t>
            </a: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Values per AMR Industry Alliance’s recommendation, 2019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* Values indicate the analytical detection limit of these compounds 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A28FF60-1857-4DCC-80C9-17CB316A19E5}"/>
              </a:ext>
            </a:extLst>
          </p:cNvPr>
          <p:cNvGraphicFramePr>
            <a:graphicFrameLocks noGrp="1"/>
          </p:cNvGraphicFramePr>
          <p:nvPr/>
        </p:nvGraphicFramePr>
        <p:xfrm>
          <a:off x="1964531" y="4219721"/>
          <a:ext cx="8262938" cy="2100263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17153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7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77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60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60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559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Acetaminophen</a:t>
                      </a:r>
                      <a:endParaRPr lang="en-CA" sz="16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Ampicillin</a:t>
                      </a:r>
                      <a:endParaRPr kumimoji="0" lang="en-CA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Atenolol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Atorvastatin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Roxithromycin</a:t>
                      </a:r>
                      <a:endParaRPr lang="en-CA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34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MW: 151.16 g/mol</a:t>
                      </a:r>
                      <a:endParaRPr lang="en-CA" sz="14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DC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MW: 349.41 g/mol</a:t>
                      </a:r>
                      <a:endParaRPr lang="en-CA" sz="14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DC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MW: 266.34 g/mol</a:t>
                      </a:r>
                      <a:endParaRPr lang="en-CA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DC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MW: 558.64 g/mol</a:t>
                      </a:r>
                      <a:endParaRPr lang="en-CA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DC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MW: 837.05 g/mol</a:t>
                      </a:r>
                      <a:endParaRPr lang="en-CA" sz="14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DC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798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4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" name="Picture 5">
            <a:extLst>
              <a:ext uri="{FF2B5EF4-FFF2-40B4-BE49-F238E27FC236}">
                <a16:creationId xmlns:a16="http://schemas.microsoft.com/office/drawing/2014/main" id="{313A9A9F-BDA5-4487-BBA7-29F204815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368" y="5297634"/>
            <a:ext cx="153035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>
            <a:extLst>
              <a:ext uri="{FF2B5EF4-FFF2-40B4-BE49-F238E27FC236}">
                <a16:creationId xmlns:a16="http://schemas.microsoft.com/office/drawing/2014/main" id="{5FCB9C1C-475E-4B85-8B82-4CA05E637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043" y="5311921"/>
            <a:ext cx="1557338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9">
            <a:extLst>
              <a:ext uri="{FF2B5EF4-FFF2-40B4-BE49-F238E27FC236}">
                <a16:creationId xmlns:a16="http://schemas.microsoft.com/office/drawing/2014/main" id="{66CE6DD9-8CF7-478E-9B29-E0B9B207E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381" y="5440509"/>
            <a:ext cx="1530350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>
            <a:extLst>
              <a:ext uri="{FF2B5EF4-FFF2-40B4-BE49-F238E27FC236}">
                <a16:creationId xmlns:a16="http://schemas.microsoft.com/office/drawing/2014/main" id="{C14DA5EF-52A6-4C80-A4A1-23FFF295C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18" y="5297634"/>
            <a:ext cx="1530350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1">
            <a:extLst>
              <a:ext uri="{FF2B5EF4-FFF2-40B4-BE49-F238E27FC236}">
                <a16:creationId xmlns:a16="http://schemas.microsoft.com/office/drawing/2014/main" id="{F75C1971-BB80-4E0A-9E01-79B71F52F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706" y="5159521"/>
            <a:ext cx="1362075" cy="1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6532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CA" sz="2800" b="1" dirty="0">
                <a:latin typeface="+mj-lt"/>
              </a:rPr>
              <a:t>Axine vs. Other Solutions</a:t>
            </a:r>
            <a:endParaRPr lang="en-US" sz="22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0C1A09F0-E963-4048-9A11-6B109EBE3D02}"/>
              </a:ext>
            </a:extLst>
          </p:cNvPr>
          <p:cNvGraphicFramePr>
            <a:graphicFrameLocks/>
          </p:cNvGraphicFramePr>
          <p:nvPr/>
        </p:nvGraphicFramePr>
        <p:xfrm>
          <a:off x="1604088" y="1592069"/>
          <a:ext cx="8310563" cy="407511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94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1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04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90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7665"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/>
                        <a:t>Trucking &amp; Incineration 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/>
                        <a:t>Chemical AOP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931">
                <a:tc>
                  <a:txBody>
                    <a:bodyPr/>
                    <a:lstStyle/>
                    <a:p>
                      <a:r>
                        <a:rPr lang="en-CA" sz="1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capex</a:t>
                      </a: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931">
                <a:tc>
                  <a:txBody>
                    <a:bodyPr/>
                    <a:lstStyle/>
                    <a:p>
                      <a:r>
                        <a:rPr lang="en-CA" sz="1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opex </a:t>
                      </a: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931">
                <a:tc>
                  <a:txBody>
                    <a:bodyPr/>
                    <a:lstStyle/>
                    <a:p>
                      <a:r>
                        <a:rPr lang="en-CA" sz="1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API PNEC performance</a:t>
                      </a: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931">
                <a:tc>
                  <a:txBody>
                    <a:bodyPr/>
                    <a:lstStyle/>
                    <a:p>
                      <a:r>
                        <a:rPr lang="en-CA" sz="1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Performance guarantee</a:t>
                      </a: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931">
                <a:tc>
                  <a:txBody>
                    <a:bodyPr/>
                    <a:lstStyle/>
                    <a:p>
                      <a:r>
                        <a:rPr lang="en-CA" sz="1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Automated &amp; digital</a:t>
                      </a: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931">
                <a:tc>
                  <a:txBody>
                    <a:bodyPr/>
                    <a:lstStyle/>
                    <a:p>
                      <a:r>
                        <a:rPr lang="en-CA" sz="1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hazardous chemicals</a:t>
                      </a: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93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Water reuse</a:t>
                      </a:r>
                      <a:endParaRPr lang="en-CA" sz="1800" dirty="0"/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93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ESG Alignment</a:t>
                      </a: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9" name="Picture 5">
            <a:extLst>
              <a:ext uri="{FF2B5EF4-FFF2-40B4-BE49-F238E27FC236}">
                <a16:creationId xmlns:a16="http://schemas.microsoft.com/office/drawing/2014/main" id="{4A6DD416-07AB-40E1-999C-ED49E6CBC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851" y="1736531"/>
            <a:ext cx="1276350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657F3FD6-9622-47AF-B0F9-B079B7665285}"/>
              </a:ext>
            </a:extLst>
          </p:cNvPr>
          <p:cNvSpPr/>
          <p:nvPr/>
        </p:nvSpPr>
        <p:spPr>
          <a:xfrm>
            <a:off x="5031501" y="2446144"/>
            <a:ext cx="277812" cy="271462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E0650EF0-4B10-425B-A04E-FF00B3108859}"/>
              </a:ext>
            </a:extLst>
          </p:cNvPr>
          <p:cNvSpPr/>
          <p:nvPr/>
        </p:nvSpPr>
        <p:spPr>
          <a:xfrm>
            <a:off x="5031501" y="2860481"/>
            <a:ext cx="277812" cy="271463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527BB2DC-FA79-4B03-8D5C-9A03EBF47515}"/>
              </a:ext>
            </a:extLst>
          </p:cNvPr>
          <p:cNvSpPr/>
          <p:nvPr/>
        </p:nvSpPr>
        <p:spPr>
          <a:xfrm>
            <a:off x="5031501" y="3252594"/>
            <a:ext cx="277812" cy="27305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3" name="Flowchart: Connector 12">
            <a:extLst>
              <a:ext uri="{FF2B5EF4-FFF2-40B4-BE49-F238E27FC236}">
                <a16:creationId xmlns:a16="http://schemas.microsoft.com/office/drawing/2014/main" id="{B854519A-F706-4482-8751-CF01AAC796D4}"/>
              </a:ext>
            </a:extLst>
          </p:cNvPr>
          <p:cNvSpPr/>
          <p:nvPr/>
        </p:nvSpPr>
        <p:spPr>
          <a:xfrm>
            <a:off x="5031501" y="3668519"/>
            <a:ext cx="277812" cy="27305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4" name="Flowchart: Connector 13">
            <a:extLst>
              <a:ext uri="{FF2B5EF4-FFF2-40B4-BE49-F238E27FC236}">
                <a16:creationId xmlns:a16="http://schemas.microsoft.com/office/drawing/2014/main" id="{F3CBB59D-9483-4724-8CD6-98717EF5B30D}"/>
              </a:ext>
            </a:extLst>
          </p:cNvPr>
          <p:cNvSpPr/>
          <p:nvPr/>
        </p:nvSpPr>
        <p:spPr>
          <a:xfrm>
            <a:off x="5031501" y="4913119"/>
            <a:ext cx="277812" cy="27305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5" name="Flowchart: Connector 14">
            <a:extLst>
              <a:ext uri="{FF2B5EF4-FFF2-40B4-BE49-F238E27FC236}">
                <a16:creationId xmlns:a16="http://schemas.microsoft.com/office/drawing/2014/main" id="{B306E90F-EC88-496F-89F1-1BAFC3664451}"/>
              </a:ext>
            </a:extLst>
          </p:cNvPr>
          <p:cNvSpPr/>
          <p:nvPr/>
        </p:nvSpPr>
        <p:spPr>
          <a:xfrm>
            <a:off x="6933326" y="2450906"/>
            <a:ext cx="277812" cy="27305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6" name="Flowchart: Connector 15">
            <a:extLst>
              <a:ext uri="{FF2B5EF4-FFF2-40B4-BE49-F238E27FC236}">
                <a16:creationId xmlns:a16="http://schemas.microsoft.com/office/drawing/2014/main" id="{4C836568-DD33-4039-B094-087044CF53DA}"/>
              </a:ext>
            </a:extLst>
          </p:cNvPr>
          <p:cNvSpPr/>
          <p:nvPr/>
        </p:nvSpPr>
        <p:spPr>
          <a:xfrm>
            <a:off x="5031501" y="4087619"/>
            <a:ext cx="277812" cy="271462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7" name="Flowchart: Connector 16">
            <a:extLst>
              <a:ext uri="{FF2B5EF4-FFF2-40B4-BE49-F238E27FC236}">
                <a16:creationId xmlns:a16="http://schemas.microsoft.com/office/drawing/2014/main" id="{A55D48DC-07D2-4A02-ACAF-E16C80B09FFF}"/>
              </a:ext>
            </a:extLst>
          </p:cNvPr>
          <p:cNvSpPr/>
          <p:nvPr/>
        </p:nvSpPr>
        <p:spPr>
          <a:xfrm>
            <a:off x="5031501" y="4497194"/>
            <a:ext cx="277812" cy="27305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8" name="Flowchart: Connector 17">
            <a:extLst>
              <a:ext uri="{FF2B5EF4-FFF2-40B4-BE49-F238E27FC236}">
                <a16:creationId xmlns:a16="http://schemas.microsoft.com/office/drawing/2014/main" id="{0454938B-D1F8-4A78-A72E-9F3CA0D57902}"/>
              </a:ext>
            </a:extLst>
          </p:cNvPr>
          <p:cNvSpPr/>
          <p:nvPr/>
        </p:nvSpPr>
        <p:spPr>
          <a:xfrm>
            <a:off x="6939676" y="3257356"/>
            <a:ext cx="277812" cy="27305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19" name="Flowchart: Connector 18">
            <a:extLst>
              <a:ext uri="{FF2B5EF4-FFF2-40B4-BE49-F238E27FC236}">
                <a16:creationId xmlns:a16="http://schemas.microsoft.com/office/drawing/2014/main" id="{1AD069B0-E5FC-410C-BA7C-663C6667B5A1}"/>
              </a:ext>
            </a:extLst>
          </p:cNvPr>
          <p:cNvSpPr/>
          <p:nvPr/>
        </p:nvSpPr>
        <p:spPr>
          <a:xfrm>
            <a:off x="8814513" y="2860481"/>
            <a:ext cx="277813" cy="27305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C5EFF5EE-8CC0-4150-822A-6872087EB7C8}"/>
              </a:ext>
            </a:extLst>
          </p:cNvPr>
          <p:cNvSpPr/>
          <p:nvPr/>
        </p:nvSpPr>
        <p:spPr>
          <a:xfrm>
            <a:off x="6933326" y="2863656"/>
            <a:ext cx="277812" cy="2730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1" name="Flowchart: Connector 20">
            <a:extLst>
              <a:ext uri="{FF2B5EF4-FFF2-40B4-BE49-F238E27FC236}">
                <a16:creationId xmlns:a16="http://schemas.microsoft.com/office/drawing/2014/main" id="{F304646A-8FD5-4085-B993-185BC68B108C}"/>
              </a:ext>
            </a:extLst>
          </p:cNvPr>
          <p:cNvSpPr/>
          <p:nvPr/>
        </p:nvSpPr>
        <p:spPr>
          <a:xfrm>
            <a:off x="8814513" y="2449319"/>
            <a:ext cx="277813" cy="2730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2" name="Flowchart: Connector 21">
            <a:extLst>
              <a:ext uri="{FF2B5EF4-FFF2-40B4-BE49-F238E27FC236}">
                <a16:creationId xmlns:a16="http://schemas.microsoft.com/office/drawing/2014/main" id="{EFBCB9EA-6F5D-4494-B5C3-ECAC1293B499}"/>
              </a:ext>
            </a:extLst>
          </p:cNvPr>
          <p:cNvSpPr/>
          <p:nvPr/>
        </p:nvSpPr>
        <p:spPr>
          <a:xfrm>
            <a:off x="9068513" y="3257356"/>
            <a:ext cx="277813" cy="2730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3" name="Flowchart: Connector 22">
            <a:extLst>
              <a:ext uri="{FF2B5EF4-FFF2-40B4-BE49-F238E27FC236}">
                <a16:creationId xmlns:a16="http://schemas.microsoft.com/office/drawing/2014/main" id="{D86D28A0-AA27-42EC-8B36-3E57CFC3E0A3}"/>
              </a:ext>
            </a:extLst>
          </p:cNvPr>
          <p:cNvSpPr/>
          <p:nvPr/>
        </p:nvSpPr>
        <p:spPr>
          <a:xfrm>
            <a:off x="6933326" y="4090794"/>
            <a:ext cx="277812" cy="2730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4" name="Flowchart: Connector 23">
            <a:extLst>
              <a:ext uri="{FF2B5EF4-FFF2-40B4-BE49-F238E27FC236}">
                <a16:creationId xmlns:a16="http://schemas.microsoft.com/office/drawing/2014/main" id="{D20D19EE-BAC1-47D9-95D4-DF45D8F74AB2}"/>
              </a:ext>
            </a:extLst>
          </p:cNvPr>
          <p:cNvSpPr/>
          <p:nvPr/>
        </p:nvSpPr>
        <p:spPr>
          <a:xfrm>
            <a:off x="8827213" y="4090794"/>
            <a:ext cx="277813" cy="27305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5" name="Flowchart: Connector 24">
            <a:extLst>
              <a:ext uri="{FF2B5EF4-FFF2-40B4-BE49-F238E27FC236}">
                <a16:creationId xmlns:a16="http://schemas.microsoft.com/office/drawing/2014/main" id="{36381BE3-D4BD-4FA8-A986-33255272096E}"/>
              </a:ext>
            </a:extLst>
          </p:cNvPr>
          <p:cNvSpPr/>
          <p:nvPr/>
        </p:nvSpPr>
        <p:spPr>
          <a:xfrm>
            <a:off x="6933326" y="4495606"/>
            <a:ext cx="277812" cy="27305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6" name="Flowchart: Connector 25">
            <a:extLst>
              <a:ext uri="{FF2B5EF4-FFF2-40B4-BE49-F238E27FC236}">
                <a16:creationId xmlns:a16="http://schemas.microsoft.com/office/drawing/2014/main" id="{21960C54-06AF-4CA2-8AFA-836770160C8E}"/>
              </a:ext>
            </a:extLst>
          </p:cNvPr>
          <p:cNvSpPr/>
          <p:nvPr/>
        </p:nvSpPr>
        <p:spPr>
          <a:xfrm>
            <a:off x="8825626" y="4503544"/>
            <a:ext cx="277812" cy="2730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7" name="Flowchart: Connector 26">
            <a:extLst>
              <a:ext uri="{FF2B5EF4-FFF2-40B4-BE49-F238E27FC236}">
                <a16:creationId xmlns:a16="http://schemas.microsoft.com/office/drawing/2014/main" id="{CD1960BA-5312-4435-98A7-EC06F06BB550}"/>
              </a:ext>
            </a:extLst>
          </p:cNvPr>
          <p:cNvSpPr/>
          <p:nvPr/>
        </p:nvSpPr>
        <p:spPr>
          <a:xfrm>
            <a:off x="6928563" y="4909944"/>
            <a:ext cx="277813" cy="271462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8" name="Flowchart: Connector 27">
            <a:extLst>
              <a:ext uri="{FF2B5EF4-FFF2-40B4-BE49-F238E27FC236}">
                <a16:creationId xmlns:a16="http://schemas.microsoft.com/office/drawing/2014/main" id="{2D65F68A-C2BA-4465-B511-15AB758DCE91}"/>
              </a:ext>
            </a:extLst>
          </p:cNvPr>
          <p:cNvSpPr/>
          <p:nvPr/>
        </p:nvSpPr>
        <p:spPr>
          <a:xfrm>
            <a:off x="6933326" y="3668519"/>
            <a:ext cx="277812" cy="2730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9" name="Flowchart: Connector 28">
            <a:extLst>
              <a:ext uri="{FF2B5EF4-FFF2-40B4-BE49-F238E27FC236}">
                <a16:creationId xmlns:a16="http://schemas.microsoft.com/office/drawing/2014/main" id="{78F2CB8A-B7E3-4170-A32E-BC68D4195BD6}"/>
              </a:ext>
            </a:extLst>
          </p:cNvPr>
          <p:cNvSpPr/>
          <p:nvPr/>
        </p:nvSpPr>
        <p:spPr>
          <a:xfrm>
            <a:off x="8647826" y="3262119"/>
            <a:ext cx="277812" cy="271462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30" name="Flowchart: Connector 29">
            <a:extLst>
              <a:ext uri="{FF2B5EF4-FFF2-40B4-BE49-F238E27FC236}">
                <a16:creationId xmlns:a16="http://schemas.microsoft.com/office/drawing/2014/main" id="{1F0D4D9B-098A-4D88-8974-AF95754BE3A8}"/>
              </a:ext>
            </a:extLst>
          </p:cNvPr>
          <p:cNvSpPr/>
          <p:nvPr/>
        </p:nvSpPr>
        <p:spPr>
          <a:xfrm>
            <a:off x="5028326" y="5308406"/>
            <a:ext cx="277812" cy="27305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31" name="Flowchart: Connector 30">
            <a:extLst>
              <a:ext uri="{FF2B5EF4-FFF2-40B4-BE49-F238E27FC236}">
                <a16:creationId xmlns:a16="http://schemas.microsoft.com/office/drawing/2014/main" id="{CF3C7A87-C0D8-428D-B557-FBF0EE5DD47E}"/>
              </a:ext>
            </a:extLst>
          </p:cNvPr>
          <p:cNvSpPr/>
          <p:nvPr/>
        </p:nvSpPr>
        <p:spPr>
          <a:xfrm>
            <a:off x="8827213" y="5305231"/>
            <a:ext cx="277813" cy="27305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32" name="Flowchart: Connector 31">
            <a:extLst>
              <a:ext uri="{FF2B5EF4-FFF2-40B4-BE49-F238E27FC236}">
                <a16:creationId xmlns:a16="http://schemas.microsoft.com/office/drawing/2014/main" id="{E2BAB3AD-975C-446B-A973-77832062CE24}"/>
              </a:ext>
            </a:extLst>
          </p:cNvPr>
          <p:cNvSpPr/>
          <p:nvPr/>
        </p:nvSpPr>
        <p:spPr>
          <a:xfrm>
            <a:off x="6928563" y="5308406"/>
            <a:ext cx="277813" cy="2730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33" name="Flowchart: Connector 32">
            <a:extLst>
              <a:ext uri="{FF2B5EF4-FFF2-40B4-BE49-F238E27FC236}">
                <a16:creationId xmlns:a16="http://schemas.microsoft.com/office/drawing/2014/main" id="{3D703E80-9C97-4996-A6A3-AE252C2FE61E}"/>
              </a:ext>
            </a:extLst>
          </p:cNvPr>
          <p:cNvSpPr/>
          <p:nvPr/>
        </p:nvSpPr>
        <p:spPr>
          <a:xfrm>
            <a:off x="8825626" y="3673281"/>
            <a:ext cx="277812" cy="27305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34" name="Flowchart: Connector 33">
            <a:extLst>
              <a:ext uri="{FF2B5EF4-FFF2-40B4-BE49-F238E27FC236}">
                <a16:creationId xmlns:a16="http://schemas.microsoft.com/office/drawing/2014/main" id="{1006079B-E421-4FE0-A272-7FBFFCACF97D}"/>
              </a:ext>
            </a:extLst>
          </p:cNvPr>
          <p:cNvSpPr/>
          <p:nvPr/>
        </p:nvSpPr>
        <p:spPr>
          <a:xfrm>
            <a:off x="8828801" y="4909944"/>
            <a:ext cx="277812" cy="27305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10063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E01EF-DECA-4EF8-BA99-F85058213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68" y="261258"/>
            <a:ext cx="11263464" cy="783270"/>
          </a:xfrm>
        </p:spPr>
        <p:txBody>
          <a:bodyPr>
            <a:normAutofit/>
          </a:bodyPr>
          <a:lstStyle/>
          <a:p>
            <a:r>
              <a:rPr lang="en-GB" sz="2800" b="1" dirty="0"/>
              <a:t>Axine Services &amp; Capabilities </a:t>
            </a:r>
            <a:endParaRPr lang="en-US" sz="2200" b="1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28BEA8-1340-408D-B6BE-B33427C8C028}"/>
              </a:ext>
            </a:extLst>
          </p:cNvPr>
          <p:cNvSpPr/>
          <p:nvPr/>
        </p:nvSpPr>
        <p:spPr>
          <a:xfrm>
            <a:off x="953468" y="1276058"/>
            <a:ext cx="564327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Project development services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Wastewater analysis &amp; testing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Treatability &amp; pilot studies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API analytical testing &amp; support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Regulatory &amp; permit support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Wastewater treatment services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System design, build &amp; installation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Hazop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 review support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Operation, service &amp; maintenance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Calibri" panose="020F0502020204030204" pitchFamily="34" charset="0"/>
              </a:rPr>
              <a:t>24/7 remote monitoring &amp; reporting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800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C11B2-23C8-485C-979D-88423DBBC055}"/>
              </a:ext>
            </a:extLst>
          </p:cNvPr>
          <p:cNvSpPr txBox="1"/>
          <p:nvPr/>
        </p:nvSpPr>
        <p:spPr>
          <a:xfrm>
            <a:off x="1217645" y="6458242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Confidential and Proprietary Information</a:t>
            </a:r>
          </a:p>
        </p:txBody>
      </p:sp>
      <p:pic>
        <p:nvPicPr>
          <p:cNvPr id="5" name="Picture 9" descr="A truck is parked on the side of a road&#10;&#10;Description automatically generated">
            <a:extLst>
              <a:ext uri="{FF2B5EF4-FFF2-40B4-BE49-F238E27FC236}">
                <a16:creationId xmlns:a16="http://schemas.microsoft.com/office/drawing/2014/main" id="{F7922D26-5CC5-4374-AADE-349DA842F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2" t="5548" r="4642" b="7610"/>
          <a:stretch>
            <a:fillRect/>
          </a:stretch>
        </p:blipFill>
        <p:spPr bwMode="auto">
          <a:xfrm>
            <a:off x="7329195" y="1190948"/>
            <a:ext cx="3441505" cy="5120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06968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707E9-7E43-47F4-AB01-B479A9333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FE3A3A-D1E1-4C8C-8090-2657FD6E7C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0849" y="1686337"/>
            <a:ext cx="6016625" cy="400050"/>
          </a:xfrm>
        </p:spPr>
        <p:txBody>
          <a:bodyPr/>
          <a:lstStyle/>
          <a:p>
            <a:r>
              <a:rPr lang="en-GB" sz="2400" b="0" dirty="0"/>
              <a:t>Introduction</a:t>
            </a:r>
            <a:endParaRPr lang="en-GB" sz="2000" b="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4F381AE-BD83-4E46-B24D-38D6454E70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9552" y="2445396"/>
            <a:ext cx="6593762" cy="4000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Vacuum evaporation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Ozone as </a:t>
            </a:r>
            <a:r>
              <a:rPr lang="en-GB" sz="2400" dirty="0" err="1"/>
              <a:t>pretreatment</a:t>
            </a: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Electrochemical oxidation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95486039-D993-41D3-99E3-9394DB32E973}"/>
              </a:ext>
            </a:extLst>
          </p:cNvPr>
          <p:cNvSpPr txBox="1">
            <a:spLocks/>
          </p:cNvSpPr>
          <p:nvPr/>
        </p:nvSpPr>
        <p:spPr>
          <a:xfrm>
            <a:off x="450849" y="5130066"/>
            <a:ext cx="5911850" cy="400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Q&amp;A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BEB0EC7-28F2-4298-AB59-1FCB0E98BCAC}"/>
              </a:ext>
            </a:extLst>
          </p:cNvPr>
          <p:cNvSpPr txBox="1">
            <a:spLocks/>
          </p:cNvSpPr>
          <p:nvPr/>
        </p:nvSpPr>
        <p:spPr>
          <a:xfrm>
            <a:off x="4949822" y="4703829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BCC5662B-6B73-4C9B-A458-9377F9724425}"/>
              </a:ext>
            </a:extLst>
          </p:cNvPr>
          <p:cNvSpPr txBox="1">
            <a:spLocks/>
          </p:cNvSpPr>
          <p:nvPr/>
        </p:nvSpPr>
        <p:spPr>
          <a:xfrm>
            <a:off x="4949822" y="411268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95CA33BF-7E67-4E52-A935-3B45B238769B}"/>
              </a:ext>
            </a:extLst>
          </p:cNvPr>
          <p:cNvSpPr txBox="1">
            <a:spLocks/>
          </p:cNvSpPr>
          <p:nvPr/>
        </p:nvSpPr>
        <p:spPr>
          <a:xfrm>
            <a:off x="4949822" y="5294974"/>
            <a:ext cx="5911851" cy="400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None/>
              <a:defRPr sz="2000" b="0" kern="12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8652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91135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951061-F175-49C4-84B8-C0C3005A1A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 Bol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645080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PSCI">
      <a:majorFont>
        <a:latin typeface="Ubuntu Bold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PSCI">
      <a:majorFont>
        <a:latin typeface="Ubuntu Bold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sisl xmlns:xsi="http://www.w3.org/2001/XMLSchema-instance" xmlns:xsd="http://www.w3.org/2001/XMLSchema" xmlns="http://www.boldonjames.com/2008/01/sie/internal/label" sislVersion="0" policy="a10f9ac0-5937-4b4f-b459-96aedd9ed2c5" origin="userSelected">
  <element uid="9920fcc9-9f43-4d43-9e3e-b98a219cfd55" value=""/>
</sisl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7FFB510DDDC4F8E8DE6E696FFDE13" ma:contentTypeVersion="12" ma:contentTypeDescription="Create a new document." ma:contentTypeScope="" ma:versionID="18a57bfbf1c7967ed58164430b0e69c0">
  <xsd:schema xmlns:xsd="http://www.w3.org/2001/XMLSchema" xmlns:xs="http://www.w3.org/2001/XMLSchema" xmlns:p="http://schemas.microsoft.com/office/2006/metadata/properties" xmlns:ns3="04fe5d83-b53e-446d-90a0-89ab07019e01" xmlns:ns4="9b34d00d-a4a0-43b6-a5d4-7607a6345543" targetNamespace="http://schemas.microsoft.com/office/2006/metadata/properties" ma:root="true" ma:fieldsID="a60c51564bf197c6285aa8bd8fcac4b8" ns3:_="" ns4:_="">
    <xsd:import namespace="04fe5d83-b53e-446d-90a0-89ab07019e01"/>
    <xsd:import namespace="9b34d00d-a4a0-43b6-a5d4-7607a634554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fe5d83-b53e-446d-90a0-89ab07019e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34d00d-a4a0-43b6-a5d4-7607a634554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010040D-6F7A-4FF6-A19E-41E6316CF1C9}">
  <ds:schemaRefs>
    <ds:schemaRef ds:uri="http://www.w3.org/2001/XMLSchema"/>
    <ds:schemaRef ds:uri="http://www.boldonjames.com/2008/01/sie/internal/label"/>
  </ds:schemaRefs>
</ds:datastoreItem>
</file>

<file path=customXml/itemProps2.xml><?xml version="1.0" encoding="utf-8"?>
<ds:datastoreItem xmlns:ds="http://schemas.openxmlformats.org/officeDocument/2006/customXml" ds:itemID="{4027401D-103C-439A-85CD-93F9FF7513E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F6A6D1-2E0C-4158-9CFC-0325004FBA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fe5d83-b53e-446d-90a0-89ab07019e01"/>
    <ds:schemaRef ds:uri="9b34d00d-a4a0-43b6-a5d4-7607a63455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5718896D-7F28-4A9C-966E-C626E8A9DF12}">
  <ds:schemaRefs>
    <ds:schemaRef ds:uri="http://schemas.microsoft.com/office/2006/metadata/properties"/>
    <ds:schemaRef ds:uri="04fe5d83-b53e-446d-90a0-89ab07019e01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9b34d00d-a4a0-43b6-a5d4-7607a634554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3612</Words>
  <Application>Microsoft Office PowerPoint</Application>
  <PresentationFormat>Widescreen</PresentationFormat>
  <Paragraphs>784</Paragraphs>
  <Slides>54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Arial</vt:lpstr>
      <vt:lpstr>Calibri</vt:lpstr>
      <vt:lpstr>Calibri Light</vt:lpstr>
      <vt:lpstr>Ubuntu Bold</vt:lpstr>
      <vt:lpstr>Wingdings</vt:lpstr>
      <vt:lpstr>2_Office Theme</vt:lpstr>
      <vt:lpstr>3_Office Theme</vt:lpstr>
      <vt:lpstr>PowerPoint Presentation</vt:lpstr>
      <vt:lpstr>SPEAKERS</vt:lpstr>
      <vt:lpstr>Agenda</vt:lpstr>
      <vt:lpstr>Agenda</vt:lpstr>
      <vt:lpstr>Technology Overview – Vacuum Evaporator</vt:lpstr>
      <vt:lpstr>Technology Overview – Vacuum Evaporator</vt:lpstr>
      <vt:lpstr>API Removal - Vacuum Evaporator</vt:lpstr>
      <vt:lpstr>Case Study – Reduction in Waste Disposal Costs</vt:lpstr>
      <vt:lpstr>Case Study – Reduction in Waste Disposal Costs</vt:lpstr>
      <vt:lpstr>Case Study- Reduction in Waste Disposal Costs</vt:lpstr>
      <vt:lpstr>Implementation Lessons Learned – Vacuum Evaporator</vt:lpstr>
      <vt:lpstr>Technology Comparison – Vacuum Evaporator</vt:lpstr>
      <vt:lpstr>Agenda</vt:lpstr>
      <vt:lpstr>Project drivers </vt:lpstr>
      <vt:lpstr>Scope: the obvious yet difficult part</vt:lpstr>
      <vt:lpstr>Scope: the obvious yet difficult part</vt:lpstr>
      <vt:lpstr>Technology Selection</vt:lpstr>
      <vt:lpstr>Technology Selection – Ozonation </vt:lpstr>
      <vt:lpstr>Technology Selection : need for pre-treatment step</vt:lpstr>
      <vt:lpstr>R&amp;D results</vt:lpstr>
      <vt:lpstr>Pilot experiments </vt:lpstr>
      <vt:lpstr>Final treatment train </vt:lpstr>
      <vt:lpstr>Implementation </vt:lpstr>
      <vt:lpstr>Agenda</vt:lpstr>
      <vt:lpstr>Treating APIs in Pharma Wastewater Automated, On-Site Solutions for Rinse Water/Effluent</vt:lpstr>
      <vt:lpstr>Pharma Problems We Address</vt:lpstr>
      <vt:lpstr>Pharma Streams &amp; Pollutants We Treat</vt:lpstr>
      <vt:lpstr>Electrochemical oxidation  Technology and Solutions </vt:lpstr>
      <vt:lpstr>Electrochemical Technology A New Standard for Treating APIs in Pharma Wastewater</vt:lpstr>
      <vt:lpstr>Axine Turnkey Treatment Systems</vt:lpstr>
      <vt:lpstr>Wastewater Service Model</vt:lpstr>
      <vt:lpstr>Axine Testing Services</vt:lpstr>
      <vt:lpstr>Electrochemical oxidation  Pharmaceutical Case Study #1: API Destruction for Discharge to Sewer </vt:lpstr>
      <vt:lpstr>Project Background</vt:lpstr>
      <vt:lpstr>Axine On-Site Solution</vt:lpstr>
      <vt:lpstr>Treatment Performance &amp; Verification Eliminating antimicrobial API for safe discharge</vt:lpstr>
      <vt:lpstr>Axine Simplified PFD </vt:lpstr>
      <vt:lpstr>Project Benefits</vt:lpstr>
      <vt:lpstr>Electrochemical oxidation  Pharmaceutical Case Study #2 Solvent Treatment to Meet Compliance</vt:lpstr>
      <vt:lpstr>Project Background</vt:lpstr>
      <vt:lpstr>Axine On-Site Solution</vt:lpstr>
      <vt:lpstr>Treatment Performance &amp; Verification Eliminating acetone for safe discharge</vt:lpstr>
      <vt:lpstr>Simplified PFD </vt:lpstr>
      <vt:lpstr>Project Benefits</vt:lpstr>
      <vt:lpstr>Electrochemical oxidation  Other API Treatment Examples</vt:lpstr>
      <vt:lpstr>Axine API Treatment Summary</vt:lpstr>
      <vt:lpstr>API Treatment Example #1 Eliminating Oncology API for a Pharma plant</vt:lpstr>
      <vt:lpstr>API Treatment Example #2 Eliminating Animal Health API for a Pharma plant</vt:lpstr>
      <vt:lpstr>API Treatment Example #3 Amoxicillin Treatability Testing on Model Wastewater</vt:lpstr>
      <vt:lpstr>API Treatment Example #4 API Blend Treatability Testing</vt:lpstr>
      <vt:lpstr>Axine vs. Other Solutions</vt:lpstr>
      <vt:lpstr>Axine Services &amp; Capabilities </vt:lpstr>
      <vt:lpstr>Agenda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Wastewater treatment technologies for controlling discharges from pharmaceuticals manufacturing</dc:title>
  <dc:creator>Brenchley, Jeffrey James</dc:creator>
  <cp:lastModifiedBy>Marie Pillon</cp:lastModifiedBy>
  <cp:revision>36</cp:revision>
  <dcterms:created xsi:type="dcterms:W3CDTF">2020-07-10T12:06:55Z</dcterms:created>
  <dcterms:modified xsi:type="dcterms:W3CDTF">2020-09-10T12:10:30Z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0aedcd62-7aec-41d4-b286-1b0cf881457a</vt:lpwstr>
  </property>
  <property fmtid="{D5CDD505-2E9C-101B-9397-08002B2CF9AE}" pid="3" name="bjSaver">
    <vt:lpwstr>UQ5Ia33gev5GbZlJvBu62uMXqnXybYm9</vt:lpwstr>
  </property>
  <property fmtid="{D5CDD505-2E9C-101B-9397-08002B2CF9AE}" pid="4" name="bjDocumentLabelXML">
    <vt:lpwstr>&lt;?xml version="1.0" encoding="us-ascii"?&gt;&lt;sisl xmlns:xsi="http://www.w3.org/2001/XMLSchema-instance" xmlns:xsd="http://www.w3.org/2001/XMLSchema" sislVersion="0" policy="a10f9ac0-5937-4b4f-b459-96aedd9ed2c5" origin="userSelected" xmlns="http://www.boldonj</vt:lpwstr>
  </property>
  <property fmtid="{D5CDD505-2E9C-101B-9397-08002B2CF9AE}" pid="5" name="bjDocumentLabelXML-0">
    <vt:lpwstr>ames.com/2008/01/sie/internal/label"&gt;&lt;element uid="9920fcc9-9f43-4d43-9e3e-b98a219cfd55" value="" /&gt;&lt;/sisl&gt;</vt:lpwstr>
  </property>
  <property fmtid="{D5CDD505-2E9C-101B-9397-08002B2CF9AE}" pid="6" name="bjDocumentSecurityLabel">
    <vt:lpwstr>Not Classified</vt:lpwstr>
  </property>
  <property fmtid="{D5CDD505-2E9C-101B-9397-08002B2CF9AE}" pid="7" name="ContentTypeId">
    <vt:lpwstr>0x0101003487FFB510DDDC4F8E8DE6E696FFDE13</vt:lpwstr>
  </property>
</Properties>
</file>