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2.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 id="2147483658" r:id="rId2"/>
    <p:sldMasterId id="2147483696" r:id="rId3"/>
  </p:sldMasterIdLst>
  <p:notesMasterIdLst>
    <p:notesMasterId r:id="rId36"/>
  </p:notesMasterIdLst>
  <p:sldIdLst>
    <p:sldId id="264" r:id="rId4"/>
    <p:sldId id="265" r:id="rId5"/>
    <p:sldId id="257" r:id="rId6"/>
    <p:sldId id="274" r:id="rId7"/>
    <p:sldId id="278" r:id="rId8"/>
    <p:sldId id="283" r:id="rId9"/>
    <p:sldId id="294" r:id="rId10"/>
    <p:sldId id="305" r:id="rId11"/>
    <p:sldId id="304" r:id="rId12"/>
    <p:sldId id="302" r:id="rId13"/>
    <p:sldId id="295" r:id="rId14"/>
    <p:sldId id="301" r:id="rId15"/>
    <p:sldId id="290" r:id="rId16"/>
    <p:sldId id="258" r:id="rId17"/>
    <p:sldId id="262" r:id="rId18"/>
    <p:sldId id="306" r:id="rId19"/>
    <p:sldId id="310" r:id="rId20"/>
    <p:sldId id="307" r:id="rId21"/>
    <p:sldId id="308" r:id="rId22"/>
    <p:sldId id="266" r:id="rId23"/>
    <p:sldId id="267" r:id="rId24"/>
    <p:sldId id="270" r:id="rId25"/>
    <p:sldId id="269" r:id="rId26"/>
    <p:sldId id="272" r:id="rId27"/>
    <p:sldId id="273" r:id="rId28"/>
    <p:sldId id="271" r:id="rId29"/>
    <p:sldId id="309" r:id="rId30"/>
    <p:sldId id="276" r:id="rId31"/>
    <p:sldId id="279" r:id="rId32"/>
    <p:sldId id="275" r:id="rId33"/>
    <p:sldId id="311" r:id="rId34"/>
    <p:sldId id="263" r:id="rId35"/>
  </p:sldIdLst>
  <p:sldSz cx="12192000" cy="6858000"/>
  <p:notesSz cx="6858000" cy="9144000"/>
  <p:embeddedFontLst>
    <p:embeddedFont>
      <p:font typeface="Arial Narrow" panose="020B0606020202030204" pitchFamily="34" charset="0"/>
      <p:regular r:id="rId37"/>
      <p:bold r:id="rId38"/>
      <p:italic r:id="rId39"/>
      <p:boldItalic r:id="rId40"/>
    </p:embeddedFont>
    <p:embeddedFont>
      <p:font typeface="Calibri" panose="020F0502020204030204" pitchFamily="34" charset="0"/>
      <p:regular r:id="rId41"/>
      <p:bold r:id="rId42"/>
      <p:italic r:id="rId43"/>
      <p:boldItalic r:id="rId44"/>
    </p:embeddedFont>
    <p:embeddedFont>
      <p:font typeface="Calibri Light" panose="020F0302020204030204" pitchFamily="34" charset="0"/>
      <p:regular r:id="rId45"/>
      <p:italic r:id="rId46"/>
    </p:embeddedFont>
    <p:embeddedFont>
      <p:font typeface="Ubuntu Bold" panose="020B0804030602030204" pitchFamily="34" charset="0"/>
      <p:bold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EAEAEA"/>
    <a:srgbClr val="CFCFCF"/>
    <a:srgbClr val="848484"/>
    <a:srgbClr val="5A5A5A"/>
    <a:srgbClr val="F8652E"/>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7BBC97-4B16-41C3-82A1-1EFE06C53844}" v="60" dt="2019-07-17T13:33:37.4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348"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font" Target="fonts/font3.fntdata"/><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microsoft.com/office/2015/10/relationships/revisionInfo" Target="revisionInfo.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8.fntdata"/><Relationship Id="rId52"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7.fntdata"/><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7.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es Eardley" userId="28595180-f665-4842-a7bd-aaeaa45888f5" providerId="ADAL" clId="{F4BA3535-AF28-4C0E-93BB-6E66607F8DA8}"/>
    <pc:docChg chg="undo custSel addSld delSld modSld modMainMaster">
      <pc:chgData name="Charles Eardley" userId="28595180-f665-4842-a7bd-aaeaa45888f5" providerId="ADAL" clId="{F4BA3535-AF28-4C0E-93BB-6E66607F8DA8}" dt="2019-07-17T13:32:21.624" v="745" actId="1076"/>
      <pc:docMkLst>
        <pc:docMk/>
      </pc:docMkLst>
      <pc:sldChg chg="delSp modSp">
        <pc:chgData name="Charles Eardley" userId="28595180-f665-4842-a7bd-aaeaa45888f5" providerId="ADAL" clId="{F4BA3535-AF28-4C0E-93BB-6E66607F8DA8}" dt="2019-07-17T13:15:50.210" v="469" actId="1076"/>
        <pc:sldMkLst>
          <pc:docMk/>
          <pc:sldMk cId="4281773176" sldId="257"/>
        </pc:sldMkLst>
        <pc:spChg chg="mod">
          <ac:chgData name="Charles Eardley" userId="28595180-f665-4842-a7bd-aaeaa45888f5" providerId="ADAL" clId="{F4BA3535-AF28-4C0E-93BB-6E66607F8DA8}" dt="2019-07-17T13:15:50.210" v="469" actId="1076"/>
          <ac:spMkLst>
            <pc:docMk/>
            <pc:sldMk cId="4281773176" sldId="257"/>
            <ac:spMk id="4" creationId="{F7A69514-C95B-4BCA-A4D0-3996326B7F97}"/>
          </ac:spMkLst>
        </pc:spChg>
        <pc:spChg chg="del">
          <ac:chgData name="Charles Eardley" userId="28595180-f665-4842-a7bd-aaeaa45888f5" providerId="ADAL" clId="{F4BA3535-AF28-4C0E-93BB-6E66607F8DA8}" dt="2019-07-17T13:10:43.901" v="385" actId="478"/>
          <ac:spMkLst>
            <pc:docMk/>
            <pc:sldMk cId="4281773176" sldId="257"/>
            <ac:spMk id="5" creationId="{34F741CD-7BA4-4576-B2A7-265389AA7630}"/>
          </ac:spMkLst>
        </pc:spChg>
        <pc:spChg chg="del">
          <ac:chgData name="Charles Eardley" userId="28595180-f665-4842-a7bd-aaeaa45888f5" providerId="ADAL" clId="{F4BA3535-AF28-4C0E-93BB-6E66607F8DA8}" dt="2019-07-17T13:10:43.901" v="385" actId="478"/>
          <ac:spMkLst>
            <pc:docMk/>
            <pc:sldMk cId="4281773176" sldId="257"/>
            <ac:spMk id="6" creationId="{14993F02-F6B2-4C4F-A978-79D4ECF60A2D}"/>
          </ac:spMkLst>
        </pc:spChg>
        <pc:spChg chg="mod">
          <ac:chgData name="Charles Eardley" userId="28595180-f665-4842-a7bd-aaeaa45888f5" providerId="ADAL" clId="{F4BA3535-AF28-4C0E-93BB-6E66607F8DA8}" dt="2019-07-17T13:15:50.210" v="469" actId="1076"/>
          <ac:spMkLst>
            <pc:docMk/>
            <pc:sldMk cId="4281773176" sldId="257"/>
            <ac:spMk id="7" creationId="{BB8EA93E-5556-405F-8CD1-16D5098142A9}"/>
          </ac:spMkLst>
        </pc:spChg>
        <pc:spChg chg="del">
          <ac:chgData name="Charles Eardley" userId="28595180-f665-4842-a7bd-aaeaa45888f5" providerId="ADAL" clId="{F4BA3535-AF28-4C0E-93BB-6E66607F8DA8}" dt="2019-07-17T13:10:43.901" v="385" actId="478"/>
          <ac:spMkLst>
            <pc:docMk/>
            <pc:sldMk cId="4281773176" sldId="257"/>
            <ac:spMk id="8" creationId="{CAFCEE1F-6EDC-44FA-B2A5-5F90ED96E0F2}"/>
          </ac:spMkLst>
        </pc:spChg>
      </pc:sldChg>
      <pc:sldChg chg="del">
        <pc:chgData name="Charles Eardley" userId="28595180-f665-4842-a7bd-aaeaa45888f5" providerId="ADAL" clId="{F4BA3535-AF28-4C0E-93BB-6E66607F8DA8}" dt="2019-07-17T13:12:33.972" v="424" actId="2696"/>
        <pc:sldMkLst>
          <pc:docMk/>
          <pc:sldMk cId="369380929" sldId="258"/>
        </pc:sldMkLst>
      </pc:sldChg>
      <pc:sldChg chg="addSp delSp modSp">
        <pc:chgData name="Charles Eardley" userId="28595180-f665-4842-a7bd-aaeaa45888f5" providerId="ADAL" clId="{F4BA3535-AF28-4C0E-93BB-6E66607F8DA8}" dt="2019-07-17T13:22:15.033" v="616" actId="478"/>
        <pc:sldMkLst>
          <pc:docMk/>
          <pc:sldMk cId="438288338" sldId="258"/>
        </pc:sldMkLst>
        <pc:spChg chg="add del">
          <ac:chgData name="Charles Eardley" userId="28595180-f665-4842-a7bd-aaeaa45888f5" providerId="ADAL" clId="{F4BA3535-AF28-4C0E-93BB-6E66607F8DA8}" dt="2019-07-17T13:22:15.033" v="616" actId="478"/>
          <ac:spMkLst>
            <pc:docMk/>
            <pc:sldMk cId="438288338" sldId="258"/>
            <ac:spMk id="2" creationId="{00000000-0000-0000-0000-000000000000}"/>
          </ac:spMkLst>
        </pc:spChg>
        <pc:spChg chg="add mod">
          <ac:chgData name="Charles Eardley" userId="28595180-f665-4842-a7bd-aaeaa45888f5" providerId="ADAL" clId="{F4BA3535-AF28-4C0E-93BB-6E66607F8DA8}" dt="2019-07-17T13:20:45.889" v="529" actId="20577"/>
          <ac:spMkLst>
            <pc:docMk/>
            <pc:sldMk cId="438288338" sldId="258"/>
            <ac:spMk id="3" creationId="{C5C11C7C-DA78-42DE-B6AF-418671D63E50}"/>
          </ac:spMkLst>
        </pc:spChg>
        <pc:spChg chg="add mod">
          <ac:chgData name="Charles Eardley" userId="28595180-f665-4842-a7bd-aaeaa45888f5" providerId="ADAL" clId="{F4BA3535-AF28-4C0E-93BB-6E66607F8DA8}" dt="2019-07-17T13:22:13.964" v="615" actId="1076"/>
          <ac:spMkLst>
            <pc:docMk/>
            <pc:sldMk cId="438288338" sldId="258"/>
            <ac:spMk id="4" creationId="{552A042D-0F84-4E9A-BE61-FC1D27B6CD6E}"/>
          </ac:spMkLst>
        </pc:spChg>
        <pc:spChg chg="add mod">
          <ac:chgData name="Charles Eardley" userId="28595180-f665-4842-a7bd-aaeaa45888f5" providerId="ADAL" clId="{F4BA3535-AF28-4C0E-93BB-6E66607F8DA8}" dt="2019-07-17T13:22:13.964" v="615" actId="1076"/>
          <ac:spMkLst>
            <pc:docMk/>
            <pc:sldMk cId="438288338" sldId="258"/>
            <ac:spMk id="5" creationId="{5C6AF472-6A0A-452B-AE98-624C4EE26912}"/>
          </ac:spMkLst>
        </pc:spChg>
        <pc:spChg chg="add del mod">
          <ac:chgData name="Charles Eardley" userId="28595180-f665-4842-a7bd-aaeaa45888f5" providerId="ADAL" clId="{F4BA3535-AF28-4C0E-93BB-6E66607F8DA8}" dt="2019-07-17T13:22:07.697" v="614" actId="478"/>
          <ac:spMkLst>
            <pc:docMk/>
            <pc:sldMk cId="438288338" sldId="258"/>
            <ac:spMk id="6" creationId="{7A83814D-3057-499D-AC9E-B12AAFC1EECD}"/>
          </ac:spMkLst>
        </pc:spChg>
        <pc:spChg chg="del">
          <ac:chgData name="Charles Eardley" userId="28595180-f665-4842-a7bd-aaeaa45888f5" providerId="ADAL" clId="{F4BA3535-AF28-4C0E-93BB-6E66607F8DA8}" dt="2019-07-17T13:20:22.555" v="503" actId="478"/>
          <ac:spMkLst>
            <pc:docMk/>
            <pc:sldMk cId="438288338" sldId="258"/>
            <ac:spMk id="7" creationId="{00000000-0000-0000-0000-000000000000}"/>
          </ac:spMkLst>
        </pc:spChg>
        <pc:spChg chg="add del mod">
          <ac:chgData name="Charles Eardley" userId="28595180-f665-4842-a7bd-aaeaa45888f5" providerId="ADAL" clId="{F4BA3535-AF28-4C0E-93BB-6E66607F8DA8}" dt="2019-07-17T13:22:07.697" v="614" actId="478"/>
          <ac:spMkLst>
            <pc:docMk/>
            <pc:sldMk cId="438288338" sldId="258"/>
            <ac:spMk id="8" creationId="{0A32F5C6-513A-45B9-AE90-26397B32CB24}"/>
          </ac:spMkLst>
        </pc:spChg>
        <pc:spChg chg="add del mod">
          <ac:chgData name="Charles Eardley" userId="28595180-f665-4842-a7bd-aaeaa45888f5" providerId="ADAL" clId="{F4BA3535-AF28-4C0E-93BB-6E66607F8DA8}" dt="2019-07-17T13:21:20.538" v="537" actId="478"/>
          <ac:spMkLst>
            <pc:docMk/>
            <pc:sldMk cId="438288338" sldId="258"/>
            <ac:spMk id="9" creationId="{F8F5A1AE-C036-4322-92CE-228A83D11B69}"/>
          </ac:spMkLst>
        </pc:spChg>
        <pc:spChg chg="del">
          <ac:chgData name="Charles Eardley" userId="28595180-f665-4842-a7bd-aaeaa45888f5" providerId="ADAL" clId="{F4BA3535-AF28-4C0E-93BB-6E66607F8DA8}" dt="2019-07-17T13:20:22.555" v="503" actId="478"/>
          <ac:spMkLst>
            <pc:docMk/>
            <pc:sldMk cId="438288338" sldId="258"/>
            <ac:spMk id="11" creationId="{BA8157BB-35E8-4ACB-BF34-DD391C47E56C}"/>
          </ac:spMkLst>
        </pc:spChg>
        <pc:spChg chg="del">
          <ac:chgData name="Charles Eardley" userId="28595180-f665-4842-a7bd-aaeaa45888f5" providerId="ADAL" clId="{F4BA3535-AF28-4C0E-93BB-6E66607F8DA8}" dt="2019-07-17T13:20:22.555" v="503" actId="478"/>
          <ac:spMkLst>
            <pc:docMk/>
            <pc:sldMk cId="438288338" sldId="258"/>
            <ac:spMk id="12" creationId="{BA8157BB-35E8-4ACB-BF34-DD391C47E56C}"/>
          </ac:spMkLst>
        </pc:spChg>
        <pc:spChg chg="add del mod">
          <ac:chgData name="Charles Eardley" userId="28595180-f665-4842-a7bd-aaeaa45888f5" providerId="ADAL" clId="{F4BA3535-AF28-4C0E-93BB-6E66607F8DA8}" dt="2019-07-17T13:22:13.964" v="615" actId="1076"/>
          <ac:spMkLst>
            <pc:docMk/>
            <pc:sldMk cId="438288338" sldId="258"/>
            <ac:spMk id="13" creationId="{CE9E29EC-B5DE-410B-9248-9FEB5946E84C}"/>
          </ac:spMkLst>
        </pc:spChg>
        <pc:spChg chg="del mod">
          <ac:chgData name="Charles Eardley" userId="28595180-f665-4842-a7bd-aaeaa45888f5" providerId="ADAL" clId="{F4BA3535-AF28-4C0E-93BB-6E66607F8DA8}" dt="2019-07-17T13:20:35.836" v="506" actId="478"/>
          <ac:spMkLst>
            <pc:docMk/>
            <pc:sldMk cId="438288338" sldId="258"/>
            <ac:spMk id="17" creationId="{00000000-0000-0000-0000-000000000000}"/>
          </ac:spMkLst>
        </pc:spChg>
        <pc:spChg chg="del mod">
          <ac:chgData name="Charles Eardley" userId="28595180-f665-4842-a7bd-aaeaa45888f5" providerId="ADAL" clId="{F4BA3535-AF28-4C0E-93BB-6E66607F8DA8}" dt="2019-07-17T13:21:45.969" v="585" actId="478"/>
          <ac:spMkLst>
            <pc:docMk/>
            <pc:sldMk cId="438288338" sldId="258"/>
            <ac:spMk id="24" creationId="{00000000-0000-0000-0000-000000000000}"/>
          </ac:spMkLst>
        </pc:spChg>
        <pc:spChg chg="del">
          <ac:chgData name="Charles Eardley" userId="28595180-f665-4842-a7bd-aaeaa45888f5" providerId="ADAL" clId="{F4BA3535-AF28-4C0E-93BB-6E66607F8DA8}" dt="2019-07-17T13:22:07.697" v="614" actId="478"/>
          <ac:spMkLst>
            <pc:docMk/>
            <pc:sldMk cId="438288338" sldId="258"/>
            <ac:spMk id="25" creationId="{00000000-0000-0000-0000-000000000000}"/>
          </ac:spMkLst>
        </pc:spChg>
        <pc:spChg chg="del mod">
          <ac:chgData name="Charles Eardley" userId="28595180-f665-4842-a7bd-aaeaa45888f5" providerId="ADAL" clId="{F4BA3535-AF28-4C0E-93BB-6E66607F8DA8}" dt="2019-07-17T13:21:47.010" v="586" actId="478"/>
          <ac:spMkLst>
            <pc:docMk/>
            <pc:sldMk cId="438288338" sldId="258"/>
            <ac:spMk id="26" creationId="{0AC2C529-5E62-4DAC-9115-FC4DDDDA2804}"/>
          </ac:spMkLst>
        </pc:spChg>
      </pc:sldChg>
      <pc:sldChg chg="del">
        <pc:chgData name="Charles Eardley" userId="28595180-f665-4842-a7bd-aaeaa45888f5" providerId="ADAL" clId="{F4BA3535-AF28-4C0E-93BB-6E66607F8DA8}" dt="2019-07-17T13:12:33.983" v="425" actId="2696"/>
        <pc:sldMkLst>
          <pc:docMk/>
          <pc:sldMk cId="1669797616" sldId="259"/>
        </pc:sldMkLst>
      </pc:sldChg>
      <pc:sldChg chg="addSp modSp del">
        <pc:chgData name="Charles Eardley" userId="28595180-f665-4842-a7bd-aaeaa45888f5" providerId="ADAL" clId="{F4BA3535-AF28-4C0E-93BB-6E66607F8DA8}" dt="2019-07-17T13:23:36.783" v="626" actId="2696"/>
        <pc:sldMkLst>
          <pc:docMk/>
          <pc:sldMk cId="2238237901" sldId="260"/>
        </pc:sldMkLst>
        <pc:spChg chg="add mod">
          <ac:chgData name="Charles Eardley" userId="28595180-f665-4842-a7bd-aaeaa45888f5" providerId="ADAL" clId="{F4BA3535-AF28-4C0E-93BB-6E66607F8DA8}" dt="2019-07-17T13:23:27.713" v="625"/>
          <ac:spMkLst>
            <pc:docMk/>
            <pc:sldMk cId="2238237901" sldId="260"/>
            <ac:spMk id="3" creationId="{80C472FE-A5D4-49AB-8CF5-D1A799A363BE}"/>
          </ac:spMkLst>
        </pc:spChg>
        <pc:spChg chg="add mod">
          <ac:chgData name="Charles Eardley" userId="28595180-f665-4842-a7bd-aaeaa45888f5" providerId="ADAL" clId="{F4BA3535-AF28-4C0E-93BB-6E66607F8DA8}" dt="2019-07-17T13:23:27.713" v="625"/>
          <ac:spMkLst>
            <pc:docMk/>
            <pc:sldMk cId="2238237901" sldId="260"/>
            <ac:spMk id="4" creationId="{36F25876-0789-456C-85A8-3DE6ACBF0DEB}"/>
          </ac:spMkLst>
        </pc:spChg>
        <pc:spChg chg="add mod">
          <ac:chgData name="Charles Eardley" userId="28595180-f665-4842-a7bd-aaeaa45888f5" providerId="ADAL" clId="{F4BA3535-AF28-4C0E-93BB-6E66607F8DA8}" dt="2019-07-17T13:23:27.713" v="625"/>
          <ac:spMkLst>
            <pc:docMk/>
            <pc:sldMk cId="2238237901" sldId="260"/>
            <ac:spMk id="5" creationId="{B4F04D3E-5983-4632-BCF4-5F0857A1782C}"/>
          </ac:spMkLst>
        </pc:spChg>
        <pc:spChg chg="add mod">
          <ac:chgData name="Charles Eardley" userId="28595180-f665-4842-a7bd-aaeaa45888f5" providerId="ADAL" clId="{F4BA3535-AF28-4C0E-93BB-6E66607F8DA8}" dt="2019-07-17T13:23:27.713" v="625"/>
          <ac:spMkLst>
            <pc:docMk/>
            <pc:sldMk cId="2238237901" sldId="260"/>
            <ac:spMk id="6" creationId="{5459EE42-B718-458F-B26B-89DC7CB256E6}"/>
          </ac:spMkLst>
        </pc:spChg>
        <pc:spChg chg="add mod">
          <ac:chgData name="Charles Eardley" userId="28595180-f665-4842-a7bd-aaeaa45888f5" providerId="ADAL" clId="{F4BA3535-AF28-4C0E-93BB-6E66607F8DA8}" dt="2019-07-17T13:23:27.713" v="625"/>
          <ac:spMkLst>
            <pc:docMk/>
            <pc:sldMk cId="2238237901" sldId="260"/>
            <ac:spMk id="8" creationId="{1ADCB789-E476-4529-B1D3-204F8ED41EBD}"/>
          </ac:spMkLst>
        </pc:spChg>
        <pc:spChg chg="add mod">
          <ac:chgData name="Charles Eardley" userId="28595180-f665-4842-a7bd-aaeaa45888f5" providerId="ADAL" clId="{F4BA3535-AF28-4C0E-93BB-6E66607F8DA8}" dt="2019-07-17T13:23:27.713" v="625"/>
          <ac:spMkLst>
            <pc:docMk/>
            <pc:sldMk cId="2238237901" sldId="260"/>
            <ac:spMk id="9" creationId="{AA2F8BF9-0A6A-49EF-9736-0BC3E6F3AF85}"/>
          </ac:spMkLst>
        </pc:spChg>
        <pc:spChg chg="add mod">
          <ac:chgData name="Charles Eardley" userId="28595180-f665-4842-a7bd-aaeaa45888f5" providerId="ADAL" clId="{F4BA3535-AF28-4C0E-93BB-6E66607F8DA8}" dt="2019-07-17T13:23:27.713" v="625"/>
          <ac:spMkLst>
            <pc:docMk/>
            <pc:sldMk cId="2238237901" sldId="260"/>
            <ac:spMk id="13" creationId="{B10FBA22-C848-4199-B8CE-42A0175F6F10}"/>
          </ac:spMkLst>
        </pc:spChg>
      </pc:sldChg>
      <pc:sldChg chg="del">
        <pc:chgData name="Charles Eardley" userId="28595180-f665-4842-a7bd-aaeaa45888f5" providerId="ADAL" clId="{F4BA3535-AF28-4C0E-93BB-6E66607F8DA8}" dt="2019-07-17T13:12:34.009" v="426" actId="2696"/>
        <pc:sldMkLst>
          <pc:docMk/>
          <pc:sldMk cId="2853067508" sldId="260"/>
        </pc:sldMkLst>
      </pc:sldChg>
      <pc:sldChg chg="del">
        <pc:chgData name="Charles Eardley" userId="28595180-f665-4842-a7bd-aaeaa45888f5" providerId="ADAL" clId="{F4BA3535-AF28-4C0E-93BB-6E66607F8DA8}" dt="2019-07-17T13:12:34.020" v="427" actId="2696"/>
        <pc:sldMkLst>
          <pc:docMk/>
          <pc:sldMk cId="2008545943" sldId="261"/>
        </pc:sldMkLst>
      </pc:sldChg>
      <pc:sldChg chg="del">
        <pc:chgData name="Charles Eardley" userId="28595180-f665-4842-a7bd-aaeaa45888f5" providerId="ADAL" clId="{F4BA3535-AF28-4C0E-93BB-6E66607F8DA8}" dt="2019-07-17T13:12:34.042" v="428" actId="2696"/>
        <pc:sldMkLst>
          <pc:docMk/>
          <pc:sldMk cId="1086435221" sldId="262"/>
        </pc:sldMkLst>
      </pc:sldChg>
      <pc:sldChg chg="delSp modSp">
        <pc:chgData name="Charles Eardley" userId="28595180-f665-4842-a7bd-aaeaa45888f5" providerId="ADAL" clId="{F4BA3535-AF28-4C0E-93BB-6E66607F8DA8}" dt="2019-07-17T13:23:09.203" v="622" actId="404"/>
        <pc:sldMkLst>
          <pc:docMk/>
          <pc:sldMk cId="1963177143" sldId="262"/>
        </pc:sldMkLst>
        <pc:spChg chg="mod">
          <ac:chgData name="Charles Eardley" userId="28595180-f665-4842-a7bd-aaeaa45888f5" providerId="ADAL" clId="{F4BA3535-AF28-4C0E-93BB-6E66607F8DA8}" dt="2019-07-17T13:23:09.203" v="622" actId="404"/>
          <ac:spMkLst>
            <pc:docMk/>
            <pc:sldMk cId="1963177143" sldId="262"/>
            <ac:spMk id="2" creationId="{00000000-0000-0000-0000-000000000000}"/>
          </ac:spMkLst>
        </pc:spChg>
        <pc:spChg chg="mod">
          <ac:chgData name="Charles Eardley" userId="28595180-f665-4842-a7bd-aaeaa45888f5" providerId="ADAL" clId="{F4BA3535-AF28-4C0E-93BB-6E66607F8DA8}" dt="2019-07-17T13:22:32.758" v="617" actId="27636"/>
          <ac:spMkLst>
            <pc:docMk/>
            <pc:sldMk cId="1963177143" sldId="262"/>
            <ac:spMk id="3" creationId="{00000000-0000-0000-0000-000000000000}"/>
          </ac:spMkLst>
        </pc:spChg>
        <pc:spChg chg="del">
          <ac:chgData name="Charles Eardley" userId="28595180-f665-4842-a7bd-aaeaa45888f5" providerId="ADAL" clId="{F4BA3535-AF28-4C0E-93BB-6E66607F8DA8}" dt="2019-07-17T13:22:37.847" v="618" actId="478"/>
          <ac:spMkLst>
            <pc:docMk/>
            <pc:sldMk cId="1963177143" sldId="262"/>
            <ac:spMk id="5" creationId="{00000000-0000-0000-0000-000000000000}"/>
          </ac:spMkLst>
        </pc:spChg>
        <pc:spChg chg="del">
          <ac:chgData name="Charles Eardley" userId="28595180-f665-4842-a7bd-aaeaa45888f5" providerId="ADAL" clId="{F4BA3535-AF28-4C0E-93BB-6E66607F8DA8}" dt="2019-07-17T13:22:37.847" v="618" actId="478"/>
          <ac:spMkLst>
            <pc:docMk/>
            <pc:sldMk cId="1963177143" sldId="262"/>
            <ac:spMk id="6" creationId="{00000000-0000-0000-0000-000000000000}"/>
          </ac:spMkLst>
        </pc:spChg>
        <pc:spChg chg="del">
          <ac:chgData name="Charles Eardley" userId="28595180-f665-4842-a7bd-aaeaa45888f5" providerId="ADAL" clId="{F4BA3535-AF28-4C0E-93BB-6E66607F8DA8}" dt="2019-07-17T13:22:37.847" v="618" actId="478"/>
          <ac:spMkLst>
            <pc:docMk/>
            <pc:sldMk cId="1963177143" sldId="262"/>
            <ac:spMk id="7" creationId="{BA8157BB-35E8-4ACB-BF34-DD391C47E56C}"/>
          </ac:spMkLst>
        </pc:spChg>
      </pc:sldChg>
      <pc:sldChg chg="modSp">
        <pc:chgData name="Charles Eardley" userId="28595180-f665-4842-a7bd-aaeaa45888f5" providerId="ADAL" clId="{F4BA3535-AF28-4C0E-93BB-6E66607F8DA8}" dt="2019-07-17T09:53:11.257" v="27" actId="403"/>
        <pc:sldMkLst>
          <pc:docMk/>
          <pc:sldMk cId="2099165828" sldId="264"/>
        </pc:sldMkLst>
        <pc:spChg chg="mod">
          <ac:chgData name="Charles Eardley" userId="28595180-f665-4842-a7bd-aaeaa45888f5" providerId="ADAL" clId="{F4BA3535-AF28-4C0E-93BB-6E66607F8DA8}" dt="2019-07-17T09:53:11.257" v="27" actId="403"/>
          <ac:spMkLst>
            <pc:docMk/>
            <pc:sldMk cId="2099165828" sldId="264"/>
            <ac:spMk id="2" creationId="{E1292A94-9785-4F22-A269-BFB1858E271C}"/>
          </ac:spMkLst>
        </pc:spChg>
      </pc:sldChg>
      <pc:sldChg chg="addSp delSp modSp">
        <pc:chgData name="Charles Eardley" userId="28595180-f665-4842-a7bd-aaeaa45888f5" providerId="ADAL" clId="{F4BA3535-AF28-4C0E-93BB-6E66607F8DA8}" dt="2019-07-17T13:08:55.307" v="305" actId="1076"/>
        <pc:sldMkLst>
          <pc:docMk/>
          <pc:sldMk cId="3509992872" sldId="265"/>
        </pc:sldMkLst>
        <pc:spChg chg="add del mod">
          <ac:chgData name="Charles Eardley" userId="28595180-f665-4842-a7bd-aaeaa45888f5" providerId="ADAL" clId="{F4BA3535-AF28-4C0E-93BB-6E66607F8DA8}" dt="2019-07-17T13:08:43.923" v="304" actId="1076"/>
          <ac:spMkLst>
            <pc:docMk/>
            <pc:sldMk cId="3509992872" sldId="265"/>
            <ac:spMk id="4" creationId="{0E9A594F-26E2-49AB-B6DC-A95099FA3531}"/>
          </ac:spMkLst>
        </pc:spChg>
        <pc:spChg chg="del">
          <ac:chgData name="Charles Eardley" userId="28595180-f665-4842-a7bd-aaeaa45888f5" providerId="ADAL" clId="{F4BA3535-AF28-4C0E-93BB-6E66607F8DA8}" dt="2019-07-17T09:53:20.220" v="28" actId="478"/>
          <ac:spMkLst>
            <pc:docMk/>
            <pc:sldMk cId="3509992872" sldId="265"/>
            <ac:spMk id="5" creationId="{A58970AD-C4BD-4866-BABB-E3C9A16C07C8}"/>
          </ac:spMkLst>
        </pc:spChg>
        <pc:spChg chg="mod">
          <ac:chgData name="Charles Eardley" userId="28595180-f665-4842-a7bd-aaeaa45888f5" providerId="ADAL" clId="{F4BA3535-AF28-4C0E-93BB-6E66607F8DA8}" dt="2019-07-17T13:08:55.307" v="305" actId="1076"/>
          <ac:spMkLst>
            <pc:docMk/>
            <pc:sldMk cId="3509992872" sldId="265"/>
            <ac:spMk id="6" creationId="{C3B1002C-C0EF-4973-ABB0-6488F398B6CE}"/>
          </ac:spMkLst>
        </pc:spChg>
        <pc:spChg chg="add del mod">
          <ac:chgData name="Charles Eardley" userId="28595180-f665-4842-a7bd-aaeaa45888f5" providerId="ADAL" clId="{F4BA3535-AF28-4C0E-93BB-6E66607F8DA8}" dt="2019-07-17T09:54:31.223" v="37" actId="478"/>
          <ac:spMkLst>
            <pc:docMk/>
            <pc:sldMk cId="3509992872" sldId="265"/>
            <ac:spMk id="7" creationId="{566A7AB9-1835-484B-8EA7-289BA02A9AC0}"/>
          </ac:spMkLst>
        </pc:spChg>
        <pc:spChg chg="del mod">
          <ac:chgData name="Charles Eardley" userId="28595180-f665-4842-a7bd-aaeaa45888f5" providerId="ADAL" clId="{F4BA3535-AF28-4C0E-93BB-6E66607F8DA8}" dt="2019-07-17T13:03:15.378" v="124" actId="478"/>
          <ac:spMkLst>
            <pc:docMk/>
            <pc:sldMk cId="3509992872" sldId="265"/>
            <ac:spMk id="8" creationId="{509706DF-414D-4975-AE44-F9E24CD2B5D9}"/>
          </ac:spMkLst>
        </pc:spChg>
        <pc:spChg chg="del">
          <ac:chgData name="Charles Eardley" userId="28595180-f665-4842-a7bd-aaeaa45888f5" providerId="ADAL" clId="{F4BA3535-AF28-4C0E-93BB-6E66607F8DA8}" dt="2019-07-17T09:53:20.220" v="28" actId="478"/>
          <ac:spMkLst>
            <pc:docMk/>
            <pc:sldMk cId="3509992872" sldId="265"/>
            <ac:spMk id="9" creationId="{F1EE23CF-98E5-4FB4-9938-C4EB8C5DE376}"/>
          </ac:spMkLst>
        </pc:spChg>
        <pc:spChg chg="add del mod">
          <ac:chgData name="Charles Eardley" userId="28595180-f665-4842-a7bd-aaeaa45888f5" providerId="ADAL" clId="{F4BA3535-AF28-4C0E-93BB-6E66607F8DA8}" dt="2019-07-17T12:55:32.473" v="86" actId="478"/>
          <ac:spMkLst>
            <pc:docMk/>
            <pc:sldMk cId="3509992872" sldId="265"/>
            <ac:spMk id="12" creationId="{C7A919DC-4CC6-449B-B2A1-3F9734D0AACF}"/>
          </ac:spMkLst>
        </pc:spChg>
        <pc:spChg chg="add del mod">
          <ac:chgData name="Charles Eardley" userId="28595180-f665-4842-a7bd-aaeaa45888f5" providerId="ADAL" clId="{F4BA3535-AF28-4C0E-93BB-6E66607F8DA8}" dt="2019-07-17T13:03:07.198" v="120"/>
          <ac:spMkLst>
            <pc:docMk/>
            <pc:sldMk cId="3509992872" sldId="265"/>
            <ac:spMk id="14" creationId="{3A3AA5C6-6F82-4B55-9BB5-F5B8A8BDE304}"/>
          </ac:spMkLst>
        </pc:spChg>
        <pc:picChg chg="add del mod">
          <ac:chgData name="Charles Eardley" userId="28595180-f665-4842-a7bd-aaeaa45888f5" providerId="ADAL" clId="{F4BA3535-AF28-4C0E-93BB-6E66607F8DA8}" dt="2019-07-17T09:54:10.957" v="32"/>
          <ac:picMkLst>
            <pc:docMk/>
            <pc:sldMk cId="3509992872" sldId="265"/>
            <ac:picMk id="10" creationId="{1422A7DD-519E-4E4C-B752-5D3ABCD23A01}"/>
          </ac:picMkLst>
        </pc:picChg>
        <pc:picChg chg="add mod modCrop">
          <ac:chgData name="Charles Eardley" userId="28595180-f665-4842-a7bd-aaeaa45888f5" providerId="ADAL" clId="{F4BA3535-AF28-4C0E-93BB-6E66607F8DA8}" dt="2019-07-17T13:08:23.977" v="298" actId="1076"/>
          <ac:picMkLst>
            <pc:docMk/>
            <pc:sldMk cId="3509992872" sldId="265"/>
            <ac:picMk id="11" creationId="{9DDAC5B6-B20A-4E54-854E-5F30CC18840B}"/>
          </ac:picMkLst>
        </pc:picChg>
        <pc:picChg chg="add mod modCrop">
          <ac:chgData name="Charles Eardley" userId="28595180-f665-4842-a7bd-aaeaa45888f5" providerId="ADAL" clId="{F4BA3535-AF28-4C0E-93BB-6E66607F8DA8}" dt="2019-07-17T13:08:05.691" v="296" actId="1076"/>
          <ac:picMkLst>
            <pc:docMk/>
            <pc:sldMk cId="3509992872" sldId="265"/>
            <ac:picMk id="13" creationId="{C17A5BF1-2B55-405C-A2AA-4BB9DD88E349}"/>
          </ac:picMkLst>
        </pc:picChg>
      </pc:sldChg>
      <pc:sldChg chg="addSp delSp modSp">
        <pc:chgData name="Charles Eardley" userId="28595180-f665-4842-a7bd-aaeaa45888f5" providerId="ADAL" clId="{F4BA3535-AF28-4C0E-93BB-6E66607F8DA8}" dt="2019-07-17T13:25:52.770" v="657" actId="1076"/>
        <pc:sldMkLst>
          <pc:docMk/>
          <pc:sldMk cId="256441515" sldId="266"/>
        </pc:sldMkLst>
        <pc:spChg chg="mod">
          <ac:chgData name="Charles Eardley" userId="28595180-f665-4842-a7bd-aaeaa45888f5" providerId="ADAL" clId="{F4BA3535-AF28-4C0E-93BB-6E66607F8DA8}" dt="2019-07-17T13:25:52.770" v="657" actId="1076"/>
          <ac:spMkLst>
            <pc:docMk/>
            <pc:sldMk cId="256441515" sldId="266"/>
            <ac:spMk id="2" creationId="{00000000-0000-0000-0000-000000000000}"/>
          </ac:spMkLst>
        </pc:spChg>
        <pc:spChg chg="add del mod">
          <ac:chgData name="Charles Eardley" userId="28595180-f665-4842-a7bd-aaeaa45888f5" providerId="ADAL" clId="{F4BA3535-AF28-4C0E-93BB-6E66607F8DA8}" dt="2019-07-17T13:25:39.864" v="654" actId="478"/>
          <ac:spMkLst>
            <pc:docMk/>
            <pc:sldMk cId="256441515" sldId="266"/>
            <ac:spMk id="4" creationId="{73FCF265-B757-4BB6-AA7B-1CD011184656}"/>
          </ac:spMkLst>
        </pc:spChg>
        <pc:spChg chg="del">
          <ac:chgData name="Charles Eardley" userId="28595180-f665-4842-a7bd-aaeaa45888f5" providerId="ADAL" clId="{F4BA3535-AF28-4C0E-93BB-6E66607F8DA8}" dt="2019-07-17T13:25:38.699" v="653" actId="478"/>
          <ac:spMkLst>
            <pc:docMk/>
            <pc:sldMk cId="256441515" sldId="266"/>
            <ac:spMk id="5" creationId="{00000000-0000-0000-0000-000000000000}"/>
          </ac:spMkLst>
        </pc:spChg>
        <pc:spChg chg="del">
          <ac:chgData name="Charles Eardley" userId="28595180-f665-4842-a7bd-aaeaa45888f5" providerId="ADAL" clId="{F4BA3535-AF28-4C0E-93BB-6E66607F8DA8}" dt="2019-07-17T13:25:38.699" v="653" actId="478"/>
          <ac:spMkLst>
            <pc:docMk/>
            <pc:sldMk cId="256441515" sldId="266"/>
            <ac:spMk id="6" creationId="{00000000-0000-0000-0000-000000000000}"/>
          </ac:spMkLst>
        </pc:spChg>
        <pc:spChg chg="del">
          <ac:chgData name="Charles Eardley" userId="28595180-f665-4842-a7bd-aaeaa45888f5" providerId="ADAL" clId="{F4BA3535-AF28-4C0E-93BB-6E66607F8DA8}" dt="2019-07-17T13:25:38.699" v="653" actId="478"/>
          <ac:spMkLst>
            <pc:docMk/>
            <pc:sldMk cId="256441515" sldId="266"/>
            <ac:spMk id="7" creationId="{BA8157BB-35E8-4ACB-BF34-DD391C47E56C}"/>
          </ac:spMkLst>
        </pc:spChg>
      </pc:sldChg>
      <pc:sldChg chg="addSp delSp modSp">
        <pc:chgData name="Charles Eardley" userId="28595180-f665-4842-a7bd-aaeaa45888f5" providerId="ADAL" clId="{F4BA3535-AF28-4C0E-93BB-6E66607F8DA8}" dt="2019-07-17T13:26:04.296" v="661" actId="478"/>
        <pc:sldMkLst>
          <pc:docMk/>
          <pc:sldMk cId="1657281513" sldId="267"/>
        </pc:sldMkLst>
        <pc:spChg chg="mod">
          <ac:chgData name="Charles Eardley" userId="28595180-f665-4842-a7bd-aaeaa45888f5" providerId="ADAL" clId="{F4BA3535-AF28-4C0E-93BB-6E66607F8DA8}" dt="2019-07-17T13:25:59.496" v="659" actId="1076"/>
          <ac:spMkLst>
            <pc:docMk/>
            <pc:sldMk cId="1657281513" sldId="267"/>
            <ac:spMk id="2" creationId="{00000000-0000-0000-0000-000000000000}"/>
          </ac:spMkLst>
        </pc:spChg>
        <pc:spChg chg="add del mod">
          <ac:chgData name="Charles Eardley" userId="28595180-f665-4842-a7bd-aaeaa45888f5" providerId="ADAL" clId="{F4BA3535-AF28-4C0E-93BB-6E66607F8DA8}" dt="2019-07-17T13:26:02.946" v="660" actId="478"/>
          <ac:spMkLst>
            <pc:docMk/>
            <pc:sldMk cId="1657281513" sldId="267"/>
            <ac:spMk id="4" creationId="{5E9CB702-8141-4D68-81BE-9DEEE397E4FF}"/>
          </ac:spMkLst>
        </pc:spChg>
        <pc:spChg chg="del">
          <ac:chgData name="Charles Eardley" userId="28595180-f665-4842-a7bd-aaeaa45888f5" providerId="ADAL" clId="{F4BA3535-AF28-4C0E-93BB-6E66607F8DA8}" dt="2019-07-17T13:26:04.296" v="661" actId="478"/>
          <ac:spMkLst>
            <pc:docMk/>
            <pc:sldMk cId="1657281513" sldId="267"/>
            <ac:spMk id="5" creationId="{00000000-0000-0000-0000-000000000000}"/>
          </ac:spMkLst>
        </pc:spChg>
        <pc:spChg chg="del">
          <ac:chgData name="Charles Eardley" userId="28595180-f665-4842-a7bd-aaeaa45888f5" providerId="ADAL" clId="{F4BA3535-AF28-4C0E-93BB-6E66607F8DA8}" dt="2019-07-17T13:26:04.296" v="661" actId="478"/>
          <ac:spMkLst>
            <pc:docMk/>
            <pc:sldMk cId="1657281513" sldId="267"/>
            <ac:spMk id="6" creationId="{00000000-0000-0000-0000-000000000000}"/>
          </ac:spMkLst>
        </pc:spChg>
        <pc:spChg chg="del">
          <ac:chgData name="Charles Eardley" userId="28595180-f665-4842-a7bd-aaeaa45888f5" providerId="ADAL" clId="{F4BA3535-AF28-4C0E-93BB-6E66607F8DA8}" dt="2019-07-17T13:26:04.296" v="661" actId="478"/>
          <ac:spMkLst>
            <pc:docMk/>
            <pc:sldMk cId="1657281513" sldId="267"/>
            <ac:spMk id="7" creationId="{BA8157BB-35E8-4ACB-BF34-DD391C47E56C}"/>
          </ac:spMkLst>
        </pc:spChg>
      </pc:sldChg>
      <pc:sldChg chg="addSp delSp modSp">
        <pc:chgData name="Charles Eardley" userId="28595180-f665-4842-a7bd-aaeaa45888f5" providerId="ADAL" clId="{F4BA3535-AF28-4C0E-93BB-6E66607F8DA8}" dt="2019-07-17T13:28:05.745" v="688" actId="478"/>
        <pc:sldMkLst>
          <pc:docMk/>
          <pc:sldMk cId="44177393" sldId="269"/>
        </pc:sldMkLst>
        <pc:spChg chg="mod">
          <ac:chgData name="Charles Eardley" userId="28595180-f665-4842-a7bd-aaeaa45888f5" providerId="ADAL" clId="{F4BA3535-AF28-4C0E-93BB-6E66607F8DA8}" dt="2019-07-17T13:27:50.913" v="685" actId="20577"/>
          <ac:spMkLst>
            <pc:docMk/>
            <pc:sldMk cId="44177393" sldId="269"/>
            <ac:spMk id="2" creationId="{00000000-0000-0000-0000-000000000000}"/>
          </ac:spMkLst>
        </pc:spChg>
        <pc:spChg chg="mod">
          <ac:chgData name="Charles Eardley" userId="28595180-f665-4842-a7bd-aaeaa45888f5" providerId="ADAL" clId="{F4BA3535-AF28-4C0E-93BB-6E66607F8DA8}" dt="2019-07-17T13:28:01.370" v="687" actId="1076"/>
          <ac:spMkLst>
            <pc:docMk/>
            <pc:sldMk cId="44177393" sldId="269"/>
            <ac:spMk id="3" creationId="{00000000-0000-0000-0000-000000000000}"/>
          </ac:spMkLst>
        </pc:spChg>
        <pc:spChg chg="add del mod">
          <ac:chgData name="Charles Eardley" userId="28595180-f665-4842-a7bd-aaeaa45888f5" providerId="ADAL" clId="{F4BA3535-AF28-4C0E-93BB-6E66607F8DA8}" dt="2019-07-17T13:27:54.081" v="686" actId="478"/>
          <ac:spMkLst>
            <pc:docMk/>
            <pc:sldMk cId="44177393" sldId="269"/>
            <ac:spMk id="5" creationId="{D04C861B-88E0-49EF-A7CE-FE5C5EECFE1D}"/>
          </ac:spMkLst>
        </pc:spChg>
        <pc:spChg chg="del">
          <ac:chgData name="Charles Eardley" userId="28595180-f665-4842-a7bd-aaeaa45888f5" providerId="ADAL" clId="{F4BA3535-AF28-4C0E-93BB-6E66607F8DA8}" dt="2019-07-17T13:28:05.745" v="688" actId="478"/>
          <ac:spMkLst>
            <pc:docMk/>
            <pc:sldMk cId="44177393" sldId="269"/>
            <ac:spMk id="6" creationId="{00000000-0000-0000-0000-000000000000}"/>
          </ac:spMkLst>
        </pc:spChg>
        <pc:spChg chg="mod">
          <ac:chgData name="Charles Eardley" userId="28595180-f665-4842-a7bd-aaeaa45888f5" providerId="ADAL" clId="{F4BA3535-AF28-4C0E-93BB-6E66607F8DA8}" dt="2019-07-17T13:28:01.370" v="687" actId="1076"/>
          <ac:spMkLst>
            <pc:docMk/>
            <pc:sldMk cId="44177393" sldId="269"/>
            <ac:spMk id="8" creationId="{00000000-0000-0000-0000-000000000000}"/>
          </ac:spMkLst>
        </pc:spChg>
        <pc:spChg chg="del">
          <ac:chgData name="Charles Eardley" userId="28595180-f665-4842-a7bd-aaeaa45888f5" providerId="ADAL" clId="{F4BA3535-AF28-4C0E-93BB-6E66607F8DA8}" dt="2019-07-17T13:28:05.745" v="688" actId="478"/>
          <ac:spMkLst>
            <pc:docMk/>
            <pc:sldMk cId="44177393" sldId="269"/>
            <ac:spMk id="10" creationId="{BA8157BB-35E8-4ACB-BF34-DD391C47E56C}"/>
          </ac:spMkLst>
        </pc:spChg>
        <pc:spChg chg="del">
          <ac:chgData name="Charles Eardley" userId="28595180-f665-4842-a7bd-aaeaa45888f5" providerId="ADAL" clId="{F4BA3535-AF28-4C0E-93BB-6E66607F8DA8}" dt="2019-07-17T13:28:05.745" v="688" actId="478"/>
          <ac:spMkLst>
            <pc:docMk/>
            <pc:sldMk cId="44177393" sldId="269"/>
            <ac:spMk id="11" creationId="{00000000-0000-0000-0000-000000000000}"/>
          </ac:spMkLst>
        </pc:spChg>
        <pc:picChg chg="mod">
          <ac:chgData name="Charles Eardley" userId="28595180-f665-4842-a7bd-aaeaa45888f5" providerId="ADAL" clId="{F4BA3535-AF28-4C0E-93BB-6E66607F8DA8}" dt="2019-07-17T13:28:01.370" v="687" actId="1076"/>
          <ac:picMkLst>
            <pc:docMk/>
            <pc:sldMk cId="44177393" sldId="269"/>
            <ac:picMk id="4" creationId="{00000000-0000-0000-0000-000000000000}"/>
          </ac:picMkLst>
        </pc:picChg>
      </pc:sldChg>
      <pc:sldChg chg="delSp modSp">
        <pc:chgData name="Charles Eardley" userId="28595180-f665-4842-a7bd-aaeaa45888f5" providerId="ADAL" clId="{F4BA3535-AF28-4C0E-93BB-6E66607F8DA8}" dt="2019-07-17T13:27:26.473" v="675" actId="478"/>
        <pc:sldMkLst>
          <pc:docMk/>
          <pc:sldMk cId="2725900381" sldId="270"/>
        </pc:sldMkLst>
        <pc:spChg chg="mod">
          <ac:chgData name="Charles Eardley" userId="28595180-f665-4842-a7bd-aaeaa45888f5" providerId="ADAL" clId="{F4BA3535-AF28-4C0E-93BB-6E66607F8DA8}" dt="2019-07-17T13:26:13.905" v="664" actId="20577"/>
          <ac:spMkLst>
            <pc:docMk/>
            <pc:sldMk cId="2725900381" sldId="270"/>
            <ac:spMk id="2" creationId="{00000000-0000-0000-0000-000000000000}"/>
          </ac:spMkLst>
        </pc:spChg>
        <pc:spChg chg="del">
          <ac:chgData name="Charles Eardley" userId="28595180-f665-4842-a7bd-aaeaa45888f5" providerId="ADAL" clId="{F4BA3535-AF28-4C0E-93BB-6E66607F8DA8}" dt="2019-07-17T13:27:26.473" v="675" actId="478"/>
          <ac:spMkLst>
            <pc:docMk/>
            <pc:sldMk cId="2725900381" sldId="270"/>
            <ac:spMk id="4" creationId="{00000000-0000-0000-0000-000000000000}"/>
          </ac:spMkLst>
        </pc:spChg>
        <pc:spChg chg="del">
          <ac:chgData name="Charles Eardley" userId="28595180-f665-4842-a7bd-aaeaa45888f5" providerId="ADAL" clId="{F4BA3535-AF28-4C0E-93BB-6E66607F8DA8}" dt="2019-07-17T13:27:26.473" v="675" actId="478"/>
          <ac:spMkLst>
            <pc:docMk/>
            <pc:sldMk cId="2725900381" sldId="270"/>
            <ac:spMk id="11" creationId="{BA8157BB-35E8-4ACB-BF34-DD391C47E56C}"/>
          </ac:spMkLst>
        </pc:spChg>
        <pc:spChg chg="del">
          <ac:chgData name="Charles Eardley" userId="28595180-f665-4842-a7bd-aaeaa45888f5" providerId="ADAL" clId="{F4BA3535-AF28-4C0E-93BB-6E66607F8DA8}" dt="2019-07-17T13:27:26.473" v="675" actId="478"/>
          <ac:spMkLst>
            <pc:docMk/>
            <pc:sldMk cId="2725900381" sldId="270"/>
            <ac:spMk id="12" creationId="{00000000-0000-0000-0000-000000000000}"/>
          </ac:spMkLst>
        </pc:spChg>
        <pc:picChg chg="mod">
          <ac:chgData name="Charles Eardley" userId="28595180-f665-4842-a7bd-aaeaa45888f5" providerId="ADAL" clId="{F4BA3535-AF28-4C0E-93BB-6E66607F8DA8}" dt="2019-07-17T13:26:57.634" v="669" actId="1076"/>
          <ac:picMkLst>
            <pc:docMk/>
            <pc:sldMk cId="2725900381" sldId="270"/>
            <ac:picMk id="5" creationId="{00000000-0000-0000-0000-000000000000}"/>
          </ac:picMkLst>
        </pc:picChg>
        <pc:picChg chg="mod ord">
          <ac:chgData name="Charles Eardley" userId="28595180-f665-4842-a7bd-aaeaa45888f5" providerId="ADAL" clId="{F4BA3535-AF28-4C0E-93BB-6E66607F8DA8}" dt="2019-07-17T13:27:04.248" v="670" actId="1076"/>
          <ac:picMkLst>
            <pc:docMk/>
            <pc:sldMk cId="2725900381" sldId="270"/>
            <ac:picMk id="6" creationId="{00000000-0000-0000-0000-000000000000}"/>
          </ac:picMkLst>
        </pc:picChg>
        <pc:cxnChg chg="mod">
          <ac:chgData name="Charles Eardley" userId="28595180-f665-4842-a7bd-aaeaa45888f5" providerId="ADAL" clId="{F4BA3535-AF28-4C0E-93BB-6E66607F8DA8}" dt="2019-07-17T13:27:22.778" v="674" actId="14100"/>
          <ac:cxnSpMkLst>
            <pc:docMk/>
            <pc:sldMk cId="2725900381" sldId="270"/>
            <ac:cxnSpMk id="8" creationId="{00000000-0000-0000-0000-000000000000}"/>
          </ac:cxnSpMkLst>
        </pc:cxnChg>
      </pc:sldChg>
      <pc:sldChg chg="addSp modSp">
        <pc:chgData name="Charles Eardley" userId="28595180-f665-4842-a7bd-aaeaa45888f5" providerId="ADAL" clId="{F4BA3535-AF28-4C0E-93BB-6E66607F8DA8}" dt="2019-07-17T13:30:03.425" v="716" actId="1076"/>
        <pc:sldMkLst>
          <pc:docMk/>
          <pc:sldMk cId="2244518619" sldId="271"/>
        </pc:sldMkLst>
        <pc:spChg chg="mod">
          <ac:chgData name="Charles Eardley" userId="28595180-f665-4842-a7bd-aaeaa45888f5" providerId="ADAL" clId="{F4BA3535-AF28-4C0E-93BB-6E66607F8DA8}" dt="2019-07-17T13:29:12.104" v="705" actId="1035"/>
          <ac:spMkLst>
            <pc:docMk/>
            <pc:sldMk cId="2244518619" sldId="271"/>
            <ac:spMk id="2" creationId="{00000000-0000-0000-0000-000000000000}"/>
          </ac:spMkLst>
        </pc:spChg>
        <pc:spChg chg="mod">
          <ac:chgData name="Charles Eardley" userId="28595180-f665-4842-a7bd-aaeaa45888f5" providerId="ADAL" clId="{F4BA3535-AF28-4C0E-93BB-6E66607F8DA8}" dt="2019-07-17T13:29:48.129" v="714" actId="1076"/>
          <ac:spMkLst>
            <pc:docMk/>
            <pc:sldMk cId="2244518619" sldId="271"/>
            <ac:spMk id="9" creationId="{00000000-0000-0000-0000-000000000000}"/>
          </ac:spMkLst>
        </pc:spChg>
        <pc:spChg chg="mod">
          <ac:chgData name="Charles Eardley" userId="28595180-f665-4842-a7bd-aaeaa45888f5" providerId="ADAL" clId="{F4BA3535-AF28-4C0E-93BB-6E66607F8DA8}" dt="2019-07-17T13:29:48.129" v="714" actId="1076"/>
          <ac:spMkLst>
            <pc:docMk/>
            <pc:sldMk cId="2244518619" sldId="271"/>
            <ac:spMk id="10" creationId="{00000000-0000-0000-0000-000000000000}"/>
          </ac:spMkLst>
        </pc:spChg>
        <pc:picChg chg="mod">
          <ac:chgData name="Charles Eardley" userId="28595180-f665-4842-a7bd-aaeaa45888f5" providerId="ADAL" clId="{F4BA3535-AF28-4C0E-93BB-6E66607F8DA8}" dt="2019-07-17T13:30:03.425" v="716" actId="1076"/>
          <ac:picMkLst>
            <pc:docMk/>
            <pc:sldMk cId="2244518619" sldId="271"/>
            <ac:picMk id="5" creationId="{00000000-0000-0000-0000-000000000000}"/>
          </ac:picMkLst>
        </pc:picChg>
        <pc:picChg chg="mod">
          <ac:chgData name="Charles Eardley" userId="28595180-f665-4842-a7bd-aaeaa45888f5" providerId="ADAL" clId="{F4BA3535-AF28-4C0E-93BB-6E66607F8DA8}" dt="2019-07-17T13:29:48.129" v="714" actId="1076"/>
          <ac:picMkLst>
            <pc:docMk/>
            <pc:sldMk cId="2244518619" sldId="271"/>
            <ac:picMk id="6" creationId="{00000000-0000-0000-0000-000000000000}"/>
          </ac:picMkLst>
        </pc:picChg>
        <pc:picChg chg="mod">
          <ac:chgData name="Charles Eardley" userId="28595180-f665-4842-a7bd-aaeaa45888f5" providerId="ADAL" clId="{F4BA3535-AF28-4C0E-93BB-6E66607F8DA8}" dt="2019-07-17T13:29:58.399" v="715" actId="1076"/>
          <ac:picMkLst>
            <pc:docMk/>
            <pc:sldMk cId="2244518619" sldId="271"/>
            <ac:picMk id="7" creationId="{00000000-0000-0000-0000-000000000000}"/>
          </ac:picMkLst>
        </pc:picChg>
        <pc:picChg chg="mod">
          <ac:chgData name="Charles Eardley" userId="28595180-f665-4842-a7bd-aaeaa45888f5" providerId="ADAL" clId="{F4BA3535-AF28-4C0E-93BB-6E66607F8DA8}" dt="2019-07-17T13:29:35.186" v="710" actId="1076"/>
          <ac:picMkLst>
            <pc:docMk/>
            <pc:sldMk cId="2244518619" sldId="271"/>
            <ac:picMk id="8" creationId="{00000000-0000-0000-0000-000000000000}"/>
          </ac:picMkLst>
        </pc:picChg>
        <pc:picChg chg="add mod">
          <ac:chgData name="Charles Eardley" userId="28595180-f665-4842-a7bd-aaeaa45888f5" providerId="ADAL" clId="{F4BA3535-AF28-4C0E-93BB-6E66607F8DA8}" dt="2019-07-17T13:29:40.177" v="713" actId="571"/>
          <ac:picMkLst>
            <pc:docMk/>
            <pc:sldMk cId="2244518619" sldId="271"/>
            <ac:picMk id="11" creationId="{B0B0C751-0D5B-4280-B0A5-D5172950CD0E}"/>
          </ac:picMkLst>
        </pc:picChg>
      </pc:sldChg>
      <pc:sldChg chg="addSp delSp modSp">
        <pc:chgData name="Charles Eardley" userId="28595180-f665-4842-a7bd-aaeaa45888f5" providerId="ADAL" clId="{F4BA3535-AF28-4C0E-93BB-6E66607F8DA8}" dt="2019-07-17T13:28:26.656" v="694" actId="1076"/>
        <pc:sldMkLst>
          <pc:docMk/>
          <pc:sldMk cId="728373468" sldId="272"/>
        </pc:sldMkLst>
        <pc:spChg chg="mod">
          <ac:chgData name="Charles Eardley" userId="28595180-f665-4842-a7bd-aaeaa45888f5" providerId="ADAL" clId="{F4BA3535-AF28-4C0E-93BB-6E66607F8DA8}" dt="2019-07-17T13:28:26.656" v="694" actId="1076"/>
          <ac:spMkLst>
            <pc:docMk/>
            <pc:sldMk cId="728373468" sldId="272"/>
            <ac:spMk id="2" creationId="{00000000-0000-0000-0000-000000000000}"/>
          </ac:spMkLst>
        </pc:spChg>
        <pc:spChg chg="add del mod">
          <ac:chgData name="Charles Eardley" userId="28595180-f665-4842-a7bd-aaeaa45888f5" providerId="ADAL" clId="{F4BA3535-AF28-4C0E-93BB-6E66607F8DA8}" dt="2019-07-17T13:28:09.505" v="689" actId="478"/>
          <ac:spMkLst>
            <pc:docMk/>
            <pc:sldMk cId="728373468" sldId="272"/>
            <ac:spMk id="5" creationId="{A917674C-7042-4714-B007-2275604A7D34}"/>
          </ac:spMkLst>
        </pc:spChg>
        <pc:spChg chg="del">
          <ac:chgData name="Charles Eardley" userId="28595180-f665-4842-a7bd-aaeaa45888f5" providerId="ADAL" clId="{F4BA3535-AF28-4C0E-93BB-6E66607F8DA8}" dt="2019-07-17T13:28:12.824" v="690" actId="478"/>
          <ac:spMkLst>
            <pc:docMk/>
            <pc:sldMk cId="728373468" sldId="272"/>
            <ac:spMk id="6" creationId="{00000000-0000-0000-0000-000000000000}"/>
          </ac:spMkLst>
        </pc:spChg>
        <pc:spChg chg="del">
          <ac:chgData name="Charles Eardley" userId="28595180-f665-4842-a7bd-aaeaa45888f5" providerId="ADAL" clId="{F4BA3535-AF28-4C0E-93BB-6E66607F8DA8}" dt="2019-07-17T13:28:14.593" v="691" actId="478"/>
          <ac:spMkLst>
            <pc:docMk/>
            <pc:sldMk cId="728373468" sldId="272"/>
            <ac:spMk id="10" creationId="{BA8157BB-35E8-4ACB-BF34-DD391C47E56C}"/>
          </ac:spMkLst>
        </pc:spChg>
        <pc:spChg chg="del">
          <ac:chgData name="Charles Eardley" userId="28595180-f665-4842-a7bd-aaeaa45888f5" providerId="ADAL" clId="{F4BA3535-AF28-4C0E-93BB-6E66607F8DA8}" dt="2019-07-17T13:28:12.824" v="690" actId="478"/>
          <ac:spMkLst>
            <pc:docMk/>
            <pc:sldMk cId="728373468" sldId="272"/>
            <ac:spMk id="11" creationId="{00000000-0000-0000-0000-000000000000}"/>
          </ac:spMkLst>
        </pc:spChg>
      </pc:sldChg>
      <pc:sldChg chg="addSp delSp modSp">
        <pc:chgData name="Charles Eardley" userId="28595180-f665-4842-a7bd-aaeaa45888f5" providerId="ADAL" clId="{F4BA3535-AF28-4C0E-93BB-6E66607F8DA8}" dt="2019-07-17T13:28:47.200" v="700" actId="478"/>
        <pc:sldMkLst>
          <pc:docMk/>
          <pc:sldMk cId="3363347523" sldId="273"/>
        </pc:sldMkLst>
        <pc:spChg chg="mod">
          <ac:chgData name="Charles Eardley" userId="28595180-f665-4842-a7bd-aaeaa45888f5" providerId="ADAL" clId="{F4BA3535-AF28-4C0E-93BB-6E66607F8DA8}" dt="2019-07-17T13:28:40.761" v="698" actId="1076"/>
          <ac:spMkLst>
            <pc:docMk/>
            <pc:sldMk cId="3363347523" sldId="273"/>
            <ac:spMk id="2" creationId="{00000000-0000-0000-0000-000000000000}"/>
          </ac:spMkLst>
        </pc:spChg>
        <pc:spChg chg="add del mod">
          <ac:chgData name="Charles Eardley" userId="28595180-f665-4842-a7bd-aaeaa45888f5" providerId="ADAL" clId="{F4BA3535-AF28-4C0E-93BB-6E66607F8DA8}" dt="2019-07-17T13:28:44.608" v="699" actId="478"/>
          <ac:spMkLst>
            <pc:docMk/>
            <pc:sldMk cId="3363347523" sldId="273"/>
            <ac:spMk id="5" creationId="{9969CD87-51FA-41C4-AB0A-0B2BE949C74F}"/>
          </ac:spMkLst>
        </pc:spChg>
        <pc:spChg chg="del">
          <ac:chgData name="Charles Eardley" userId="28595180-f665-4842-a7bd-aaeaa45888f5" providerId="ADAL" clId="{F4BA3535-AF28-4C0E-93BB-6E66607F8DA8}" dt="2019-07-17T13:28:47.200" v="700" actId="478"/>
          <ac:spMkLst>
            <pc:docMk/>
            <pc:sldMk cId="3363347523" sldId="273"/>
            <ac:spMk id="6" creationId="{00000000-0000-0000-0000-000000000000}"/>
          </ac:spMkLst>
        </pc:spChg>
        <pc:spChg chg="del">
          <ac:chgData name="Charles Eardley" userId="28595180-f665-4842-a7bd-aaeaa45888f5" providerId="ADAL" clId="{F4BA3535-AF28-4C0E-93BB-6E66607F8DA8}" dt="2019-07-17T13:28:47.200" v="700" actId="478"/>
          <ac:spMkLst>
            <pc:docMk/>
            <pc:sldMk cId="3363347523" sldId="273"/>
            <ac:spMk id="11" creationId="{BA8157BB-35E8-4ACB-BF34-DD391C47E56C}"/>
          </ac:spMkLst>
        </pc:spChg>
        <pc:spChg chg="del">
          <ac:chgData name="Charles Eardley" userId="28595180-f665-4842-a7bd-aaeaa45888f5" providerId="ADAL" clId="{F4BA3535-AF28-4C0E-93BB-6E66607F8DA8}" dt="2019-07-17T13:28:47.200" v="700" actId="478"/>
          <ac:spMkLst>
            <pc:docMk/>
            <pc:sldMk cId="3363347523" sldId="273"/>
            <ac:spMk id="12" creationId="{00000000-0000-0000-0000-000000000000}"/>
          </ac:spMkLst>
        </pc:spChg>
      </pc:sldChg>
      <pc:sldChg chg="delSp modSp">
        <pc:chgData name="Charles Eardley" userId="28595180-f665-4842-a7bd-aaeaa45888f5" providerId="ADAL" clId="{F4BA3535-AF28-4C0E-93BB-6E66607F8DA8}" dt="2019-07-17T13:18:14.993" v="492" actId="20577"/>
        <pc:sldMkLst>
          <pc:docMk/>
          <pc:sldMk cId="406456942" sldId="274"/>
        </pc:sldMkLst>
        <pc:spChg chg="mod">
          <ac:chgData name="Charles Eardley" userId="28595180-f665-4842-a7bd-aaeaa45888f5" providerId="ADAL" clId="{F4BA3535-AF28-4C0E-93BB-6E66607F8DA8}" dt="2019-07-17T13:17:41.457" v="481" actId="207"/>
          <ac:spMkLst>
            <pc:docMk/>
            <pc:sldMk cId="406456942" sldId="274"/>
            <ac:spMk id="2" creationId="{00000000-0000-0000-0000-000000000000}"/>
          </ac:spMkLst>
        </pc:spChg>
        <pc:spChg chg="del">
          <ac:chgData name="Charles Eardley" userId="28595180-f665-4842-a7bd-aaeaa45888f5" providerId="ADAL" clId="{F4BA3535-AF28-4C0E-93BB-6E66607F8DA8}" dt="2019-07-17T13:12:50.109" v="429" actId="478"/>
          <ac:spMkLst>
            <pc:docMk/>
            <pc:sldMk cId="406456942" sldId="274"/>
            <ac:spMk id="4" creationId="{00000000-0000-0000-0000-000000000000}"/>
          </ac:spMkLst>
        </pc:spChg>
        <pc:spChg chg="del">
          <ac:chgData name="Charles Eardley" userId="28595180-f665-4842-a7bd-aaeaa45888f5" providerId="ADAL" clId="{F4BA3535-AF28-4C0E-93BB-6E66607F8DA8}" dt="2019-07-17T13:12:54.842" v="430" actId="478"/>
          <ac:spMkLst>
            <pc:docMk/>
            <pc:sldMk cId="406456942" sldId="274"/>
            <ac:spMk id="5" creationId="{00000000-0000-0000-0000-000000000000}"/>
          </ac:spMkLst>
        </pc:spChg>
        <pc:spChg chg="mod">
          <ac:chgData name="Charles Eardley" userId="28595180-f665-4842-a7bd-aaeaa45888f5" providerId="ADAL" clId="{F4BA3535-AF28-4C0E-93BB-6E66607F8DA8}" dt="2019-07-17T13:18:14.993" v="492" actId="20577"/>
          <ac:spMkLst>
            <pc:docMk/>
            <pc:sldMk cId="406456942" sldId="274"/>
            <ac:spMk id="6" creationId="{00000000-0000-0000-0000-000000000000}"/>
          </ac:spMkLst>
        </pc:spChg>
      </pc:sldChg>
      <pc:sldChg chg="delSp modSp">
        <pc:chgData name="Charles Eardley" userId="28595180-f665-4842-a7bd-aaeaa45888f5" providerId="ADAL" clId="{F4BA3535-AF28-4C0E-93BB-6E66607F8DA8}" dt="2019-07-17T13:31:42.922" v="738" actId="478"/>
        <pc:sldMkLst>
          <pc:docMk/>
          <pc:sldMk cId="249075009" sldId="275"/>
        </pc:sldMkLst>
        <pc:spChg chg="mod">
          <ac:chgData name="Charles Eardley" userId="28595180-f665-4842-a7bd-aaeaa45888f5" providerId="ADAL" clId="{F4BA3535-AF28-4C0E-93BB-6E66607F8DA8}" dt="2019-07-17T13:31:38.855" v="737" actId="20577"/>
          <ac:spMkLst>
            <pc:docMk/>
            <pc:sldMk cId="249075009" sldId="275"/>
            <ac:spMk id="2" creationId="{00000000-0000-0000-0000-000000000000}"/>
          </ac:spMkLst>
        </pc:spChg>
        <pc:spChg chg="del">
          <ac:chgData name="Charles Eardley" userId="28595180-f665-4842-a7bd-aaeaa45888f5" providerId="ADAL" clId="{F4BA3535-AF28-4C0E-93BB-6E66607F8DA8}" dt="2019-07-17T13:31:42.922" v="738" actId="478"/>
          <ac:spMkLst>
            <pc:docMk/>
            <pc:sldMk cId="249075009" sldId="275"/>
            <ac:spMk id="4" creationId="{00000000-0000-0000-0000-000000000000}"/>
          </ac:spMkLst>
        </pc:spChg>
        <pc:spChg chg="del">
          <ac:chgData name="Charles Eardley" userId="28595180-f665-4842-a7bd-aaeaa45888f5" providerId="ADAL" clId="{F4BA3535-AF28-4C0E-93BB-6E66607F8DA8}" dt="2019-07-17T13:31:42.922" v="738" actId="478"/>
          <ac:spMkLst>
            <pc:docMk/>
            <pc:sldMk cId="249075009" sldId="275"/>
            <ac:spMk id="5" creationId="{BA8157BB-35E8-4ACB-BF34-DD391C47E56C}"/>
          </ac:spMkLst>
        </pc:spChg>
        <pc:spChg chg="del">
          <ac:chgData name="Charles Eardley" userId="28595180-f665-4842-a7bd-aaeaa45888f5" providerId="ADAL" clId="{F4BA3535-AF28-4C0E-93BB-6E66607F8DA8}" dt="2019-07-17T13:31:42.922" v="738" actId="478"/>
          <ac:spMkLst>
            <pc:docMk/>
            <pc:sldMk cId="249075009" sldId="275"/>
            <ac:spMk id="6" creationId="{00000000-0000-0000-0000-000000000000}"/>
          </ac:spMkLst>
        </pc:spChg>
      </pc:sldChg>
      <pc:sldChg chg="addSp delSp modSp">
        <pc:chgData name="Charles Eardley" userId="28595180-f665-4842-a7bd-aaeaa45888f5" providerId="ADAL" clId="{F4BA3535-AF28-4C0E-93BB-6E66607F8DA8}" dt="2019-07-17T13:31:13.600" v="731" actId="478"/>
        <pc:sldMkLst>
          <pc:docMk/>
          <pc:sldMk cId="1458272566" sldId="276"/>
        </pc:sldMkLst>
        <pc:spChg chg="mod">
          <ac:chgData name="Charles Eardley" userId="28595180-f665-4842-a7bd-aaeaa45888f5" providerId="ADAL" clId="{F4BA3535-AF28-4C0E-93BB-6E66607F8DA8}" dt="2019-07-17T13:31:01.089" v="728" actId="1076"/>
          <ac:spMkLst>
            <pc:docMk/>
            <pc:sldMk cId="1458272566" sldId="276"/>
            <ac:spMk id="2" creationId="{00000000-0000-0000-0000-000000000000}"/>
          </ac:spMkLst>
        </pc:spChg>
        <pc:spChg chg="add del mod">
          <ac:chgData name="Charles Eardley" userId="28595180-f665-4842-a7bd-aaeaa45888f5" providerId="ADAL" clId="{F4BA3535-AF28-4C0E-93BB-6E66607F8DA8}" dt="2019-07-17T13:31:03.800" v="729" actId="478"/>
          <ac:spMkLst>
            <pc:docMk/>
            <pc:sldMk cId="1458272566" sldId="276"/>
            <ac:spMk id="3" creationId="{5E13504E-A30A-42A2-BE75-901214F00009}"/>
          </ac:spMkLst>
        </pc:spChg>
        <pc:spChg chg="del">
          <ac:chgData name="Charles Eardley" userId="28595180-f665-4842-a7bd-aaeaa45888f5" providerId="ADAL" clId="{F4BA3535-AF28-4C0E-93BB-6E66607F8DA8}" dt="2019-07-17T13:31:13.600" v="731" actId="478"/>
          <ac:spMkLst>
            <pc:docMk/>
            <pc:sldMk cId="1458272566" sldId="276"/>
            <ac:spMk id="4" creationId="{00000000-0000-0000-0000-000000000000}"/>
          </ac:spMkLst>
        </pc:spChg>
        <pc:spChg chg="mod">
          <ac:chgData name="Charles Eardley" userId="28595180-f665-4842-a7bd-aaeaa45888f5" providerId="ADAL" clId="{F4BA3535-AF28-4C0E-93BB-6E66607F8DA8}" dt="2019-07-17T13:31:10.736" v="730" actId="1076"/>
          <ac:spMkLst>
            <pc:docMk/>
            <pc:sldMk cId="1458272566" sldId="276"/>
            <ac:spMk id="9" creationId="{00000000-0000-0000-0000-000000000000}"/>
          </ac:spMkLst>
        </pc:spChg>
        <pc:spChg chg="del">
          <ac:chgData name="Charles Eardley" userId="28595180-f665-4842-a7bd-aaeaa45888f5" providerId="ADAL" clId="{F4BA3535-AF28-4C0E-93BB-6E66607F8DA8}" dt="2019-07-17T13:31:13.600" v="731" actId="478"/>
          <ac:spMkLst>
            <pc:docMk/>
            <pc:sldMk cId="1458272566" sldId="276"/>
            <ac:spMk id="21" creationId="{BA8157BB-35E8-4ACB-BF34-DD391C47E56C}"/>
          </ac:spMkLst>
        </pc:spChg>
        <pc:spChg chg="del">
          <ac:chgData name="Charles Eardley" userId="28595180-f665-4842-a7bd-aaeaa45888f5" providerId="ADAL" clId="{F4BA3535-AF28-4C0E-93BB-6E66607F8DA8}" dt="2019-07-17T13:31:13.600" v="731" actId="478"/>
          <ac:spMkLst>
            <pc:docMk/>
            <pc:sldMk cId="1458272566" sldId="276"/>
            <ac:spMk id="25" creationId="{00000000-0000-0000-0000-000000000000}"/>
          </ac:spMkLst>
        </pc:spChg>
        <pc:picChg chg="mod">
          <ac:chgData name="Charles Eardley" userId="28595180-f665-4842-a7bd-aaeaa45888f5" providerId="ADAL" clId="{F4BA3535-AF28-4C0E-93BB-6E66607F8DA8}" dt="2019-07-17T13:31:10.736" v="730" actId="1076"/>
          <ac:picMkLst>
            <pc:docMk/>
            <pc:sldMk cId="1458272566" sldId="276"/>
            <ac:picMk id="5" creationId="{00000000-0000-0000-0000-000000000000}"/>
          </ac:picMkLst>
        </pc:picChg>
        <pc:cxnChg chg="mod">
          <ac:chgData name="Charles Eardley" userId="28595180-f665-4842-a7bd-aaeaa45888f5" providerId="ADAL" clId="{F4BA3535-AF28-4C0E-93BB-6E66607F8DA8}" dt="2019-07-17T13:31:10.736" v="730" actId="1076"/>
          <ac:cxnSpMkLst>
            <pc:docMk/>
            <pc:sldMk cId="1458272566" sldId="276"/>
            <ac:cxnSpMk id="26" creationId="{00000000-0000-0000-0000-000000000000}"/>
          </ac:cxnSpMkLst>
        </pc:cxnChg>
        <pc:cxnChg chg="mod">
          <ac:chgData name="Charles Eardley" userId="28595180-f665-4842-a7bd-aaeaa45888f5" providerId="ADAL" clId="{F4BA3535-AF28-4C0E-93BB-6E66607F8DA8}" dt="2019-07-17T13:31:10.736" v="730" actId="1076"/>
          <ac:cxnSpMkLst>
            <pc:docMk/>
            <pc:sldMk cId="1458272566" sldId="276"/>
            <ac:cxnSpMk id="28" creationId="{00000000-0000-0000-0000-000000000000}"/>
          </ac:cxnSpMkLst>
        </pc:cxnChg>
        <pc:cxnChg chg="mod">
          <ac:chgData name="Charles Eardley" userId="28595180-f665-4842-a7bd-aaeaa45888f5" providerId="ADAL" clId="{F4BA3535-AF28-4C0E-93BB-6E66607F8DA8}" dt="2019-07-17T13:31:10.736" v="730" actId="1076"/>
          <ac:cxnSpMkLst>
            <pc:docMk/>
            <pc:sldMk cId="1458272566" sldId="276"/>
            <ac:cxnSpMk id="30" creationId="{00000000-0000-0000-0000-000000000000}"/>
          </ac:cxnSpMkLst>
        </pc:cxnChg>
      </pc:sldChg>
      <pc:sldChg chg="del">
        <pc:chgData name="Charles Eardley" userId="28595180-f665-4842-a7bd-aaeaa45888f5" providerId="ADAL" clId="{F4BA3535-AF28-4C0E-93BB-6E66607F8DA8}" dt="2019-07-17T13:31:56.890" v="740" actId="2696"/>
        <pc:sldMkLst>
          <pc:docMk/>
          <pc:sldMk cId="2710783267" sldId="277"/>
        </pc:sldMkLst>
      </pc:sldChg>
      <pc:sldChg chg="delSp modSp">
        <pc:chgData name="Charles Eardley" userId="28595180-f665-4842-a7bd-aaeaa45888f5" providerId="ADAL" clId="{F4BA3535-AF28-4C0E-93BB-6E66607F8DA8}" dt="2019-07-17T13:31:31.028" v="735" actId="478"/>
        <pc:sldMkLst>
          <pc:docMk/>
          <pc:sldMk cId="1577445260" sldId="279"/>
        </pc:sldMkLst>
        <pc:spChg chg="mod">
          <ac:chgData name="Charles Eardley" userId="28595180-f665-4842-a7bd-aaeaa45888f5" providerId="ADAL" clId="{F4BA3535-AF28-4C0E-93BB-6E66607F8DA8}" dt="2019-07-17T13:31:24.168" v="734" actId="1076"/>
          <ac:spMkLst>
            <pc:docMk/>
            <pc:sldMk cId="1577445260" sldId="279"/>
            <ac:spMk id="2" creationId="{00000000-0000-0000-0000-000000000000}"/>
          </ac:spMkLst>
        </pc:spChg>
        <pc:spChg chg="del">
          <ac:chgData name="Charles Eardley" userId="28595180-f665-4842-a7bd-aaeaa45888f5" providerId="ADAL" clId="{F4BA3535-AF28-4C0E-93BB-6E66607F8DA8}" dt="2019-07-17T13:31:31.028" v="735" actId="478"/>
          <ac:spMkLst>
            <pc:docMk/>
            <pc:sldMk cId="1577445260" sldId="279"/>
            <ac:spMk id="4" creationId="{00000000-0000-0000-0000-000000000000}"/>
          </ac:spMkLst>
        </pc:spChg>
      </pc:sldChg>
      <pc:sldChg chg="delSp modSp">
        <pc:chgData name="Charles Eardley" userId="28595180-f665-4842-a7bd-aaeaa45888f5" providerId="ADAL" clId="{F4BA3535-AF28-4C0E-93BB-6E66607F8DA8}" dt="2019-07-17T13:14:42.546" v="434" actId="478"/>
        <pc:sldMkLst>
          <pc:docMk/>
          <pc:sldMk cId="1254298379" sldId="302"/>
        </pc:sldMkLst>
        <pc:spChg chg="del">
          <ac:chgData name="Charles Eardley" userId="28595180-f665-4842-a7bd-aaeaa45888f5" providerId="ADAL" clId="{F4BA3535-AF28-4C0E-93BB-6E66607F8DA8}" dt="2019-07-17T13:13:55.097" v="433" actId="478"/>
          <ac:spMkLst>
            <pc:docMk/>
            <pc:sldMk cId="1254298379" sldId="302"/>
            <ac:spMk id="4" creationId="{A359688E-BA3E-4C6C-BD25-3CEC16A2B79C}"/>
          </ac:spMkLst>
        </pc:spChg>
        <pc:spChg chg="del">
          <ac:chgData name="Charles Eardley" userId="28595180-f665-4842-a7bd-aaeaa45888f5" providerId="ADAL" clId="{F4BA3535-AF28-4C0E-93BB-6E66607F8DA8}" dt="2019-07-17T13:14:42.546" v="434" actId="478"/>
          <ac:spMkLst>
            <pc:docMk/>
            <pc:sldMk cId="1254298379" sldId="302"/>
            <ac:spMk id="5" creationId="{AD94E3CD-82A2-41D1-9783-1098815009F3}"/>
          </ac:spMkLst>
        </pc:spChg>
        <pc:picChg chg="mod">
          <ac:chgData name="Charles Eardley" userId="28595180-f665-4842-a7bd-aaeaa45888f5" providerId="ADAL" clId="{F4BA3535-AF28-4C0E-93BB-6E66607F8DA8}" dt="2019-07-17T13:13:15.194" v="432" actId="1076"/>
          <ac:picMkLst>
            <pc:docMk/>
            <pc:sldMk cId="1254298379" sldId="302"/>
            <ac:picMk id="6" creationId="{46952CF3-15C4-4BFD-84E1-D03D70984BC4}"/>
          </ac:picMkLst>
        </pc:picChg>
      </pc:sldChg>
      <pc:sldChg chg="modSp add del">
        <pc:chgData name="Charles Eardley" userId="28595180-f665-4842-a7bd-aaeaa45888f5" providerId="ADAL" clId="{F4BA3535-AF28-4C0E-93BB-6E66607F8DA8}" dt="2019-07-17T13:20:07.308" v="497" actId="2696"/>
        <pc:sldMkLst>
          <pc:docMk/>
          <pc:sldMk cId="2289154224" sldId="306"/>
        </pc:sldMkLst>
        <pc:spChg chg="mod">
          <ac:chgData name="Charles Eardley" userId="28595180-f665-4842-a7bd-aaeaa45888f5" providerId="ADAL" clId="{F4BA3535-AF28-4C0E-93BB-6E66607F8DA8}" dt="2019-07-17T13:19:45.315" v="496" actId="113"/>
          <ac:spMkLst>
            <pc:docMk/>
            <pc:sldMk cId="2289154224" sldId="306"/>
            <ac:spMk id="4" creationId="{F7A69514-C95B-4BCA-A4D0-3996326B7F97}"/>
          </ac:spMkLst>
        </pc:spChg>
      </pc:sldChg>
      <pc:sldChg chg="addSp delSp modSp">
        <pc:chgData name="Charles Eardley" userId="28595180-f665-4842-a7bd-aaeaa45888f5" providerId="ADAL" clId="{F4BA3535-AF28-4C0E-93BB-6E66607F8DA8}" dt="2019-07-17T13:24:34.060" v="634" actId="404"/>
        <pc:sldMkLst>
          <pc:docMk/>
          <pc:sldMk cId="3948497736" sldId="306"/>
        </pc:sldMkLst>
        <pc:spChg chg="mod">
          <ac:chgData name="Charles Eardley" userId="28595180-f665-4842-a7bd-aaeaa45888f5" providerId="ADAL" clId="{F4BA3535-AF28-4C0E-93BB-6E66607F8DA8}" dt="2019-07-17T13:24:34.060" v="634" actId="404"/>
          <ac:spMkLst>
            <pc:docMk/>
            <pc:sldMk cId="3948497736" sldId="306"/>
            <ac:spMk id="2" creationId="{00000000-0000-0000-0000-000000000000}"/>
          </ac:spMkLst>
        </pc:spChg>
        <pc:spChg chg="add del mod">
          <ac:chgData name="Charles Eardley" userId="28595180-f665-4842-a7bd-aaeaa45888f5" providerId="ADAL" clId="{F4BA3535-AF28-4C0E-93BB-6E66607F8DA8}" dt="2019-07-17T13:23:16.425" v="623" actId="478"/>
          <ac:spMkLst>
            <pc:docMk/>
            <pc:sldMk cId="3948497736" sldId="306"/>
            <ac:spMk id="3" creationId="{5B0D73A8-A265-4716-8200-31AC7D992F44}"/>
          </ac:spMkLst>
        </pc:spChg>
        <pc:spChg chg="del">
          <ac:chgData name="Charles Eardley" userId="28595180-f665-4842-a7bd-aaeaa45888f5" providerId="ADAL" clId="{F4BA3535-AF28-4C0E-93BB-6E66607F8DA8}" dt="2019-07-17T13:23:18.805" v="624" actId="478"/>
          <ac:spMkLst>
            <pc:docMk/>
            <pc:sldMk cId="3948497736" sldId="306"/>
            <ac:spMk id="5" creationId="{00000000-0000-0000-0000-000000000000}"/>
          </ac:spMkLst>
        </pc:spChg>
        <pc:spChg chg="del">
          <ac:chgData name="Charles Eardley" userId="28595180-f665-4842-a7bd-aaeaa45888f5" providerId="ADAL" clId="{F4BA3535-AF28-4C0E-93BB-6E66607F8DA8}" dt="2019-07-17T13:23:18.805" v="624" actId="478"/>
          <ac:spMkLst>
            <pc:docMk/>
            <pc:sldMk cId="3948497736" sldId="306"/>
            <ac:spMk id="6" creationId="{00000000-0000-0000-0000-000000000000}"/>
          </ac:spMkLst>
        </pc:spChg>
        <pc:spChg chg="del">
          <ac:chgData name="Charles Eardley" userId="28595180-f665-4842-a7bd-aaeaa45888f5" providerId="ADAL" clId="{F4BA3535-AF28-4C0E-93BB-6E66607F8DA8}" dt="2019-07-17T13:23:18.805" v="624" actId="478"/>
          <ac:spMkLst>
            <pc:docMk/>
            <pc:sldMk cId="3948497736" sldId="306"/>
            <ac:spMk id="7" creationId="{BA8157BB-35E8-4ACB-BF34-DD391C47E56C}"/>
          </ac:spMkLst>
        </pc:spChg>
      </pc:sldChg>
      <pc:sldChg chg="delSp modSp">
        <pc:chgData name="Charles Eardley" userId="28595180-f665-4842-a7bd-aaeaa45888f5" providerId="ADAL" clId="{F4BA3535-AF28-4C0E-93BB-6E66607F8DA8}" dt="2019-07-17T13:24:37.845" v="635" actId="404"/>
        <pc:sldMkLst>
          <pc:docMk/>
          <pc:sldMk cId="891203447" sldId="307"/>
        </pc:sldMkLst>
        <pc:spChg chg="mod">
          <ac:chgData name="Charles Eardley" userId="28595180-f665-4842-a7bd-aaeaa45888f5" providerId="ADAL" clId="{F4BA3535-AF28-4C0E-93BB-6E66607F8DA8}" dt="2019-07-17T13:24:37.845" v="635" actId="404"/>
          <ac:spMkLst>
            <pc:docMk/>
            <pc:sldMk cId="891203447" sldId="307"/>
            <ac:spMk id="2" creationId="{00000000-0000-0000-0000-000000000000}"/>
          </ac:spMkLst>
        </pc:spChg>
        <pc:spChg chg="mod">
          <ac:chgData name="Charles Eardley" userId="28595180-f665-4842-a7bd-aaeaa45888f5" providerId="ADAL" clId="{F4BA3535-AF28-4C0E-93BB-6E66607F8DA8}" dt="2019-07-17T13:22:53.845" v="620" actId="27636"/>
          <ac:spMkLst>
            <pc:docMk/>
            <pc:sldMk cId="891203447" sldId="307"/>
            <ac:spMk id="3" creationId="{00000000-0000-0000-0000-000000000000}"/>
          </ac:spMkLst>
        </pc:spChg>
        <pc:spChg chg="del">
          <ac:chgData name="Charles Eardley" userId="28595180-f665-4842-a7bd-aaeaa45888f5" providerId="ADAL" clId="{F4BA3535-AF28-4C0E-93BB-6E66607F8DA8}" dt="2019-07-17T13:24:12.623" v="633" actId="478"/>
          <ac:spMkLst>
            <pc:docMk/>
            <pc:sldMk cId="891203447" sldId="307"/>
            <ac:spMk id="5" creationId="{00000000-0000-0000-0000-000000000000}"/>
          </ac:spMkLst>
        </pc:spChg>
        <pc:spChg chg="del">
          <ac:chgData name="Charles Eardley" userId="28595180-f665-4842-a7bd-aaeaa45888f5" providerId="ADAL" clId="{F4BA3535-AF28-4C0E-93BB-6E66607F8DA8}" dt="2019-07-17T13:24:12.623" v="633" actId="478"/>
          <ac:spMkLst>
            <pc:docMk/>
            <pc:sldMk cId="891203447" sldId="307"/>
            <ac:spMk id="6" creationId="{00000000-0000-0000-0000-000000000000}"/>
          </ac:spMkLst>
        </pc:spChg>
        <pc:spChg chg="del">
          <ac:chgData name="Charles Eardley" userId="28595180-f665-4842-a7bd-aaeaa45888f5" providerId="ADAL" clId="{F4BA3535-AF28-4C0E-93BB-6E66607F8DA8}" dt="2019-07-17T13:24:12.623" v="633" actId="478"/>
          <ac:spMkLst>
            <pc:docMk/>
            <pc:sldMk cId="891203447" sldId="307"/>
            <ac:spMk id="7" creationId="{BA8157BB-35E8-4ACB-BF34-DD391C47E56C}"/>
          </ac:spMkLst>
        </pc:spChg>
      </pc:sldChg>
      <pc:sldChg chg="addSp delSp modSp">
        <pc:chgData name="Charles Eardley" userId="28595180-f665-4842-a7bd-aaeaa45888f5" providerId="ADAL" clId="{F4BA3535-AF28-4C0E-93BB-6E66607F8DA8}" dt="2019-07-17T13:25:30.258" v="652" actId="1076"/>
        <pc:sldMkLst>
          <pc:docMk/>
          <pc:sldMk cId="3973292302" sldId="308"/>
        </pc:sldMkLst>
        <pc:spChg chg="mod">
          <ac:chgData name="Charles Eardley" userId="28595180-f665-4842-a7bd-aaeaa45888f5" providerId="ADAL" clId="{F4BA3535-AF28-4C0E-93BB-6E66607F8DA8}" dt="2019-07-17T13:24:50.691" v="641" actId="1076"/>
          <ac:spMkLst>
            <pc:docMk/>
            <pc:sldMk cId="3973292302" sldId="308"/>
            <ac:spMk id="2" creationId="{00000000-0000-0000-0000-000000000000}"/>
          </ac:spMkLst>
        </pc:spChg>
        <pc:spChg chg="add del mod">
          <ac:chgData name="Charles Eardley" userId="28595180-f665-4842-a7bd-aaeaa45888f5" providerId="ADAL" clId="{F4BA3535-AF28-4C0E-93BB-6E66607F8DA8}" dt="2019-07-17T13:24:54.965" v="642" actId="478"/>
          <ac:spMkLst>
            <pc:docMk/>
            <pc:sldMk cId="3973292302" sldId="308"/>
            <ac:spMk id="3" creationId="{86DA7C60-6FDE-47B0-9EB4-1926BC2D27A9}"/>
          </ac:spMkLst>
        </pc:spChg>
        <pc:spChg chg="del">
          <ac:chgData name="Charles Eardley" userId="28595180-f665-4842-a7bd-aaeaa45888f5" providerId="ADAL" clId="{F4BA3535-AF28-4C0E-93BB-6E66607F8DA8}" dt="2019-07-17T13:25:00.727" v="643" actId="478"/>
          <ac:spMkLst>
            <pc:docMk/>
            <pc:sldMk cId="3973292302" sldId="308"/>
            <ac:spMk id="4" creationId="{00000000-0000-0000-0000-000000000000}"/>
          </ac:spMkLst>
        </pc:spChg>
        <pc:spChg chg="del">
          <ac:chgData name="Charles Eardley" userId="28595180-f665-4842-a7bd-aaeaa45888f5" providerId="ADAL" clId="{F4BA3535-AF28-4C0E-93BB-6E66607F8DA8}" dt="2019-07-17T13:25:01.640" v="644" actId="478"/>
          <ac:spMkLst>
            <pc:docMk/>
            <pc:sldMk cId="3973292302" sldId="308"/>
            <ac:spMk id="6" creationId="{BA8157BB-35E8-4ACB-BF34-DD391C47E56C}"/>
          </ac:spMkLst>
        </pc:spChg>
        <pc:spChg chg="mod">
          <ac:chgData name="Charles Eardley" userId="28595180-f665-4842-a7bd-aaeaa45888f5" providerId="ADAL" clId="{F4BA3535-AF28-4C0E-93BB-6E66607F8DA8}" dt="2019-07-17T13:25:25.002" v="649" actId="1076"/>
          <ac:spMkLst>
            <pc:docMk/>
            <pc:sldMk cId="3973292302" sldId="308"/>
            <ac:spMk id="7" creationId="{00000000-0000-0000-0000-000000000000}"/>
          </ac:spMkLst>
        </pc:spChg>
        <pc:spChg chg="mod">
          <ac:chgData name="Charles Eardley" userId="28595180-f665-4842-a7bd-aaeaa45888f5" providerId="ADAL" clId="{F4BA3535-AF28-4C0E-93BB-6E66607F8DA8}" dt="2019-07-17T13:25:30.258" v="652" actId="1076"/>
          <ac:spMkLst>
            <pc:docMk/>
            <pc:sldMk cId="3973292302" sldId="308"/>
            <ac:spMk id="8" creationId="{00000000-0000-0000-0000-000000000000}"/>
          </ac:spMkLst>
        </pc:spChg>
        <pc:picChg chg="mod">
          <ac:chgData name="Charles Eardley" userId="28595180-f665-4842-a7bd-aaeaa45888f5" providerId="ADAL" clId="{F4BA3535-AF28-4C0E-93BB-6E66607F8DA8}" dt="2019-07-17T13:25:26.688" v="651" actId="1076"/>
          <ac:picMkLst>
            <pc:docMk/>
            <pc:sldMk cId="3973292302" sldId="308"/>
            <ac:picMk id="5" creationId="{00000000-0000-0000-0000-000000000000}"/>
          </ac:picMkLst>
        </pc:picChg>
      </pc:sldChg>
      <pc:sldChg chg="addSp delSp modSp">
        <pc:chgData name="Charles Eardley" userId="28595180-f665-4842-a7bd-aaeaa45888f5" providerId="ADAL" clId="{F4BA3535-AF28-4C0E-93BB-6E66607F8DA8}" dt="2019-07-17T13:30:45.937" v="725" actId="1076"/>
        <pc:sldMkLst>
          <pc:docMk/>
          <pc:sldMk cId="3031672365" sldId="309"/>
        </pc:sldMkLst>
        <pc:spChg chg="mod">
          <ac:chgData name="Charles Eardley" userId="28595180-f665-4842-a7bd-aaeaa45888f5" providerId="ADAL" clId="{F4BA3535-AF28-4C0E-93BB-6E66607F8DA8}" dt="2019-07-17T13:30:30.872" v="721" actId="1035"/>
          <ac:spMkLst>
            <pc:docMk/>
            <pc:sldMk cId="3031672365" sldId="309"/>
            <ac:spMk id="2" creationId="{00000000-0000-0000-0000-000000000000}"/>
          </ac:spMkLst>
        </pc:spChg>
        <pc:spChg chg="add del mod">
          <ac:chgData name="Charles Eardley" userId="28595180-f665-4842-a7bd-aaeaa45888f5" providerId="ADAL" clId="{F4BA3535-AF28-4C0E-93BB-6E66607F8DA8}" dt="2019-07-17T13:30:33.639" v="722" actId="478"/>
          <ac:spMkLst>
            <pc:docMk/>
            <pc:sldMk cId="3031672365" sldId="309"/>
            <ac:spMk id="3" creationId="{F7D46557-AC88-4696-8E80-065B9C16682E}"/>
          </ac:spMkLst>
        </pc:spChg>
        <pc:spChg chg="del">
          <ac:chgData name="Charles Eardley" userId="28595180-f665-4842-a7bd-aaeaa45888f5" providerId="ADAL" clId="{F4BA3535-AF28-4C0E-93BB-6E66607F8DA8}" dt="2019-07-17T13:30:16.170" v="717" actId="478"/>
          <ac:spMkLst>
            <pc:docMk/>
            <pc:sldMk cId="3031672365" sldId="309"/>
            <ac:spMk id="4" creationId="{00000000-0000-0000-0000-000000000000}"/>
          </ac:spMkLst>
        </pc:spChg>
        <pc:spChg chg="mod">
          <ac:chgData name="Charles Eardley" userId="28595180-f665-4842-a7bd-aaeaa45888f5" providerId="ADAL" clId="{F4BA3535-AF28-4C0E-93BB-6E66607F8DA8}" dt="2019-07-17T13:30:45.937" v="725" actId="1076"/>
          <ac:spMkLst>
            <pc:docMk/>
            <pc:sldMk cId="3031672365" sldId="309"/>
            <ac:spMk id="6" creationId="{00000000-0000-0000-0000-000000000000}"/>
          </ac:spMkLst>
        </pc:spChg>
        <pc:spChg chg="mod">
          <ac:chgData name="Charles Eardley" userId="28595180-f665-4842-a7bd-aaeaa45888f5" providerId="ADAL" clId="{F4BA3535-AF28-4C0E-93BB-6E66607F8DA8}" dt="2019-07-17T13:30:45.937" v="725" actId="1076"/>
          <ac:spMkLst>
            <pc:docMk/>
            <pc:sldMk cId="3031672365" sldId="309"/>
            <ac:spMk id="7" creationId="{00000000-0000-0000-0000-000000000000}"/>
          </ac:spMkLst>
        </pc:spChg>
        <pc:spChg chg="mod">
          <ac:chgData name="Charles Eardley" userId="28595180-f665-4842-a7bd-aaeaa45888f5" providerId="ADAL" clId="{F4BA3535-AF28-4C0E-93BB-6E66607F8DA8}" dt="2019-07-17T13:30:45.937" v="725" actId="1076"/>
          <ac:spMkLst>
            <pc:docMk/>
            <pc:sldMk cId="3031672365" sldId="309"/>
            <ac:spMk id="8" creationId="{00000000-0000-0000-0000-000000000000}"/>
          </ac:spMkLst>
        </pc:spChg>
        <pc:spChg chg="mod">
          <ac:chgData name="Charles Eardley" userId="28595180-f665-4842-a7bd-aaeaa45888f5" providerId="ADAL" clId="{F4BA3535-AF28-4C0E-93BB-6E66607F8DA8}" dt="2019-07-17T13:30:45.937" v="725" actId="1076"/>
          <ac:spMkLst>
            <pc:docMk/>
            <pc:sldMk cId="3031672365" sldId="309"/>
            <ac:spMk id="10" creationId="{00000000-0000-0000-0000-000000000000}"/>
          </ac:spMkLst>
        </pc:spChg>
        <pc:spChg chg="mod">
          <ac:chgData name="Charles Eardley" userId="28595180-f665-4842-a7bd-aaeaa45888f5" providerId="ADAL" clId="{F4BA3535-AF28-4C0E-93BB-6E66607F8DA8}" dt="2019-07-17T13:30:45.937" v="725" actId="1076"/>
          <ac:spMkLst>
            <pc:docMk/>
            <pc:sldMk cId="3031672365" sldId="309"/>
            <ac:spMk id="11" creationId="{00000000-0000-0000-0000-000000000000}"/>
          </ac:spMkLst>
        </pc:spChg>
        <pc:spChg chg="mod">
          <ac:chgData name="Charles Eardley" userId="28595180-f665-4842-a7bd-aaeaa45888f5" providerId="ADAL" clId="{F4BA3535-AF28-4C0E-93BB-6E66607F8DA8}" dt="2019-07-17T13:30:45.937" v="725" actId="1076"/>
          <ac:spMkLst>
            <pc:docMk/>
            <pc:sldMk cId="3031672365" sldId="309"/>
            <ac:spMk id="19" creationId="{00000000-0000-0000-0000-000000000000}"/>
          </ac:spMkLst>
        </pc:spChg>
        <pc:spChg chg="mod">
          <ac:chgData name="Charles Eardley" userId="28595180-f665-4842-a7bd-aaeaa45888f5" providerId="ADAL" clId="{F4BA3535-AF28-4C0E-93BB-6E66607F8DA8}" dt="2019-07-17T13:30:45.937" v="725" actId="1076"/>
          <ac:spMkLst>
            <pc:docMk/>
            <pc:sldMk cId="3031672365" sldId="309"/>
            <ac:spMk id="23" creationId="{00000000-0000-0000-0000-000000000000}"/>
          </ac:spMkLst>
        </pc:spChg>
        <pc:spChg chg="mod">
          <ac:chgData name="Charles Eardley" userId="28595180-f665-4842-a7bd-aaeaa45888f5" providerId="ADAL" clId="{F4BA3535-AF28-4C0E-93BB-6E66607F8DA8}" dt="2019-07-17T13:30:45.937" v="725" actId="1076"/>
          <ac:spMkLst>
            <pc:docMk/>
            <pc:sldMk cId="3031672365" sldId="309"/>
            <ac:spMk id="24" creationId="{00000000-0000-0000-0000-000000000000}"/>
          </ac:spMkLst>
        </pc:spChg>
        <pc:spChg chg="del">
          <ac:chgData name="Charles Eardley" userId="28595180-f665-4842-a7bd-aaeaa45888f5" providerId="ADAL" clId="{F4BA3535-AF28-4C0E-93BB-6E66607F8DA8}" dt="2019-07-17T13:30:16.170" v="717" actId="478"/>
          <ac:spMkLst>
            <pc:docMk/>
            <pc:sldMk cId="3031672365" sldId="309"/>
            <ac:spMk id="31" creationId="{BA8157BB-35E8-4ACB-BF34-DD391C47E56C}"/>
          </ac:spMkLst>
        </pc:spChg>
        <pc:picChg chg="mod">
          <ac:chgData name="Charles Eardley" userId="28595180-f665-4842-a7bd-aaeaa45888f5" providerId="ADAL" clId="{F4BA3535-AF28-4C0E-93BB-6E66607F8DA8}" dt="2019-07-17T13:30:45.937" v="725" actId="1076"/>
          <ac:picMkLst>
            <pc:docMk/>
            <pc:sldMk cId="3031672365" sldId="309"/>
            <ac:picMk id="5" creationId="{00000000-0000-0000-0000-000000000000}"/>
          </ac:picMkLst>
        </pc:picChg>
        <pc:cxnChg chg="mod">
          <ac:chgData name="Charles Eardley" userId="28595180-f665-4842-a7bd-aaeaa45888f5" providerId="ADAL" clId="{F4BA3535-AF28-4C0E-93BB-6E66607F8DA8}" dt="2019-07-17T13:30:45.937" v="725" actId="1076"/>
          <ac:cxnSpMkLst>
            <pc:docMk/>
            <pc:sldMk cId="3031672365" sldId="309"/>
            <ac:cxnSpMk id="13" creationId="{00000000-0000-0000-0000-000000000000}"/>
          </ac:cxnSpMkLst>
        </pc:cxnChg>
        <pc:cxnChg chg="mod">
          <ac:chgData name="Charles Eardley" userId="28595180-f665-4842-a7bd-aaeaa45888f5" providerId="ADAL" clId="{F4BA3535-AF28-4C0E-93BB-6E66607F8DA8}" dt="2019-07-17T13:30:45.937" v="725" actId="1076"/>
          <ac:cxnSpMkLst>
            <pc:docMk/>
            <pc:sldMk cId="3031672365" sldId="309"/>
            <ac:cxnSpMk id="16" creationId="{00000000-0000-0000-0000-000000000000}"/>
          </ac:cxnSpMkLst>
        </pc:cxnChg>
        <pc:cxnChg chg="mod">
          <ac:chgData name="Charles Eardley" userId="28595180-f665-4842-a7bd-aaeaa45888f5" providerId="ADAL" clId="{F4BA3535-AF28-4C0E-93BB-6E66607F8DA8}" dt="2019-07-17T13:30:45.937" v="725" actId="1076"/>
          <ac:cxnSpMkLst>
            <pc:docMk/>
            <pc:sldMk cId="3031672365" sldId="309"/>
            <ac:cxnSpMk id="18" creationId="{00000000-0000-0000-0000-000000000000}"/>
          </ac:cxnSpMkLst>
        </pc:cxnChg>
        <pc:cxnChg chg="mod">
          <ac:chgData name="Charles Eardley" userId="28595180-f665-4842-a7bd-aaeaa45888f5" providerId="ADAL" clId="{F4BA3535-AF28-4C0E-93BB-6E66607F8DA8}" dt="2019-07-17T13:30:45.937" v="725" actId="1076"/>
          <ac:cxnSpMkLst>
            <pc:docMk/>
            <pc:sldMk cId="3031672365" sldId="309"/>
            <ac:cxnSpMk id="22" creationId="{00000000-0000-0000-0000-000000000000}"/>
          </ac:cxnSpMkLst>
        </pc:cxnChg>
      </pc:sldChg>
      <pc:sldChg chg="modSp add">
        <pc:chgData name="Charles Eardley" userId="28595180-f665-4842-a7bd-aaeaa45888f5" providerId="ADAL" clId="{F4BA3535-AF28-4C0E-93BB-6E66607F8DA8}" dt="2019-07-17T13:24:05.169" v="632" actId="1076"/>
        <pc:sldMkLst>
          <pc:docMk/>
          <pc:sldMk cId="2590108343" sldId="310"/>
        </pc:sldMkLst>
        <pc:spChg chg="mod">
          <ac:chgData name="Charles Eardley" userId="28595180-f665-4842-a7bd-aaeaa45888f5" providerId="ADAL" clId="{F4BA3535-AF28-4C0E-93BB-6E66607F8DA8}" dt="2019-07-17T13:23:53.841" v="629" actId="108"/>
          <ac:spMkLst>
            <pc:docMk/>
            <pc:sldMk cId="2590108343" sldId="310"/>
            <ac:spMk id="4" creationId="{552A042D-0F84-4E9A-BE61-FC1D27B6CD6E}"/>
          </ac:spMkLst>
        </pc:spChg>
        <pc:spChg chg="mod">
          <ac:chgData name="Charles Eardley" userId="28595180-f665-4842-a7bd-aaeaa45888f5" providerId="ADAL" clId="{F4BA3535-AF28-4C0E-93BB-6E66607F8DA8}" dt="2019-07-17T13:24:05.169" v="632" actId="1076"/>
          <ac:spMkLst>
            <pc:docMk/>
            <pc:sldMk cId="2590108343" sldId="310"/>
            <ac:spMk id="5" creationId="{5C6AF472-6A0A-452B-AE98-624C4EE26912}"/>
          </ac:spMkLst>
        </pc:spChg>
      </pc:sldChg>
      <pc:sldChg chg="modSp add">
        <pc:chgData name="Charles Eardley" userId="28595180-f665-4842-a7bd-aaeaa45888f5" providerId="ADAL" clId="{F4BA3535-AF28-4C0E-93BB-6E66607F8DA8}" dt="2019-07-17T13:32:21.624" v="745" actId="1076"/>
        <pc:sldMkLst>
          <pc:docMk/>
          <pc:sldMk cId="2427489451" sldId="311"/>
        </pc:sldMkLst>
        <pc:spChg chg="mod">
          <ac:chgData name="Charles Eardley" userId="28595180-f665-4842-a7bd-aaeaa45888f5" providerId="ADAL" clId="{F4BA3535-AF28-4C0E-93BB-6E66607F8DA8}" dt="2019-07-17T13:32:21.624" v="745" actId="1076"/>
          <ac:spMkLst>
            <pc:docMk/>
            <pc:sldMk cId="2427489451" sldId="311"/>
            <ac:spMk id="5" creationId="{5C6AF472-6A0A-452B-AE98-624C4EE26912}"/>
          </ac:spMkLst>
        </pc:spChg>
        <pc:spChg chg="mod">
          <ac:chgData name="Charles Eardley" userId="28595180-f665-4842-a7bd-aaeaa45888f5" providerId="ADAL" clId="{F4BA3535-AF28-4C0E-93BB-6E66607F8DA8}" dt="2019-07-17T13:32:07.264" v="741" actId="108"/>
          <ac:spMkLst>
            <pc:docMk/>
            <pc:sldMk cId="2427489451" sldId="311"/>
            <ac:spMk id="13" creationId="{CE9E29EC-B5DE-410B-9248-9FEB5946E84C}"/>
          </ac:spMkLst>
        </pc:spChg>
      </pc:sldChg>
      <pc:sldMasterChg chg="delSldLayout modSldLayout">
        <pc:chgData name="Charles Eardley" userId="28595180-f665-4842-a7bd-aaeaa45888f5" providerId="ADAL" clId="{F4BA3535-AF28-4C0E-93BB-6E66607F8DA8}" dt="2019-07-17T13:20:07.357" v="498" actId="2696"/>
        <pc:sldMasterMkLst>
          <pc:docMk/>
          <pc:sldMasterMk cId="3211722869" sldId="2147483658"/>
        </pc:sldMasterMkLst>
        <pc:sldLayoutChg chg="delSp modSp">
          <pc:chgData name="Charles Eardley" userId="28595180-f665-4842-a7bd-aaeaa45888f5" providerId="ADAL" clId="{F4BA3535-AF28-4C0E-93BB-6E66607F8DA8}" dt="2019-07-17T13:17:50.522" v="483" actId="1076"/>
          <pc:sldLayoutMkLst>
            <pc:docMk/>
            <pc:sldMasterMk cId="3211722869" sldId="2147483658"/>
            <pc:sldLayoutMk cId="3562441799" sldId="2147483679"/>
          </pc:sldLayoutMkLst>
          <pc:spChg chg="mod topLvl">
            <ac:chgData name="Charles Eardley" userId="28595180-f665-4842-a7bd-aaeaa45888f5" providerId="ADAL" clId="{F4BA3535-AF28-4C0E-93BB-6E66607F8DA8}" dt="2019-07-17T13:16:51.776" v="474" actId="165"/>
            <ac:spMkLst>
              <pc:docMk/>
              <pc:sldMasterMk cId="3211722869" sldId="2147483658"/>
              <pc:sldLayoutMk cId="3562441799" sldId="2147483679"/>
              <ac:spMk id="8" creationId="{033B8A48-1B60-4BDA-8FA8-7E70FC562914}"/>
            </ac:spMkLst>
          </pc:spChg>
          <pc:spChg chg="mod topLvl">
            <ac:chgData name="Charles Eardley" userId="28595180-f665-4842-a7bd-aaeaa45888f5" providerId="ADAL" clId="{F4BA3535-AF28-4C0E-93BB-6E66607F8DA8}" dt="2019-07-17T13:17:50.522" v="483" actId="1076"/>
            <ac:spMkLst>
              <pc:docMk/>
              <pc:sldMasterMk cId="3211722869" sldId="2147483658"/>
              <pc:sldLayoutMk cId="3562441799" sldId="2147483679"/>
              <ac:spMk id="9" creationId="{4C973518-F1F2-447F-B172-B314260D4575}"/>
            </ac:spMkLst>
          </pc:spChg>
          <pc:grpChg chg="del mod">
            <ac:chgData name="Charles Eardley" userId="28595180-f665-4842-a7bd-aaeaa45888f5" providerId="ADAL" clId="{F4BA3535-AF28-4C0E-93BB-6E66607F8DA8}" dt="2019-07-17T13:16:51.776" v="474" actId="165"/>
            <ac:grpSpMkLst>
              <pc:docMk/>
              <pc:sldMasterMk cId="3211722869" sldId="2147483658"/>
              <pc:sldLayoutMk cId="3562441799" sldId="2147483679"/>
              <ac:grpSpMk id="7" creationId="{BD1070E6-C731-4482-BCB6-2BA35FC72A13}"/>
            </ac:grpSpMkLst>
          </pc:grpChg>
        </pc:sldLayoutChg>
        <pc:sldLayoutChg chg="del">
          <pc:chgData name="Charles Eardley" userId="28595180-f665-4842-a7bd-aaeaa45888f5" providerId="ADAL" clId="{F4BA3535-AF28-4C0E-93BB-6E66607F8DA8}" dt="2019-07-17T13:20:07.357" v="498" actId="2696"/>
          <pc:sldLayoutMkLst>
            <pc:docMk/>
            <pc:sldMasterMk cId="3211722869" sldId="2147483658"/>
            <pc:sldLayoutMk cId="1687521832" sldId="2147483719"/>
          </pc:sldLayoutMkLst>
        </pc:sldLayoutChg>
      </pc:sldMasterChg>
    </pc:docChg>
  </pc:docChgLst>
</pc:chgInfo>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dirty="0"/>
              <a:t>Comparison of PNEC-E to </a:t>
            </a:r>
            <a:r>
              <a:rPr lang="en-US" dirty="0" err="1"/>
              <a:t>Bengtsson</a:t>
            </a:r>
            <a:r>
              <a:rPr lang="en-US" dirty="0"/>
              <a:t>-Palme</a:t>
            </a:r>
            <a:r>
              <a:rPr lang="en-US" baseline="0" dirty="0"/>
              <a:t> (2016) Proposed Values (PNEC-A)</a:t>
            </a:r>
            <a:endParaRPr lang="en-US" dirty="0"/>
          </a:p>
        </c:rich>
      </c:tx>
      <c:overlay val="0"/>
    </c:title>
    <c:autoTitleDeleted val="0"/>
    <c:plotArea>
      <c:layout/>
      <c:lineChart>
        <c:grouping val="standard"/>
        <c:varyColors val="0"/>
        <c:ser>
          <c:idx val="0"/>
          <c:order val="0"/>
          <c:tx>
            <c:strRef>
              <c:f>'Graph Data for Larsson'!$B$2</c:f>
              <c:strCache>
                <c:ptCount val="1"/>
                <c:pt idx="0">
                  <c:v>PNEC-E (ug/L)</c:v>
                </c:pt>
              </c:strCache>
            </c:strRef>
          </c:tx>
          <c:spPr>
            <a:ln>
              <a:noFill/>
            </a:ln>
          </c:spPr>
          <c:cat>
            <c:strRef>
              <c:f>'Graph Data for Larsson'!$A$3:$A$55</c:f>
              <c:strCache>
                <c:ptCount val="40"/>
                <c:pt idx="0">
                  <c:v>Tiamulin</c:v>
                </c:pt>
                <c:pt idx="1">
                  <c:v>Spiramycin</c:v>
                </c:pt>
                <c:pt idx="2">
                  <c:v>Benzylpenicillin</c:v>
                </c:pt>
                <c:pt idx="3">
                  <c:v>Levafloxicin</c:v>
                </c:pt>
                <c:pt idx="4">
                  <c:v>Azithromycin</c:v>
                </c:pt>
                <c:pt idx="5">
                  <c:v>Ceftriaxone</c:v>
                </c:pt>
                <c:pt idx="6">
                  <c:v>Ampicillin</c:v>
                </c:pt>
                <c:pt idx="7">
                  <c:v>Neomycin</c:v>
                </c:pt>
                <c:pt idx="8">
                  <c:v>Mecillinam</c:v>
                </c:pt>
                <c:pt idx="9">
                  <c:v>Amoxicillin</c:v>
                </c:pt>
                <c:pt idx="10">
                  <c:v>Clarithromycin</c:v>
                </c:pt>
                <c:pt idx="11">
                  <c:v>Cefotaxime</c:v>
                </c:pt>
                <c:pt idx="12">
                  <c:v>Clinafloxacin</c:v>
                </c:pt>
                <c:pt idx="13">
                  <c:v>Doripenem</c:v>
                </c:pt>
                <c:pt idx="14">
                  <c:v>Ceftaroline</c:v>
                </c:pt>
                <c:pt idx="15">
                  <c:v>Flumequine</c:v>
                </c:pt>
                <c:pt idx="16">
                  <c:v>Gentamicin</c:v>
                </c:pt>
                <c:pt idx="17">
                  <c:v>Norfloxacin</c:v>
                </c:pt>
                <c:pt idx="18">
                  <c:v>Cefixime</c:v>
                </c:pt>
                <c:pt idx="19">
                  <c:v>Erythromycin</c:v>
                </c:pt>
                <c:pt idx="20">
                  <c:v>Ceftobiprole</c:v>
                </c:pt>
                <c:pt idx="21">
                  <c:v>Imipenem</c:v>
                </c:pt>
                <c:pt idx="22">
                  <c:v>Tetracycline</c:v>
                </c:pt>
                <c:pt idx="23">
                  <c:v>Oxytetracycline</c:v>
                </c:pt>
                <c:pt idx="24">
                  <c:v>Meropenem</c:v>
                </c:pt>
                <c:pt idx="25">
                  <c:v>Ofloxacin</c:v>
                </c:pt>
                <c:pt idx="26">
                  <c:v>Polymixin</c:v>
                </c:pt>
                <c:pt idx="27">
                  <c:v>Ciprofloxacin</c:v>
                </c:pt>
                <c:pt idx="28">
                  <c:v>Sulfamethoxazole</c:v>
                </c:pt>
                <c:pt idx="29">
                  <c:v>Tylosin</c:v>
                </c:pt>
                <c:pt idx="30">
                  <c:v>Streptomycin</c:v>
                </c:pt>
                <c:pt idx="31">
                  <c:v>Ceftazidime</c:v>
                </c:pt>
                <c:pt idx="32">
                  <c:v>Lincomycin</c:v>
                </c:pt>
                <c:pt idx="33">
                  <c:v>Enrofloxacin</c:v>
                </c:pt>
                <c:pt idx="34">
                  <c:v>Tobramycin</c:v>
                </c:pt>
                <c:pt idx="35">
                  <c:v>Linezolid</c:v>
                </c:pt>
                <c:pt idx="36">
                  <c:v>Thiamphenicol</c:v>
                </c:pt>
                <c:pt idx="37">
                  <c:v>Ertapenem</c:v>
                </c:pt>
                <c:pt idx="38">
                  <c:v>Trimethoprim</c:v>
                </c:pt>
                <c:pt idx="39">
                  <c:v>Fidoxamicin</c:v>
                </c:pt>
              </c:strCache>
            </c:strRef>
          </c:cat>
          <c:val>
            <c:numRef>
              <c:f>'Graph Data for Larsson'!$B$3:$B$55</c:f>
              <c:numCache>
                <c:formatCode>General</c:formatCode>
                <c:ptCount val="40"/>
                <c:pt idx="0">
                  <c:v>3.0000000000000001E-3</c:v>
                </c:pt>
                <c:pt idx="1">
                  <c:v>5.0000000000000001E-3</c:v>
                </c:pt>
                <c:pt idx="2">
                  <c:v>6.0000000000000001E-3</c:v>
                </c:pt>
                <c:pt idx="3">
                  <c:v>7.9000000000000008E-3</c:v>
                </c:pt>
                <c:pt idx="4">
                  <c:v>1.9E-2</c:v>
                </c:pt>
                <c:pt idx="5">
                  <c:v>0.02</c:v>
                </c:pt>
                <c:pt idx="6">
                  <c:v>2.1000000000000001E-2</c:v>
                </c:pt>
                <c:pt idx="7">
                  <c:v>0.03</c:v>
                </c:pt>
                <c:pt idx="8">
                  <c:v>0.06</c:v>
                </c:pt>
                <c:pt idx="9">
                  <c:v>7.8E-2</c:v>
                </c:pt>
                <c:pt idx="10">
                  <c:v>8.4000000000000005E-2</c:v>
                </c:pt>
                <c:pt idx="11">
                  <c:v>9.8000000000000004E-2</c:v>
                </c:pt>
                <c:pt idx="12">
                  <c:v>0.10299999999999999</c:v>
                </c:pt>
                <c:pt idx="13">
                  <c:v>0.11000000000000001</c:v>
                </c:pt>
                <c:pt idx="14">
                  <c:v>0.12</c:v>
                </c:pt>
                <c:pt idx="15">
                  <c:v>0.159</c:v>
                </c:pt>
                <c:pt idx="16">
                  <c:v>0.16</c:v>
                </c:pt>
                <c:pt idx="17">
                  <c:v>0.16</c:v>
                </c:pt>
                <c:pt idx="18">
                  <c:v>0.18</c:v>
                </c:pt>
                <c:pt idx="19">
                  <c:v>0.2</c:v>
                </c:pt>
                <c:pt idx="20">
                  <c:v>0.22999999999999998</c:v>
                </c:pt>
                <c:pt idx="21">
                  <c:v>0.25</c:v>
                </c:pt>
                <c:pt idx="22">
                  <c:v>0.25</c:v>
                </c:pt>
                <c:pt idx="23">
                  <c:v>0.31</c:v>
                </c:pt>
                <c:pt idx="24">
                  <c:v>0.36</c:v>
                </c:pt>
                <c:pt idx="25">
                  <c:v>0.5</c:v>
                </c:pt>
                <c:pt idx="26">
                  <c:v>0.5</c:v>
                </c:pt>
                <c:pt idx="27">
                  <c:v>0.56499999999999995</c:v>
                </c:pt>
                <c:pt idx="28">
                  <c:v>0.59</c:v>
                </c:pt>
                <c:pt idx="29">
                  <c:v>0.82448999999999995</c:v>
                </c:pt>
                <c:pt idx="30">
                  <c:v>1</c:v>
                </c:pt>
                <c:pt idx="31">
                  <c:v>1.3</c:v>
                </c:pt>
                <c:pt idx="32">
                  <c:v>1.8</c:v>
                </c:pt>
                <c:pt idx="33">
                  <c:v>1.9099999999999997</c:v>
                </c:pt>
                <c:pt idx="34">
                  <c:v>5.0999999999999996</c:v>
                </c:pt>
                <c:pt idx="35">
                  <c:v>6.7</c:v>
                </c:pt>
                <c:pt idx="36">
                  <c:v>10</c:v>
                </c:pt>
                <c:pt idx="37">
                  <c:v>13</c:v>
                </c:pt>
                <c:pt idx="38">
                  <c:v>120</c:v>
                </c:pt>
                <c:pt idx="39">
                  <c:v>580</c:v>
                </c:pt>
              </c:numCache>
            </c:numRef>
          </c:val>
          <c:smooth val="0"/>
          <c:extLst>
            <c:ext xmlns:c16="http://schemas.microsoft.com/office/drawing/2014/chart" uri="{C3380CC4-5D6E-409C-BE32-E72D297353CC}">
              <c16:uniqueId val="{00000000-2F22-4DCA-9636-BBE95765282D}"/>
            </c:ext>
          </c:extLst>
        </c:ser>
        <c:ser>
          <c:idx val="1"/>
          <c:order val="1"/>
          <c:tx>
            <c:strRef>
              <c:f>'Graph Data for Larsson'!$D$2</c:f>
              <c:strCache>
                <c:ptCount val="1"/>
                <c:pt idx="0">
                  <c:v>PNEC-A (ug/L)</c:v>
                </c:pt>
              </c:strCache>
            </c:strRef>
          </c:tx>
          <c:spPr>
            <a:ln>
              <a:noFill/>
            </a:ln>
          </c:spPr>
          <c:marker>
            <c:symbol val="square"/>
            <c:size val="5"/>
          </c:marker>
          <c:cat>
            <c:strRef>
              <c:f>'Graph Data for Larsson'!$A$3:$A$55</c:f>
              <c:strCache>
                <c:ptCount val="40"/>
                <c:pt idx="0">
                  <c:v>Tiamulin</c:v>
                </c:pt>
                <c:pt idx="1">
                  <c:v>Spiramycin</c:v>
                </c:pt>
                <c:pt idx="2">
                  <c:v>Benzylpenicillin</c:v>
                </c:pt>
                <c:pt idx="3">
                  <c:v>Levafloxicin</c:v>
                </c:pt>
                <c:pt idx="4">
                  <c:v>Azithromycin</c:v>
                </c:pt>
                <c:pt idx="5">
                  <c:v>Ceftriaxone</c:v>
                </c:pt>
                <c:pt idx="6">
                  <c:v>Ampicillin</c:v>
                </c:pt>
                <c:pt idx="7">
                  <c:v>Neomycin</c:v>
                </c:pt>
                <c:pt idx="8">
                  <c:v>Mecillinam</c:v>
                </c:pt>
                <c:pt idx="9">
                  <c:v>Amoxicillin</c:v>
                </c:pt>
                <c:pt idx="10">
                  <c:v>Clarithromycin</c:v>
                </c:pt>
                <c:pt idx="11">
                  <c:v>Cefotaxime</c:v>
                </c:pt>
                <c:pt idx="12">
                  <c:v>Clinafloxacin</c:v>
                </c:pt>
                <c:pt idx="13">
                  <c:v>Doripenem</c:v>
                </c:pt>
                <c:pt idx="14">
                  <c:v>Ceftaroline</c:v>
                </c:pt>
                <c:pt idx="15">
                  <c:v>Flumequine</c:v>
                </c:pt>
                <c:pt idx="16">
                  <c:v>Gentamicin</c:v>
                </c:pt>
                <c:pt idx="17">
                  <c:v>Norfloxacin</c:v>
                </c:pt>
                <c:pt idx="18">
                  <c:v>Cefixime</c:v>
                </c:pt>
                <c:pt idx="19">
                  <c:v>Erythromycin</c:v>
                </c:pt>
                <c:pt idx="20">
                  <c:v>Ceftobiprole</c:v>
                </c:pt>
                <c:pt idx="21">
                  <c:v>Imipenem</c:v>
                </c:pt>
                <c:pt idx="22">
                  <c:v>Tetracycline</c:v>
                </c:pt>
                <c:pt idx="23">
                  <c:v>Oxytetracycline</c:v>
                </c:pt>
                <c:pt idx="24">
                  <c:v>Meropenem</c:v>
                </c:pt>
                <c:pt idx="25">
                  <c:v>Ofloxacin</c:v>
                </c:pt>
                <c:pt idx="26">
                  <c:v>Polymixin</c:v>
                </c:pt>
                <c:pt idx="27">
                  <c:v>Ciprofloxacin</c:v>
                </c:pt>
                <c:pt idx="28">
                  <c:v>Sulfamethoxazole</c:v>
                </c:pt>
                <c:pt idx="29">
                  <c:v>Tylosin</c:v>
                </c:pt>
                <c:pt idx="30">
                  <c:v>Streptomycin</c:v>
                </c:pt>
                <c:pt idx="31">
                  <c:v>Ceftazidime</c:v>
                </c:pt>
                <c:pt idx="32">
                  <c:v>Lincomycin</c:v>
                </c:pt>
                <c:pt idx="33">
                  <c:v>Enrofloxacin</c:v>
                </c:pt>
                <c:pt idx="34">
                  <c:v>Tobramycin</c:v>
                </c:pt>
                <c:pt idx="35">
                  <c:v>Linezolid</c:v>
                </c:pt>
                <c:pt idx="36">
                  <c:v>Thiamphenicol</c:v>
                </c:pt>
                <c:pt idx="37">
                  <c:v>Ertapenem</c:v>
                </c:pt>
                <c:pt idx="38">
                  <c:v>Trimethoprim</c:v>
                </c:pt>
                <c:pt idx="39">
                  <c:v>Fidoxamicin</c:v>
                </c:pt>
              </c:strCache>
            </c:strRef>
          </c:cat>
          <c:val>
            <c:numRef>
              <c:f>'Graph Data for Larsson'!$D$3:$D$55</c:f>
              <c:numCache>
                <c:formatCode>General</c:formatCode>
                <c:ptCount val="40"/>
                <c:pt idx="0">
                  <c:v>1</c:v>
                </c:pt>
                <c:pt idx="1">
                  <c:v>0.5</c:v>
                </c:pt>
                <c:pt idx="2">
                  <c:v>0.25</c:v>
                </c:pt>
                <c:pt idx="3">
                  <c:v>0.25</c:v>
                </c:pt>
                <c:pt idx="4">
                  <c:v>0.25</c:v>
                </c:pt>
                <c:pt idx="5">
                  <c:v>3.2000000000000001E-2</c:v>
                </c:pt>
                <c:pt idx="6">
                  <c:v>0.25</c:v>
                </c:pt>
                <c:pt idx="7">
                  <c:v>2</c:v>
                </c:pt>
                <c:pt idx="8">
                  <c:v>1</c:v>
                </c:pt>
                <c:pt idx="9">
                  <c:v>0.25</c:v>
                </c:pt>
                <c:pt idx="10">
                  <c:v>0.25</c:v>
                </c:pt>
                <c:pt idx="11">
                  <c:v>0.125</c:v>
                </c:pt>
                <c:pt idx="12">
                  <c:v>0.5</c:v>
                </c:pt>
                <c:pt idx="13">
                  <c:v>0.125</c:v>
                </c:pt>
                <c:pt idx="14">
                  <c:v>6.4000000000000001E-2</c:v>
                </c:pt>
                <c:pt idx="15">
                  <c:v>0.25</c:v>
                </c:pt>
                <c:pt idx="16">
                  <c:v>1</c:v>
                </c:pt>
                <c:pt idx="17">
                  <c:v>0.5</c:v>
                </c:pt>
                <c:pt idx="18">
                  <c:v>6.4000000000000001E-2</c:v>
                </c:pt>
                <c:pt idx="19">
                  <c:v>1</c:v>
                </c:pt>
                <c:pt idx="20">
                  <c:v>0.25</c:v>
                </c:pt>
                <c:pt idx="21">
                  <c:v>0.125</c:v>
                </c:pt>
                <c:pt idx="22">
                  <c:v>1</c:v>
                </c:pt>
                <c:pt idx="23">
                  <c:v>0.5</c:v>
                </c:pt>
                <c:pt idx="24">
                  <c:v>6.4000000000000001E-2</c:v>
                </c:pt>
                <c:pt idx="25">
                  <c:v>0.5</c:v>
                </c:pt>
                <c:pt idx="26">
                  <c:v>2</c:v>
                </c:pt>
                <c:pt idx="27">
                  <c:v>6.4000000000000001E-2</c:v>
                </c:pt>
                <c:pt idx="28">
                  <c:v>16</c:v>
                </c:pt>
                <c:pt idx="29">
                  <c:v>4</c:v>
                </c:pt>
                <c:pt idx="30">
                  <c:v>16</c:v>
                </c:pt>
                <c:pt idx="31">
                  <c:v>0.5</c:v>
                </c:pt>
                <c:pt idx="32">
                  <c:v>2</c:v>
                </c:pt>
                <c:pt idx="33">
                  <c:v>6.4000000000000001E-2</c:v>
                </c:pt>
                <c:pt idx="34">
                  <c:v>1</c:v>
                </c:pt>
                <c:pt idx="35">
                  <c:v>8</c:v>
                </c:pt>
                <c:pt idx="36">
                  <c:v>1</c:v>
                </c:pt>
                <c:pt idx="37">
                  <c:v>0.125</c:v>
                </c:pt>
                <c:pt idx="38">
                  <c:v>0.5</c:v>
                </c:pt>
                <c:pt idx="39">
                  <c:v>1.6E-2</c:v>
                </c:pt>
              </c:numCache>
            </c:numRef>
          </c:val>
          <c:smooth val="0"/>
          <c:extLst>
            <c:ext xmlns:c16="http://schemas.microsoft.com/office/drawing/2014/chart" uri="{C3380CC4-5D6E-409C-BE32-E72D297353CC}">
              <c16:uniqueId val="{00000001-2F22-4DCA-9636-BBE95765282D}"/>
            </c:ext>
          </c:extLst>
        </c:ser>
        <c:dLbls>
          <c:showLegendKey val="0"/>
          <c:showVal val="0"/>
          <c:showCatName val="0"/>
          <c:showSerName val="0"/>
          <c:showPercent val="0"/>
          <c:showBubbleSize val="0"/>
        </c:dLbls>
        <c:marker val="1"/>
        <c:smooth val="0"/>
        <c:axId val="75472256"/>
        <c:axId val="75494528"/>
      </c:lineChart>
      <c:catAx>
        <c:axId val="75472256"/>
        <c:scaling>
          <c:orientation val="minMax"/>
        </c:scaling>
        <c:delete val="0"/>
        <c:axPos val="b"/>
        <c:majorGridlines/>
        <c:numFmt formatCode="General" sourceLinked="0"/>
        <c:majorTickMark val="out"/>
        <c:minorTickMark val="none"/>
        <c:tickLblPos val="nextTo"/>
        <c:crossAx val="75494528"/>
        <c:crossesAt val="1.0000000000000002E-3"/>
        <c:auto val="1"/>
        <c:lblAlgn val="ctr"/>
        <c:lblOffset val="100"/>
        <c:noMultiLvlLbl val="0"/>
      </c:catAx>
      <c:valAx>
        <c:axId val="75494528"/>
        <c:scaling>
          <c:logBase val="10"/>
          <c:orientation val="minMax"/>
        </c:scaling>
        <c:delete val="0"/>
        <c:axPos val="l"/>
        <c:majorGridlines/>
        <c:title>
          <c:tx>
            <c:rich>
              <a:bodyPr rot="-5400000" vert="horz"/>
              <a:lstStyle/>
              <a:p>
                <a:pPr>
                  <a:defRPr/>
                </a:pPr>
                <a:r>
                  <a:rPr lang="en-US"/>
                  <a:t>PNEC (ug/L)</a:t>
                </a:r>
              </a:p>
            </c:rich>
          </c:tx>
          <c:overlay val="0"/>
        </c:title>
        <c:numFmt formatCode="General" sourceLinked="1"/>
        <c:majorTickMark val="out"/>
        <c:minorTickMark val="none"/>
        <c:tickLblPos val="nextTo"/>
        <c:crossAx val="75472256"/>
        <c:crosses val="autoZero"/>
        <c:crossBetween val="between"/>
      </c:valAx>
    </c:plotArea>
    <c:legend>
      <c:legendPos val="r"/>
      <c:layout>
        <c:manualLayout>
          <c:xMode val="edge"/>
          <c:yMode val="edge"/>
          <c:x val="0.1205939681931793"/>
          <c:y val="0.11905199294881802"/>
          <c:w val="0.10829213866846585"/>
          <c:h val="7.2863800252045488E-2"/>
        </c:manualLayout>
      </c:layout>
      <c:overlay val="0"/>
      <c:spPr>
        <a:solidFill>
          <a:sysClr val="window" lastClr="FFFFFF"/>
        </a:solidFill>
      </c:spPr>
    </c:legend>
    <c:plotVisOnly val="1"/>
    <c:dispBlanksAs val="gap"/>
    <c:showDLblsOverMax val="0"/>
  </c:chart>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8C856-5224-4568-A190-56A6B352CD24}" type="datetimeFigureOut">
              <a:rPr lang="en-GB" smtClean="0"/>
              <a:t>17/07/2019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74FFDB-E6E7-494C-8DA1-5857F3259ADF}" type="slidenum">
              <a:rPr lang="en-GB" smtClean="0"/>
              <a:t>‹#›</a:t>
            </a:fld>
            <a:endParaRPr lang="en-GB"/>
          </a:p>
        </p:txBody>
      </p:sp>
    </p:spTree>
    <p:extLst>
      <p:ext uri="{BB962C8B-B14F-4D97-AF65-F5344CB8AC3E}">
        <p14:creationId xmlns:p14="http://schemas.microsoft.com/office/powerpoint/2010/main" val="2725258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4412"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50E627-9D73-41B0-BC0E-C7813A9447D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079880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4412" cy="3429000"/>
          </a:xfrm>
        </p:spPr>
      </p:sp>
      <p:sp>
        <p:nvSpPr>
          <p:cNvPr id="3" name="Notes Placeholder 2"/>
          <p:cNvSpPr>
            <a:spLocks noGrp="1"/>
          </p:cNvSpPr>
          <p:nvPr>
            <p:ph type="body" idx="1"/>
          </p:nvPr>
        </p:nvSpPr>
        <p:spPr/>
        <p:txBody>
          <a:bodyPr/>
          <a:lstStyle/>
          <a:p>
            <a:r>
              <a:rPr lang="en-US" dirty="0"/>
              <a:t>Member of the Alliance Manufacturing group</a:t>
            </a:r>
            <a:r>
              <a:rPr lang="en-US" baseline="0" dirty="0"/>
              <a:t> include:</a:t>
            </a:r>
          </a:p>
          <a:p>
            <a:endParaRPr lang="en-US" baseline="0" dirty="0"/>
          </a:p>
          <a:p>
            <a:r>
              <a:rPr lang="en-US" baseline="0" dirty="0"/>
              <a:t>Allergan</a:t>
            </a:r>
          </a:p>
          <a:p>
            <a:r>
              <a:rPr lang="en-US" baseline="0" dirty="0"/>
              <a:t>AstraZeneca</a:t>
            </a:r>
          </a:p>
          <a:p>
            <a:r>
              <a:rPr lang="en-US" sz="1200" kern="1200" dirty="0" err="1">
                <a:solidFill>
                  <a:schemeClr val="tx1"/>
                </a:solidFill>
                <a:effectLst/>
                <a:latin typeface="+mn-lt"/>
                <a:ea typeface="+mn-ea"/>
                <a:cs typeface="+mn-cs"/>
              </a:rPr>
              <a:t>Centrient</a:t>
            </a:r>
            <a:r>
              <a:rPr lang="en-US" sz="1200" kern="1200" dirty="0">
                <a:solidFill>
                  <a:schemeClr val="tx1"/>
                </a:solidFill>
                <a:effectLst/>
                <a:latin typeface="+mn-lt"/>
                <a:ea typeface="+mn-ea"/>
                <a:cs typeface="+mn-cs"/>
              </a:rPr>
              <a:t> Pharmaceuticals</a:t>
            </a:r>
          </a:p>
          <a:p>
            <a:r>
              <a:rPr lang="en-US" baseline="0" dirty="0" err="1"/>
              <a:t>Cipla</a:t>
            </a:r>
            <a:endParaRPr lang="en-US" baseline="0" dirty="0"/>
          </a:p>
          <a:p>
            <a:r>
              <a:rPr lang="en-US" baseline="0" dirty="0"/>
              <a:t>GlaxoSmithKline</a:t>
            </a:r>
          </a:p>
          <a:p>
            <a:r>
              <a:rPr lang="en-US" baseline="0" dirty="0"/>
              <a:t>Johnson &amp; Johnson</a:t>
            </a:r>
          </a:p>
          <a:p>
            <a:r>
              <a:rPr lang="en-US" baseline="0" dirty="0"/>
              <a:t>Merck &amp; Co</a:t>
            </a:r>
          </a:p>
          <a:p>
            <a:r>
              <a:rPr lang="en-US" baseline="0" dirty="0"/>
              <a:t>Mylan</a:t>
            </a:r>
          </a:p>
          <a:p>
            <a:r>
              <a:rPr lang="en-US" baseline="0" dirty="0"/>
              <a:t>Pfizer</a:t>
            </a:r>
          </a:p>
          <a:p>
            <a:r>
              <a:rPr lang="en-US" baseline="0" dirty="0"/>
              <a:t>Roche</a:t>
            </a:r>
          </a:p>
          <a:p>
            <a:r>
              <a:rPr lang="en-US" baseline="0" dirty="0"/>
              <a:t>Sanofi</a:t>
            </a:r>
          </a:p>
          <a:p>
            <a:r>
              <a:rPr lang="en-US" baseline="0" dirty="0"/>
              <a:t>Shionogi</a:t>
            </a:r>
          </a:p>
          <a:p>
            <a:r>
              <a:rPr lang="en-US" baseline="0" dirty="0" err="1"/>
              <a:t>Teva</a:t>
            </a:r>
            <a:endParaRPr lang="en-US" baseline="0" dirty="0"/>
          </a:p>
          <a:p>
            <a:r>
              <a:rPr lang="en-US" baseline="0" dirty="0"/>
              <a:t>Novartis</a:t>
            </a:r>
          </a:p>
          <a:p>
            <a:r>
              <a:rPr lang="en-US" baseline="0" dirty="0" err="1"/>
              <a:t>Wockhardt</a:t>
            </a:r>
            <a:endParaRPr lang="en-US" baseline="0" dirty="0"/>
          </a:p>
          <a:p>
            <a:endParaRPr lang="en-US" baseline="0" dirty="0"/>
          </a:p>
          <a:p>
            <a:endParaRPr lang="en-US" baseline="0" dirty="0"/>
          </a:p>
          <a:p>
            <a:endParaRPr lang="en-US" baseline="0"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50E627-9D73-41B0-BC0E-C7813A9447D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7162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4412" cy="3429000"/>
          </a:xfrm>
        </p:spPr>
      </p:sp>
      <p:sp>
        <p:nvSpPr>
          <p:cNvPr id="3" name="Notes Placeholder 2"/>
          <p:cNvSpPr>
            <a:spLocks noGrp="1"/>
          </p:cNvSpPr>
          <p:nvPr>
            <p:ph type="body" idx="1"/>
          </p:nvPr>
        </p:nvSpPr>
        <p:spPr/>
        <p:txBody>
          <a:bodyPr/>
          <a:lstStyle/>
          <a:p>
            <a:pPr fontAlgn="base"/>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50E627-9D73-41B0-BC0E-C7813A9447D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5431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4412" cy="3429000"/>
          </a:xfrm>
        </p:spPr>
      </p:sp>
      <p:sp>
        <p:nvSpPr>
          <p:cNvPr id="3" name="Notes Placeholder 2"/>
          <p:cNvSpPr>
            <a:spLocks noGrp="1"/>
          </p:cNvSpPr>
          <p:nvPr>
            <p:ph type="body" idx="1"/>
          </p:nvPr>
        </p:nvSpPr>
        <p:spPr>
          <a:xfrm>
            <a:off x="685800" y="4343400"/>
            <a:ext cx="5486400" cy="4419600"/>
          </a:xfrm>
        </p:spPr>
        <p:txBody>
          <a:bodyPr/>
          <a:lstStyle/>
          <a:p>
            <a:pPr eaLnBrk="0" fontAlgn="base" hangingPunct="0">
              <a:spcBef>
                <a:spcPct val="0"/>
              </a:spcBef>
              <a:spcAft>
                <a:spcPct val="0"/>
              </a:spcAft>
            </a:pPr>
            <a:r>
              <a:rPr lang="en-US" sz="800" b="1" dirty="0">
                <a:solidFill>
                  <a:srgbClr val="1E234A"/>
                </a:solidFill>
                <a:cs typeface="Calibri" panose="020F0502020204030204" pitchFamily="34" charset="0"/>
              </a:rPr>
              <a:t>Framework Recognizes:</a:t>
            </a:r>
          </a:p>
          <a:p>
            <a:pPr marL="285750" indent="-285750" eaLnBrk="0" fontAlgn="base" hangingPunct="0">
              <a:spcBef>
                <a:spcPct val="0"/>
              </a:spcBef>
              <a:spcAft>
                <a:spcPct val="0"/>
              </a:spcAft>
              <a:buFont typeface="Arial" panose="020B0604020202020204" pitchFamily="34" charset="0"/>
              <a:buChar char="•"/>
            </a:pPr>
            <a:r>
              <a:rPr lang="en-US" sz="800" b="0" dirty="0">
                <a:solidFill>
                  <a:srgbClr val="1E234A"/>
                </a:solidFill>
                <a:cs typeface="Calibri" panose="020F0502020204030204" pitchFamily="34" charset="0"/>
              </a:rPr>
              <a:t>There are concerns about concentration  of antibiotics in the environment in proximity to some manufacturing locations</a:t>
            </a:r>
          </a:p>
          <a:p>
            <a:pPr marL="285750" indent="-285750">
              <a:buFont typeface="Arial" panose="020B0604020202020204" pitchFamily="34" charset="0"/>
              <a:buChar char="•"/>
            </a:pPr>
            <a:r>
              <a:rPr lang="en-US" sz="800" dirty="0">
                <a:solidFill>
                  <a:srgbClr val="1E234A"/>
                </a:solidFill>
              </a:rPr>
              <a:t>Importance of effective control of manufacturing waste streams</a:t>
            </a:r>
          </a:p>
          <a:p>
            <a:pPr marL="285750" indent="-285750">
              <a:buFont typeface="Arial" panose="020B0604020202020204" pitchFamily="34" charset="0"/>
              <a:buChar char="•"/>
            </a:pPr>
            <a:r>
              <a:rPr lang="sl-SI" sz="800" b="1" dirty="0">
                <a:solidFill>
                  <a:srgbClr val="1E234A"/>
                </a:solidFill>
              </a:rPr>
              <a:t>Framework </a:t>
            </a:r>
            <a:r>
              <a:rPr lang="en-US" sz="800" b="1" dirty="0">
                <a:solidFill>
                  <a:srgbClr val="1E234A"/>
                </a:solidFill>
              </a:rPr>
              <a:t>Provides:</a:t>
            </a:r>
          </a:p>
          <a:p>
            <a:pPr marL="742950" lvl="1" indent="-285750">
              <a:buFont typeface="Arial" panose="020B0604020202020204" pitchFamily="34" charset="0"/>
              <a:buChar char="•"/>
            </a:pPr>
            <a:r>
              <a:rPr lang="sl-SI" sz="800" dirty="0">
                <a:solidFill>
                  <a:srgbClr val="1E234A"/>
                </a:solidFill>
              </a:rPr>
              <a:t>M</a:t>
            </a:r>
            <a:r>
              <a:rPr lang="en-US" sz="800" dirty="0" err="1">
                <a:solidFill>
                  <a:srgbClr val="1E234A"/>
                </a:solidFill>
              </a:rPr>
              <a:t>ethodology</a:t>
            </a:r>
            <a:r>
              <a:rPr lang="en-US" sz="800" dirty="0">
                <a:solidFill>
                  <a:srgbClr val="1E234A"/>
                </a:solidFill>
              </a:rPr>
              <a:t> and minimum requirements needed to conduct a site</a:t>
            </a:r>
            <a:r>
              <a:rPr lang="sl-SI" sz="800" dirty="0">
                <a:solidFill>
                  <a:srgbClr val="1E234A"/>
                </a:solidFill>
              </a:rPr>
              <a:t> </a:t>
            </a:r>
            <a:r>
              <a:rPr lang="en-US" sz="800" dirty="0">
                <a:solidFill>
                  <a:srgbClr val="1E234A"/>
                </a:solidFill>
              </a:rPr>
              <a:t>risk evaluation of controls in place to ensure effective management of antibiotics waste streams at manufacturing sites</a:t>
            </a:r>
            <a:endParaRPr lang="en-US" sz="800" b="1" dirty="0">
              <a:solidFill>
                <a:srgbClr val="1E234A"/>
              </a:solidFill>
              <a:cs typeface="Calibri" panose="020F0502020204030204" pitchFamily="34" charset="0"/>
            </a:endParaRPr>
          </a:p>
          <a:p>
            <a:pPr eaLnBrk="0" fontAlgn="base" hangingPunct="0">
              <a:spcBef>
                <a:spcPct val="0"/>
              </a:spcBef>
              <a:spcAft>
                <a:spcPct val="0"/>
              </a:spcAft>
            </a:pPr>
            <a:endParaRPr lang="en-US" sz="800" b="1" dirty="0">
              <a:solidFill>
                <a:srgbClr val="1E234A"/>
              </a:solidFill>
              <a:cs typeface="Calibri" panose="020F0502020204030204" pitchFamily="34" charset="0"/>
            </a:endParaRPr>
          </a:p>
          <a:p>
            <a:pPr eaLnBrk="0" fontAlgn="base" hangingPunct="0">
              <a:spcBef>
                <a:spcPct val="0"/>
              </a:spcBef>
              <a:spcAft>
                <a:spcPct val="0"/>
              </a:spcAft>
            </a:pPr>
            <a:r>
              <a:rPr lang="sl-SI" sz="800" b="1" dirty="0">
                <a:solidFill>
                  <a:srgbClr val="1E234A"/>
                </a:solidFill>
                <a:cs typeface="Calibri" panose="020F0502020204030204" pitchFamily="34" charset="0"/>
              </a:rPr>
              <a:t>Framework Minimum Expectations</a:t>
            </a:r>
          </a:p>
          <a:p>
            <a:pPr marL="342900" indent="-342900" eaLnBrk="0" fontAlgn="base" hangingPunct="0">
              <a:spcBef>
                <a:spcPct val="0"/>
              </a:spcBef>
              <a:spcAft>
                <a:spcPct val="0"/>
              </a:spcAft>
              <a:buFont typeface="Wingdings" panose="05000000000000000000" pitchFamily="2" charset="2"/>
              <a:buChar char="Ø"/>
            </a:pPr>
            <a:r>
              <a:rPr lang="en-US" sz="800" dirty="0">
                <a:solidFill>
                  <a:srgbClr val="1E234A"/>
                </a:solidFill>
                <a:cs typeface="Calibri" panose="020F0502020204030204" pitchFamily="34" charset="0"/>
              </a:rPr>
              <a:t>Compliance with: </a:t>
            </a:r>
            <a:endParaRPr lang="sl-SI" sz="800" dirty="0">
              <a:solidFill>
                <a:srgbClr val="1E234A"/>
              </a:solidFill>
              <a:cs typeface="Calibri" panose="020F0502020204030204" pitchFamily="34" charset="0"/>
            </a:endParaRPr>
          </a:p>
          <a:p>
            <a:pPr marL="342900" indent="-342900" eaLnBrk="0" fontAlgn="base" hangingPunct="0">
              <a:spcBef>
                <a:spcPct val="0"/>
              </a:spcBef>
              <a:spcAft>
                <a:spcPct val="0"/>
              </a:spcAft>
              <a:buFont typeface="Arial" panose="020B0604020202020204" pitchFamily="34" charset="0"/>
              <a:buChar char="•"/>
            </a:pPr>
            <a:r>
              <a:rPr lang="en-US" sz="800" dirty="0">
                <a:solidFill>
                  <a:srgbClr val="1E234A"/>
                </a:solidFill>
                <a:cs typeface="Calibri" panose="020F0502020204030204" pitchFamily="34" charset="0"/>
              </a:rPr>
              <a:t>Local laws and regulations </a:t>
            </a:r>
            <a:endParaRPr lang="sl-SI" sz="800" dirty="0">
              <a:solidFill>
                <a:srgbClr val="1E234A"/>
              </a:solidFill>
              <a:cs typeface="Calibri" panose="020F0502020204030204" pitchFamily="34" charset="0"/>
            </a:endParaRPr>
          </a:p>
          <a:p>
            <a:pPr marL="342900" indent="-342900" eaLnBrk="0" fontAlgn="base" hangingPunct="0">
              <a:spcBef>
                <a:spcPct val="0"/>
              </a:spcBef>
              <a:spcAft>
                <a:spcPct val="0"/>
              </a:spcAft>
              <a:buFont typeface="Arial" panose="020B0604020202020204" pitchFamily="34" charset="0"/>
              <a:buChar char="•"/>
            </a:pPr>
            <a:r>
              <a:rPr lang="en-US" sz="800" dirty="0">
                <a:solidFill>
                  <a:srgbClr val="1E234A"/>
                </a:solidFill>
                <a:cs typeface="Calibri" panose="020F0502020204030204" pitchFamily="34" charset="0"/>
              </a:rPr>
              <a:t>Environmental permits </a:t>
            </a:r>
            <a:endParaRPr lang="sl-SI" sz="800" dirty="0">
              <a:solidFill>
                <a:srgbClr val="1E234A"/>
              </a:solidFill>
              <a:cs typeface="Calibri" panose="020F0502020204030204" pitchFamily="34" charset="0"/>
            </a:endParaRPr>
          </a:p>
          <a:p>
            <a:pPr marL="342900" indent="-342900" eaLnBrk="0" fontAlgn="base" hangingPunct="0">
              <a:spcBef>
                <a:spcPct val="0"/>
              </a:spcBef>
              <a:spcAft>
                <a:spcPct val="0"/>
              </a:spcAft>
              <a:buFont typeface="Arial" panose="020B0604020202020204" pitchFamily="34" charset="0"/>
              <a:buChar char="•"/>
            </a:pPr>
            <a:r>
              <a:rPr lang="en-US" sz="800" dirty="0">
                <a:solidFill>
                  <a:srgbClr val="1E234A"/>
                </a:solidFill>
                <a:cs typeface="Calibri" panose="020F0502020204030204" pitchFamily="34" charset="0"/>
              </a:rPr>
              <a:t>Company standards, Codes of conduct </a:t>
            </a:r>
            <a:endParaRPr lang="sl-SI" sz="800" dirty="0">
              <a:solidFill>
                <a:srgbClr val="1E234A"/>
              </a:solidFill>
              <a:cs typeface="Calibri" panose="020F0502020204030204" pitchFamily="34" charset="0"/>
            </a:endParaRPr>
          </a:p>
          <a:p>
            <a:pPr marL="342900" indent="-342900" eaLnBrk="0" fontAlgn="base" hangingPunct="0">
              <a:spcBef>
                <a:spcPct val="0"/>
              </a:spcBef>
              <a:spcAft>
                <a:spcPct val="0"/>
              </a:spcAft>
              <a:buFont typeface="Arial" panose="020B0604020202020204" pitchFamily="34" charset="0"/>
              <a:buChar char="•"/>
            </a:pPr>
            <a:r>
              <a:rPr lang="en-US" sz="800" dirty="0">
                <a:solidFill>
                  <a:srgbClr val="1E234A"/>
                </a:solidFill>
                <a:cs typeface="Calibri" panose="020F0502020204030204" pitchFamily="34" charset="0"/>
              </a:rPr>
              <a:t>Pharmaceutical Supply Chain Initiative’s (PSCI) Pharmaceutical Industry</a:t>
            </a:r>
            <a:r>
              <a:rPr lang="sl-SI" sz="800" dirty="0">
                <a:solidFill>
                  <a:srgbClr val="1E234A"/>
                </a:solidFill>
                <a:cs typeface="Calibri" panose="020F0502020204030204" pitchFamily="34" charset="0"/>
              </a:rPr>
              <a:t> </a:t>
            </a:r>
            <a:r>
              <a:rPr lang="en-US" sz="800" dirty="0">
                <a:solidFill>
                  <a:srgbClr val="1E234A"/>
                </a:solidFill>
                <a:cs typeface="Calibri" panose="020F0502020204030204" pitchFamily="34" charset="0"/>
              </a:rPr>
              <a:t>Principles </a:t>
            </a:r>
            <a:endParaRPr lang="sl-SI" sz="800" dirty="0">
              <a:solidFill>
                <a:srgbClr val="1E234A"/>
              </a:solidFill>
              <a:cs typeface="Calibri" panose="020F0502020204030204" pitchFamily="34" charset="0"/>
            </a:endParaRPr>
          </a:p>
          <a:p>
            <a:pPr marL="342900" indent="-342900" eaLnBrk="0" fontAlgn="base" hangingPunct="0">
              <a:spcBef>
                <a:spcPct val="0"/>
              </a:spcBef>
              <a:spcAft>
                <a:spcPct val="0"/>
              </a:spcAft>
              <a:buFont typeface="Arial" panose="020B0604020202020204" pitchFamily="34" charset="0"/>
              <a:buChar char="•"/>
            </a:pPr>
            <a:r>
              <a:rPr lang="en-US" sz="800" dirty="0">
                <a:solidFill>
                  <a:srgbClr val="1E234A"/>
                </a:solidFill>
                <a:cs typeface="Calibri" panose="020F0502020204030204" pitchFamily="34" charset="0"/>
              </a:rPr>
              <a:t>No untreated discharge of manufacturing waste containing antibiotic* </a:t>
            </a:r>
          </a:p>
          <a:p>
            <a:pPr marL="342900" indent="-342900" eaLnBrk="0" fontAlgn="base" hangingPunct="0">
              <a:spcBef>
                <a:spcPct val="0"/>
              </a:spcBef>
              <a:spcAft>
                <a:spcPct val="0"/>
              </a:spcAft>
              <a:buFont typeface="Arial" panose="020B0604020202020204" pitchFamily="34" charset="0"/>
              <a:buChar char="•"/>
            </a:pPr>
            <a:endParaRPr lang="en-US" sz="800" dirty="0">
              <a:solidFill>
                <a:srgbClr val="1E234A"/>
              </a:solidFill>
              <a:cs typeface="Calibri" panose="020F050202020403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800" dirty="0">
                <a:solidFill>
                  <a:srgbClr val="292929"/>
                </a:solidFill>
              </a:rPr>
              <a:t>*with the potential to adversely affect human or environmental health</a:t>
            </a:r>
          </a:p>
          <a:p>
            <a:pPr lvl="1"/>
            <a:endParaRPr lang="en-US" sz="800" b="1" dirty="0">
              <a:solidFill>
                <a:srgbClr val="1E234A"/>
              </a:solidFill>
              <a:cs typeface="Calibri" panose="020F0502020204030204" pitchFamily="34" charset="0"/>
            </a:endParaRPr>
          </a:p>
          <a:p>
            <a:pPr lvl="0"/>
            <a:r>
              <a:rPr lang="en-US" sz="800" b="1" dirty="0">
                <a:solidFill>
                  <a:srgbClr val="1E234A"/>
                </a:solidFill>
                <a:cs typeface="Calibri" panose="020F0502020204030204" pitchFamily="34" charset="0"/>
              </a:rPr>
              <a:t>On site audits at least once every 5 years</a:t>
            </a:r>
          </a:p>
          <a:p>
            <a:pPr marL="285750" lvl="0" indent="-285750">
              <a:buFont typeface="Arial" panose="020B0604020202020204" pitchFamily="34" charset="0"/>
              <a:buChar char="•"/>
            </a:pPr>
            <a:r>
              <a:rPr lang="en-US" sz="800" dirty="0">
                <a:solidFill>
                  <a:srgbClr val="1E234A"/>
                </a:solidFill>
                <a:cs typeface="Calibri" panose="020F0502020204030204" pitchFamily="34" charset="0"/>
              </a:rPr>
              <a:t>against defined protocol (e.g. own, PSCI)</a:t>
            </a:r>
          </a:p>
          <a:p>
            <a:pPr marL="285750" lvl="0" indent="-285750">
              <a:buFont typeface="Arial" panose="020B0604020202020204" pitchFamily="34" charset="0"/>
              <a:buChar char="•"/>
            </a:pPr>
            <a:r>
              <a:rPr lang="en-US" sz="800" dirty="0">
                <a:solidFill>
                  <a:srgbClr val="1E234A"/>
                </a:solidFill>
                <a:cs typeface="Calibri" panose="020F0502020204030204" pitchFamily="34" charset="0"/>
              </a:rPr>
              <a:t>identification of any non-compliance/gaps</a:t>
            </a:r>
          </a:p>
          <a:p>
            <a:pPr marL="285750" lvl="0" indent="-285750">
              <a:buFont typeface="Arial" panose="020B0604020202020204" pitchFamily="34" charset="0"/>
              <a:buChar char="•"/>
            </a:pPr>
            <a:r>
              <a:rPr lang="en-US" sz="800" dirty="0">
                <a:solidFill>
                  <a:srgbClr val="1E234A"/>
                </a:solidFill>
                <a:cs typeface="Calibri" panose="020F0502020204030204" pitchFamily="34" charset="0"/>
              </a:rPr>
              <a:t>monitor suppliers progress vs action plans to close</a:t>
            </a:r>
          </a:p>
          <a:p>
            <a:pPr marL="342900" indent="-342900" eaLnBrk="0" fontAlgn="base" hangingPunct="0">
              <a:spcBef>
                <a:spcPct val="0"/>
              </a:spcBef>
              <a:spcAft>
                <a:spcPct val="0"/>
              </a:spcAft>
              <a:buFont typeface="Arial" panose="020B0604020202020204" pitchFamily="34" charset="0"/>
              <a:buChar char="•"/>
            </a:pPr>
            <a:r>
              <a:rPr lang="en-US" sz="800" dirty="0">
                <a:solidFill>
                  <a:srgbClr val="1E234A"/>
                </a:solidFill>
                <a:cs typeface="Calibri" panose="020F0502020204030204" pitchFamily="34" charset="0"/>
              </a:rPr>
              <a:t>determine on-going appropriateness of supplier efficacy </a:t>
            </a:r>
            <a:endParaRPr lang="sl-SI" sz="800" dirty="0">
              <a:solidFill>
                <a:srgbClr val="1E234A"/>
              </a:solidFill>
              <a:cs typeface="Calibri" panose="020F0502020204030204" pitchFamily="34" charset="0"/>
            </a:endParaRPr>
          </a:p>
          <a:p>
            <a:pPr marL="342900" indent="-342900" eaLnBrk="0" fontAlgn="base" hangingPunct="0">
              <a:spcBef>
                <a:spcPct val="0"/>
              </a:spcBef>
              <a:spcAft>
                <a:spcPct val="0"/>
              </a:spcAft>
              <a:buFont typeface="Arial" panose="020B0604020202020204" pitchFamily="34" charset="0"/>
              <a:buChar char="•"/>
            </a:pPr>
            <a:r>
              <a:rPr lang="en-US" sz="800" dirty="0">
                <a:solidFill>
                  <a:srgbClr val="1E234A"/>
                </a:solidFill>
                <a:cs typeface="Calibri" panose="020F0502020204030204" pitchFamily="34" charset="0"/>
              </a:rPr>
              <a:t>Appropriate training is completed in line with industry best practice </a:t>
            </a:r>
            <a:endParaRPr lang="sl-SI" sz="800" dirty="0">
              <a:solidFill>
                <a:srgbClr val="1E234A"/>
              </a:solidFill>
              <a:cs typeface="Calibri" panose="020F0502020204030204" pitchFamily="34" charset="0"/>
            </a:endParaRPr>
          </a:p>
          <a:p>
            <a:pPr marL="342900" indent="-342900" eaLnBrk="0" fontAlgn="base" hangingPunct="0">
              <a:spcBef>
                <a:spcPct val="0"/>
              </a:spcBef>
              <a:spcAft>
                <a:spcPct val="0"/>
              </a:spcAft>
              <a:buFont typeface="Arial" panose="020B0604020202020204" pitchFamily="34" charset="0"/>
              <a:buChar char="•"/>
            </a:pPr>
            <a:r>
              <a:rPr lang="en-US" sz="800" dirty="0">
                <a:solidFill>
                  <a:srgbClr val="1E234A"/>
                </a:solidFill>
                <a:cs typeface="Calibri" panose="020F0502020204030204" pitchFamily="34" charset="0"/>
              </a:rPr>
              <a:t>Exercise appropriate duty of care for all discharges and waste streams</a:t>
            </a:r>
            <a:r>
              <a:rPr lang="sl-SI" sz="800" dirty="0">
                <a:solidFill>
                  <a:srgbClr val="1E234A"/>
                </a:solidFill>
                <a:cs typeface="Calibri" panose="020F0502020204030204" pitchFamily="34" charset="0"/>
              </a:rPr>
              <a:t> </a:t>
            </a:r>
            <a:r>
              <a:rPr lang="en-US" sz="800" dirty="0">
                <a:solidFill>
                  <a:srgbClr val="1E234A"/>
                </a:solidFill>
                <a:cs typeface="Calibri" panose="020F0502020204030204" pitchFamily="34" charset="0"/>
              </a:rPr>
              <a:t>containing antibiotics </a:t>
            </a:r>
            <a:endParaRPr lang="sl-SI" sz="800" dirty="0">
              <a:solidFill>
                <a:srgbClr val="1E234A"/>
              </a:solidFill>
              <a:cs typeface="Calibri" panose="020F0502020204030204" pitchFamily="34" charset="0"/>
            </a:endParaRPr>
          </a:p>
          <a:p>
            <a:pPr marL="342900" indent="-342900" eaLnBrk="0" fontAlgn="base" hangingPunct="0">
              <a:spcBef>
                <a:spcPct val="0"/>
              </a:spcBef>
              <a:spcAft>
                <a:spcPct val="0"/>
              </a:spcAft>
              <a:buFont typeface="Arial" panose="020B0604020202020204" pitchFamily="34" charset="0"/>
              <a:buChar char="•"/>
            </a:pPr>
            <a:r>
              <a:rPr lang="en-US" sz="800" dirty="0">
                <a:solidFill>
                  <a:srgbClr val="1E234A"/>
                </a:solidFill>
                <a:cs typeface="Calibri" panose="020F0502020204030204" pitchFamily="34" charset="0"/>
              </a:rPr>
              <a:t>Allow / facilitate audits as requested, develop and execute plans to address</a:t>
            </a:r>
            <a:r>
              <a:rPr lang="sl-SI" sz="800" dirty="0">
                <a:solidFill>
                  <a:srgbClr val="1E234A"/>
                </a:solidFill>
                <a:cs typeface="Calibri" panose="020F0502020204030204" pitchFamily="34" charset="0"/>
              </a:rPr>
              <a:t> </a:t>
            </a:r>
            <a:r>
              <a:rPr lang="en-US" sz="800" dirty="0">
                <a:solidFill>
                  <a:srgbClr val="1E234A"/>
                </a:solidFill>
                <a:cs typeface="Calibri" panose="020F0502020204030204" pitchFamily="34" charset="0"/>
              </a:rPr>
              <a:t>audit finding</a:t>
            </a:r>
            <a:r>
              <a:rPr lang="sl-SI" sz="800" dirty="0">
                <a:solidFill>
                  <a:srgbClr val="1E234A"/>
                </a:solidFill>
                <a:cs typeface="Calibri" panose="020F0502020204030204" pitchFamily="34" charset="0"/>
              </a:rPr>
              <a:t>s</a:t>
            </a:r>
          </a:p>
          <a:p>
            <a:pPr marL="342900" indent="-342900" eaLnBrk="0" fontAlgn="base" hangingPunct="0">
              <a:spcBef>
                <a:spcPct val="0"/>
              </a:spcBef>
              <a:spcAft>
                <a:spcPct val="0"/>
              </a:spcAft>
              <a:buFont typeface="Arial" panose="020B0604020202020204" pitchFamily="34" charset="0"/>
              <a:buChar char="•"/>
            </a:pPr>
            <a:r>
              <a:rPr lang="en-US" sz="800" dirty="0">
                <a:solidFill>
                  <a:srgbClr val="1E234A"/>
                </a:solidFill>
                <a:cs typeface="Calibri" panose="020F0502020204030204" pitchFamily="34" charset="0"/>
              </a:rPr>
              <a:t>Follow-up conducted for assessments and audits conducted </a:t>
            </a:r>
          </a:p>
          <a:p>
            <a:pPr marL="457200" lvl="1" indent="0">
              <a:buFont typeface="Wingdings" panose="05000000000000000000" pitchFamily="2" charset="2"/>
              <a:buNone/>
            </a:pPr>
            <a:endParaRPr lang="en-US" sz="800" dirty="0">
              <a:solidFill>
                <a:srgbClr val="1E234A"/>
              </a:solidFill>
              <a:cs typeface="Calibri" panose="020F0502020204030204" pitchFamily="34" charset="0"/>
            </a:endParaRPr>
          </a:p>
          <a:p>
            <a:pPr marL="0" lvl="0" indent="0">
              <a:buFont typeface="Wingdings" panose="05000000000000000000" pitchFamily="2" charset="2"/>
              <a:buNone/>
            </a:pPr>
            <a:r>
              <a:rPr lang="en-US" sz="800" dirty="0">
                <a:solidFill>
                  <a:srgbClr val="1E234A"/>
                </a:solidFill>
                <a:cs typeface="Calibri" panose="020F0502020204030204" pitchFamily="34" charset="0"/>
              </a:rPr>
              <a:t>Include (examples):</a:t>
            </a:r>
            <a:endParaRPr lang="sl-SI" sz="800" dirty="0">
              <a:solidFill>
                <a:srgbClr val="1E234A"/>
              </a:solidFill>
              <a:cs typeface="Calibri" panose="020F0502020204030204" pitchFamily="34" charset="0"/>
            </a:endParaRPr>
          </a:p>
          <a:p>
            <a:pPr marL="342900" lvl="0" indent="-342900">
              <a:buFont typeface="Arial" panose="020B0604020202020204" pitchFamily="34" charset="0"/>
              <a:buChar char="•"/>
            </a:pPr>
            <a:r>
              <a:rPr lang="en-US" sz="800" dirty="0">
                <a:solidFill>
                  <a:srgbClr val="1E234A"/>
                </a:solidFill>
                <a:cs typeface="Calibri" panose="020F0502020204030204" pitchFamily="34" charset="0"/>
              </a:rPr>
              <a:t>Regulatory compliance assessment</a:t>
            </a:r>
          </a:p>
          <a:p>
            <a:pPr marL="342900" lvl="0" indent="-342900">
              <a:buFont typeface="Arial" panose="020B0604020202020204" pitchFamily="34" charset="0"/>
              <a:buChar char="•"/>
            </a:pPr>
            <a:r>
              <a:rPr lang="en-US" sz="800" dirty="0">
                <a:solidFill>
                  <a:srgbClr val="1E234A"/>
                </a:solidFill>
                <a:cs typeface="Calibri" panose="020F0502020204030204" pitchFamily="34" charset="0"/>
              </a:rPr>
              <a:t>Operating permit compliance verification</a:t>
            </a:r>
          </a:p>
          <a:p>
            <a:pPr marL="342900" lvl="0" indent="-342900">
              <a:buFont typeface="Arial" panose="020B0604020202020204" pitchFamily="34" charset="0"/>
              <a:buChar char="•"/>
            </a:pPr>
            <a:r>
              <a:rPr lang="en-US" sz="800" dirty="0">
                <a:solidFill>
                  <a:srgbClr val="1E234A"/>
                </a:solidFill>
                <a:cs typeface="Calibri" panose="020F0502020204030204" pitchFamily="34" charset="0"/>
              </a:rPr>
              <a:t>Focus on environmental management</a:t>
            </a:r>
          </a:p>
          <a:p>
            <a:pPr marL="342900" lvl="0" indent="-342900">
              <a:buFont typeface="Arial" panose="020B0604020202020204" pitchFamily="34" charset="0"/>
              <a:buChar char="•"/>
            </a:pPr>
            <a:r>
              <a:rPr lang="en-US" sz="800" dirty="0">
                <a:solidFill>
                  <a:srgbClr val="1E234A"/>
                </a:solidFill>
                <a:cs typeface="Calibri" panose="020F0502020204030204" pitchFamily="34" charset="0"/>
              </a:rPr>
              <a:t>Facility tour – e.g. waste water treatment, waste </a:t>
            </a:r>
            <a:r>
              <a:rPr lang="en-US" sz="800" dirty="0" err="1">
                <a:solidFill>
                  <a:srgbClr val="1E234A"/>
                </a:solidFill>
                <a:cs typeface="Calibri" panose="020F0502020204030204" pitchFamily="34" charset="0"/>
              </a:rPr>
              <a:t>stora</a:t>
            </a:r>
            <a:r>
              <a:rPr lang="sl-SI" sz="800" dirty="0">
                <a:solidFill>
                  <a:srgbClr val="1E234A"/>
                </a:solidFill>
                <a:cs typeface="Calibri" panose="020F0502020204030204" pitchFamily="34" charset="0"/>
              </a:rPr>
              <a:t>ge, </a:t>
            </a:r>
            <a:r>
              <a:rPr lang="en-US" sz="800" dirty="0">
                <a:solidFill>
                  <a:srgbClr val="1E234A"/>
                </a:solidFill>
                <a:cs typeface="Calibri" panose="020F0502020204030204" pitchFamily="34" charset="0"/>
              </a:rPr>
              <a:t>waste water collection, facility exterior</a:t>
            </a:r>
          </a:p>
          <a:p>
            <a:pPr marL="342900" lvl="0" indent="-342900">
              <a:buFont typeface="Arial" panose="020B0604020202020204" pitchFamily="34" charset="0"/>
              <a:buChar char="•"/>
            </a:pPr>
            <a:endParaRPr lang="en-GB" sz="800" dirty="0"/>
          </a:p>
          <a:p>
            <a:r>
              <a:rPr lang="en-US" sz="800" dirty="0"/>
              <a:t>The</a:t>
            </a:r>
            <a:r>
              <a:rPr lang="en-US" sz="800" baseline="0" dirty="0"/>
              <a:t> Common Antibiotic Manufacturing Framework can be found: https://www.amrindustryalliance.org/wp-content/uploads/2018/02/AMR_Industry_Alliance_Manufacturing_Framework.pdf</a:t>
            </a:r>
          </a:p>
          <a:p>
            <a:endParaRPr lang="en-US" sz="8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50E627-9D73-41B0-BC0E-C7813A9447D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71627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4412" cy="3429000"/>
          </a:xfrm>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dirty="0"/>
              <a:t>PNEC‐Environment (PNEC‐ENV) values are based on eco-toxicology data generated by Alliance member companies.</a:t>
            </a:r>
            <a:r>
              <a:rPr lang="en-US" sz="1200" baseline="0" dirty="0"/>
              <a:t> </a:t>
            </a:r>
            <a:r>
              <a:rPr lang="en-US" sz="1200" dirty="0"/>
              <a:t> These values are intended to be protective of ecological species and incorporate assessment factors consistent with standard environmental risk methodologies (Brandt et al., 2015 </a:t>
            </a:r>
            <a:r>
              <a:rPr lang="en-US" sz="1200" baseline="30000" dirty="0"/>
              <a:t>2</a:t>
            </a:r>
            <a:r>
              <a:rPr lang="en-US" sz="1200" dirty="0"/>
              <a:t>; Le Page et al., 2017 </a:t>
            </a:r>
            <a:r>
              <a:rPr lang="en-US" sz="1200" baseline="30000" dirty="0"/>
              <a:t>3</a:t>
            </a:r>
            <a:r>
              <a:rPr lang="en-US" sz="1200" dirty="0"/>
              <a:t>). </a:t>
            </a:r>
          </a:p>
          <a:p>
            <a:pPr marL="171450" lvl="0" indent="-171450">
              <a:buFont typeface="Arial" panose="020B0604020202020204" pitchFamily="34" charset="0"/>
              <a:buChar char="•"/>
            </a:pPr>
            <a:r>
              <a:rPr lang="en-US" sz="1200" dirty="0"/>
              <a:t>The PNEC‐Minimum Inhibitory Concentration (PNEC‐MIC) values are based on the approach published in </a:t>
            </a:r>
            <a:r>
              <a:rPr lang="en-US" sz="1200" dirty="0" err="1"/>
              <a:t>Bengtsson</a:t>
            </a:r>
            <a:r>
              <a:rPr lang="en-US" sz="1200" dirty="0"/>
              <a:t>‐Palme and Larsson (2016)</a:t>
            </a:r>
            <a:r>
              <a:rPr lang="en-US" sz="1200" baseline="30000" dirty="0"/>
              <a:t>4</a:t>
            </a:r>
            <a:r>
              <a:rPr lang="en-US" sz="1200" dirty="0"/>
              <a:t> and are intended to be protective of resistance promotion.</a:t>
            </a:r>
          </a:p>
          <a:p>
            <a:pPr marL="171450" lvl="0" indent="-171450" algn="l">
              <a:buFont typeface="Arial" panose="020B0604020202020204" pitchFamily="34" charset="0"/>
              <a:buChar char="•"/>
            </a:pPr>
            <a:r>
              <a:rPr lang="en-US" sz="1200" dirty="0"/>
              <a:t>The AMR Industry Alliance recommendation is that companies target the lower of these two values (when available) for assessing manufacturing site discharges under a risk‐based framework. This table will be updated periodically as new reliable and robust data become available.</a:t>
            </a:r>
          </a:p>
          <a:p>
            <a:endParaRPr lang="en-US" dirty="0"/>
          </a:p>
          <a:p>
            <a:r>
              <a:rPr lang="en-US" dirty="0"/>
              <a:t>The PNEC table can be found:</a:t>
            </a:r>
            <a:r>
              <a:rPr lang="en-US" baseline="0" dirty="0"/>
              <a:t> </a:t>
            </a:r>
            <a:r>
              <a:rPr lang="en-US" dirty="0"/>
              <a:t>https://www.amrindustryalliance.org/wp-content/uploads/2018/09/AMR_Industry_Alliance_List-of-Predicted-No-Effect-Concentrations-PNECs.pdf</a:t>
            </a:r>
          </a:p>
          <a:p>
            <a:endParaRPr lang="en-US" dirty="0"/>
          </a:p>
          <a:p>
            <a:endParaRPr lang="en-US" dirty="0"/>
          </a:p>
          <a:p>
            <a:r>
              <a:rPr lang="fr-CH" sz="800" baseline="30000" dirty="0">
                <a:solidFill>
                  <a:srgbClr val="1E234A"/>
                </a:solidFill>
              </a:rPr>
              <a:t>2 </a:t>
            </a:r>
            <a:r>
              <a:rPr lang="en-GB" sz="800" dirty="0">
                <a:solidFill>
                  <a:srgbClr val="1E234A"/>
                </a:solidFill>
              </a:rPr>
              <a:t>Brandt, et al., 2015. </a:t>
            </a:r>
            <a:r>
              <a:rPr lang="en-GB" sz="800" dirty="0" err="1">
                <a:solidFill>
                  <a:srgbClr val="1E234A"/>
                </a:solidFill>
              </a:rPr>
              <a:t>Ecotoxicological</a:t>
            </a:r>
            <a:r>
              <a:rPr lang="en-GB" sz="800" dirty="0">
                <a:solidFill>
                  <a:srgbClr val="1E234A"/>
                </a:solidFill>
              </a:rPr>
              <a:t> assessment of antibiotics: A call for improved consideration of microorganisms. Environment International, 85: 189‐205. </a:t>
            </a:r>
          </a:p>
          <a:p>
            <a:r>
              <a:rPr lang="fr-CH" sz="800" baseline="30000" dirty="0">
                <a:solidFill>
                  <a:srgbClr val="1E234A"/>
                </a:solidFill>
              </a:rPr>
              <a:t>3 </a:t>
            </a:r>
            <a:r>
              <a:rPr lang="en-GB" sz="800" dirty="0">
                <a:solidFill>
                  <a:srgbClr val="1E234A"/>
                </a:solidFill>
              </a:rPr>
              <a:t>Le Page, et al., 2017. Integrating human and environmental health in antibiotic risk assessment: A critical analysis of protection goals, species sensitivity and antimicrobial resistance. Environment International, 109: 155‐169. </a:t>
            </a:r>
            <a:endParaRPr lang="fr-CH" sz="800" baseline="30000" dirty="0">
              <a:solidFill>
                <a:srgbClr val="1E234A"/>
              </a:solidFill>
            </a:endParaRPr>
          </a:p>
          <a:p>
            <a:r>
              <a:rPr lang="fr-CH" sz="800" baseline="30000" dirty="0">
                <a:solidFill>
                  <a:srgbClr val="1E234A"/>
                </a:solidFill>
              </a:rPr>
              <a:t>4</a:t>
            </a:r>
            <a:r>
              <a:rPr lang="en-GB" sz="800" dirty="0">
                <a:solidFill>
                  <a:srgbClr val="1E234A"/>
                </a:solidFill>
              </a:rPr>
              <a:t> </a:t>
            </a:r>
            <a:r>
              <a:rPr lang="en-GB" sz="800" dirty="0" err="1">
                <a:solidFill>
                  <a:srgbClr val="1E234A"/>
                </a:solidFill>
              </a:rPr>
              <a:t>Bengtsson</a:t>
            </a:r>
            <a:r>
              <a:rPr lang="en-GB" sz="800" dirty="0">
                <a:solidFill>
                  <a:srgbClr val="1E234A"/>
                </a:solidFill>
              </a:rPr>
              <a:t>‐Palme &amp; Larsson, 2016. Concentrations of antibiotics predicted to select for resistant bacteria: Proposed limits for environmental regulation, Environment International 86: 140–149.</a:t>
            </a:r>
            <a:endParaRPr lang="sl-SI" sz="800" dirty="0">
              <a:solidFill>
                <a:srgbClr val="1E234A"/>
              </a:solidFill>
            </a:endParaRPr>
          </a:p>
          <a:p>
            <a:r>
              <a:rPr lang="en-GB" sz="800" dirty="0">
                <a:solidFill>
                  <a:srgbClr val="1E234A"/>
                </a:solidFill>
              </a:rPr>
              <a:t>Directive 2000/60/EC of the European Parliament and of the Council of 23 October 2000 , Establishing a framework for Community action in the field of water policy</a:t>
            </a:r>
            <a:r>
              <a:rPr lang="sl-SI" sz="800" dirty="0">
                <a:solidFill>
                  <a:srgbClr val="1E234A"/>
                </a:solidFill>
              </a:rPr>
              <a:t>. </a:t>
            </a:r>
            <a:r>
              <a:rPr lang="en-GB" sz="800" dirty="0">
                <a:solidFill>
                  <a:srgbClr val="1E234A"/>
                </a:solidFill>
              </a:rPr>
              <a:t>https://eur‐lex.europa.eu/legal‐content/EN/TXT/?</a:t>
            </a:r>
            <a:r>
              <a:rPr lang="en-GB" sz="800" dirty="0" err="1">
                <a:solidFill>
                  <a:srgbClr val="1E234A"/>
                </a:solidFill>
              </a:rPr>
              <a:t>uri</a:t>
            </a:r>
            <a:r>
              <a:rPr lang="en-GB" sz="800" dirty="0">
                <a:solidFill>
                  <a:srgbClr val="1E234A"/>
                </a:solidFill>
              </a:rPr>
              <a:t>=CELEX:32000L0060</a:t>
            </a:r>
            <a:br>
              <a:rPr lang="sl-SI" sz="1400" dirty="0">
                <a:solidFill>
                  <a:srgbClr val="1E234A"/>
                </a:solidFill>
              </a:rPr>
            </a:br>
            <a:endParaRPr lang="en-GB" sz="1400" dirty="0">
              <a:solidFill>
                <a:srgbClr val="1E234A"/>
              </a:solidFill>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50E627-9D73-41B0-BC0E-C7813A9447D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7162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2588" y="685800"/>
            <a:ext cx="6094412" cy="3429000"/>
          </a:xfrm>
        </p:spPr>
      </p:sp>
      <p:sp>
        <p:nvSpPr>
          <p:cNvPr id="3" name="Notes Placeholder 2"/>
          <p:cNvSpPr>
            <a:spLocks noGrp="1"/>
          </p:cNvSpPr>
          <p:nvPr>
            <p:ph type="body" idx="1"/>
          </p:nvPr>
        </p:nvSpPr>
        <p:spPr/>
        <p:txBody>
          <a:bodyPr/>
          <a:lstStyle/>
          <a:p>
            <a:endParaRPr lang="fr-CH"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850E627-9D73-41B0-BC0E-C7813A9447D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16423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A98DC8E-831F-4F4F-AA07-8C6ED19D89E3}" type="slidenum">
              <a:rPr lang="en-US" smtClean="0"/>
              <a:t>14</a:t>
            </a:fld>
            <a:endParaRPr lang="en-US" dirty="0"/>
          </a:p>
        </p:txBody>
      </p:sp>
    </p:spTree>
    <p:extLst>
      <p:ext uri="{BB962C8B-B14F-4D97-AF65-F5344CB8AC3E}">
        <p14:creationId xmlns:p14="http://schemas.microsoft.com/office/powerpoint/2010/main" val="3083995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A98DC8E-831F-4F4F-AA07-8C6ED19D89E3}" type="slidenum">
              <a:rPr lang="en-US" smtClean="0"/>
              <a:t>17</a:t>
            </a:fld>
            <a:endParaRPr lang="en-US" dirty="0"/>
          </a:p>
        </p:txBody>
      </p:sp>
    </p:spTree>
    <p:extLst>
      <p:ext uri="{BB962C8B-B14F-4D97-AF65-F5344CB8AC3E}">
        <p14:creationId xmlns:p14="http://schemas.microsoft.com/office/powerpoint/2010/main" val="39081112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A98DC8E-831F-4F4F-AA07-8C6ED19D89E3}" type="slidenum">
              <a:rPr lang="en-US" smtClean="0"/>
              <a:t>31</a:t>
            </a:fld>
            <a:endParaRPr lang="en-US" dirty="0"/>
          </a:p>
        </p:txBody>
      </p:sp>
    </p:spTree>
    <p:extLst>
      <p:ext uri="{BB962C8B-B14F-4D97-AF65-F5344CB8AC3E}">
        <p14:creationId xmlns:p14="http://schemas.microsoft.com/office/powerpoint/2010/main" val="3909927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hyperlink" Target="https://www.linkedin.com/company/pharmaceutical-supply-chain-initiative-psci-/" TargetMode="External"/><Relationship Id="rId3" Type="http://schemas.openxmlformats.org/officeDocument/2006/relationships/image" Target="../media/image3.png"/><Relationship Id="rId7" Type="http://schemas.openxmlformats.org/officeDocument/2006/relationships/image" Target="../media/image6.png"/><Relationship Id="rId12" Type="http://schemas.openxmlformats.org/officeDocument/2006/relationships/image" Target="../media/image11.svg"/><Relationship Id="rId2" Type="http://schemas.openxmlformats.org/officeDocument/2006/relationships/hyperlink" Target="mailto:info@pscinitiative.org" TargetMode="External"/><Relationship Id="rId16" Type="http://schemas.openxmlformats.org/officeDocument/2006/relationships/hyperlink" Target="https://twitter.com/pscinitiative?lang=en" TargetMode="External"/><Relationship Id="rId1" Type="http://schemas.openxmlformats.org/officeDocument/2006/relationships/slideMaster" Target="../slideMasters/slideMaster1.xml"/><Relationship Id="rId6" Type="http://schemas.openxmlformats.org/officeDocument/2006/relationships/hyperlink" Target="https://pscinitiative.org/home" TargetMode="External"/><Relationship Id="rId11" Type="http://schemas.openxmlformats.org/officeDocument/2006/relationships/image" Target="../media/image10.png"/><Relationship Id="rId5" Type="http://schemas.openxmlformats.org/officeDocument/2006/relationships/image" Target="../media/image5.svg"/><Relationship Id="rId15" Type="http://schemas.openxmlformats.org/officeDocument/2006/relationships/image" Target="../media/image13.svg"/><Relationship Id="rId10" Type="http://schemas.openxmlformats.org/officeDocument/2006/relationships/image" Target="../media/image9.svg"/><Relationship Id="rId4" Type="http://schemas.openxmlformats.org/officeDocument/2006/relationships/image" Target="../media/image4.png"/><Relationship Id="rId9" Type="http://schemas.openxmlformats.org/officeDocument/2006/relationships/image" Target="../media/image8.png"/><Relationship Id="rId14" Type="http://schemas.openxmlformats.org/officeDocument/2006/relationships/image" Target="../media/image12.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 Id="rId4" Type="http://schemas.openxmlformats.org/officeDocument/2006/relationships/image" Target="../media/image17.w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 Id="rId4" Type="http://schemas.openxmlformats.org/officeDocument/2006/relationships/image" Target="../media/image18.wmf"/></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3429000"/>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hasCustomPrompt="1"/>
          </p:nvPr>
        </p:nvSpPr>
        <p:spPr>
          <a:xfrm>
            <a:off x="504314" y="3602038"/>
            <a:ext cx="10029825" cy="1655762"/>
          </a:xfrm>
        </p:spPr>
        <p:txBody>
          <a:bodyPr/>
          <a:lstStyle>
            <a:lvl1pPr marL="0" indent="0" algn="l">
              <a:buNone/>
              <a:defRPr sz="240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Title of webinar</a:t>
            </a:r>
            <a:endParaRPr lang="en-GB" dirty="0"/>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a:stretch>
            <a:fillRect/>
          </a:stretch>
        </p:blipFill>
        <p:spPr>
          <a:xfrm>
            <a:off x="513841" y="336478"/>
            <a:ext cx="3139591" cy="785885"/>
          </a:xfrm>
          <a:prstGeom prst="rect">
            <a:avLst/>
          </a:prstGeom>
        </p:spPr>
      </p:pic>
      <p:sp>
        <p:nvSpPr>
          <p:cNvPr id="9" name="TextBox 8">
            <a:extLst>
              <a:ext uri="{FF2B5EF4-FFF2-40B4-BE49-F238E27FC236}">
                <a16:creationId xmlns:a16="http://schemas.microsoft.com/office/drawing/2014/main" id="{B904614F-BC15-4D99-B31E-9C9C474AE62F}"/>
              </a:ext>
            </a:extLst>
          </p:cNvPr>
          <p:cNvSpPr txBox="1"/>
          <p:nvPr userDrawn="1"/>
        </p:nvSpPr>
        <p:spPr>
          <a:xfrm>
            <a:off x="513841" y="2031353"/>
            <a:ext cx="10029825" cy="1311128"/>
          </a:xfrm>
          <a:prstGeom prst="rect">
            <a:avLst/>
          </a:prstGeom>
          <a:noFill/>
        </p:spPr>
        <p:txBody>
          <a:bodyPr wrap="square" rtlCol="0">
            <a:spAutoFit/>
          </a:bodyPr>
          <a:lstStyle/>
          <a:p>
            <a:pPr algn="l" defTabSz="914400" rtl="0" eaLnBrk="1" latinLnBrk="0" hangingPunct="1">
              <a:lnSpc>
                <a:spcPct val="90000"/>
              </a:lnSpc>
              <a:spcBef>
                <a:spcPct val="0"/>
              </a:spcBef>
              <a:buNone/>
            </a:pPr>
            <a:r>
              <a:rPr lang="en-US" sz="4400" kern="1200" dirty="0">
                <a:solidFill>
                  <a:srgbClr val="F8652E"/>
                </a:solidFill>
                <a:latin typeface="+mj-lt"/>
                <a:ea typeface="+mj-ea"/>
                <a:cs typeface="+mj-cs"/>
              </a:rPr>
              <a:t>PHARMACEUTICAL SUPPLY CHAIN INITIATIVE (PSCI) WEBINAR:</a:t>
            </a:r>
            <a:endParaRPr lang="en-GB" sz="4400" kern="1200" dirty="0">
              <a:solidFill>
                <a:srgbClr val="F8652E"/>
              </a:solidFill>
              <a:latin typeface="+mj-lt"/>
              <a:ea typeface="+mj-ea"/>
              <a:cs typeface="+mj-cs"/>
            </a:endParaRPr>
          </a:p>
        </p:txBody>
      </p:sp>
    </p:spTree>
    <p:extLst>
      <p:ext uri="{BB962C8B-B14F-4D97-AF65-F5344CB8AC3E}">
        <p14:creationId xmlns:p14="http://schemas.microsoft.com/office/powerpoint/2010/main" val="3064412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dirty="0"/>
              <a:t>CLICK TO EDIT TITLE</a:t>
            </a:r>
            <a:endParaRPr lang="en-GB" dirty="0"/>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41687" y="6334124"/>
            <a:ext cx="4114800" cy="365125"/>
          </a:xfrm>
        </p:spPr>
        <p:txBody>
          <a:bodyPr/>
          <a:lstStyle/>
          <a:p>
            <a:r>
              <a:rPr lang="en-GB"/>
              <a:t>WEBINAR: ANTIMICROBIAL RESISTANCE</a:t>
            </a:r>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209927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p:txBody>
          <a:bodyPr/>
          <a:lstStyle/>
          <a:p>
            <a:r>
              <a:rPr lang="en-GB"/>
              <a:t>WEBINAR: ANTIMICROBIAL RESISTANCE</a:t>
            </a:r>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dirty="0"/>
              <a:t>Name</a:t>
            </a:r>
          </a:p>
          <a:p>
            <a:pPr lvl="0"/>
            <a:r>
              <a:rPr lang="en-GB" b="0" dirty="0"/>
              <a:t>Company</a:t>
            </a:r>
          </a:p>
          <a:p>
            <a:pPr lvl="0"/>
            <a:r>
              <a:rPr lang="en-GB" b="0" dirty="0"/>
              <a:t>Title</a:t>
            </a:r>
            <a:endParaRPr lang="en-GB" dirty="0"/>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dirty="0"/>
              <a:t>Name</a:t>
            </a:r>
          </a:p>
          <a:p>
            <a:pPr lvl="0"/>
            <a:r>
              <a:rPr lang="en-GB" b="0" dirty="0"/>
              <a:t>Company</a:t>
            </a:r>
          </a:p>
          <a:p>
            <a:pPr lvl="0"/>
            <a:r>
              <a:rPr lang="en-GB" b="0" dirty="0"/>
              <a:t>Title</a:t>
            </a:r>
            <a:endParaRPr lang="en-GB" dirty="0"/>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dirty="0"/>
              <a:t>Name</a:t>
            </a:r>
          </a:p>
          <a:p>
            <a:pPr lvl="0"/>
            <a:r>
              <a:rPr lang="en-GB" b="0" dirty="0"/>
              <a:t>Company</a:t>
            </a:r>
          </a:p>
          <a:p>
            <a:pPr lvl="0"/>
            <a:r>
              <a:rPr lang="en-GB" b="0" dirty="0"/>
              <a:t>Title</a:t>
            </a:r>
            <a:endParaRPr lang="en-GB" dirty="0"/>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dirty="0"/>
          </a:p>
        </p:txBody>
      </p:sp>
    </p:spTree>
    <p:extLst>
      <p:ext uri="{BB962C8B-B14F-4D97-AF65-F5344CB8AC3E}">
        <p14:creationId xmlns:p14="http://schemas.microsoft.com/office/powerpoint/2010/main" val="3500338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8C3C78-ED37-4A61-A1AE-587842485104}"/>
              </a:ext>
            </a:extLst>
          </p:cNvPr>
          <p:cNvSpPr/>
          <p:nvPr userDrawn="1"/>
        </p:nvSpPr>
        <p:spPr>
          <a:xfrm>
            <a:off x="-1" y="-1"/>
            <a:ext cx="12209925" cy="6878699"/>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F399DEA-6A0F-4B4D-BA83-1A098741F065}"/>
              </a:ext>
            </a:extLst>
          </p:cNvPr>
          <p:cNvPicPr>
            <a:picLocks noChangeAspect="1"/>
          </p:cNvPicPr>
          <p:nvPr userDrawn="1"/>
        </p:nvPicPr>
        <p:blipFill>
          <a:blip r:embed="rId2"/>
          <a:stretch>
            <a:fillRect/>
          </a:stretch>
        </p:blipFill>
        <p:spPr>
          <a:xfrm>
            <a:off x="6942903" y="1840776"/>
            <a:ext cx="5267021" cy="5051416"/>
          </a:xfrm>
          <a:prstGeom prst="rect">
            <a:avLst/>
          </a:prstGeom>
        </p:spPr>
      </p:pic>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chemeClr val="bg1"/>
                </a:solidFill>
              </a:defRPr>
            </a:lvl1pPr>
          </a:lstStyle>
          <a:p>
            <a:r>
              <a:rPr lang="en-US" dirty="0"/>
              <a:t>CLICK TO EDIT TITLE</a:t>
            </a:r>
            <a:endParaRPr lang="en-GB" dirty="0"/>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3693929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87256CA-D170-404C-8FDA-9046D0839F91}"/>
              </a:ext>
            </a:extLst>
          </p:cNvPr>
          <p:cNvSpPr>
            <a:spLocks noGrp="1"/>
          </p:cNvSpPr>
          <p:nvPr>
            <p:ph type="ftr" sz="quarter" idx="11"/>
          </p:nvPr>
        </p:nvSpPr>
        <p:spPr/>
        <p:txBody>
          <a:bodyPr/>
          <a:lstStyle/>
          <a:p>
            <a:r>
              <a:rPr lang="en-GB"/>
              <a:t>WEBINAR: ANTIMICROBIAL RESISTANCE</a:t>
            </a:r>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4123747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11" name="Footer Placeholder 7">
            <a:extLst>
              <a:ext uri="{FF2B5EF4-FFF2-40B4-BE49-F238E27FC236}">
                <a16:creationId xmlns:a16="http://schemas.microsoft.com/office/drawing/2014/main" id="{7391082B-0CA1-45F3-93D4-FAA42307ED5B}"/>
              </a:ext>
            </a:extLst>
          </p:cNvPr>
          <p:cNvSpPr>
            <a:spLocks noGrp="1"/>
          </p:cNvSpPr>
          <p:nvPr>
            <p:ph type="ftr" sz="quarter" idx="11"/>
          </p:nvPr>
        </p:nvSpPr>
        <p:spPr>
          <a:xfrm>
            <a:off x="813112" y="6338913"/>
            <a:ext cx="4114800" cy="365125"/>
          </a:xfrm>
        </p:spPr>
        <p:txBody>
          <a:bodyPr/>
          <a:lstStyle/>
          <a:p>
            <a:r>
              <a:rPr lang="en-GB"/>
              <a:t>WEBINAR: ANTIMICROBIAL RESISTANCE</a:t>
            </a:r>
          </a:p>
        </p:txBody>
      </p:sp>
    </p:spTree>
    <p:extLst>
      <p:ext uri="{BB962C8B-B14F-4D97-AF65-F5344CB8AC3E}">
        <p14:creationId xmlns:p14="http://schemas.microsoft.com/office/powerpoint/2010/main" val="4257672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p:spPr>
        <p:txBody>
          <a:bodyPr/>
          <a:lstStyle/>
          <a:p>
            <a:r>
              <a:rPr lang="en-GB"/>
              <a:t>WEBINAR: ANTIMICROBIAL RESISTANCE</a:t>
            </a:r>
          </a:p>
        </p:txBody>
      </p:sp>
    </p:spTree>
    <p:extLst>
      <p:ext uri="{BB962C8B-B14F-4D97-AF65-F5344CB8AC3E}">
        <p14:creationId xmlns:p14="http://schemas.microsoft.com/office/powerpoint/2010/main" val="1682954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p:spPr>
        <p:txBody>
          <a:bodyPr/>
          <a:lstStyle/>
          <a:p>
            <a:r>
              <a:rPr lang="en-GB"/>
              <a:t>WEBINAR: ANTIMICROBIAL RESISTANCE</a:t>
            </a:r>
          </a:p>
        </p:txBody>
      </p:sp>
      <p:sp>
        <p:nvSpPr>
          <p:cNvPr id="7" name="TextBox 6">
            <a:extLst>
              <a:ext uri="{FF2B5EF4-FFF2-40B4-BE49-F238E27FC236}">
                <a16:creationId xmlns:a16="http://schemas.microsoft.com/office/drawing/2014/main" id="{6018A727-8243-43AD-A305-B99E252C80AD}"/>
              </a:ext>
            </a:extLst>
          </p:cNvPr>
          <p:cNvSpPr txBox="1"/>
          <p:nvPr userDrawn="1"/>
        </p:nvSpPr>
        <p:spPr>
          <a:xfrm>
            <a:off x="450000" y="6381416"/>
            <a:ext cx="611925" cy="276999"/>
          </a:xfrm>
          <a:prstGeom prst="rect">
            <a:avLst/>
          </a:prstGeom>
          <a:noFill/>
        </p:spPr>
        <p:txBody>
          <a:bodyPr wrap="square" rtlCol="0">
            <a:spAutoFit/>
          </a:bodyPr>
          <a:lstStyle/>
          <a:p>
            <a:r>
              <a:rPr lang="en-GB" sz="1200">
                <a:solidFill>
                  <a:srgbClr val="F8652E"/>
                </a:solidFill>
                <a:latin typeface="+mj-lt"/>
              </a:rPr>
              <a:t>PSCI</a:t>
            </a:r>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47709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p:txBody>
          <a:bodyPr/>
          <a:lstStyle/>
          <a:p>
            <a:r>
              <a:rPr lang="en-GB"/>
              <a:t>WEBINAR: ANTIMICROBIAL RESISTANCE</a:t>
            </a:r>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5" y="4215255"/>
            <a:ext cx="5436489" cy="2123658"/>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LLP</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a:solidFill>
                <a:srgbClr val="5A5A5A"/>
              </a:solidFill>
              <a:uFill>
                <a:solidFill>
                  <a:srgbClr val="F8652E"/>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s-IS" sz="1100" b="1">
                <a:solidFill>
                  <a:srgbClr val="5A5A5A"/>
                </a:solidFill>
              </a:rPr>
              <a:t>+55 (11) 94486 6315</a:t>
            </a: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a:solidFill>
                <a:srgbClr val="848489"/>
              </a:solidFill>
            </a:endParaRPr>
          </a:p>
          <a:p>
            <a:endParaRPr lang="en-US" sz="1100">
              <a:solidFill>
                <a:srgbClr val="5A5A5A"/>
              </a:solidFill>
            </a:endParaRPr>
          </a:p>
        </p:txBody>
      </p:sp>
      <p:pic>
        <p:nvPicPr>
          <p:cNvPr id="7" name="Picture 6" descr="Carnstone_logo_RGB.png">
            <a:extLst>
              <a:ext uri="{FF2B5EF4-FFF2-40B4-BE49-F238E27FC236}">
                <a16:creationId xmlns:a16="http://schemas.microsoft.com/office/drawing/2014/main" id="{FB1B7D2F-2B78-4393-9BDC-15699F8C9580}"/>
              </a:ext>
            </a:extLst>
          </p:cNvPr>
          <p:cNvPicPr>
            <a:picLocks noChangeAspect="1"/>
          </p:cNvPicPr>
          <p:nvPr userDrawn="1"/>
        </p:nvPicPr>
        <p:blipFill>
          <a:blip r:embed="rId3" cstate="print"/>
          <a:stretch>
            <a:fillRect/>
          </a:stretch>
        </p:blipFill>
        <p:spPr>
          <a:xfrm>
            <a:off x="3998897" y="5561082"/>
            <a:ext cx="1864639" cy="539999"/>
          </a:xfrm>
          <a:prstGeom prst="rect">
            <a:avLst/>
          </a:prstGeom>
        </p:spPr>
      </p:pic>
      <p:sp>
        <p:nvSpPr>
          <p:cNvPr id="8" name="TextBox 7">
            <a:extLst>
              <a:ext uri="{FF2B5EF4-FFF2-40B4-BE49-F238E27FC236}">
                <a16:creationId xmlns:a16="http://schemas.microsoft.com/office/drawing/2014/main" id="{55448DD0-CE0C-470E-9251-9B7E553B8CD7}"/>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a:solidFill>
                  <a:srgbClr val="5A5A5A"/>
                </a:solidFill>
                <a:latin typeface="+mn-lt"/>
                <a:ea typeface="+mn-ea"/>
                <a:cs typeface="+mn-cs"/>
              </a:rPr>
              <a:t>Carnstone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247183" y="1773228"/>
            <a:ext cx="467318"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6">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3530629" y="1773228"/>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5900901" y="1773228"/>
            <a:ext cx="390196" cy="390196"/>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370481" y="2415238"/>
            <a:ext cx="1451038" cy="461665"/>
          </a:xfrm>
          <a:prstGeom prst="rect">
            <a:avLst/>
          </a:prstGeom>
          <a:noFill/>
        </p:spPr>
        <p:txBody>
          <a:bodyPr wrap="none" rtlCol="0">
            <a:spAutoFit/>
          </a:bodyPr>
          <a:lstStyle/>
          <a:p>
            <a:pPr algn="ctr"/>
            <a:r>
              <a:rPr lang="en-GB" sz="1200" b="0" u="none" baseline="0">
                <a:solidFill>
                  <a:srgbClr val="5A5A5A"/>
                </a:solidFill>
                <a:uFill>
                  <a:solidFill>
                    <a:srgbClr val="F8652E"/>
                  </a:solidFill>
                </a:uFill>
              </a:rPr>
              <a:t>Annabel Buchan:</a:t>
            </a:r>
          </a:p>
          <a:p>
            <a:pPr marL="0" marR="0" lvl="0" indent="0" algn="ctr" defTabSz="914400" rtl="0" eaLnBrk="1" fontAlgn="auto" latinLnBrk="0" hangingPunct="1">
              <a:lnSpc>
                <a:spcPct val="100000"/>
              </a:lnSpc>
              <a:spcBef>
                <a:spcPts val="0"/>
              </a:spcBef>
              <a:spcAft>
                <a:spcPts val="0"/>
              </a:spcAft>
              <a:buClrTx/>
              <a:buSzTx/>
              <a:buFontTx/>
              <a:buNone/>
              <a:tabLst/>
              <a:defRPr/>
            </a:pPr>
            <a:r>
              <a:rPr lang="is-IS" sz="1200" b="1">
                <a:solidFill>
                  <a:srgbClr val="5A5A5A"/>
                </a:solidFill>
              </a:rPr>
              <a:t>+55 (11) 94486 6315</a:t>
            </a:r>
            <a:endParaRPr lang="en-US" sz="12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8207778" y="1785950"/>
            <a:ext cx="394924" cy="377474"/>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3">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0478708" y="1768023"/>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a:t>
            </a:r>
            <a:r>
              <a:rPr lang="en-GB" sz="1400" b="1" u="heavy" baseline="0" err="1">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Tree>
    <p:extLst>
      <p:ext uri="{BB962C8B-B14F-4D97-AF65-F5344CB8AC3E}">
        <p14:creationId xmlns:p14="http://schemas.microsoft.com/office/powerpoint/2010/main" val="266867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197" name="Picture 5">
            <a:extLst>
              <a:ext uri="{FF2B5EF4-FFF2-40B4-BE49-F238E27FC236}">
                <a16:creationId xmlns:a16="http://schemas.microsoft.com/office/drawing/2014/main" id="{CEA9820A-76D5-4B1F-8C2E-DA458A1038F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44" y="1590"/>
            <a:ext cx="914717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266C4154-C394-412B-859F-888AA6669FB6}"/>
              </a:ext>
            </a:extLst>
          </p:cNvPr>
          <p:cNvSpPr>
            <a:spLocks noGrp="1"/>
          </p:cNvSpPr>
          <p:nvPr>
            <p:ph type="ctrTitle" hasCustomPrompt="1"/>
          </p:nvPr>
        </p:nvSpPr>
        <p:spPr>
          <a:xfrm>
            <a:off x="3486240" y="3997442"/>
            <a:ext cx="8158403" cy="967525"/>
          </a:xfrm>
        </p:spPr>
        <p:txBody>
          <a:bodyPr lIns="0" tIns="0" rIns="0" bIns="0" anchor="t" anchorCtr="0"/>
          <a:lstStyle>
            <a:lvl1pPr algn="l">
              <a:lnSpc>
                <a:spcPts val="5333"/>
              </a:lnSpc>
              <a:defRPr sz="5333" b="1">
                <a:solidFill>
                  <a:srgbClr val="6BB9D0"/>
                </a:solidFill>
              </a:defRPr>
            </a:lvl1pPr>
          </a:lstStyle>
          <a:p>
            <a:r>
              <a:rPr lang="en-GB" dirty="0"/>
              <a:t>Title of the presentation - 40 </a:t>
            </a:r>
            <a:r>
              <a:rPr lang="en-GB" dirty="0" err="1"/>
              <a:t>pt</a:t>
            </a:r>
            <a:r>
              <a:rPr lang="en-GB" dirty="0"/>
              <a:t> - second line</a:t>
            </a:r>
          </a:p>
        </p:txBody>
      </p:sp>
      <p:sp>
        <p:nvSpPr>
          <p:cNvPr id="3" name="Subtitle 2">
            <a:extLst>
              <a:ext uri="{FF2B5EF4-FFF2-40B4-BE49-F238E27FC236}">
                <a16:creationId xmlns:a16="http://schemas.microsoft.com/office/drawing/2014/main" id="{3D4E88AC-D145-4E87-BAF6-89C255F0B7FF}"/>
              </a:ext>
            </a:extLst>
          </p:cNvPr>
          <p:cNvSpPr>
            <a:spLocks noGrp="1"/>
          </p:cNvSpPr>
          <p:nvPr>
            <p:ph type="subTitle" idx="1"/>
          </p:nvPr>
        </p:nvSpPr>
        <p:spPr>
          <a:xfrm>
            <a:off x="3486240" y="5082810"/>
            <a:ext cx="8165760" cy="414609"/>
          </a:xfrm>
        </p:spPr>
        <p:txBody>
          <a:bodyPr lIns="0" tIns="0" rIns="0" bIns="0"/>
          <a:lstStyle>
            <a:lvl1pPr marL="0" indent="0" algn="l">
              <a:buNone/>
              <a:defRPr sz="4000" b="1">
                <a:solidFill>
                  <a:srgbClr val="A7C959"/>
                </a:solidFill>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dirty="0"/>
              <a:t>Click to edit Master subtitle style</a:t>
            </a:r>
            <a:endParaRPr lang="en-GB" dirty="0"/>
          </a:p>
        </p:txBody>
      </p:sp>
      <p:sp>
        <p:nvSpPr>
          <p:cNvPr id="5" name="Footer Placeholder 4">
            <a:extLst>
              <a:ext uri="{FF2B5EF4-FFF2-40B4-BE49-F238E27FC236}">
                <a16:creationId xmlns:a16="http://schemas.microsoft.com/office/drawing/2014/main" id="{A0B1CDE8-1084-4580-A248-2499B25DA9F4}"/>
              </a:ext>
            </a:extLst>
          </p:cNvPr>
          <p:cNvSpPr>
            <a:spLocks noGrp="1"/>
          </p:cNvSpPr>
          <p:nvPr>
            <p:ph type="ftr" sz="quarter" idx="11"/>
          </p:nvPr>
        </p:nvSpPr>
        <p:spPr>
          <a:xfrm>
            <a:off x="3486240" y="6498002"/>
            <a:ext cx="4667160" cy="365125"/>
          </a:xfrm>
        </p:spPr>
        <p:txBody>
          <a:bodyPr lIns="0" tIns="0" rIns="0" bIns="0" anchor="t" anchorCtr="0"/>
          <a:lstStyle>
            <a:lvl1pPr algn="l">
              <a:defRPr sz="1733" b="1">
                <a:solidFill>
                  <a:srgbClr val="6BB9D0"/>
                </a:solidFill>
              </a:defRPr>
            </a:lvl1pPr>
          </a:lstStyle>
          <a:p>
            <a:pPr>
              <a:defRPr/>
            </a:pPr>
            <a:r>
              <a:rPr lang="en-GB"/>
              <a:t>WEBINAR: ANTIMICROBIAL RESISTANCE</a:t>
            </a:r>
            <a:endParaRPr lang="en-GB" dirty="0"/>
          </a:p>
        </p:txBody>
      </p:sp>
      <p:pic>
        <p:nvPicPr>
          <p:cNvPr id="8" name="Picture 7">
            <a:extLst>
              <a:ext uri="{FF2B5EF4-FFF2-40B4-BE49-F238E27FC236}">
                <a16:creationId xmlns:a16="http://schemas.microsoft.com/office/drawing/2014/main" id="{59F3BBE7-9481-43C5-BA71-5E09185C76E8}"/>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171083" y="541590"/>
            <a:ext cx="2473560" cy="1398449"/>
          </a:xfrm>
          <a:prstGeom prst="rect">
            <a:avLst/>
          </a:prstGeom>
        </p:spPr>
      </p:pic>
    </p:spTree>
    <p:extLst>
      <p:ext uri="{BB962C8B-B14F-4D97-AF65-F5344CB8AC3E}">
        <p14:creationId xmlns:p14="http://schemas.microsoft.com/office/powerpoint/2010/main" val="11196609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E24EF650-DA0C-4249-95E2-915F910A99C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7648CCD-6068-49A7-A264-A0CC297346C9}"/>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FF14880D-F793-49EC-A53C-7F3F81A74C9C}"/>
              </a:ext>
            </a:extLst>
          </p:cNvPr>
          <p:cNvSpPr>
            <a:spLocks noGrp="1"/>
          </p:cNvSpPr>
          <p:nvPr>
            <p:ph idx="1" hasCustomPrompt="1"/>
          </p:nvPr>
        </p:nvSpPr>
        <p:spPr/>
        <p:txBody>
          <a:bodyPr/>
          <a:lstStyle>
            <a:lvl1pPr>
              <a:defRPr/>
            </a:lvl1pPr>
            <a:lvl2pPr>
              <a:spcAft>
                <a:spcPts val="1512"/>
              </a:spcAft>
              <a:defRPr sz="2400"/>
            </a:lvl2pPr>
            <a:lvl3pPr>
              <a:defRPr/>
            </a:lvl3pPr>
            <a:lvl4pPr>
              <a:defRPr/>
            </a:lvl4pPr>
            <a:lvl5pPr>
              <a:defRPr/>
            </a:lvl5pPr>
          </a:lstStyle>
          <a:p>
            <a:pPr lvl="0"/>
            <a:r>
              <a:rPr lang="en-US" dirty="0"/>
              <a:t>Edit Master text styles – 24 </a:t>
            </a:r>
            <a:r>
              <a:rPr lang="en-US" dirty="0" err="1"/>
              <a:t>pt</a:t>
            </a:r>
            <a:endParaRPr lang="en-US" dirty="0"/>
          </a:p>
          <a:p>
            <a:pPr lvl="1"/>
            <a:r>
              <a:rPr lang="en-US" dirty="0"/>
              <a:t>Second level – 18 </a:t>
            </a:r>
            <a:r>
              <a:rPr lang="en-US" dirty="0" err="1"/>
              <a:t>pt</a:t>
            </a:r>
            <a:endParaRPr lang="en-US" dirty="0"/>
          </a:p>
          <a:p>
            <a:pPr lvl="2"/>
            <a:r>
              <a:rPr lang="en-US" dirty="0"/>
              <a:t>Third level – 16 </a:t>
            </a:r>
            <a:r>
              <a:rPr lang="en-US" dirty="0" err="1"/>
              <a:t>pt</a:t>
            </a:r>
            <a:endParaRPr lang="en-US" dirty="0"/>
          </a:p>
          <a:p>
            <a:pPr lvl="3"/>
            <a:r>
              <a:rPr lang="en-US" dirty="0"/>
              <a:t>Fourth level – 14 </a:t>
            </a:r>
            <a:r>
              <a:rPr lang="en-US" dirty="0" err="1"/>
              <a:t>pt</a:t>
            </a:r>
            <a:endParaRPr lang="en-US" dirty="0"/>
          </a:p>
          <a:p>
            <a:pPr lvl="4"/>
            <a:r>
              <a:rPr lang="en-US" dirty="0"/>
              <a:t>Fifth level – 12 </a:t>
            </a:r>
            <a:r>
              <a:rPr lang="en-US" dirty="0" err="1"/>
              <a:t>pt</a:t>
            </a:r>
            <a:endParaRPr lang="en-GB" dirty="0"/>
          </a:p>
        </p:txBody>
      </p:sp>
      <p:sp>
        <p:nvSpPr>
          <p:cNvPr id="4" name="Date Placeholder 3">
            <a:extLst>
              <a:ext uri="{FF2B5EF4-FFF2-40B4-BE49-F238E27FC236}">
                <a16:creationId xmlns:a16="http://schemas.microsoft.com/office/drawing/2014/main" id="{7DDD5E3C-BCA2-49A2-B1F4-EF6AF1534233}"/>
              </a:ext>
            </a:extLst>
          </p:cNvPr>
          <p:cNvSpPr>
            <a:spLocks noGrp="1"/>
          </p:cNvSpPr>
          <p:nvPr>
            <p:ph type="dt" sz="half" idx="10"/>
          </p:nvPr>
        </p:nvSpPr>
        <p:spPr>
          <a:xfrm>
            <a:off x="838200" y="6356352"/>
            <a:ext cx="2743200" cy="365125"/>
          </a:xfrm>
          <a:prstGeom prst="rect">
            <a:avLst/>
          </a:prstGeom>
        </p:spPr>
        <p:txBody>
          <a:bodyPr/>
          <a:lstStyle>
            <a:lvl1pPr>
              <a:defRPr/>
            </a:lvl1pPr>
          </a:lstStyle>
          <a:p>
            <a:pPr eaLnBrk="0" fontAlgn="base" hangingPunct="0">
              <a:spcBef>
                <a:spcPct val="0"/>
              </a:spcBef>
              <a:spcAft>
                <a:spcPct val="0"/>
              </a:spcAft>
              <a:defRPr/>
            </a:pPr>
            <a:endParaRPr lang="en-GB" dirty="0">
              <a:solidFill>
                <a:srgbClr val="1E234A"/>
              </a:solidFill>
            </a:endParaRPr>
          </a:p>
        </p:txBody>
      </p:sp>
      <p:sp>
        <p:nvSpPr>
          <p:cNvPr id="5" name="Footer Placeholder 4">
            <a:extLst>
              <a:ext uri="{FF2B5EF4-FFF2-40B4-BE49-F238E27FC236}">
                <a16:creationId xmlns:a16="http://schemas.microsoft.com/office/drawing/2014/main" id="{73E15776-2C3F-4D61-ADA3-B992D7AF72A8}"/>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16624B0B-4F1E-4271-92D1-DEB993152B2D}"/>
              </a:ext>
            </a:extLst>
          </p:cNvPr>
          <p:cNvSpPr>
            <a:spLocks noGrp="1"/>
          </p:cNvSpPr>
          <p:nvPr>
            <p:ph type="sldNum" sz="quarter" idx="12"/>
          </p:nvPr>
        </p:nvSpPr>
        <p:spPr/>
        <p:txBody>
          <a:bodyPr/>
          <a:lstStyle>
            <a:lvl1pPr>
              <a:defRPr/>
            </a:lvl1pPr>
          </a:lstStyle>
          <a:p>
            <a:pPr>
              <a:defRPr/>
            </a:pPr>
            <a:fld id="{AC9CA035-21A5-46E4-95DB-4922E637F34D}" type="slidenum">
              <a:rPr lang="en-GB"/>
              <a:pPr>
                <a:defRPr/>
              </a:pPr>
              <a:t>‹#›</a:t>
            </a:fld>
            <a:endParaRPr lang="en-GB" dirty="0"/>
          </a:p>
        </p:txBody>
      </p:sp>
      <p:cxnSp>
        <p:nvCxnSpPr>
          <p:cNvPr id="7" name="Straight Connector 6">
            <a:extLst>
              <a:ext uri="{FF2B5EF4-FFF2-40B4-BE49-F238E27FC236}">
                <a16:creationId xmlns:a16="http://schemas.microsoft.com/office/drawing/2014/main" id="{E2B94A71-7E9E-4BE5-9E1A-F3AAD408C449}"/>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D1273D72-7A73-4680-AFC4-E9B0F54662C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Tree>
    <p:extLst>
      <p:ext uri="{BB962C8B-B14F-4D97-AF65-F5344CB8AC3E}">
        <p14:creationId xmlns:p14="http://schemas.microsoft.com/office/powerpoint/2010/main" val="42101254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Blue Title and Content">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E24EF650-DA0C-4249-95E2-915F910A99C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7648CCD-6068-49A7-A264-A0CC297346C9}"/>
              </a:ext>
            </a:extLst>
          </p:cNvPr>
          <p:cNvSpPr>
            <a:spLocks noGrp="1"/>
          </p:cNvSpPr>
          <p:nvPr>
            <p:ph type="title"/>
          </p:nvPr>
        </p:nvSpPr>
        <p:spPr/>
        <p:txBody>
          <a:bodyPr/>
          <a:lstStyle>
            <a:lvl1pPr>
              <a:defRPr>
                <a:solidFill>
                  <a:srgbClr val="1E234A"/>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FF14880D-F793-49EC-A53C-7F3F81A74C9C}"/>
              </a:ext>
            </a:extLst>
          </p:cNvPr>
          <p:cNvSpPr>
            <a:spLocks noGrp="1"/>
          </p:cNvSpPr>
          <p:nvPr>
            <p:ph idx="1" hasCustomPrompt="1"/>
          </p:nvPr>
        </p:nvSpPr>
        <p:spPr/>
        <p:txBody>
          <a:bodyPr/>
          <a:lstStyle>
            <a:lvl1pPr>
              <a:defRPr/>
            </a:lvl1pPr>
            <a:lvl2pPr>
              <a:lnSpc>
                <a:spcPts val="2880"/>
              </a:lnSpc>
              <a:spcAft>
                <a:spcPts val="1512"/>
              </a:spcAft>
              <a:defRPr sz="2400"/>
            </a:lvl2pPr>
            <a:lvl3pPr>
              <a:defRPr/>
            </a:lvl3pPr>
            <a:lvl4pPr>
              <a:defRPr/>
            </a:lvl4pPr>
            <a:lvl5pPr>
              <a:defRPr/>
            </a:lvl5pPr>
          </a:lstStyle>
          <a:p>
            <a:pPr lvl="0"/>
            <a:r>
              <a:rPr lang="en-US" dirty="0"/>
              <a:t>Edit Master text styles – 24 </a:t>
            </a:r>
            <a:r>
              <a:rPr lang="en-US" dirty="0" err="1"/>
              <a:t>pt</a:t>
            </a:r>
            <a:endParaRPr lang="en-US" dirty="0"/>
          </a:p>
          <a:p>
            <a:pPr lvl="1"/>
            <a:r>
              <a:rPr lang="en-US" dirty="0"/>
              <a:t>Second level – 18 </a:t>
            </a:r>
            <a:r>
              <a:rPr lang="en-US" dirty="0" err="1"/>
              <a:t>pt</a:t>
            </a:r>
            <a:endParaRPr lang="en-US" dirty="0"/>
          </a:p>
          <a:p>
            <a:pPr lvl="2"/>
            <a:r>
              <a:rPr lang="en-US" dirty="0"/>
              <a:t>Third level – 16 </a:t>
            </a:r>
            <a:r>
              <a:rPr lang="en-US" dirty="0" err="1"/>
              <a:t>pt</a:t>
            </a:r>
            <a:endParaRPr lang="en-US" dirty="0"/>
          </a:p>
          <a:p>
            <a:pPr lvl="3"/>
            <a:r>
              <a:rPr lang="en-US" dirty="0"/>
              <a:t>Fourth level – 14 </a:t>
            </a:r>
            <a:r>
              <a:rPr lang="en-US" dirty="0" err="1"/>
              <a:t>pt</a:t>
            </a:r>
            <a:endParaRPr lang="en-US" dirty="0"/>
          </a:p>
          <a:p>
            <a:pPr lvl="4"/>
            <a:r>
              <a:rPr lang="en-US" dirty="0"/>
              <a:t>Fifth level – 12 </a:t>
            </a:r>
            <a:r>
              <a:rPr lang="en-US" dirty="0" err="1"/>
              <a:t>pt</a:t>
            </a:r>
            <a:endParaRPr lang="en-GB" dirty="0"/>
          </a:p>
        </p:txBody>
      </p:sp>
      <p:sp>
        <p:nvSpPr>
          <p:cNvPr id="4" name="Date Placeholder 3">
            <a:extLst>
              <a:ext uri="{FF2B5EF4-FFF2-40B4-BE49-F238E27FC236}">
                <a16:creationId xmlns:a16="http://schemas.microsoft.com/office/drawing/2014/main" id="{7DDD5E3C-BCA2-49A2-B1F4-EF6AF1534233}"/>
              </a:ext>
            </a:extLst>
          </p:cNvPr>
          <p:cNvSpPr>
            <a:spLocks noGrp="1"/>
          </p:cNvSpPr>
          <p:nvPr>
            <p:ph type="dt" sz="half" idx="10"/>
          </p:nvPr>
        </p:nvSpPr>
        <p:spPr>
          <a:xfrm>
            <a:off x="838200" y="6356352"/>
            <a:ext cx="2743200" cy="365125"/>
          </a:xfrm>
          <a:prstGeom prst="rect">
            <a:avLst/>
          </a:prstGeom>
        </p:spPr>
        <p:txBody>
          <a:bodyPr/>
          <a:lstStyle>
            <a:lvl1pPr>
              <a:defRPr/>
            </a:lvl1pPr>
          </a:lstStyle>
          <a:p>
            <a:pPr eaLnBrk="0" fontAlgn="base" hangingPunct="0">
              <a:spcBef>
                <a:spcPct val="0"/>
              </a:spcBef>
              <a:spcAft>
                <a:spcPct val="0"/>
              </a:spcAft>
              <a:defRPr/>
            </a:pPr>
            <a:endParaRPr lang="en-GB" dirty="0">
              <a:solidFill>
                <a:srgbClr val="1E234A"/>
              </a:solidFill>
            </a:endParaRPr>
          </a:p>
        </p:txBody>
      </p:sp>
      <p:sp>
        <p:nvSpPr>
          <p:cNvPr id="5" name="Footer Placeholder 4">
            <a:extLst>
              <a:ext uri="{FF2B5EF4-FFF2-40B4-BE49-F238E27FC236}">
                <a16:creationId xmlns:a16="http://schemas.microsoft.com/office/drawing/2014/main" id="{73E15776-2C3F-4D61-ADA3-B992D7AF72A8}"/>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16624B0B-4F1E-4271-92D1-DEB993152B2D}"/>
              </a:ext>
            </a:extLst>
          </p:cNvPr>
          <p:cNvSpPr>
            <a:spLocks noGrp="1"/>
          </p:cNvSpPr>
          <p:nvPr>
            <p:ph type="sldNum" sz="quarter" idx="12"/>
          </p:nvPr>
        </p:nvSpPr>
        <p:spPr/>
        <p:txBody>
          <a:bodyPr/>
          <a:lstStyle>
            <a:lvl1pPr>
              <a:defRPr/>
            </a:lvl1pPr>
          </a:lstStyle>
          <a:p>
            <a:pPr>
              <a:defRPr/>
            </a:pPr>
            <a:fld id="{AC9CA035-21A5-46E4-95DB-4922E637F34D}" type="slidenum">
              <a:rPr lang="en-GB"/>
              <a:pPr>
                <a:defRPr/>
              </a:pPr>
              <a:t>‹#›</a:t>
            </a:fld>
            <a:endParaRPr lang="en-GB" dirty="0"/>
          </a:p>
        </p:txBody>
      </p:sp>
      <p:cxnSp>
        <p:nvCxnSpPr>
          <p:cNvPr id="7" name="Straight Connector 6">
            <a:extLst>
              <a:ext uri="{FF2B5EF4-FFF2-40B4-BE49-F238E27FC236}">
                <a16:creationId xmlns:a16="http://schemas.microsoft.com/office/drawing/2014/main" id="{E2B94A71-7E9E-4BE5-9E1A-F3AAD408C449}"/>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D1273D72-7A73-4680-AFC4-E9B0F54662C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Tree>
    <p:extLst>
      <p:ext uri="{BB962C8B-B14F-4D97-AF65-F5344CB8AC3E}">
        <p14:creationId xmlns:p14="http://schemas.microsoft.com/office/powerpoint/2010/main" val="23862138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ue Title and Content with Shape for data">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E24EF650-DA0C-4249-95E2-915F910A99C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7648CCD-6068-49A7-A264-A0CC297346C9}"/>
              </a:ext>
            </a:extLst>
          </p:cNvPr>
          <p:cNvSpPr>
            <a:spLocks noGrp="1"/>
          </p:cNvSpPr>
          <p:nvPr>
            <p:ph type="title" hasCustomPrompt="1"/>
          </p:nvPr>
        </p:nvSpPr>
        <p:spPr/>
        <p:txBody>
          <a:bodyPr/>
          <a:lstStyle>
            <a:lvl1pPr>
              <a:defRPr>
                <a:solidFill>
                  <a:srgbClr val="1E234A"/>
                </a:solidFill>
              </a:defRPr>
            </a:lvl1pPr>
          </a:lstStyle>
          <a:p>
            <a:r>
              <a:rPr lang="en-GB" dirty="0"/>
              <a:t>Title Lorem ipsum - 36 </a:t>
            </a:r>
            <a:r>
              <a:rPr lang="en-GB" dirty="0" err="1"/>
              <a:t>pt</a:t>
            </a:r>
            <a:br>
              <a:rPr lang="en-GB" dirty="0"/>
            </a:br>
            <a:r>
              <a:rPr lang="en-GB" dirty="0"/>
              <a:t>second line - AMR dark blue</a:t>
            </a:r>
          </a:p>
        </p:txBody>
      </p:sp>
      <p:sp>
        <p:nvSpPr>
          <p:cNvPr id="3" name="Content Placeholder 2">
            <a:extLst>
              <a:ext uri="{FF2B5EF4-FFF2-40B4-BE49-F238E27FC236}">
                <a16:creationId xmlns:a16="http://schemas.microsoft.com/office/drawing/2014/main" id="{FF14880D-F793-49EC-A53C-7F3F81A74C9C}"/>
              </a:ext>
            </a:extLst>
          </p:cNvPr>
          <p:cNvSpPr>
            <a:spLocks noGrp="1"/>
          </p:cNvSpPr>
          <p:nvPr>
            <p:ph idx="1" hasCustomPrompt="1"/>
          </p:nvPr>
        </p:nvSpPr>
        <p:spPr>
          <a:xfrm>
            <a:off x="540000" y="2205000"/>
            <a:ext cx="7613400" cy="3821627"/>
          </a:xfrm>
        </p:spPr>
        <p:txBody>
          <a:bodyPr/>
          <a:lstStyle>
            <a:lvl1pPr>
              <a:defRPr/>
            </a:lvl1pPr>
            <a:lvl2pPr>
              <a:lnSpc>
                <a:spcPts val="2880"/>
              </a:lnSpc>
              <a:spcAft>
                <a:spcPts val="1512"/>
              </a:spcAft>
              <a:defRPr sz="2400"/>
            </a:lvl2pPr>
            <a:lvl3pPr>
              <a:defRPr/>
            </a:lvl3pPr>
            <a:lvl4pPr>
              <a:defRPr/>
            </a:lvl4pPr>
            <a:lvl5pPr>
              <a:defRPr/>
            </a:lvl5pPr>
          </a:lstStyle>
          <a:p>
            <a:pPr lvl="0"/>
            <a:r>
              <a:rPr lang="en-US" dirty="0"/>
              <a:t>Edit Master text styles – 24 </a:t>
            </a:r>
            <a:r>
              <a:rPr lang="en-US" dirty="0" err="1"/>
              <a:t>pt</a:t>
            </a:r>
            <a:endParaRPr lang="en-US" dirty="0"/>
          </a:p>
          <a:p>
            <a:pPr lvl="1"/>
            <a:r>
              <a:rPr lang="en-US" dirty="0"/>
              <a:t>Second level – 18 </a:t>
            </a:r>
            <a:r>
              <a:rPr lang="en-US" dirty="0" err="1"/>
              <a:t>pt</a:t>
            </a:r>
            <a:endParaRPr lang="en-US" dirty="0"/>
          </a:p>
          <a:p>
            <a:pPr lvl="2"/>
            <a:r>
              <a:rPr lang="en-US" dirty="0"/>
              <a:t>Third level – 16 </a:t>
            </a:r>
            <a:r>
              <a:rPr lang="en-US" dirty="0" err="1"/>
              <a:t>pt</a:t>
            </a:r>
            <a:endParaRPr lang="en-US" dirty="0"/>
          </a:p>
          <a:p>
            <a:pPr lvl="3"/>
            <a:r>
              <a:rPr lang="en-US" dirty="0"/>
              <a:t>Fourth level – 14 </a:t>
            </a:r>
            <a:r>
              <a:rPr lang="en-US" dirty="0" err="1"/>
              <a:t>pt</a:t>
            </a:r>
            <a:endParaRPr lang="en-US" dirty="0"/>
          </a:p>
          <a:p>
            <a:pPr lvl="4"/>
            <a:r>
              <a:rPr lang="en-US" dirty="0"/>
              <a:t>Fifth level – 12 </a:t>
            </a:r>
            <a:r>
              <a:rPr lang="en-US" dirty="0" err="1"/>
              <a:t>pt</a:t>
            </a:r>
            <a:endParaRPr lang="en-GB" dirty="0"/>
          </a:p>
        </p:txBody>
      </p:sp>
      <p:sp>
        <p:nvSpPr>
          <p:cNvPr id="4" name="Date Placeholder 3">
            <a:extLst>
              <a:ext uri="{FF2B5EF4-FFF2-40B4-BE49-F238E27FC236}">
                <a16:creationId xmlns:a16="http://schemas.microsoft.com/office/drawing/2014/main" id="{7DDD5E3C-BCA2-49A2-B1F4-EF6AF1534233}"/>
              </a:ext>
            </a:extLst>
          </p:cNvPr>
          <p:cNvSpPr>
            <a:spLocks noGrp="1"/>
          </p:cNvSpPr>
          <p:nvPr>
            <p:ph type="dt" sz="half" idx="10"/>
          </p:nvPr>
        </p:nvSpPr>
        <p:spPr>
          <a:xfrm>
            <a:off x="838200" y="6356352"/>
            <a:ext cx="2743200" cy="365125"/>
          </a:xfrm>
          <a:prstGeom prst="rect">
            <a:avLst/>
          </a:prstGeom>
        </p:spPr>
        <p:txBody>
          <a:bodyPr/>
          <a:lstStyle>
            <a:lvl1pPr>
              <a:defRPr/>
            </a:lvl1pPr>
          </a:lstStyle>
          <a:p>
            <a:pPr eaLnBrk="0" fontAlgn="base" hangingPunct="0">
              <a:spcBef>
                <a:spcPct val="0"/>
              </a:spcBef>
              <a:spcAft>
                <a:spcPct val="0"/>
              </a:spcAft>
              <a:defRPr/>
            </a:pPr>
            <a:endParaRPr lang="en-GB" dirty="0">
              <a:solidFill>
                <a:srgbClr val="1E234A"/>
              </a:solidFill>
            </a:endParaRPr>
          </a:p>
        </p:txBody>
      </p:sp>
      <p:sp>
        <p:nvSpPr>
          <p:cNvPr id="5" name="Footer Placeholder 4">
            <a:extLst>
              <a:ext uri="{FF2B5EF4-FFF2-40B4-BE49-F238E27FC236}">
                <a16:creationId xmlns:a16="http://schemas.microsoft.com/office/drawing/2014/main" id="{73E15776-2C3F-4D61-ADA3-B992D7AF72A8}"/>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16624B0B-4F1E-4271-92D1-DEB993152B2D}"/>
              </a:ext>
            </a:extLst>
          </p:cNvPr>
          <p:cNvSpPr>
            <a:spLocks noGrp="1"/>
          </p:cNvSpPr>
          <p:nvPr>
            <p:ph type="sldNum" sz="quarter" idx="12"/>
          </p:nvPr>
        </p:nvSpPr>
        <p:spPr/>
        <p:txBody>
          <a:bodyPr/>
          <a:lstStyle>
            <a:lvl1pPr>
              <a:defRPr/>
            </a:lvl1pPr>
          </a:lstStyle>
          <a:p>
            <a:pPr>
              <a:defRPr/>
            </a:pPr>
            <a:fld id="{AC9CA035-21A5-46E4-95DB-4922E637F34D}" type="slidenum">
              <a:rPr lang="en-GB"/>
              <a:pPr>
                <a:defRPr/>
              </a:pPr>
              <a:t>‹#›</a:t>
            </a:fld>
            <a:endParaRPr lang="en-GB" dirty="0"/>
          </a:p>
        </p:txBody>
      </p:sp>
      <p:cxnSp>
        <p:nvCxnSpPr>
          <p:cNvPr id="7" name="Straight Connector 6">
            <a:extLst>
              <a:ext uri="{FF2B5EF4-FFF2-40B4-BE49-F238E27FC236}">
                <a16:creationId xmlns:a16="http://schemas.microsoft.com/office/drawing/2014/main" id="{E2B94A71-7E9E-4BE5-9E1A-F3AAD408C449}"/>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D1273D72-7A73-4680-AFC4-E9B0F54662C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pic>
        <p:nvPicPr>
          <p:cNvPr id="13" name="Picture 12">
            <a:extLst>
              <a:ext uri="{FF2B5EF4-FFF2-40B4-BE49-F238E27FC236}">
                <a16:creationId xmlns:a16="http://schemas.microsoft.com/office/drawing/2014/main" id="{0A705D5E-B7FF-4F80-82FD-5DF7AA78367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577722" y="2208048"/>
            <a:ext cx="2825551" cy="3180800"/>
          </a:xfrm>
          <a:prstGeom prst="rect">
            <a:avLst/>
          </a:prstGeom>
        </p:spPr>
      </p:pic>
      <p:sp>
        <p:nvSpPr>
          <p:cNvPr id="15" name="Content Placeholder 14">
            <a:extLst>
              <a:ext uri="{FF2B5EF4-FFF2-40B4-BE49-F238E27FC236}">
                <a16:creationId xmlns:a16="http://schemas.microsoft.com/office/drawing/2014/main" id="{616EF09A-771F-4545-B074-579DE41B82CA}"/>
              </a:ext>
            </a:extLst>
          </p:cNvPr>
          <p:cNvSpPr>
            <a:spLocks noGrp="1"/>
          </p:cNvSpPr>
          <p:nvPr>
            <p:ph sz="quarter" idx="13"/>
          </p:nvPr>
        </p:nvSpPr>
        <p:spPr>
          <a:xfrm>
            <a:off x="9577722" y="2369655"/>
            <a:ext cx="2287447" cy="1937235"/>
          </a:xfrm>
        </p:spPr>
        <p:txBody>
          <a:bodyPr anchor="ctr" anchorCtr="0"/>
          <a:lstStyle>
            <a:lvl1pPr algn="ctr">
              <a:defRPr sz="8000">
                <a:solidFill>
                  <a:srgbClr val="1E234A"/>
                </a:solidFill>
              </a:defRPr>
            </a:lvl1pPr>
          </a:lstStyle>
          <a:p>
            <a:pPr lvl="0"/>
            <a:r>
              <a:rPr lang="en-US" dirty="0"/>
              <a:t>Edit</a:t>
            </a:r>
            <a:endParaRPr lang="en-GB" dirty="0"/>
          </a:p>
        </p:txBody>
      </p:sp>
    </p:spTree>
    <p:extLst>
      <p:ext uri="{BB962C8B-B14F-4D97-AF65-F5344CB8AC3E}">
        <p14:creationId xmlns:p14="http://schemas.microsoft.com/office/powerpoint/2010/main" val="39100525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ue Title and Content + small caption">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E24EF650-DA0C-4249-95E2-915F910A99C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7648CCD-6068-49A7-A264-A0CC297346C9}"/>
              </a:ext>
            </a:extLst>
          </p:cNvPr>
          <p:cNvSpPr>
            <a:spLocks noGrp="1"/>
          </p:cNvSpPr>
          <p:nvPr>
            <p:ph type="title"/>
          </p:nvPr>
        </p:nvSpPr>
        <p:spPr/>
        <p:txBody>
          <a:bodyPr/>
          <a:lstStyle>
            <a:lvl1pPr>
              <a:defRPr>
                <a:solidFill>
                  <a:srgbClr val="1E234A"/>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FF14880D-F793-49EC-A53C-7F3F81A74C9C}"/>
              </a:ext>
            </a:extLst>
          </p:cNvPr>
          <p:cNvSpPr>
            <a:spLocks noGrp="1"/>
          </p:cNvSpPr>
          <p:nvPr>
            <p:ph idx="1" hasCustomPrompt="1"/>
          </p:nvPr>
        </p:nvSpPr>
        <p:spPr>
          <a:xfrm>
            <a:off x="3564000" y="2205000"/>
            <a:ext cx="8088000" cy="3821627"/>
          </a:xfrm>
        </p:spPr>
        <p:txBody>
          <a:bodyPr/>
          <a:lstStyle>
            <a:lvl1pPr>
              <a:defRPr/>
            </a:lvl1pPr>
            <a:lvl2pPr>
              <a:lnSpc>
                <a:spcPts val="2880"/>
              </a:lnSpc>
              <a:spcAft>
                <a:spcPts val="1512"/>
              </a:spcAft>
              <a:defRPr sz="2400"/>
            </a:lvl2pPr>
            <a:lvl3pPr>
              <a:defRPr/>
            </a:lvl3pPr>
            <a:lvl4pPr>
              <a:defRPr/>
            </a:lvl4pPr>
            <a:lvl5pPr>
              <a:defRPr/>
            </a:lvl5pPr>
          </a:lstStyle>
          <a:p>
            <a:pPr lvl="0"/>
            <a:r>
              <a:rPr lang="en-US" dirty="0"/>
              <a:t>Edit Master text styles – 24 </a:t>
            </a:r>
            <a:r>
              <a:rPr lang="en-US" dirty="0" err="1"/>
              <a:t>pt</a:t>
            </a:r>
            <a:endParaRPr lang="en-US" dirty="0"/>
          </a:p>
          <a:p>
            <a:pPr lvl="1"/>
            <a:r>
              <a:rPr lang="en-US" dirty="0"/>
              <a:t>Second level – 18 </a:t>
            </a:r>
            <a:r>
              <a:rPr lang="en-US" dirty="0" err="1"/>
              <a:t>pt</a:t>
            </a:r>
            <a:endParaRPr lang="en-US" dirty="0"/>
          </a:p>
          <a:p>
            <a:pPr lvl="2"/>
            <a:r>
              <a:rPr lang="en-US" dirty="0"/>
              <a:t>Third level – 16 </a:t>
            </a:r>
            <a:r>
              <a:rPr lang="en-US" dirty="0" err="1"/>
              <a:t>pt</a:t>
            </a:r>
            <a:endParaRPr lang="en-US" dirty="0"/>
          </a:p>
          <a:p>
            <a:pPr lvl="3"/>
            <a:r>
              <a:rPr lang="en-US" dirty="0"/>
              <a:t>Fourth level – 14 </a:t>
            </a:r>
            <a:r>
              <a:rPr lang="en-US" dirty="0" err="1"/>
              <a:t>pt</a:t>
            </a:r>
            <a:endParaRPr lang="en-US" dirty="0"/>
          </a:p>
          <a:p>
            <a:pPr lvl="4"/>
            <a:r>
              <a:rPr lang="en-US" dirty="0"/>
              <a:t>Fifth level – 12 </a:t>
            </a:r>
            <a:r>
              <a:rPr lang="en-US" dirty="0" err="1"/>
              <a:t>pt</a:t>
            </a:r>
            <a:endParaRPr lang="en-GB" dirty="0"/>
          </a:p>
        </p:txBody>
      </p:sp>
      <p:sp>
        <p:nvSpPr>
          <p:cNvPr id="5" name="Footer Placeholder 4">
            <a:extLst>
              <a:ext uri="{FF2B5EF4-FFF2-40B4-BE49-F238E27FC236}">
                <a16:creationId xmlns:a16="http://schemas.microsoft.com/office/drawing/2014/main" id="{73E15776-2C3F-4D61-ADA3-B992D7AF72A8}"/>
              </a:ext>
            </a:extLst>
          </p:cNvPr>
          <p:cNvSpPr>
            <a:spLocks noGrp="1"/>
          </p:cNvSpPr>
          <p:nvPr>
            <p:ph type="ftr" sz="quarter" idx="11"/>
          </p:nvPr>
        </p:nvSpPr>
        <p:spPr>
          <a:xfrm>
            <a:off x="3564000" y="6356352"/>
            <a:ext cx="4589400" cy="365125"/>
          </a:xfrm>
        </p:spPr>
        <p:txBody>
          <a:bodyPr/>
          <a:lstStyle>
            <a:lvl1pPr>
              <a:defRPr/>
            </a:lvl1pPr>
          </a:lstStyle>
          <a:p>
            <a:pPr algn="l">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16624B0B-4F1E-4271-92D1-DEB993152B2D}"/>
              </a:ext>
            </a:extLst>
          </p:cNvPr>
          <p:cNvSpPr>
            <a:spLocks noGrp="1"/>
          </p:cNvSpPr>
          <p:nvPr>
            <p:ph type="sldNum" sz="quarter" idx="12"/>
          </p:nvPr>
        </p:nvSpPr>
        <p:spPr/>
        <p:txBody>
          <a:bodyPr/>
          <a:lstStyle>
            <a:lvl1pPr>
              <a:defRPr/>
            </a:lvl1pPr>
          </a:lstStyle>
          <a:p>
            <a:pPr>
              <a:defRPr/>
            </a:pPr>
            <a:fld id="{AC9CA035-21A5-46E4-95DB-4922E637F34D}" type="slidenum">
              <a:rPr lang="en-GB"/>
              <a:pPr>
                <a:defRPr/>
              </a:pPr>
              <a:t>‹#›</a:t>
            </a:fld>
            <a:endParaRPr lang="en-GB" dirty="0"/>
          </a:p>
        </p:txBody>
      </p:sp>
      <p:cxnSp>
        <p:nvCxnSpPr>
          <p:cNvPr id="7" name="Straight Connector 6">
            <a:extLst>
              <a:ext uri="{FF2B5EF4-FFF2-40B4-BE49-F238E27FC236}">
                <a16:creationId xmlns:a16="http://schemas.microsoft.com/office/drawing/2014/main" id="{E2B94A71-7E9E-4BE5-9E1A-F3AAD408C449}"/>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D1273D72-7A73-4680-AFC4-E9B0F54662C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9" name="Content Placeholder 8">
            <a:extLst>
              <a:ext uri="{FF2B5EF4-FFF2-40B4-BE49-F238E27FC236}">
                <a16:creationId xmlns:a16="http://schemas.microsoft.com/office/drawing/2014/main" id="{A1245C43-7069-45C5-8F9E-A408BFF3B1E5}"/>
              </a:ext>
            </a:extLst>
          </p:cNvPr>
          <p:cNvSpPr>
            <a:spLocks noGrp="1"/>
          </p:cNvSpPr>
          <p:nvPr>
            <p:ph sz="quarter" idx="13" hasCustomPrompt="1"/>
          </p:nvPr>
        </p:nvSpPr>
        <p:spPr>
          <a:xfrm>
            <a:off x="540000" y="2203164"/>
            <a:ext cx="2160000" cy="3073400"/>
          </a:xfrm>
        </p:spPr>
        <p:txBody>
          <a:bodyPr/>
          <a:lstStyle>
            <a:lvl1pPr>
              <a:lnSpc>
                <a:spcPts val="1920"/>
              </a:lnSpc>
              <a:spcAft>
                <a:spcPts val="1512"/>
              </a:spcAft>
              <a:defRPr sz="1600">
                <a:solidFill>
                  <a:srgbClr val="1E234A"/>
                </a:solidFill>
              </a:defRPr>
            </a:lvl1pPr>
          </a:lstStyle>
          <a:p>
            <a:pPr lvl="0"/>
            <a:r>
              <a:rPr lang="en-US" dirty="0"/>
              <a:t>Edit Master text styles – 12 </a:t>
            </a:r>
            <a:r>
              <a:rPr lang="en-US" dirty="0" err="1"/>
              <a:t>pt</a:t>
            </a:r>
            <a:endParaRPr lang="en-GB" dirty="0"/>
          </a:p>
        </p:txBody>
      </p:sp>
    </p:spTree>
    <p:extLst>
      <p:ext uri="{BB962C8B-B14F-4D97-AF65-F5344CB8AC3E}">
        <p14:creationId xmlns:p14="http://schemas.microsoft.com/office/powerpoint/2010/main" val="10882560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2" name="Picture 7">
            <a:extLst>
              <a:ext uri="{FF2B5EF4-FFF2-40B4-BE49-F238E27FC236}">
                <a16:creationId xmlns:a16="http://schemas.microsoft.com/office/drawing/2014/main" id="{A8D0DDA0-C722-4D1F-B0C1-E1AEE889D68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AB2AA73E-CD7E-4E79-AE2B-97907639C5F0}"/>
              </a:ext>
            </a:extLst>
          </p:cNvPr>
          <p:cNvSpPr>
            <a:spLocks noGrp="1"/>
          </p:cNvSpPr>
          <p:nvPr>
            <p:ph type="title"/>
          </p:nvPr>
        </p:nvSpPr>
        <p:spPr>
          <a:xfrm>
            <a:off x="540000" y="540000"/>
            <a:ext cx="10515600" cy="1017000"/>
          </a:xfrm>
        </p:spPr>
        <p:txBody>
          <a:bodyPr/>
          <a:lstStyle>
            <a:lvl1pPr>
              <a:defRPr>
                <a:solidFill>
                  <a:srgbClr val="C21F57"/>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0AC252C-4618-4778-8A6D-59CA8E574CA9}"/>
              </a:ext>
            </a:extLst>
          </p:cNvPr>
          <p:cNvSpPr>
            <a:spLocks noGrp="1"/>
          </p:cNvSpPr>
          <p:nvPr>
            <p:ph type="body" idx="1" hasCustomPrompt="1"/>
          </p:nvPr>
        </p:nvSpPr>
        <p:spPr>
          <a:xfrm>
            <a:off x="540001" y="2205001"/>
            <a:ext cx="5157787" cy="452099"/>
          </a:xfrm>
        </p:spPr>
        <p:txBody>
          <a:bodyPr anchor="t" anchorCtr="0"/>
          <a:lstStyle>
            <a:lvl1pPr marL="0" indent="0">
              <a:buNone/>
              <a:defRPr sz="3200" b="1">
                <a:solidFill>
                  <a:srgbClr val="1E234A"/>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 – 24 </a:t>
            </a:r>
            <a:r>
              <a:rPr lang="en-US" dirty="0" err="1"/>
              <a:t>pt</a:t>
            </a:r>
            <a:endParaRPr lang="en-US" dirty="0"/>
          </a:p>
        </p:txBody>
      </p:sp>
      <p:sp>
        <p:nvSpPr>
          <p:cNvPr id="4" name="Content Placeholder 3">
            <a:extLst>
              <a:ext uri="{FF2B5EF4-FFF2-40B4-BE49-F238E27FC236}">
                <a16:creationId xmlns:a16="http://schemas.microsoft.com/office/drawing/2014/main" id="{9DE8BA8C-81CF-4B56-AD52-D0D856FDB7CF}"/>
              </a:ext>
            </a:extLst>
          </p:cNvPr>
          <p:cNvSpPr>
            <a:spLocks noGrp="1"/>
          </p:cNvSpPr>
          <p:nvPr>
            <p:ph sz="half" idx="2" hasCustomPrompt="1"/>
          </p:nvPr>
        </p:nvSpPr>
        <p:spPr>
          <a:xfrm>
            <a:off x="540001" y="2646000"/>
            <a:ext cx="5157787" cy="3380627"/>
          </a:xfrm>
        </p:spPr>
        <p:txBody>
          <a:bodyPr/>
          <a:lstStyle>
            <a:lvl1pPr>
              <a:defRPr sz="2667"/>
            </a:lvl1pPr>
          </a:lstStyle>
          <a:p>
            <a:pPr lvl="0"/>
            <a:r>
              <a:rPr lang="en-US" dirty="0"/>
              <a:t>Edit Master text styles – 20 </a:t>
            </a:r>
            <a:r>
              <a:rPr lang="en-US" dirty="0" err="1"/>
              <a:t>pt</a:t>
            </a:r>
            <a:endParaRPr lang="en-US" dirty="0"/>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a:extLst>
              <a:ext uri="{FF2B5EF4-FFF2-40B4-BE49-F238E27FC236}">
                <a16:creationId xmlns:a16="http://schemas.microsoft.com/office/drawing/2014/main" id="{5ABB5FE2-3C5E-46DE-BF56-ACD109E37983}"/>
              </a:ext>
            </a:extLst>
          </p:cNvPr>
          <p:cNvSpPr>
            <a:spLocks noGrp="1"/>
          </p:cNvSpPr>
          <p:nvPr>
            <p:ph type="body" sz="quarter" idx="3" hasCustomPrompt="1"/>
          </p:nvPr>
        </p:nvSpPr>
        <p:spPr>
          <a:xfrm>
            <a:off x="6468814" y="2205001"/>
            <a:ext cx="5183188" cy="452099"/>
          </a:xfrm>
        </p:spPr>
        <p:txBody>
          <a:bodyPr anchor="t" anchorCtr="0"/>
          <a:lstStyle>
            <a:lvl1pPr marL="0" indent="0">
              <a:buNone/>
              <a:defRPr sz="3200" b="1">
                <a:solidFill>
                  <a:srgbClr val="1E234A"/>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 – 24 </a:t>
            </a:r>
            <a:r>
              <a:rPr lang="en-US" dirty="0" err="1"/>
              <a:t>pt</a:t>
            </a:r>
            <a:endParaRPr lang="en-US" dirty="0"/>
          </a:p>
        </p:txBody>
      </p:sp>
      <p:sp>
        <p:nvSpPr>
          <p:cNvPr id="6" name="Content Placeholder 5">
            <a:extLst>
              <a:ext uri="{FF2B5EF4-FFF2-40B4-BE49-F238E27FC236}">
                <a16:creationId xmlns:a16="http://schemas.microsoft.com/office/drawing/2014/main" id="{FF3A9A84-95D3-4C4B-9255-821F752E55D4}"/>
              </a:ext>
            </a:extLst>
          </p:cNvPr>
          <p:cNvSpPr>
            <a:spLocks noGrp="1"/>
          </p:cNvSpPr>
          <p:nvPr>
            <p:ph sz="quarter" idx="4" hasCustomPrompt="1"/>
          </p:nvPr>
        </p:nvSpPr>
        <p:spPr>
          <a:xfrm>
            <a:off x="6468814" y="2646000"/>
            <a:ext cx="5183188" cy="3380627"/>
          </a:xfrm>
        </p:spPr>
        <p:txBody>
          <a:bodyPr/>
          <a:lstStyle>
            <a:lvl1pPr>
              <a:defRPr sz="2667"/>
            </a:lvl1pPr>
          </a:lstStyle>
          <a:p>
            <a:pPr lvl="0"/>
            <a:r>
              <a:rPr lang="en-US" dirty="0"/>
              <a:t>Edit Master text styles – 20 </a:t>
            </a:r>
            <a:r>
              <a:rPr lang="en-US" dirty="0" err="1"/>
              <a:t>pt</a:t>
            </a:r>
            <a:endParaRPr lang="en-US" dirty="0"/>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Footer Placeholder 4">
            <a:extLst>
              <a:ext uri="{FF2B5EF4-FFF2-40B4-BE49-F238E27FC236}">
                <a16:creationId xmlns:a16="http://schemas.microsoft.com/office/drawing/2014/main" id="{1C771333-2FC2-4FCB-BFD7-D6841293218B}"/>
              </a:ext>
            </a:extLst>
          </p:cNvPr>
          <p:cNvSpPr>
            <a:spLocks noGrp="1"/>
          </p:cNvSpPr>
          <p:nvPr>
            <p:ph type="ftr" sz="quarter" idx="11"/>
          </p:nvPr>
        </p:nvSpPr>
        <p:spPr>
          <a:xfrm>
            <a:off x="4038600" y="6356352"/>
            <a:ext cx="4114800" cy="365125"/>
          </a:xfrm>
        </p:spPr>
        <p:txBody>
          <a:bodyPr/>
          <a:lstStyle>
            <a:lvl1pPr>
              <a:defRPr/>
            </a:lvl1pPr>
          </a:lstStyle>
          <a:p>
            <a:pPr>
              <a:defRPr/>
            </a:pPr>
            <a:r>
              <a:rPr lang="en-GB"/>
              <a:t>WEBINAR: ANTIMICROBIAL RESISTANCE</a:t>
            </a:r>
            <a:endParaRPr lang="en-GB" dirty="0"/>
          </a:p>
        </p:txBody>
      </p:sp>
      <p:sp>
        <p:nvSpPr>
          <p:cNvPr id="9" name="Slide Number Placeholder 5">
            <a:extLst>
              <a:ext uri="{FF2B5EF4-FFF2-40B4-BE49-F238E27FC236}">
                <a16:creationId xmlns:a16="http://schemas.microsoft.com/office/drawing/2014/main" id="{A6EBA84A-1CE7-4D43-B953-3F982082DE63}"/>
              </a:ext>
            </a:extLst>
          </p:cNvPr>
          <p:cNvSpPr>
            <a:spLocks noGrp="1"/>
          </p:cNvSpPr>
          <p:nvPr>
            <p:ph type="sldNum" sz="quarter" idx="12"/>
          </p:nvPr>
        </p:nvSpPr>
        <p:spPr/>
        <p:txBody>
          <a:bodyPr/>
          <a:lstStyle>
            <a:lvl1pPr>
              <a:defRPr/>
            </a:lvl1pPr>
          </a:lstStyle>
          <a:p>
            <a:pPr>
              <a:defRPr/>
            </a:pPr>
            <a:fld id="{42269271-ABFC-4835-9294-89DEC50B9A57}" type="slidenum">
              <a:rPr lang="en-GB"/>
              <a:pPr>
                <a:defRPr/>
              </a:pPr>
              <a:t>‹#›</a:t>
            </a:fld>
            <a:endParaRPr lang="en-GB" dirty="0"/>
          </a:p>
        </p:txBody>
      </p:sp>
      <p:cxnSp>
        <p:nvCxnSpPr>
          <p:cNvPr id="10" name="Straight Connector 9">
            <a:extLst>
              <a:ext uri="{FF2B5EF4-FFF2-40B4-BE49-F238E27FC236}">
                <a16:creationId xmlns:a16="http://schemas.microsoft.com/office/drawing/2014/main" id="{990C50AB-CD3B-4167-B8F2-A84A3C8DF1B2}"/>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1817FA7A-C9C9-4C20-8EA1-C1B4C04665E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Tree>
    <p:extLst>
      <p:ext uri="{BB962C8B-B14F-4D97-AF65-F5344CB8AC3E}">
        <p14:creationId xmlns:p14="http://schemas.microsoft.com/office/powerpoint/2010/main" val="42129230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 Blue Text">
    <p:spTree>
      <p:nvGrpSpPr>
        <p:cNvPr id="1" name=""/>
        <p:cNvGrpSpPr/>
        <p:nvPr/>
      </p:nvGrpSpPr>
      <p:grpSpPr>
        <a:xfrm>
          <a:off x="0" y="0"/>
          <a:ext cx="0" cy="0"/>
          <a:chOff x="0" y="0"/>
          <a:chExt cx="0" cy="0"/>
        </a:xfrm>
      </p:grpSpPr>
      <p:pic>
        <p:nvPicPr>
          <p:cNvPr id="12" name="Picture 7">
            <a:extLst>
              <a:ext uri="{FF2B5EF4-FFF2-40B4-BE49-F238E27FC236}">
                <a16:creationId xmlns:a16="http://schemas.microsoft.com/office/drawing/2014/main" id="{A8D0DDA0-C722-4D1F-B0C1-E1AEE889D68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AB2AA73E-CD7E-4E79-AE2B-97907639C5F0}"/>
              </a:ext>
            </a:extLst>
          </p:cNvPr>
          <p:cNvSpPr>
            <a:spLocks noGrp="1"/>
          </p:cNvSpPr>
          <p:nvPr>
            <p:ph type="title"/>
          </p:nvPr>
        </p:nvSpPr>
        <p:spPr>
          <a:xfrm>
            <a:off x="540000" y="540000"/>
            <a:ext cx="10515600" cy="1017000"/>
          </a:xfrm>
        </p:spPr>
        <p:txBody>
          <a:bodyPr/>
          <a:lstStyle>
            <a:lvl1pPr>
              <a:defRPr>
                <a:solidFill>
                  <a:srgbClr val="1E234A"/>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0AC252C-4618-4778-8A6D-59CA8E574CA9}"/>
              </a:ext>
            </a:extLst>
          </p:cNvPr>
          <p:cNvSpPr>
            <a:spLocks noGrp="1"/>
          </p:cNvSpPr>
          <p:nvPr>
            <p:ph type="body" idx="1" hasCustomPrompt="1"/>
          </p:nvPr>
        </p:nvSpPr>
        <p:spPr>
          <a:xfrm>
            <a:off x="540001" y="2205001"/>
            <a:ext cx="5157787" cy="452099"/>
          </a:xfrm>
        </p:spPr>
        <p:txBody>
          <a:bodyPr anchor="t" anchorCtr="0"/>
          <a:lstStyle>
            <a:lvl1pPr marL="0" indent="0">
              <a:buNone/>
              <a:defRPr sz="3200" b="1">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 – 24 </a:t>
            </a:r>
            <a:r>
              <a:rPr lang="en-US" dirty="0" err="1"/>
              <a:t>pt</a:t>
            </a:r>
            <a:endParaRPr lang="en-US" dirty="0"/>
          </a:p>
        </p:txBody>
      </p:sp>
      <p:sp>
        <p:nvSpPr>
          <p:cNvPr id="4" name="Content Placeholder 3">
            <a:extLst>
              <a:ext uri="{FF2B5EF4-FFF2-40B4-BE49-F238E27FC236}">
                <a16:creationId xmlns:a16="http://schemas.microsoft.com/office/drawing/2014/main" id="{9DE8BA8C-81CF-4B56-AD52-D0D856FDB7CF}"/>
              </a:ext>
            </a:extLst>
          </p:cNvPr>
          <p:cNvSpPr>
            <a:spLocks noGrp="1"/>
          </p:cNvSpPr>
          <p:nvPr>
            <p:ph sz="half" idx="2" hasCustomPrompt="1"/>
          </p:nvPr>
        </p:nvSpPr>
        <p:spPr>
          <a:xfrm>
            <a:off x="540001" y="2646000"/>
            <a:ext cx="5157787" cy="3380627"/>
          </a:xfrm>
        </p:spPr>
        <p:txBody>
          <a:bodyPr/>
          <a:lstStyle>
            <a:lvl1pPr>
              <a:defRPr sz="2667">
                <a:solidFill>
                  <a:srgbClr val="1E234A"/>
                </a:solidFill>
              </a:defRPr>
            </a:lvl1pPr>
            <a:lvl2pPr>
              <a:defRPr/>
            </a:lvl2pPr>
            <a:lvl3pPr>
              <a:defRPr/>
            </a:lvl3pPr>
            <a:lvl4pPr>
              <a:defRPr/>
            </a:lvl4pPr>
            <a:lvl5pPr>
              <a:defRPr/>
            </a:lvl5pPr>
          </a:lstStyle>
          <a:p>
            <a:pPr lvl="0"/>
            <a:r>
              <a:rPr lang="en-US" dirty="0"/>
              <a:t>Edit Master text styles – 20 </a:t>
            </a:r>
            <a:r>
              <a:rPr lang="en-US" dirty="0" err="1"/>
              <a:t>pt</a:t>
            </a:r>
            <a:endParaRPr lang="en-US" dirty="0"/>
          </a:p>
          <a:p>
            <a:pPr lvl="1"/>
            <a:r>
              <a:rPr lang="en-US" dirty="0"/>
              <a:t>Second level – 18 </a:t>
            </a:r>
            <a:r>
              <a:rPr lang="en-US" dirty="0" err="1"/>
              <a:t>pt</a:t>
            </a:r>
            <a:endParaRPr lang="en-US" dirty="0"/>
          </a:p>
          <a:p>
            <a:pPr lvl="2"/>
            <a:r>
              <a:rPr lang="en-US" dirty="0"/>
              <a:t>Third level – 16 </a:t>
            </a:r>
            <a:r>
              <a:rPr lang="en-US" dirty="0" err="1"/>
              <a:t>pt</a:t>
            </a:r>
            <a:endParaRPr lang="en-US" dirty="0"/>
          </a:p>
          <a:p>
            <a:pPr lvl="3"/>
            <a:r>
              <a:rPr lang="en-US" dirty="0"/>
              <a:t>Fourth level – 14 </a:t>
            </a:r>
            <a:r>
              <a:rPr lang="en-US" dirty="0" err="1"/>
              <a:t>pt</a:t>
            </a:r>
            <a:endParaRPr lang="en-US" dirty="0"/>
          </a:p>
          <a:p>
            <a:pPr lvl="4"/>
            <a:r>
              <a:rPr lang="en-US" dirty="0"/>
              <a:t>Fifth level – 12 </a:t>
            </a:r>
            <a:r>
              <a:rPr lang="en-US" dirty="0" err="1"/>
              <a:t>pt</a:t>
            </a:r>
            <a:endParaRPr lang="en-GB" dirty="0"/>
          </a:p>
        </p:txBody>
      </p:sp>
      <p:sp>
        <p:nvSpPr>
          <p:cNvPr id="5" name="Text Placeholder 4">
            <a:extLst>
              <a:ext uri="{FF2B5EF4-FFF2-40B4-BE49-F238E27FC236}">
                <a16:creationId xmlns:a16="http://schemas.microsoft.com/office/drawing/2014/main" id="{5ABB5FE2-3C5E-46DE-BF56-ACD109E37983}"/>
              </a:ext>
            </a:extLst>
          </p:cNvPr>
          <p:cNvSpPr>
            <a:spLocks noGrp="1"/>
          </p:cNvSpPr>
          <p:nvPr>
            <p:ph type="body" sz="quarter" idx="3" hasCustomPrompt="1"/>
          </p:nvPr>
        </p:nvSpPr>
        <p:spPr>
          <a:xfrm>
            <a:off x="6468814" y="2205001"/>
            <a:ext cx="5183188" cy="452099"/>
          </a:xfrm>
        </p:spPr>
        <p:txBody>
          <a:bodyPr anchor="t" anchorCtr="0"/>
          <a:lstStyle>
            <a:lvl1pPr marL="0" indent="0">
              <a:buNone/>
              <a:defRPr sz="3200" b="1">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 – 24 </a:t>
            </a:r>
            <a:r>
              <a:rPr lang="en-US" dirty="0" err="1"/>
              <a:t>pt</a:t>
            </a:r>
            <a:endParaRPr lang="en-US" dirty="0"/>
          </a:p>
        </p:txBody>
      </p:sp>
      <p:sp>
        <p:nvSpPr>
          <p:cNvPr id="6" name="Content Placeholder 5">
            <a:extLst>
              <a:ext uri="{FF2B5EF4-FFF2-40B4-BE49-F238E27FC236}">
                <a16:creationId xmlns:a16="http://schemas.microsoft.com/office/drawing/2014/main" id="{FF3A9A84-95D3-4C4B-9255-821F752E55D4}"/>
              </a:ext>
            </a:extLst>
          </p:cNvPr>
          <p:cNvSpPr>
            <a:spLocks noGrp="1"/>
          </p:cNvSpPr>
          <p:nvPr>
            <p:ph sz="quarter" idx="4" hasCustomPrompt="1"/>
          </p:nvPr>
        </p:nvSpPr>
        <p:spPr>
          <a:xfrm>
            <a:off x="6468814" y="2646000"/>
            <a:ext cx="5183188" cy="3380627"/>
          </a:xfrm>
        </p:spPr>
        <p:txBody>
          <a:bodyPr/>
          <a:lstStyle>
            <a:lvl1pPr>
              <a:defRPr sz="2667">
                <a:solidFill>
                  <a:srgbClr val="1E234A"/>
                </a:solidFill>
              </a:defRPr>
            </a:lvl1pPr>
          </a:lstStyle>
          <a:p>
            <a:pPr lvl="0"/>
            <a:r>
              <a:rPr lang="en-US" dirty="0"/>
              <a:t>Edit Master text styles – 20 </a:t>
            </a:r>
            <a:r>
              <a:rPr lang="en-US" dirty="0" err="1"/>
              <a:t>pt</a:t>
            </a:r>
            <a:endParaRPr lang="en-US" dirty="0"/>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Footer Placeholder 4">
            <a:extLst>
              <a:ext uri="{FF2B5EF4-FFF2-40B4-BE49-F238E27FC236}">
                <a16:creationId xmlns:a16="http://schemas.microsoft.com/office/drawing/2014/main" id="{1C771333-2FC2-4FCB-BFD7-D6841293218B}"/>
              </a:ext>
            </a:extLst>
          </p:cNvPr>
          <p:cNvSpPr>
            <a:spLocks noGrp="1"/>
          </p:cNvSpPr>
          <p:nvPr>
            <p:ph type="ftr" sz="quarter" idx="11"/>
          </p:nvPr>
        </p:nvSpPr>
        <p:spPr>
          <a:xfrm>
            <a:off x="4038600" y="6356352"/>
            <a:ext cx="4114800" cy="365125"/>
          </a:xfrm>
        </p:spPr>
        <p:txBody>
          <a:bodyPr/>
          <a:lstStyle>
            <a:lvl1pPr>
              <a:defRPr/>
            </a:lvl1pPr>
          </a:lstStyle>
          <a:p>
            <a:pPr>
              <a:defRPr/>
            </a:pPr>
            <a:r>
              <a:rPr lang="en-GB"/>
              <a:t>WEBINAR: ANTIMICROBIAL RESISTANCE</a:t>
            </a:r>
            <a:endParaRPr lang="en-GB" dirty="0"/>
          </a:p>
        </p:txBody>
      </p:sp>
      <p:sp>
        <p:nvSpPr>
          <p:cNvPr id="9" name="Slide Number Placeholder 5">
            <a:extLst>
              <a:ext uri="{FF2B5EF4-FFF2-40B4-BE49-F238E27FC236}">
                <a16:creationId xmlns:a16="http://schemas.microsoft.com/office/drawing/2014/main" id="{A6EBA84A-1CE7-4D43-B953-3F982082DE63}"/>
              </a:ext>
            </a:extLst>
          </p:cNvPr>
          <p:cNvSpPr>
            <a:spLocks noGrp="1"/>
          </p:cNvSpPr>
          <p:nvPr>
            <p:ph type="sldNum" sz="quarter" idx="12"/>
          </p:nvPr>
        </p:nvSpPr>
        <p:spPr/>
        <p:txBody>
          <a:bodyPr/>
          <a:lstStyle>
            <a:lvl1pPr>
              <a:defRPr/>
            </a:lvl1pPr>
          </a:lstStyle>
          <a:p>
            <a:pPr>
              <a:defRPr/>
            </a:pPr>
            <a:fld id="{42269271-ABFC-4835-9294-89DEC50B9A57}" type="slidenum">
              <a:rPr lang="en-GB"/>
              <a:pPr>
                <a:defRPr/>
              </a:pPr>
              <a:t>‹#›</a:t>
            </a:fld>
            <a:endParaRPr lang="en-GB" dirty="0"/>
          </a:p>
        </p:txBody>
      </p:sp>
      <p:cxnSp>
        <p:nvCxnSpPr>
          <p:cNvPr id="10" name="Straight Connector 9">
            <a:extLst>
              <a:ext uri="{FF2B5EF4-FFF2-40B4-BE49-F238E27FC236}">
                <a16:creationId xmlns:a16="http://schemas.microsoft.com/office/drawing/2014/main" id="{990C50AB-CD3B-4167-B8F2-A84A3C8DF1B2}"/>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1817FA7A-C9C9-4C20-8EA1-C1B4C04665E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Tree>
    <p:extLst>
      <p:ext uri="{BB962C8B-B14F-4D97-AF65-F5344CB8AC3E}">
        <p14:creationId xmlns:p14="http://schemas.microsoft.com/office/powerpoint/2010/main" val="40436187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 Blue Text + Small Text">
    <p:spTree>
      <p:nvGrpSpPr>
        <p:cNvPr id="1" name=""/>
        <p:cNvGrpSpPr/>
        <p:nvPr/>
      </p:nvGrpSpPr>
      <p:grpSpPr>
        <a:xfrm>
          <a:off x="0" y="0"/>
          <a:ext cx="0" cy="0"/>
          <a:chOff x="0" y="0"/>
          <a:chExt cx="0" cy="0"/>
        </a:xfrm>
      </p:grpSpPr>
      <p:pic>
        <p:nvPicPr>
          <p:cNvPr id="12" name="Picture 7">
            <a:extLst>
              <a:ext uri="{FF2B5EF4-FFF2-40B4-BE49-F238E27FC236}">
                <a16:creationId xmlns:a16="http://schemas.microsoft.com/office/drawing/2014/main" id="{A8D0DDA0-C722-4D1F-B0C1-E1AEE889D68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AB2AA73E-CD7E-4E79-AE2B-97907639C5F0}"/>
              </a:ext>
            </a:extLst>
          </p:cNvPr>
          <p:cNvSpPr>
            <a:spLocks noGrp="1"/>
          </p:cNvSpPr>
          <p:nvPr>
            <p:ph type="title"/>
          </p:nvPr>
        </p:nvSpPr>
        <p:spPr>
          <a:xfrm>
            <a:off x="540000" y="540000"/>
            <a:ext cx="10515600" cy="1017000"/>
          </a:xfrm>
        </p:spPr>
        <p:txBody>
          <a:bodyPr/>
          <a:lstStyle>
            <a:lvl1pPr>
              <a:defRPr>
                <a:solidFill>
                  <a:srgbClr val="1E234A"/>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0AC252C-4618-4778-8A6D-59CA8E574CA9}"/>
              </a:ext>
            </a:extLst>
          </p:cNvPr>
          <p:cNvSpPr>
            <a:spLocks noGrp="1"/>
          </p:cNvSpPr>
          <p:nvPr>
            <p:ph type="body" idx="1" hasCustomPrompt="1"/>
          </p:nvPr>
        </p:nvSpPr>
        <p:spPr>
          <a:xfrm>
            <a:off x="540001" y="2205001"/>
            <a:ext cx="5157787" cy="452099"/>
          </a:xfrm>
        </p:spPr>
        <p:txBody>
          <a:bodyPr anchor="t" anchorCtr="0"/>
          <a:lstStyle>
            <a:lvl1pPr marL="0" indent="0">
              <a:buNone/>
              <a:defRPr sz="3200" b="1">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 – 24 </a:t>
            </a:r>
            <a:r>
              <a:rPr lang="en-US" dirty="0" err="1"/>
              <a:t>pt</a:t>
            </a:r>
            <a:endParaRPr lang="en-US" dirty="0"/>
          </a:p>
        </p:txBody>
      </p:sp>
      <p:sp>
        <p:nvSpPr>
          <p:cNvPr id="4" name="Content Placeholder 3">
            <a:extLst>
              <a:ext uri="{FF2B5EF4-FFF2-40B4-BE49-F238E27FC236}">
                <a16:creationId xmlns:a16="http://schemas.microsoft.com/office/drawing/2014/main" id="{9DE8BA8C-81CF-4B56-AD52-D0D856FDB7CF}"/>
              </a:ext>
            </a:extLst>
          </p:cNvPr>
          <p:cNvSpPr>
            <a:spLocks noGrp="1"/>
          </p:cNvSpPr>
          <p:nvPr>
            <p:ph sz="half" idx="2" hasCustomPrompt="1"/>
          </p:nvPr>
        </p:nvSpPr>
        <p:spPr>
          <a:xfrm>
            <a:off x="540001" y="2646000"/>
            <a:ext cx="5157787" cy="3380627"/>
          </a:xfrm>
        </p:spPr>
        <p:txBody>
          <a:bodyPr/>
          <a:lstStyle>
            <a:lvl1pPr>
              <a:lnSpc>
                <a:spcPct val="100000"/>
              </a:lnSpc>
              <a:spcAft>
                <a:spcPts val="1512"/>
              </a:spcAft>
              <a:defRPr sz="1333" b="0">
                <a:solidFill>
                  <a:srgbClr val="1E234A"/>
                </a:solidFill>
              </a:defRPr>
            </a:lvl1pPr>
            <a:lvl2pPr>
              <a:defRPr/>
            </a:lvl2pPr>
            <a:lvl3pPr>
              <a:defRPr/>
            </a:lvl3pPr>
            <a:lvl4pPr>
              <a:defRPr/>
            </a:lvl4pPr>
            <a:lvl5pPr>
              <a:defRPr/>
            </a:lvl5pPr>
          </a:lstStyle>
          <a:p>
            <a:pPr lvl="0"/>
            <a:r>
              <a:rPr lang="en-GB" dirty="0"/>
              <a:t>Body Text</a:t>
            </a:r>
          </a:p>
        </p:txBody>
      </p:sp>
      <p:sp>
        <p:nvSpPr>
          <p:cNvPr id="5" name="Text Placeholder 4">
            <a:extLst>
              <a:ext uri="{FF2B5EF4-FFF2-40B4-BE49-F238E27FC236}">
                <a16:creationId xmlns:a16="http://schemas.microsoft.com/office/drawing/2014/main" id="{5ABB5FE2-3C5E-46DE-BF56-ACD109E37983}"/>
              </a:ext>
            </a:extLst>
          </p:cNvPr>
          <p:cNvSpPr>
            <a:spLocks noGrp="1"/>
          </p:cNvSpPr>
          <p:nvPr>
            <p:ph type="body" sz="quarter" idx="3" hasCustomPrompt="1"/>
          </p:nvPr>
        </p:nvSpPr>
        <p:spPr>
          <a:xfrm>
            <a:off x="6468814" y="2205001"/>
            <a:ext cx="5183188" cy="452099"/>
          </a:xfrm>
        </p:spPr>
        <p:txBody>
          <a:bodyPr anchor="t" anchorCtr="0"/>
          <a:lstStyle>
            <a:lvl1pPr marL="0" indent="0">
              <a:buNone/>
              <a:defRPr sz="3200" b="1">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 – 24 </a:t>
            </a:r>
            <a:r>
              <a:rPr lang="en-US" dirty="0" err="1"/>
              <a:t>pt</a:t>
            </a:r>
            <a:endParaRPr lang="en-US" dirty="0"/>
          </a:p>
        </p:txBody>
      </p:sp>
      <p:sp>
        <p:nvSpPr>
          <p:cNvPr id="6" name="Content Placeholder 5">
            <a:extLst>
              <a:ext uri="{FF2B5EF4-FFF2-40B4-BE49-F238E27FC236}">
                <a16:creationId xmlns:a16="http://schemas.microsoft.com/office/drawing/2014/main" id="{FF3A9A84-95D3-4C4B-9255-821F752E55D4}"/>
              </a:ext>
            </a:extLst>
          </p:cNvPr>
          <p:cNvSpPr>
            <a:spLocks noGrp="1"/>
          </p:cNvSpPr>
          <p:nvPr>
            <p:ph sz="quarter" idx="4" hasCustomPrompt="1"/>
          </p:nvPr>
        </p:nvSpPr>
        <p:spPr>
          <a:xfrm>
            <a:off x="6468814" y="2646000"/>
            <a:ext cx="5183188" cy="3380627"/>
          </a:xfrm>
        </p:spPr>
        <p:txBody>
          <a:bodyPr/>
          <a:lstStyle>
            <a:lvl1pPr>
              <a:lnSpc>
                <a:spcPct val="100000"/>
              </a:lnSpc>
              <a:spcAft>
                <a:spcPts val="1512"/>
              </a:spcAft>
              <a:defRPr sz="1333" b="0">
                <a:solidFill>
                  <a:srgbClr val="1E234A"/>
                </a:solidFill>
              </a:defRPr>
            </a:lvl1pPr>
          </a:lstStyle>
          <a:p>
            <a:pPr lvl="0"/>
            <a:r>
              <a:rPr lang="en-US" dirty="0"/>
              <a:t>Body text</a:t>
            </a:r>
            <a:endParaRPr lang="en-GB" dirty="0"/>
          </a:p>
        </p:txBody>
      </p:sp>
      <p:sp>
        <p:nvSpPr>
          <p:cNvPr id="8" name="Footer Placeholder 4">
            <a:extLst>
              <a:ext uri="{FF2B5EF4-FFF2-40B4-BE49-F238E27FC236}">
                <a16:creationId xmlns:a16="http://schemas.microsoft.com/office/drawing/2014/main" id="{1C771333-2FC2-4FCB-BFD7-D6841293218B}"/>
              </a:ext>
            </a:extLst>
          </p:cNvPr>
          <p:cNvSpPr>
            <a:spLocks noGrp="1"/>
          </p:cNvSpPr>
          <p:nvPr>
            <p:ph type="ftr" sz="quarter" idx="11"/>
          </p:nvPr>
        </p:nvSpPr>
        <p:spPr>
          <a:xfrm>
            <a:off x="4038600" y="6356352"/>
            <a:ext cx="4114800" cy="365125"/>
          </a:xfrm>
        </p:spPr>
        <p:txBody>
          <a:bodyPr/>
          <a:lstStyle>
            <a:lvl1pPr>
              <a:defRPr/>
            </a:lvl1pPr>
          </a:lstStyle>
          <a:p>
            <a:pPr>
              <a:defRPr/>
            </a:pPr>
            <a:r>
              <a:rPr lang="en-GB"/>
              <a:t>WEBINAR: ANTIMICROBIAL RESISTANCE</a:t>
            </a:r>
            <a:endParaRPr lang="en-GB" dirty="0"/>
          </a:p>
        </p:txBody>
      </p:sp>
      <p:sp>
        <p:nvSpPr>
          <p:cNvPr id="9" name="Slide Number Placeholder 5">
            <a:extLst>
              <a:ext uri="{FF2B5EF4-FFF2-40B4-BE49-F238E27FC236}">
                <a16:creationId xmlns:a16="http://schemas.microsoft.com/office/drawing/2014/main" id="{A6EBA84A-1CE7-4D43-B953-3F982082DE63}"/>
              </a:ext>
            </a:extLst>
          </p:cNvPr>
          <p:cNvSpPr>
            <a:spLocks noGrp="1"/>
          </p:cNvSpPr>
          <p:nvPr>
            <p:ph type="sldNum" sz="quarter" idx="12"/>
          </p:nvPr>
        </p:nvSpPr>
        <p:spPr/>
        <p:txBody>
          <a:bodyPr/>
          <a:lstStyle>
            <a:lvl1pPr>
              <a:defRPr/>
            </a:lvl1pPr>
          </a:lstStyle>
          <a:p>
            <a:pPr>
              <a:defRPr/>
            </a:pPr>
            <a:fld id="{42269271-ABFC-4835-9294-89DEC50B9A57}" type="slidenum">
              <a:rPr lang="en-GB"/>
              <a:pPr>
                <a:defRPr/>
              </a:pPr>
              <a:t>‹#›</a:t>
            </a:fld>
            <a:endParaRPr lang="en-GB" dirty="0"/>
          </a:p>
        </p:txBody>
      </p:sp>
      <p:cxnSp>
        <p:nvCxnSpPr>
          <p:cNvPr id="10" name="Straight Connector 9">
            <a:extLst>
              <a:ext uri="{FF2B5EF4-FFF2-40B4-BE49-F238E27FC236}">
                <a16:creationId xmlns:a16="http://schemas.microsoft.com/office/drawing/2014/main" id="{990C50AB-CD3B-4167-B8F2-A84A3C8DF1B2}"/>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1817FA7A-C9C9-4C20-8EA1-C1B4C04665E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Tree>
    <p:extLst>
      <p:ext uri="{BB962C8B-B14F-4D97-AF65-F5344CB8AC3E}">
        <p14:creationId xmlns:p14="http://schemas.microsoft.com/office/powerpoint/2010/main" val="35435624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Columns - Blue Text + Small Text">
    <p:spTree>
      <p:nvGrpSpPr>
        <p:cNvPr id="1" name=""/>
        <p:cNvGrpSpPr/>
        <p:nvPr/>
      </p:nvGrpSpPr>
      <p:grpSpPr>
        <a:xfrm>
          <a:off x="0" y="0"/>
          <a:ext cx="0" cy="0"/>
          <a:chOff x="0" y="0"/>
          <a:chExt cx="0" cy="0"/>
        </a:xfrm>
      </p:grpSpPr>
      <p:pic>
        <p:nvPicPr>
          <p:cNvPr id="12" name="Picture 7">
            <a:extLst>
              <a:ext uri="{FF2B5EF4-FFF2-40B4-BE49-F238E27FC236}">
                <a16:creationId xmlns:a16="http://schemas.microsoft.com/office/drawing/2014/main" id="{A8D0DDA0-C722-4D1F-B0C1-E1AEE889D68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AB2AA73E-CD7E-4E79-AE2B-97907639C5F0}"/>
              </a:ext>
            </a:extLst>
          </p:cNvPr>
          <p:cNvSpPr>
            <a:spLocks noGrp="1"/>
          </p:cNvSpPr>
          <p:nvPr>
            <p:ph type="title"/>
          </p:nvPr>
        </p:nvSpPr>
        <p:spPr>
          <a:xfrm>
            <a:off x="540000" y="540000"/>
            <a:ext cx="10515600" cy="1017000"/>
          </a:xfrm>
        </p:spPr>
        <p:txBody>
          <a:bodyPr/>
          <a:lstStyle>
            <a:lvl1pPr>
              <a:defRPr>
                <a:solidFill>
                  <a:srgbClr val="1E234A"/>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0AC252C-4618-4778-8A6D-59CA8E574CA9}"/>
              </a:ext>
            </a:extLst>
          </p:cNvPr>
          <p:cNvSpPr>
            <a:spLocks noGrp="1"/>
          </p:cNvSpPr>
          <p:nvPr>
            <p:ph type="body" idx="1"/>
          </p:nvPr>
        </p:nvSpPr>
        <p:spPr>
          <a:xfrm>
            <a:off x="540001" y="2205001"/>
            <a:ext cx="3240000" cy="452099"/>
          </a:xfrm>
        </p:spPr>
        <p:txBody>
          <a:bodyPr anchor="t" anchorCtr="0"/>
          <a:lstStyle>
            <a:lvl1pPr marL="0" indent="0">
              <a:buNone/>
              <a:defRPr sz="3200" b="1">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4" name="Content Placeholder 3">
            <a:extLst>
              <a:ext uri="{FF2B5EF4-FFF2-40B4-BE49-F238E27FC236}">
                <a16:creationId xmlns:a16="http://schemas.microsoft.com/office/drawing/2014/main" id="{9DE8BA8C-81CF-4B56-AD52-D0D856FDB7CF}"/>
              </a:ext>
            </a:extLst>
          </p:cNvPr>
          <p:cNvSpPr>
            <a:spLocks noGrp="1"/>
          </p:cNvSpPr>
          <p:nvPr>
            <p:ph sz="half" idx="2" hasCustomPrompt="1"/>
          </p:nvPr>
        </p:nvSpPr>
        <p:spPr>
          <a:xfrm>
            <a:off x="540001" y="2646000"/>
            <a:ext cx="3240000" cy="3380627"/>
          </a:xfrm>
        </p:spPr>
        <p:txBody>
          <a:bodyPr/>
          <a:lstStyle>
            <a:lvl1pPr>
              <a:lnSpc>
                <a:spcPct val="100000"/>
              </a:lnSpc>
              <a:spcAft>
                <a:spcPts val="1512"/>
              </a:spcAft>
              <a:defRPr sz="1333" b="0">
                <a:solidFill>
                  <a:srgbClr val="1E234A"/>
                </a:solidFill>
              </a:defRPr>
            </a:lvl1pPr>
            <a:lvl2pPr>
              <a:defRPr/>
            </a:lvl2pPr>
            <a:lvl3pPr>
              <a:defRPr/>
            </a:lvl3pPr>
            <a:lvl4pPr>
              <a:defRPr/>
            </a:lvl4pPr>
            <a:lvl5pPr>
              <a:defRPr/>
            </a:lvl5pPr>
          </a:lstStyle>
          <a:p>
            <a:pPr lvl="0"/>
            <a:r>
              <a:rPr lang="en-GB" dirty="0"/>
              <a:t>Body Text</a:t>
            </a:r>
          </a:p>
        </p:txBody>
      </p:sp>
      <p:sp>
        <p:nvSpPr>
          <p:cNvPr id="5" name="Text Placeholder 4">
            <a:extLst>
              <a:ext uri="{FF2B5EF4-FFF2-40B4-BE49-F238E27FC236}">
                <a16:creationId xmlns:a16="http://schemas.microsoft.com/office/drawing/2014/main" id="{5ABB5FE2-3C5E-46DE-BF56-ACD109E37983}"/>
              </a:ext>
            </a:extLst>
          </p:cNvPr>
          <p:cNvSpPr>
            <a:spLocks noGrp="1"/>
          </p:cNvSpPr>
          <p:nvPr>
            <p:ph type="body" sz="quarter" idx="3"/>
          </p:nvPr>
        </p:nvSpPr>
        <p:spPr>
          <a:xfrm>
            <a:off x="8412000" y="2205001"/>
            <a:ext cx="3240000" cy="452099"/>
          </a:xfrm>
        </p:spPr>
        <p:txBody>
          <a:bodyPr anchor="t" anchorCtr="0"/>
          <a:lstStyle>
            <a:lvl1pPr marL="0" indent="0">
              <a:buNone/>
              <a:defRPr sz="3200" b="1">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6" name="Content Placeholder 5">
            <a:extLst>
              <a:ext uri="{FF2B5EF4-FFF2-40B4-BE49-F238E27FC236}">
                <a16:creationId xmlns:a16="http://schemas.microsoft.com/office/drawing/2014/main" id="{FF3A9A84-95D3-4C4B-9255-821F752E55D4}"/>
              </a:ext>
            </a:extLst>
          </p:cNvPr>
          <p:cNvSpPr>
            <a:spLocks noGrp="1"/>
          </p:cNvSpPr>
          <p:nvPr>
            <p:ph sz="quarter" idx="4" hasCustomPrompt="1"/>
          </p:nvPr>
        </p:nvSpPr>
        <p:spPr>
          <a:xfrm>
            <a:off x="8412000" y="2646000"/>
            <a:ext cx="3240000" cy="3380627"/>
          </a:xfrm>
        </p:spPr>
        <p:txBody>
          <a:bodyPr/>
          <a:lstStyle>
            <a:lvl1pPr>
              <a:lnSpc>
                <a:spcPct val="100000"/>
              </a:lnSpc>
              <a:spcAft>
                <a:spcPts val="1512"/>
              </a:spcAft>
              <a:defRPr sz="1333" b="0">
                <a:solidFill>
                  <a:srgbClr val="1E234A"/>
                </a:solidFill>
              </a:defRPr>
            </a:lvl1pPr>
          </a:lstStyle>
          <a:p>
            <a:pPr lvl="0"/>
            <a:r>
              <a:rPr lang="en-US" dirty="0"/>
              <a:t>Body text</a:t>
            </a:r>
            <a:endParaRPr lang="en-GB" dirty="0"/>
          </a:p>
        </p:txBody>
      </p:sp>
      <p:sp>
        <p:nvSpPr>
          <p:cNvPr id="8" name="Footer Placeholder 4">
            <a:extLst>
              <a:ext uri="{FF2B5EF4-FFF2-40B4-BE49-F238E27FC236}">
                <a16:creationId xmlns:a16="http://schemas.microsoft.com/office/drawing/2014/main" id="{1C771333-2FC2-4FCB-BFD7-D6841293218B}"/>
              </a:ext>
            </a:extLst>
          </p:cNvPr>
          <p:cNvSpPr>
            <a:spLocks noGrp="1"/>
          </p:cNvSpPr>
          <p:nvPr>
            <p:ph type="ftr" sz="quarter" idx="11"/>
          </p:nvPr>
        </p:nvSpPr>
        <p:spPr>
          <a:xfrm>
            <a:off x="4038600" y="6356352"/>
            <a:ext cx="4114800" cy="365125"/>
          </a:xfrm>
        </p:spPr>
        <p:txBody>
          <a:bodyPr/>
          <a:lstStyle>
            <a:lvl1pPr>
              <a:defRPr/>
            </a:lvl1pPr>
          </a:lstStyle>
          <a:p>
            <a:pPr>
              <a:defRPr/>
            </a:pPr>
            <a:r>
              <a:rPr lang="en-GB"/>
              <a:t>WEBINAR: ANTIMICROBIAL RESISTANCE</a:t>
            </a:r>
            <a:endParaRPr lang="en-GB" dirty="0"/>
          </a:p>
        </p:txBody>
      </p:sp>
      <p:sp>
        <p:nvSpPr>
          <p:cNvPr id="9" name="Slide Number Placeholder 5">
            <a:extLst>
              <a:ext uri="{FF2B5EF4-FFF2-40B4-BE49-F238E27FC236}">
                <a16:creationId xmlns:a16="http://schemas.microsoft.com/office/drawing/2014/main" id="{A6EBA84A-1CE7-4D43-B953-3F982082DE63}"/>
              </a:ext>
            </a:extLst>
          </p:cNvPr>
          <p:cNvSpPr>
            <a:spLocks noGrp="1"/>
          </p:cNvSpPr>
          <p:nvPr>
            <p:ph type="sldNum" sz="quarter" idx="12"/>
          </p:nvPr>
        </p:nvSpPr>
        <p:spPr/>
        <p:txBody>
          <a:bodyPr/>
          <a:lstStyle>
            <a:lvl1pPr>
              <a:defRPr/>
            </a:lvl1pPr>
          </a:lstStyle>
          <a:p>
            <a:pPr>
              <a:defRPr/>
            </a:pPr>
            <a:fld id="{42269271-ABFC-4835-9294-89DEC50B9A57}" type="slidenum">
              <a:rPr lang="en-GB"/>
              <a:pPr>
                <a:defRPr/>
              </a:pPr>
              <a:t>‹#›</a:t>
            </a:fld>
            <a:endParaRPr lang="en-GB" dirty="0"/>
          </a:p>
        </p:txBody>
      </p:sp>
      <p:cxnSp>
        <p:nvCxnSpPr>
          <p:cNvPr id="10" name="Straight Connector 9">
            <a:extLst>
              <a:ext uri="{FF2B5EF4-FFF2-40B4-BE49-F238E27FC236}">
                <a16:creationId xmlns:a16="http://schemas.microsoft.com/office/drawing/2014/main" id="{990C50AB-CD3B-4167-B8F2-A84A3C8DF1B2}"/>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1817FA7A-C9C9-4C20-8EA1-C1B4C04665E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13" name="Text Placeholder 2">
            <a:extLst>
              <a:ext uri="{FF2B5EF4-FFF2-40B4-BE49-F238E27FC236}">
                <a16:creationId xmlns:a16="http://schemas.microsoft.com/office/drawing/2014/main" id="{1B12FEAC-8D70-451E-8FAA-41C9D541BC10}"/>
              </a:ext>
            </a:extLst>
          </p:cNvPr>
          <p:cNvSpPr>
            <a:spLocks noGrp="1"/>
          </p:cNvSpPr>
          <p:nvPr>
            <p:ph type="body" idx="13"/>
          </p:nvPr>
        </p:nvSpPr>
        <p:spPr>
          <a:xfrm>
            <a:off x="4476000" y="2205001"/>
            <a:ext cx="3240000" cy="452099"/>
          </a:xfrm>
        </p:spPr>
        <p:txBody>
          <a:bodyPr anchor="t" anchorCtr="0"/>
          <a:lstStyle>
            <a:lvl1pPr marL="0" indent="0">
              <a:buNone/>
              <a:defRPr sz="3200" b="1">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14" name="Content Placeholder 3">
            <a:extLst>
              <a:ext uri="{FF2B5EF4-FFF2-40B4-BE49-F238E27FC236}">
                <a16:creationId xmlns:a16="http://schemas.microsoft.com/office/drawing/2014/main" id="{FFCEA414-9B3B-48FF-ABE0-2DCB89BEFB47}"/>
              </a:ext>
            </a:extLst>
          </p:cNvPr>
          <p:cNvSpPr>
            <a:spLocks noGrp="1"/>
          </p:cNvSpPr>
          <p:nvPr>
            <p:ph sz="half" idx="14" hasCustomPrompt="1"/>
          </p:nvPr>
        </p:nvSpPr>
        <p:spPr>
          <a:xfrm>
            <a:off x="4476000" y="2645999"/>
            <a:ext cx="3240000" cy="3380627"/>
          </a:xfrm>
        </p:spPr>
        <p:txBody>
          <a:bodyPr/>
          <a:lstStyle>
            <a:lvl1pPr>
              <a:lnSpc>
                <a:spcPct val="100000"/>
              </a:lnSpc>
              <a:spcAft>
                <a:spcPts val="1512"/>
              </a:spcAft>
              <a:defRPr sz="1333" b="0">
                <a:solidFill>
                  <a:srgbClr val="1E234A"/>
                </a:solidFill>
              </a:defRPr>
            </a:lvl1pPr>
            <a:lvl2pPr>
              <a:defRPr/>
            </a:lvl2pPr>
            <a:lvl3pPr>
              <a:defRPr/>
            </a:lvl3pPr>
            <a:lvl4pPr>
              <a:defRPr/>
            </a:lvl4pPr>
            <a:lvl5pPr>
              <a:defRPr/>
            </a:lvl5pPr>
          </a:lstStyle>
          <a:p>
            <a:pPr lvl="0"/>
            <a:r>
              <a:rPr lang="en-GB" dirty="0"/>
              <a:t>Body Text</a:t>
            </a:r>
          </a:p>
        </p:txBody>
      </p:sp>
    </p:spTree>
    <p:extLst>
      <p:ext uri="{BB962C8B-B14F-4D97-AF65-F5344CB8AC3E}">
        <p14:creationId xmlns:p14="http://schemas.microsoft.com/office/powerpoint/2010/main" val="26005541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Columns for icons">
    <p:spTree>
      <p:nvGrpSpPr>
        <p:cNvPr id="1" name=""/>
        <p:cNvGrpSpPr/>
        <p:nvPr/>
      </p:nvGrpSpPr>
      <p:grpSpPr>
        <a:xfrm>
          <a:off x="0" y="0"/>
          <a:ext cx="0" cy="0"/>
          <a:chOff x="0" y="0"/>
          <a:chExt cx="0" cy="0"/>
        </a:xfrm>
      </p:grpSpPr>
      <p:pic>
        <p:nvPicPr>
          <p:cNvPr id="12" name="Picture 7">
            <a:extLst>
              <a:ext uri="{FF2B5EF4-FFF2-40B4-BE49-F238E27FC236}">
                <a16:creationId xmlns:a16="http://schemas.microsoft.com/office/drawing/2014/main" id="{A8D0DDA0-C722-4D1F-B0C1-E1AEE889D68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944128"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AB2AA73E-CD7E-4E79-AE2B-97907639C5F0}"/>
              </a:ext>
            </a:extLst>
          </p:cNvPr>
          <p:cNvSpPr>
            <a:spLocks noGrp="1"/>
          </p:cNvSpPr>
          <p:nvPr>
            <p:ph type="title"/>
          </p:nvPr>
        </p:nvSpPr>
        <p:spPr>
          <a:xfrm>
            <a:off x="540000" y="540000"/>
            <a:ext cx="10515600" cy="1017000"/>
          </a:xfrm>
        </p:spPr>
        <p:txBody>
          <a:bodyPr/>
          <a:lstStyle>
            <a:lvl1pPr>
              <a:defRPr>
                <a:solidFill>
                  <a:srgbClr val="1E234A"/>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0AC252C-4618-4778-8A6D-59CA8E574CA9}"/>
              </a:ext>
            </a:extLst>
          </p:cNvPr>
          <p:cNvSpPr>
            <a:spLocks noGrp="1"/>
          </p:cNvSpPr>
          <p:nvPr>
            <p:ph type="body" idx="1"/>
          </p:nvPr>
        </p:nvSpPr>
        <p:spPr>
          <a:xfrm>
            <a:off x="540001" y="4359855"/>
            <a:ext cx="3240000" cy="452099"/>
          </a:xfrm>
        </p:spPr>
        <p:txBody>
          <a:bodyPr anchor="t" anchorCtr="0"/>
          <a:lstStyle>
            <a:lvl1pPr marL="0" indent="0" algn="ctr">
              <a:buNone/>
              <a:defRPr sz="2000" b="1" cap="all" baseline="0">
                <a:solidFill>
                  <a:srgbClr val="644195"/>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4" name="Content Placeholder 3">
            <a:extLst>
              <a:ext uri="{FF2B5EF4-FFF2-40B4-BE49-F238E27FC236}">
                <a16:creationId xmlns:a16="http://schemas.microsoft.com/office/drawing/2014/main" id="{9DE8BA8C-81CF-4B56-AD52-D0D856FDB7CF}"/>
              </a:ext>
            </a:extLst>
          </p:cNvPr>
          <p:cNvSpPr>
            <a:spLocks noGrp="1"/>
          </p:cNvSpPr>
          <p:nvPr>
            <p:ph sz="half" idx="2" hasCustomPrompt="1"/>
          </p:nvPr>
        </p:nvSpPr>
        <p:spPr>
          <a:xfrm>
            <a:off x="540001" y="4811955"/>
            <a:ext cx="3240000" cy="1409459"/>
          </a:xfrm>
        </p:spPr>
        <p:txBody>
          <a:bodyPr/>
          <a:lstStyle>
            <a:lvl1pPr algn="ctr">
              <a:lnSpc>
                <a:spcPct val="100000"/>
              </a:lnSpc>
              <a:spcAft>
                <a:spcPts val="1512"/>
              </a:spcAft>
              <a:defRPr sz="1600" b="1">
                <a:solidFill>
                  <a:srgbClr val="1E234A"/>
                </a:solidFill>
              </a:defRPr>
            </a:lvl1pPr>
            <a:lvl2pPr>
              <a:defRPr/>
            </a:lvl2pPr>
            <a:lvl3pPr>
              <a:defRPr/>
            </a:lvl3pPr>
            <a:lvl4pPr>
              <a:defRPr/>
            </a:lvl4pPr>
            <a:lvl5pPr>
              <a:defRPr/>
            </a:lvl5pPr>
          </a:lstStyle>
          <a:p>
            <a:pPr lvl="0"/>
            <a:r>
              <a:rPr lang="en-GB" dirty="0"/>
              <a:t>Lorem </a:t>
            </a:r>
            <a:r>
              <a:rPr lang="en-GB" dirty="0" err="1"/>
              <a:t>omnim</a:t>
            </a:r>
            <a:r>
              <a:rPr lang="en-GB" dirty="0"/>
              <a:t> </a:t>
            </a:r>
            <a:r>
              <a:rPr lang="en-GB" dirty="0" err="1"/>
              <a:t>ea</a:t>
            </a:r>
            <a:r>
              <a:rPr lang="en-GB" dirty="0"/>
              <a:t> con </a:t>
            </a:r>
            <a:r>
              <a:rPr lang="en-GB" dirty="0" err="1"/>
              <a:t>explab</a:t>
            </a:r>
            <a:r>
              <a:rPr lang="en-GB" dirty="0"/>
              <a:t> </a:t>
            </a:r>
            <a:r>
              <a:rPr lang="en-GB" dirty="0" err="1"/>
              <a:t>illant</a:t>
            </a:r>
            <a:r>
              <a:rPr lang="en-GB" dirty="0"/>
              <a:t>, audit </a:t>
            </a:r>
            <a:r>
              <a:rPr lang="en-GB" dirty="0" err="1"/>
              <a:t>vitatec</a:t>
            </a:r>
            <a:r>
              <a:rPr lang="en-GB" dirty="0"/>
              <a:t> </a:t>
            </a:r>
            <a:r>
              <a:rPr lang="en-GB" dirty="0" err="1"/>
              <a:t>tusdaep</a:t>
            </a:r>
            <a:r>
              <a:rPr lang="en-GB" dirty="0"/>
              <a:t> </a:t>
            </a:r>
            <a:r>
              <a:rPr lang="en-GB" dirty="0" err="1"/>
              <a:t>udaerovitis</a:t>
            </a:r>
            <a:r>
              <a:rPr lang="en-GB" dirty="0"/>
              <a:t> sum </a:t>
            </a:r>
            <a:r>
              <a:rPr lang="en-GB" dirty="0" err="1"/>
              <a:t>quas</a:t>
            </a:r>
            <a:r>
              <a:rPr lang="en-GB" dirty="0"/>
              <a:t> </a:t>
            </a:r>
            <a:r>
              <a:rPr lang="en-GB" dirty="0" err="1"/>
              <a:t>pe</a:t>
            </a:r>
            <a:r>
              <a:rPr lang="en-GB" dirty="0"/>
              <a:t> </a:t>
            </a:r>
            <a:r>
              <a:rPr lang="en-GB" dirty="0" err="1"/>
              <a:t>niamus</a:t>
            </a:r>
            <a:endParaRPr lang="en-GB" dirty="0"/>
          </a:p>
        </p:txBody>
      </p:sp>
      <p:sp>
        <p:nvSpPr>
          <p:cNvPr id="5" name="Text Placeholder 4">
            <a:extLst>
              <a:ext uri="{FF2B5EF4-FFF2-40B4-BE49-F238E27FC236}">
                <a16:creationId xmlns:a16="http://schemas.microsoft.com/office/drawing/2014/main" id="{5ABB5FE2-3C5E-46DE-BF56-ACD109E37983}"/>
              </a:ext>
            </a:extLst>
          </p:cNvPr>
          <p:cNvSpPr>
            <a:spLocks noGrp="1"/>
          </p:cNvSpPr>
          <p:nvPr>
            <p:ph type="body" sz="quarter" idx="3"/>
          </p:nvPr>
        </p:nvSpPr>
        <p:spPr>
          <a:xfrm>
            <a:off x="8412000" y="4359855"/>
            <a:ext cx="3240000" cy="452099"/>
          </a:xfrm>
        </p:spPr>
        <p:txBody>
          <a:bodyPr anchor="t" anchorCtr="0"/>
          <a:lstStyle>
            <a:lvl1pPr marL="0" indent="0" algn="ctr">
              <a:buNone/>
              <a:defRPr sz="2000" b="1" cap="all" baseline="0">
                <a:solidFill>
                  <a:srgbClr val="A7C959"/>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6" name="Content Placeholder 5">
            <a:extLst>
              <a:ext uri="{FF2B5EF4-FFF2-40B4-BE49-F238E27FC236}">
                <a16:creationId xmlns:a16="http://schemas.microsoft.com/office/drawing/2014/main" id="{FF3A9A84-95D3-4C4B-9255-821F752E55D4}"/>
              </a:ext>
            </a:extLst>
          </p:cNvPr>
          <p:cNvSpPr>
            <a:spLocks noGrp="1"/>
          </p:cNvSpPr>
          <p:nvPr>
            <p:ph sz="quarter" idx="4" hasCustomPrompt="1"/>
          </p:nvPr>
        </p:nvSpPr>
        <p:spPr>
          <a:xfrm>
            <a:off x="8412000" y="4811955"/>
            <a:ext cx="3240000" cy="1409459"/>
          </a:xfrm>
        </p:spPr>
        <p:txBody>
          <a:bodyPr/>
          <a:lstStyle>
            <a:lvl1pPr algn="ctr">
              <a:lnSpc>
                <a:spcPct val="100000"/>
              </a:lnSpc>
              <a:spcAft>
                <a:spcPts val="1512"/>
              </a:spcAft>
              <a:defRPr sz="1600" b="1">
                <a:solidFill>
                  <a:srgbClr val="1E234A"/>
                </a:solidFill>
              </a:defRPr>
            </a:lvl1pPr>
          </a:lstStyle>
          <a:p>
            <a:pPr lvl="0"/>
            <a:r>
              <a:rPr lang="en-US" dirty="0"/>
              <a:t>Lorem </a:t>
            </a:r>
            <a:r>
              <a:rPr lang="en-US" dirty="0" err="1"/>
              <a:t>omnim</a:t>
            </a:r>
            <a:r>
              <a:rPr lang="en-US" dirty="0"/>
              <a:t> </a:t>
            </a:r>
            <a:r>
              <a:rPr lang="en-US" dirty="0" err="1"/>
              <a:t>ea</a:t>
            </a:r>
            <a:r>
              <a:rPr lang="en-US" dirty="0"/>
              <a:t> con </a:t>
            </a:r>
            <a:r>
              <a:rPr lang="en-US" dirty="0" err="1"/>
              <a:t>explab</a:t>
            </a:r>
            <a:r>
              <a:rPr lang="en-US" dirty="0"/>
              <a:t> </a:t>
            </a:r>
            <a:r>
              <a:rPr lang="en-US" dirty="0" err="1"/>
              <a:t>illant</a:t>
            </a:r>
            <a:r>
              <a:rPr lang="en-US" dirty="0"/>
              <a:t>, audit </a:t>
            </a:r>
            <a:r>
              <a:rPr lang="en-US" dirty="0" err="1"/>
              <a:t>vitatec</a:t>
            </a:r>
            <a:r>
              <a:rPr lang="en-US" dirty="0"/>
              <a:t> </a:t>
            </a:r>
            <a:r>
              <a:rPr lang="en-US" dirty="0" err="1"/>
              <a:t>tusdaep</a:t>
            </a:r>
            <a:r>
              <a:rPr lang="en-US" dirty="0"/>
              <a:t> </a:t>
            </a:r>
            <a:r>
              <a:rPr lang="en-US" dirty="0" err="1"/>
              <a:t>udaerovitis</a:t>
            </a:r>
            <a:r>
              <a:rPr lang="en-US" dirty="0"/>
              <a:t> sum </a:t>
            </a:r>
            <a:r>
              <a:rPr lang="en-US" dirty="0" err="1"/>
              <a:t>quas</a:t>
            </a:r>
            <a:r>
              <a:rPr lang="en-US" dirty="0"/>
              <a:t> </a:t>
            </a:r>
            <a:r>
              <a:rPr lang="en-US" dirty="0" err="1"/>
              <a:t>pe</a:t>
            </a:r>
            <a:r>
              <a:rPr lang="en-US" dirty="0"/>
              <a:t> </a:t>
            </a:r>
            <a:r>
              <a:rPr lang="en-US" dirty="0" err="1"/>
              <a:t>niamus</a:t>
            </a:r>
            <a:endParaRPr lang="en-GB" dirty="0"/>
          </a:p>
        </p:txBody>
      </p:sp>
      <p:sp>
        <p:nvSpPr>
          <p:cNvPr id="8" name="Footer Placeholder 4">
            <a:extLst>
              <a:ext uri="{FF2B5EF4-FFF2-40B4-BE49-F238E27FC236}">
                <a16:creationId xmlns:a16="http://schemas.microsoft.com/office/drawing/2014/main" id="{1C771333-2FC2-4FCB-BFD7-D6841293218B}"/>
              </a:ext>
            </a:extLst>
          </p:cNvPr>
          <p:cNvSpPr>
            <a:spLocks noGrp="1"/>
          </p:cNvSpPr>
          <p:nvPr>
            <p:ph type="ftr" sz="quarter" idx="11"/>
          </p:nvPr>
        </p:nvSpPr>
        <p:spPr>
          <a:xfrm>
            <a:off x="4038600" y="6356352"/>
            <a:ext cx="4114800" cy="365125"/>
          </a:xfrm>
        </p:spPr>
        <p:txBody>
          <a:bodyPr/>
          <a:lstStyle>
            <a:lvl1pPr>
              <a:defRPr/>
            </a:lvl1pPr>
          </a:lstStyle>
          <a:p>
            <a:pPr>
              <a:defRPr/>
            </a:pPr>
            <a:r>
              <a:rPr lang="en-GB"/>
              <a:t>WEBINAR: ANTIMICROBIAL RESISTANCE</a:t>
            </a:r>
            <a:endParaRPr lang="en-GB" dirty="0"/>
          </a:p>
        </p:txBody>
      </p:sp>
      <p:sp>
        <p:nvSpPr>
          <p:cNvPr id="9" name="Slide Number Placeholder 5">
            <a:extLst>
              <a:ext uri="{FF2B5EF4-FFF2-40B4-BE49-F238E27FC236}">
                <a16:creationId xmlns:a16="http://schemas.microsoft.com/office/drawing/2014/main" id="{A6EBA84A-1CE7-4D43-B953-3F982082DE63}"/>
              </a:ext>
            </a:extLst>
          </p:cNvPr>
          <p:cNvSpPr>
            <a:spLocks noGrp="1"/>
          </p:cNvSpPr>
          <p:nvPr>
            <p:ph type="sldNum" sz="quarter" idx="12"/>
          </p:nvPr>
        </p:nvSpPr>
        <p:spPr/>
        <p:txBody>
          <a:bodyPr/>
          <a:lstStyle>
            <a:lvl1pPr>
              <a:defRPr/>
            </a:lvl1pPr>
          </a:lstStyle>
          <a:p>
            <a:pPr>
              <a:defRPr/>
            </a:pPr>
            <a:fld id="{42269271-ABFC-4835-9294-89DEC50B9A57}" type="slidenum">
              <a:rPr lang="en-GB"/>
              <a:pPr>
                <a:defRPr/>
              </a:pPr>
              <a:t>‹#›</a:t>
            </a:fld>
            <a:endParaRPr lang="en-GB" dirty="0"/>
          </a:p>
        </p:txBody>
      </p:sp>
      <p:cxnSp>
        <p:nvCxnSpPr>
          <p:cNvPr id="10" name="Straight Connector 9">
            <a:extLst>
              <a:ext uri="{FF2B5EF4-FFF2-40B4-BE49-F238E27FC236}">
                <a16:creationId xmlns:a16="http://schemas.microsoft.com/office/drawing/2014/main" id="{990C50AB-CD3B-4167-B8F2-A84A3C8DF1B2}"/>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1817FA7A-C9C9-4C20-8EA1-C1B4C04665E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13" name="Text Placeholder 2">
            <a:extLst>
              <a:ext uri="{FF2B5EF4-FFF2-40B4-BE49-F238E27FC236}">
                <a16:creationId xmlns:a16="http://schemas.microsoft.com/office/drawing/2014/main" id="{1B12FEAC-8D70-451E-8FAA-41C9D541BC10}"/>
              </a:ext>
            </a:extLst>
          </p:cNvPr>
          <p:cNvSpPr>
            <a:spLocks noGrp="1"/>
          </p:cNvSpPr>
          <p:nvPr>
            <p:ph type="body" idx="13"/>
          </p:nvPr>
        </p:nvSpPr>
        <p:spPr>
          <a:xfrm>
            <a:off x="4476000" y="4359855"/>
            <a:ext cx="3240000" cy="452099"/>
          </a:xfrm>
        </p:spPr>
        <p:txBody>
          <a:bodyPr anchor="t" anchorCtr="0"/>
          <a:lstStyle>
            <a:lvl1pPr marL="0" indent="0" algn="ctr">
              <a:buNone/>
              <a:defRPr sz="2000" b="1" cap="all" baseline="0">
                <a:solidFill>
                  <a:srgbClr val="F2CA30"/>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14" name="Content Placeholder 3">
            <a:extLst>
              <a:ext uri="{FF2B5EF4-FFF2-40B4-BE49-F238E27FC236}">
                <a16:creationId xmlns:a16="http://schemas.microsoft.com/office/drawing/2014/main" id="{FFCEA414-9B3B-48FF-ABE0-2DCB89BEFB47}"/>
              </a:ext>
            </a:extLst>
          </p:cNvPr>
          <p:cNvSpPr>
            <a:spLocks noGrp="1"/>
          </p:cNvSpPr>
          <p:nvPr>
            <p:ph sz="half" idx="14" hasCustomPrompt="1"/>
          </p:nvPr>
        </p:nvSpPr>
        <p:spPr>
          <a:xfrm>
            <a:off x="4476000" y="4811953"/>
            <a:ext cx="3240000" cy="1409459"/>
          </a:xfrm>
        </p:spPr>
        <p:txBody>
          <a:bodyPr/>
          <a:lstStyle>
            <a:lvl1pPr algn="ctr">
              <a:lnSpc>
                <a:spcPct val="100000"/>
              </a:lnSpc>
              <a:spcAft>
                <a:spcPts val="1512"/>
              </a:spcAft>
              <a:defRPr sz="1600" b="1">
                <a:solidFill>
                  <a:srgbClr val="1E234A"/>
                </a:solidFill>
              </a:defRPr>
            </a:lvl1pPr>
            <a:lvl2pPr>
              <a:defRPr/>
            </a:lvl2pPr>
            <a:lvl3pPr>
              <a:defRPr/>
            </a:lvl3pPr>
            <a:lvl4pPr>
              <a:defRPr/>
            </a:lvl4pPr>
            <a:lvl5pPr>
              <a:defRPr/>
            </a:lvl5pPr>
          </a:lstStyle>
          <a:p>
            <a:pPr lvl="0"/>
            <a:r>
              <a:rPr lang="en-GB" dirty="0"/>
              <a:t>Lorem </a:t>
            </a:r>
            <a:r>
              <a:rPr lang="en-GB" dirty="0" err="1"/>
              <a:t>omnim</a:t>
            </a:r>
            <a:r>
              <a:rPr lang="en-GB" dirty="0"/>
              <a:t> </a:t>
            </a:r>
            <a:r>
              <a:rPr lang="en-GB" dirty="0" err="1"/>
              <a:t>ea</a:t>
            </a:r>
            <a:r>
              <a:rPr lang="en-GB" dirty="0"/>
              <a:t> con </a:t>
            </a:r>
            <a:r>
              <a:rPr lang="en-GB" dirty="0" err="1"/>
              <a:t>explab</a:t>
            </a:r>
            <a:r>
              <a:rPr lang="en-GB" dirty="0"/>
              <a:t> </a:t>
            </a:r>
            <a:r>
              <a:rPr lang="en-GB" dirty="0" err="1"/>
              <a:t>illant</a:t>
            </a:r>
            <a:r>
              <a:rPr lang="en-GB" dirty="0"/>
              <a:t>, audit </a:t>
            </a:r>
            <a:r>
              <a:rPr lang="en-GB" dirty="0" err="1"/>
              <a:t>vitatec</a:t>
            </a:r>
            <a:r>
              <a:rPr lang="en-GB" dirty="0"/>
              <a:t> </a:t>
            </a:r>
            <a:r>
              <a:rPr lang="en-GB" dirty="0" err="1"/>
              <a:t>tusdaep</a:t>
            </a:r>
            <a:r>
              <a:rPr lang="en-GB" dirty="0"/>
              <a:t> </a:t>
            </a:r>
            <a:r>
              <a:rPr lang="en-GB" dirty="0" err="1"/>
              <a:t>udaerovitis</a:t>
            </a:r>
            <a:r>
              <a:rPr lang="en-GB" dirty="0"/>
              <a:t> sum </a:t>
            </a:r>
            <a:r>
              <a:rPr lang="en-GB" dirty="0" err="1"/>
              <a:t>quas</a:t>
            </a:r>
            <a:r>
              <a:rPr lang="en-GB" dirty="0"/>
              <a:t> </a:t>
            </a:r>
            <a:r>
              <a:rPr lang="en-GB" dirty="0" err="1"/>
              <a:t>pe</a:t>
            </a:r>
            <a:r>
              <a:rPr lang="en-GB" dirty="0"/>
              <a:t> </a:t>
            </a:r>
            <a:r>
              <a:rPr lang="en-GB" dirty="0" err="1"/>
              <a:t>niamus</a:t>
            </a:r>
            <a:endParaRPr lang="en-GB" dirty="0"/>
          </a:p>
        </p:txBody>
      </p:sp>
      <p:sp>
        <p:nvSpPr>
          <p:cNvPr id="7" name="Oval 6">
            <a:extLst>
              <a:ext uri="{FF2B5EF4-FFF2-40B4-BE49-F238E27FC236}">
                <a16:creationId xmlns:a16="http://schemas.microsoft.com/office/drawing/2014/main" id="{76168F1C-201B-4A8F-9CD1-0BFC2984AFD0}"/>
              </a:ext>
            </a:extLst>
          </p:cNvPr>
          <p:cNvSpPr/>
          <p:nvPr userDrawn="1"/>
        </p:nvSpPr>
        <p:spPr>
          <a:xfrm>
            <a:off x="1553221" y="2746307"/>
            <a:ext cx="1213560" cy="121356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
        <p:nvSpPr>
          <p:cNvPr id="15" name="Oval 14">
            <a:extLst>
              <a:ext uri="{FF2B5EF4-FFF2-40B4-BE49-F238E27FC236}">
                <a16:creationId xmlns:a16="http://schemas.microsoft.com/office/drawing/2014/main" id="{9CE78BCF-61B6-4035-8898-543570416774}"/>
              </a:ext>
            </a:extLst>
          </p:cNvPr>
          <p:cNvSpPr/>
          <p:nvPr userDrawn="1"/>
        </p:nvSpPr>
        <p:spPr>
          <a:xfrm>
            <a:off x="5489220" y="2746307"/>
            <a:ext cx="1213560" cy="1213560"/>
          </a:xfrm>
          <a:prstGeom prst="ellipse">
            <a:avLst/>
          </a:prstGeom>
          <a:solidFill>
            <a:srgbClr val="F2CA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
        <p:nvSpPr>
          <p:cNvPr id="16" name="Oval 15">
            <a:extLst>
              <a:ext uri="{FF2B5EF4-FFF2-40B4-BE49-F238E27FC236}">
                <a16:creationId xmlns:a16="http://schemas.microsoft.com/office/drawing/2014/main" id="{1AB30310-4578-4581-97E2-211FEBB77AF1}"/>
              </a:ext>
            </a:extLst>
          </p:cNvPr>
          <p:cNvSpPr/>
          <p:nvPr userDrawn="1"/>
        </p:nvSpPr>
        <p:spPr>
          <a:xfrm>
            <a:off x="9446568" y="2735327"/>
            <a:ext cx="1213560" cy="1213560"/>
          </a:xfrm>
          <a:prstGeom prst="ellipse">
            <a:avLst/>
          </a:prstGeom>
          <a:solidFill>
            <a:srgbClr val="A7C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Tree>
    <p:extLst>
      <p:ext uri="{BB962C8B-B14F-4D97-AF65-F5344CB8AC3E}">
        <p14:creationId xmlns:p14="http://schemas.microsoft.com/office/powerpoint/2010/main" val="37625775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Columns for icons-RedSubtitles">
    <p:spTree>
      <p:nvGrpSpPr>
        <p:cNvPr id="1" name=""/>
        <p:cNvGrpSpPr/>
        <p:nvPr/>
      </p:nvGrpSpPr>
      <p:grpSpPr>
        <a:xfrm>
          <a:off x="0" y="0"/>
          <a:ext cx="0" cy="0"/>
          <a:chOff x="0" y="0"/>
          <a:chExt cx="0" cy="0"/>
        </a:xfrm>
      </p:grpSpPr>
      <p:pic>
        <p:nvPicPr>
          <p:cNvPr id="12" name="Picture 7">
            <a:extLst>
              <a:ext uri="{FF2B5EF4-FFF2-40B4-BE49-F238E27FC236}">
                <a16:creationId xmlns:a16="http://schemas.microsoft.com/office/drawing/2014/main" id="{A8D0DDA0-C722-4D1F-B0C1-E1AEE889D68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944128"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AB2AA73E-CD7E-4E79-AE2B-97907639C5F0}"/>
              </a:ext>
            </a:extLst>
          </p:cNvPr>
          <p:cNvSpPr>
            <a:spLocks noGrp="1"/>
          </p:cNvSpPr>
          <p:nvPr>
            <p:ph type="title"/>
          </p:nvPr>
        </p:nvSpPr>
        <p:spPr>
          <a:xfrm>
            <a:off x="540000" y="540000"/>
            <a:ext cx="10515600" cy="1017000"/>
          </a:xfrm>
        </p:spPr>
        <p:txBody>
          <a:bodyPr/>
          <a:lstStyle>
            <a:lvl1pPr>
              <a:defRPr>
                <a:solidFill>
                  <a:srgbClr val="1E234A"/>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0AC252C-4618-4778-8A6D-59CA8E574CA9}"/>
              </a:ext>
            </a:extLst>
          </p:cNvPr>
          <p:cNvSpPr>
            <a:spLocks noGrp="1"/>
          </p:cNvSpPr>
          <p:nvPr>
            <p:ph type="body" idx="1"/>
          </p:nvPr>
        </p:nvSpPr>
        <p:spPr>
          <a:xfrm>
            <a:off x="540000" y="4359855"/>
            <a:ext cx="2196000" cy="452099"/>
          </a:xfrm>
        </p:spPr>
        <p:txBody>
          <a:bodyPr anchor="t" anchorCtr="0"/>
          <a:lstStyle>
            <a:lvl1pPr marL="0" indent="0" algn="ctr">
              <a:buNone/>
              <a:defRPr sz="2000" b="1" cap="all" baseline="0">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4" name="Content Placeholder 3">
            <a:extLst>
              <a:ext uri="{FF2B5EF4-FFF2-40B4-BE49-F238E27FC236}">
                <a16:creationId xmlns:a16="http://schemas.microsoft.com/office/drawing/2014/main" id="{9DE8BA8C-81CF-4B56-AD52-D0D856FDB7CF}"/>
              </a:ext>
            </a:extLst>
          </p:cNvPr>
          <p:cNvSpPr>
            <a:spLocks noGrp="1"/>
          </p:cNvSpPr>
          <p:nvPr>
            <p:ph sz="half" idx="2" hasCustomPrompt="1"/>
          </p:nvPr>
        </p:nvSpPr>
        <p:spPr>
          <a:xfrm>
            <a:off x="540001" y="4811955"/>
            <a:ext cx="2196000" cy="1409459"/>
          </a:xfrm>
        </p:spPr>
        <p:txBody>
          <a:bodyPr/>
          <a:lstStyle>
            <a:lvl1pPr algn="ctr">
              <a:lnSpc>
                <a:spcPct val="100000"/>
              </a:lnSpc>
              <a:spcAft>
                <a:spcPts val="1512"/>
              </a:spcAft>
              <a:defRPr sz="1600" b="0">
                <a:solidFill>
                  <a:srgbClr val="1E234A"/>
                </a:solidFill>
              </a:defRPr>
            </a:lvl1pPr>
            <a:lvl2pPr>
              <a:defRPr/>
            </a:lvl2pPr>
            <a:lvl3pPr>
              <a:defRPr/>
            </a:lvl3pPr>
            <a:lvl4pPr>
              <a:defRPr/>
            </a:lvl4pPr>
            <a:lvl5pPr>
              <a:defRPr/>
            </a:lvl5pPr>
          </a:lstStyle>
          <a:p>
            <a:pPr lvl="0"/>
            <a:r>
              <a:rPr lang="en-GB" dirty="0"/>
              <a:t>Lorem </a:t>
            </a:r>
            <a:r>
              <a:rPr lang="en-GB" dirty="0" err="1"/>
              <a:t>omnim</a:t>
            </a:r>
            <a:r>
              <a:rPr lang="en-GB" dirty="0"/>
              <a:t> </a:t>
            </a:r>
            <a:r>
              <a:rPr lang="en-GB" dirty="0" err="1"/>
              <a:t>ea</a:t>
            </a:r>
            <a:r>
              <a:rPr lang="en-GB" dirty="0"/>
              <a:t> con </a:t>
            </a:r>
            <a:r>
              <a:rPr lang="en-GB" dirty="0" err="1"/>
              <a:t>explab</a:t>
            </a:r>
            <a:r>
              <a:rPr lang="en-GB" dirty="0"/>
              <a:t> </a:t>
            </a:r>
            <a:r>
              <a:rPr lang="en-GB" dirty="0" err="1"/>
              <a:t>illant</a:t>
            </a:r>
            <a:r>
              <a:rPr lang="en-GB" dirty="0"/>
              <a:t>, audit </a:t>
            </a:r>
            <a:r>
              <a:rPr lang="en-GB" dirty="0" err="1"/>
              <a:t>vitatec</a:t>
            </a:r>
            <a:r>
              <a:rPr lang="en-GB" dirty="0"/>
              <a:t> </a:t>
            </a:r>
            <a:r>
              <a:rPr lang="en-GB" dirty="0" err="1"/>
              <a:t>tusdaep</a:t>
            </a:r>
            <a:r>
              <a:rPr lang="en-GB" dirty="0"/>
              <a:t> </a:t>
            </a:r>
            <a:r>
              <a:rPr lang="en-GB" dirty="0" err="1"/>
              <a:t>udaerovitis</a:t>
            </a:r>
            <a:r>
              <a:rPr lang="en-GB" dirty="0"/>
              <a:t> sum </a:t>
            </a:r>
            <a:r>
              <a:rPr lang="en-GB" dirty="0" err="1"/>
              <a:t>quas</a:t>
            </a:r>
            <a:r>
              <a:rPr lang="en-GB" dirty="0"/>
              <a:t> </a:t>
            </a:r>
            <a:r>
              <a:rPr lang="en-GB" dirty="0" err="1"/>
              <a:t>pe</a:t>
            </a:r>
            <a:r>
              <a:rPr lang="en-GB" dirty="0"/>
              <a:t> </a:t>
            </a:r>
            <a:r>
              <a:rPr lang="en-GB" dirty="0" err="1"/>
              <a:t>niamus</a:t>
            </a:r>
            <a:endParaRPr lang="en-GB" dirty="0"/>
          </a:p>
        </p:txBody>
      </p:sp>
      <p:sp>
        <p:nvSpPr>
          <p:cNvPr id="5" name="Text Placeholder 4">
            <a:extLst>
              <a:ext uri="{FF2B5EF4-FFF2-40B4-BE49-F238E27FC236}">
                <a16:creationId xmlns:a16="http://schemas.microsoft.com/office/drawing/2014/main" id="{5ABB5FE2-3C5E-46DE-BF56-ACD109E37983}"/>
              </a:ext>
            </a:extLst>
          </p:cNvPr>
          <p:cNvSpPr>
            <a:spLocks noGrp="1"/>
          </p:cNvSpPr>
          <p:nvPr>
            <p:ph type="body" sz="quarter" idx="3"/>
          </p:nvPr>
        </p:nvSpPr>
        <p:spPr>
          <a:xfrm>
            <a:off x="9456000" y="4359855"/>
            <a:ext cx="2196000" cy="452099"/>
          </a:xfrm>
        </p:spPr>
        <p:txBody>
          <a:bodyPr anchor="t" anchorCtr="0"/>
          <a:lstStyle>
            <a:lvl1pPr marL="0" indent="0" algn="ctr">
              <a:buNone/>
              <a:defRPr sz="2000" b="1" cap="all" baseline="0">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6" name="Content Placeholder 5">
            <a:extLst>
              <a:ext uri="{FF2B5EF4-FFF2-40B4-BE49-F238E27FC236}">
                <a16:creationId xmlns:a16="http://schemas.microsoft.com/office/drawing/2014/main" id="{FF3A9A84-95D3-4C4B-9255-821F752E55D4}"/>
              </a:ext>
            </a:extLst>
          </p:cNvPr>
          <p:cNvSpPr>
            <a:spLocks noGrp="1"/>
          </p:cNvSpPr>
          <p:nvPr>
            <p:ph sz="quarter" idx="4" hasCustomPrompt="1"/>
          </p:nvPr>
        </p:nvSpPr>
        <p:spPr>
          <a:xfrm>
            <a:off x="9456000" y="4811955"/>
            <a:ext cx="2196000" cy="1409459"/>
          </a:xfrm>
        </p:spPr>
        <p:txBody>
          <a:bodyPr/>
          <a:lstStyle>
            <a:lvl1pPr algn="ctr">
              <a:lnSpc>
                <a:spcPct val="100000"/>
              </a:lnSpc>
              <a:spcAft>
                <a:spcPts val="1512"/>
              </a:spcAft>
              <a:defRPr sz="1600" b="0">
                <a:solidFill>
                  <a:srgbClr val="1E234A"/>
                </a:solidFill>
              </a:defRPr>
            </a:lvl1pPr>
          </a:lstStyle>
          <a:p>
            <a:pPr lvl="0"/>
            <a:r>
              <a:rPr lang="en-US" dirty="0"/>
              <a:t>Lorem </a:t>
            </a:r>
            <a:r>
              <a:rPr lang="en-US" dirty="0" err="1"/>
              <a:t>omnim</a:t>
            </a:r>
            <a:r>
              <a:rPr lang="en-US" dirty="0"/>
              <a:t> </a:t>
            </a:r>
            <a:r>
              <a:rPr lang="en-US" dirty="0" err="1"/>
              <a:t>ea</a:t>
            </a:r>
            <a:r>
              <a:rPr lang="en-US" dirty="0"/>
              <a:t> con </a:t>
            </a:r>
            <a:r>
              <a:rPr lang="en-US" dirty="0" err="1"/>
              <a:t>explab</a:t>
            </a:r>
            <a:r>
              <a:rPr lang="en-US" dirty="0"/>
              <a:t> </a:t>
            </a:r>
            <a:r>
              <a:rPr lang="en-US" dirty="0" err="1"/>
              <a:t>illant</a:t>
            </a:r>
            <a:r>
              <a:rPr lang="en-US" dirty="0"/>
              <a:t>, audit </a:t>
            </a:r>
            <a:r>
              <a:rPr lang="en-US" dirty="0" err="1"/>
              <a:t>vitatec</a:t>
            </a:r>
            <a:r>
              <a:rPr lang="en-US" dirty="0"/>
              <a:t> </a:t>
            </a:r>
            <a:r>
              <a:rPr lang="en-US" dirty="0" err="1"/>
              <a:t>tusdaep</a:t>
            </a:r>
            <a:r>
              <a:rPr lang="en-US" dirty="0"/>
              <a:t> </a:t>
            </a:r>
            <a:r>
              <a:rPr lang="en-US" dirty="0" err="1"/>
              <a:t>udaerovitis</a:t>
            </a:r>
            <a:r>
              <a:rPr lang="en-US" dirty="0"/>
              <a:t> sum </a:t>
            </a:r>
            <a:r>
              <a:rPr lang="en-US" dirty="0" err="1"/>
              <a:t>quas</a:t>
            </a:r>
            <a:r>
              <a:rPr lang="en-US" dirty="0"/>
              <a:t> </a:t>
            </a:r>
            <a:r>
              <a:rPr lang="en-US" dirty="0" err="1"/>
              <a:t>pe</a:t>
            </a:r>
            <a:r>
              <a:rPr lang="en-US" dirty="0"/>
              <a:t> </a:t>
            </a:r>
            <a:r>
              <a:rPr lang="en-US" dirty="0" err="1"/>
              <a:t>niamus</a:t>
            </a:r>
            <a:endParaRPr lang="en-GB" dirty="0"/>
          </a:p>
        </p:txBody>
      </p:sp>
      <p:sp>
        <p:nvSpPr>
          <p:cNvPr id="8" name="Footer Placeholder 4">
            <a:extLst>
              <a:ext uri="{FF2B5EF4-FFF2-40B4-BE49-F238E27FC236}">
                <a16:creationId xmlns:a16="http://schemas.microsoft.com/office/drawing/2014/main" id="{1C771333-2FC2-4FCB-BFD7-D6841293218B}"/>
              </a:ext>
            </a:extLst>
          </p:cNvPr>
          <p:cNvSpPr>
            <a:spLocks noGrp="1"/>
          </p:cNvSpPr>
          <p:nvPr>
            <p:ph type="ftr" sz="quarter" idx="11"/>
          </p:nvPr>
        </p:nvSpPr>
        <p:spPr>
          <a:xfrm>
            <a:off x="4038600" y="6356352"/>
            <a:ext cx="4114800" cy="365125"/>
          </a:xfrm>
        </p:spPr>
        <p:txBody>
          <a:bodyPr/>
          <a:lstStyle>
            <a:lvl1pPr>
              <a:defRPr/>
            </a:lvl1pPr>
          </a:lstStyle>
          <a:p>
            <a:pPr>
              <a:defRPr/>
            </a:pPr>
            <a:r>
              <a:rPr lang="en-GB"/>
              <a:t>WEBINAR: ANTIMICROBIAL RESISTANCE</a:t>
            </a:r>
            <a:endParaRPr lang="en-GB" dirty="0"/>
          </a:p>
        </p:txBody>
      </p:sp>
      <p:sp>
        <p:nvSpPr>
          <p:cNvPr id="9" name="Slide Number Placeholder 5">
            <a:extLst>
              <a:ext uri="{FF2B5EF4-FFF2-40B4-BE49-F238E27FC236}">
                <a16:creationId xmlns:a16="http://schemas.microsoft.com/office/drawing/2014/main" id="{A6EBA84A-1CE7-4D43-B953-3F982082DE63}"/>
              </a:ext>
            </a:extLst>
          </p:cNvPr>
          <p:cNvSpPr>
            <a:spLocks noGrp="1"/>
          </p:cNvSpPr>
          <p:nvPr>
            <p:ph type="sldNum" sz="quarter" idx="12"/>
          </p:nvPr>
        </p:nvSpPr>
        <p:spPr/>
        <p:txBody>
          <a:bodyPr/>
          <a:lstStyle>
            <a:lvl1pPr>
              <a:defRPr/>
            </a:lvl1pPr>
          </a:lstStyle>
          <a:p>
            <a:pPr>
              <a:defRPr/>
            </a:pPr>
            <a:fld id="{42269271-ABFC-4835-9294-89DEC50B9A57}" type="slidenum">
              <a:rPr lang="en-GB"/>
              <a:pPr>
                <a:defRPr/>
              </a:pPr>
              <a:t>‹#›</a:t>
            </a:fld>
            <a:endParaRPr lang="en-GB" dirty="0"/>
          </a:p>
        </p:txBody>
      </p:sp>
      <p:cxnSp>
        <p:nvCxnSpPr>
          <p:cNvPr id="10" name="Straight Connector 9">
            <a:extLst>
              <a:ext uri="{FF2B5EF4-FFF2-40B4-BE49-F238E27FC236}">
                <a16:creationId xmlns:a16="http://schemas.microsoft.com/office/drawing/2014/main" id="{990C50AB-CD3B-4167-B8F2-A84A3C8DF1B2}"/>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1817FA7A-C9C9-4C20-8EA1-C1B4C04665E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13" name="Text Placeholder 2">
            <a:extLst>
              <a:ext uri="{FF2B5EF4-FFF2-40B4-BE49-F238E27FC236}">
                <a16:creationId xmlns:a16="http://schemas.microsoft.com/office/drawing/2014/main" id="{1B12FEAC-8D70-451E-8FAA-41C9D541BC10}"/>
              </a:ext>
            </a:extLst>
          </p:cNvPr>
          <p:cNvSpPr>
            <a:spLocks noGrp="1"/>
          </p:cNvSpPr>
          <p:nvPr>
            <p:ph type="body" idx="13"/>
          </p:nvPr>
        </p:nvSpPr>
        <p:spPr>
          <a:xfrm>
            <a:off x="3494523" y="4359855"/>
            <a:ext cx="2196000" cy="452099"/>
          </a:xfrm>
        </p:spPr>
        <p:txBody>
          <a:bodyPr anchor="t" anchorCtr="0"/>
          <a:lstStyle>
            <a:lvl1pPr marL="0" indent="0" algn="ctr">
              <a:buNone/>
              <a:defRPr sz="2000" b="1" cap="all" baseline="0">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14" name="Content Placeholder 3">
            <a:extLst>
              <a:ext uri="{FF2B5EF4-FFF2-40B4-BE49-F238E27FC236}">
                <a16:creationId xmlns:a16="http://schemas.microsoft.com/office/drawing/2014/main" id="{FFCEA414-9B3B-48FF-ABE0-2DCB89BEFB47}"/>
              </a:ext>
            </a:extLst>
          </p:cNvPr>
          <p:cNvSpPr>
            <a:spLocks noGrp="1"/>
          </p:cNvSpPr>
          <p:nvPr>
            <p:ph sz="half" idx="14" hasCustomPrompt="1"/>
          </p:nvPr>
        </p:nvSpPr>
        <p:spPr>
          <a:xfrm>
            <a:off x="3494523" y="4811953"/>
            <a:ext cx="2196000" cy="1409459"/>
          </a:xfrm>
        </p:spPr>
        <p:txBody>
          <a:bodyPr/>
          <a:lstStyle>
            <a:lvl1pPr algn="ctr">
              <a:lnSpc>
                <a:spcPct val="100000"/>
              </a:lnSpc>
              <a:spcAft>
                <a:spcPts val="1512"/>
              </a:spcAft>
              <a:defRPr sz="1600" b="0">
                <a:solidFill>
                  <a:srgbClr val="1E234A"/>
                </a:solidFill>
              </a:defRPr>
            </a:lvl1pPr>
            <a:lvl2pPr>
              <a:defRPr/>
            </a:lvl2pPr>
            <a:lvl3pPr>
              <a:defRPr/>
            </a:lvl3pPr>
            <a:lvl4pPr>
              <a:defRPr/>
            </a:lvl4pPr>
            <a:lvl5pPr>
              <a:defRPr/>
            </a:lvl5pPr>
          </a:lstStyle>
          <a:p>
            <a:pPr lvl="0"/>
            <a:r>
              <a:rPr lang="en-GB" dirty="0"/>
              <a:t>Lorem </a:t>
            </a:r>
            <a:r>
              <a:rPr lang="en-GB" dirty="0" err="1"/>
              <a:t>omnim</a:t>
            </a:r>
            <a:r>
              <a:rPr lang="en-GB" dirty="0"/>
              <a:t> </a:t>
            </a:r>
            <a:r>
              <a:rPr lang="en-GB" dirty="0" err="1"/>
              <a:t>ea</a:t>
            </a:r>
            <a:r>
              <a:rPr lang="en-GB" dirty="0"/>
              <a:t> con </a:t>
            </a:r>
            <a:r>
              <a:rPr lang="en-GB" dirty="0" err="1"/>
              <a:t>explab</a:t>
            </a:r>
            <a:r>
              <a:rPr lang="en-GB" dirty="0"/>
              <a:t> </a:t>
            </a:r>
            <a:r>
              <a:rPr lang="en-GB" dirty="0" err="1"/>
              <a:t>illant</a:t>
            </a:r>
            <a:r>
              <a:rPr lang="en-GB" dirty="0"/>
              <a:t>, audit </a:t>
            </a:r>
            <a:r>
              <a:rPr lang="en-GB" dirty="0" err="1"/>
              <a:t>vitatec</a:t>
            </a:r>
            <a:r>
              <a:rPr lang="en-GB" dirty="0"/>
              <a:t> </a:t>
            </a:r>
            <a:r>
              <a:rPr lang="en-GB" dirty="0" err="1"/>
              <a:t>tusdaep</a:t>
            </a:r>
            <a:r>
              <a:rPr lang="en-GB" dirty="0"/>
              <a:t> </a:t>
            </a:r>
            <a:r>
              <a:rPr lang="en-GB" dirty="0" err="1"/>
              <a:t>udaerovitis</a:t>
            </a:r>
            <a:r>
              <a:rPr lang="en-GB" dirty="0"/>
              <a:t> sum </a:t>
            </a:r>
            <a:r>
              <a:rPr lang="en-GB" dirty="0" err="1"/>
              <a:t>quas</a:t>
            </a:r>
            <a:r>
              <a:rPr lang="en-GB" dirty="0"/>
              <a:t> </a:t>
            </a:r>
            <a:r>
              <a:rPr lang="en-GB" dirty="0" err="1"/>
              <a:t>pe</a:t>
            </a:r>
            <a:r>
              <a:rPr lang="en-GB" dirty="0"/>
              <a:t> </a:t>
            </a:r>
            <a:r>
              <a:rPr lang="en-GB" dirty="0" err="1"/>
              <a:t>niamus</a:t>
            </a:r>
            <a:endParaRPr lang="en-GB" dirty="0"/>
          </a:p>
        </p:txBody>
      </p:sp>
      <p:sp>
        <p:nvSpPr>
          <p:cNvPr id="17" name="Text Placeholder 2">
            <a:extLst>
              <a:ext uri="{FF2B5EF4-FFF2-40B4-BE49-F238E27FC236}">
                <a16:creationId xmlns:a16="http://schemas.microsoft.com/office/drawing/2014/main" id="{BE82F038-98E8-45C5-9631-37A33967DE37}"/>
              </a:ext>
            </a:extLst>
          </p:cNvPr>
          <p:cNvSpPr>
            <a:spLocks noGrp="1"/>
          </p:cNvSpPr>
          <p:nvPr>
            <p:ph type="body" idx="15"/>
          </p:nvPr>
        </p:nvSpPr>
        <p:spPr>
          <a:xfrm>
            <a:off x="6478608" y="4359855"/>
            <a:ext cx="2196000" cy="452099"/>
          </a:xfrm>
        </p:spPr>
        <p:txBody>
          <a:bodyPr anchor="t" anchorCtr="0"/>
          <a:lstStyle>
            <a:lvl1pPr marL="0" indent="0" algn="ctr">
              <a:buNone/>
              <a:defRPr sz="2000" b="1" cap="all" baseline="0">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18" name="Content Placeholder 3">
            <a:extLst>
              <a:ext uri="{FF2B5EF4-FFF2-40B4-BE49-F238E27FC236}">
                <a16:creationId xmlns:a16="http://schemas.microsoft.com/office/drawing/2014/main" id="{7DF00234-2835-408D-B5CC-FA6C7D424593}"/>
              </a:ext>
            </a:extLst>
          </p:cNvPr>
          <p:cNvSpPr>
            <a:spLocks noGrp="1"/>
          </p:cNvSpPr>
          <p:nvPr>
            <p:ph sz="half" idx="16" hasCustomPrompt="1"/>
          </p:nvPr>
        </p:nvSpPr>
        <p:spPr>
          <a:xfrm>
            <a:off x="6478608" y="4811953"/>
            <a:ext cx="2196000" cy="1409459"/>
          </a:xfrm>
        </p:spPr>
        <p:txBody>
          <a:bodyPr/>
          <a:lstStyle>
            <a:lvl1pPr algn="ctr">
              <a:lnSpc>
                <a:spcPct val="100000"/>
              </a:lnSpc>
              <a:spcAft>
                <a:spcPts val="1512"/>
              </a:spcAft>
              <a:defRPr sz="1600" b="0">
                <a:solidFill>
                  <a:srgbClr val="1E234A"/>
                </a:solidFill>
              </a:defRPr>
            </a:lvl1pPr>
            <a:lvl2pPr>
              <a:defRPr/>
            </a:lvl2pPr>
            <a:lvl3pPr>
              <a:defRPr/>
            </a:lvl3pPr>
            <a:lvl4pPr>
              <a:defRPr/>
            </a:lvl4pPr>
            <a:lvl5pPr>
              <a:defRPr/>
            </a:lvl5pPr>
          </a:lstStyle>
          <a:p>
            <a:pPr lvl="0"/>
            <a:r>
              <a:rPr lang="en-GB" dirty="0"/>
              <a:t>Lorem </a:t>
            </a:r>
            <a:r>
              <a:rPr lang="en-GB" dirty="0" err="1"/>
              <a:t>omnim</a:t>
            </a:r>
            <a:r>
              <a:rPr lang="en-GB" dirty="0"/>
              <a:t> </a:t>
            </a:r>
            <a:r>
              <a:rPr lang="en-GB" dirty="0" err="1"/>
              <a:t>ea</a:t>
            </a:r>
            <a:r>
              <a:rPr lang="en-GB" dirty="0"/>
              <a:t> con </a:t>
            </a:r>
            <a:r>
              <a:rPr lang="en-GB" dirty="0" err="1"/>
              <a:t>explab</a:t>
            </a:r>
            <a:r>
              <a:rPr lang="en-GB" dirty="0"/>
              <a:t> </a:t>
            </a:r>
            <a:r>
              <a:rPr lang="en-GB" dirty="0" err="1"/>
              <a:t>illant</a:t>
            </a:r>
            <a:r>
              <a:rPr lang="en-GB" dirty="0"/>
              <a:t>, audit </a:t>
            </a:r>
            <a:r>
              <a:rPr lang="en-GB" dirty="0" err="1"/>
              <a:t>vitatec</a:t>
            </a:r>
            <a:r>
              <a:rPr lang="en-GB" dirty="0"/>
              <a:t> </a:t>
            </a:r>
            <a:r>
              <a:rPr lang="en-GB" dirty="0" err="1"/>
              <a:t>tusdaep</a:t>
            </a:r>
            <a:r>
              <a:rPr lang="en-GB" dirty="0"/>
              <a:t> </a:t>
            </a:r>
            <a:r>
              <a:rPr lang="en-GB" dirty="0" err="1"/>
              <a:t>udaerovitis</a:t>
            </a:r>
            <a:r>
              <a:rPr lang="en-GB" dirty="0"/>
              <a:t> sum </a:t>
            </a:r>
            <a:r>
              <a:rPr lang="en-GB" dirty="0" err="1"/>
              <a:t>quas</a:t>
            </a:r>
            <a:r>
              <a:rPr lang="en-GB" dirty="0"/>
              <a:t> </a:t>
            </a:r>
            <a:r>
              <a:rPr lang="en-GB" dirty="0" err="1"/>
              <a:t>pe</a:t>
            </a:r>
            <a:r>
              <a:rPr lang="en-GB" dirty="0"/>
              <a:t> </a:t>
            </a:r>
            <a:r>
              <a:rPr lang="en-GB" dirty="0" err="1"/>
              <a:t>niamus</a:t>
            </a:r>
            <a:endParaRPr lang="en-GB" dirty="0"/>
          </a:p>
        </p:txBody>
      </p:sp>
      <p:pic>
        <p:nvPicPr>
          <p:cNvPr id="21" name="Picture 20">
            <a:extLst>
              <a:ext uri="{FF2B5EF4-FFF2-40B4-BE49-F238E27FC236}">
                <a16:creationId xmlns:a16="http://schemas.microsoft.com/office/drawing/2014/main" id="{37FF286A-3B58-42BD-84A9-8E9801F3B194}"/>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4795" y="2729000"/>
            <a:ext cx="1446413" cy="1400000"/>
          </a:xfrm>
          <a:prstGeom prst="rect">
            <a:avLst/>
          </a:prstGeom>
        </p:spPr>
      </p:pic>
      <p:pic>
        <p:nvPicPr>
          <p:cNvPr id="22" name="Picture 21">
            <a:extLst>
              <a:ext uri="{FF2B5EF4-FFF2-40B4-BE49-F238E27FC236}">
                <a16:creationId xmlns:a16="http://schemas.microsoft.com/office/drawing/2014/main" id="{74095D37-37B4-44AB-8301-92BD9D2ECC0F}"/>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869316" y="2729000"/>
            <a:ext cx="1446413" cy="1400000"/>
          </a:xfrm>
          <a:prstGeom prst="rect">
            <a:avLst/>
          </a:prstGeom>
        </p:spPr>
      </p:pic>
      <p:pic>
        <p:nvPicPr>
          <p:cNvPr id="23" name="Picture 22">
            <a:extLst>
              <a:ext uri="{FF2B5EF4-FFF2-40B4-BE49-F238E27FC236}">
                <a16:creationId xmlns:a16="http://schemas.microsoft.com/office/drawing/2014/main" id="{32F9C44C-5CCF-418F-B5FF-5B93932F77E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779396" y="2729000"/>
            <a:ext cx="1446413" cy="1400000"/>
          </a:xfrm>
          <a:prstGeom prst="rect">
            <a:avLst/>
          </a:prstGeom>
        </p:spPr>
      </p:pic>
      <p:pic>
        <p:nvPicPr>
          <p:cNvPr id="24" name="Picture 23">
            <a:extLst>
              <a:ext uri="{FF2B5EF4-FFF2-40B4-BE49-F238E27FC236}">
                <a16:creationId xmlns:a16="http://schemas.microsoft.com/office/drawing/2014/main" id="{E5E90F1C-555A-4303-B202-A2EEA94F9AB4}"/>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830794" y="2729000"/>
            <a:ext cx="1446413" cy="1400000"/>
          </a:xfrm>
          <a:prstGeom prst="rect">
            <a:avLst/>
          </a:prstGeom>
        </p:spPr>
      </p:pic>
    </p:spTree>
    <p:extLst>
      <p:ext uri="{BB962C8B-B14F-4D97-AF65-F5344CB8AC3E}">
        <p14:creationId xmlns:p14="http://schemas.microsoft.com/office/powerpoint/2010/main" val="1970646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4Columns for icons-AreasColours">
    <p:spTree>
      <p:nvGrpSpPr>
        <p:cNvPr id="1" name=""/>
        <p:cNvGrpSpPr/>
        <p:nvPr/>
      </p:nvGrpSpPr>
      <p:grpSpPr>
        <a:xfrm>
          <a:off x="0" y="0"/>
          <a:ext cx="0" cy="0"/>
          <a:chOff x="0" y="0"/>
          <a:chExt cx="0" cy="0"/>
        </a:xfrm>
      </p:grpSpPr>
      <p:pic>
        <p:nvPicPr>
          <p:cNvPr id="12" name="Picture 7">
            <a:extLst>
              <a:ext uri="{FF2B5EF4-FFF2-40B4-BE49-F238E27FC236}">
                <a16:creationId xmlns:a16="http://schemas.microsoft.com/office/drawing/2014/main" id="{A8D0DDA0-C722-4D1F-B0C1-E1AEE889D68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944128"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AB2AA73E-CD7E-4E79-AE2B-97907639C5F0}"/>
              </a:ext>
            </a:extLst>
          </p:cNvPr>
          <p:cNvSpPr>
            <a:spLocks noGrp="1"/>
          </p:cNvSpPr>
          <p:nvPr>
            <p:ph type="title"/>
          </p:nvPr>
        </p:nvSpPr>
        <p:spPr>
          <a:xfrm>
            <a:off x="540000" y="540000"/>
            <a:ext cx="10515600" cy="1017000"/>
          </a:xfrm>
        </p:spPr>
        <p:txBody>
          <a:bodyPr/>
          <a:lstStyle>
            <a:lvl1pPr>
              <a:defRPr>
                <a:solidFill>
                  <a:srgbClr val="1E234A"/>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0AC252C-4618-4778-8A6D-59CA8E574CA9}"/>
              </a:ext>
            </a:extLst>
          </p:cNvPr>
          <p:cNvSpPr>
            <a:spLocks noGrp="1"/>
          </p:cNvSpPr>
          <p:nvPr>
            <p:ph type="body" idx="1"/>
          </p:nvPr>
        </p:nvSpPr>
        <p:spPr>
          <a:xfrm>
            <a:off x="540000" y="4359855"/>
            <a:ext cx="2196000" cy="452099"/>
          </a:xfrm>
        </p:spPr>
        <p:txBody>
          <a:bodyPr anchor="t" anchorCtr="0"/>
          <a:lstStyle>
            <a:lvl1pPr marL="0" indent="0" algn="ctr">
              <a:buNone/>
              <a:defRPr sz="2000" b="1" cap="all" baseline="0">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4" name="Content Placeholder 3">
            <a:extLst>
              <a:ext uri="{FF2B5EF4-FFF2-40B4-BE49-F238E27FC236}">
                <a16:creationId xmlns:a16="http://schemas.microsoft.com/office/drawing/2014/main" id="{9DE8BA8C-81CF-4B56-AD52-D0D856FDB7CF}"/>
              </a:ext>
            </a:extLst>
          </p:cNvPr>
          <p:cNvSpPr>
            <a:spLocks noGrp="1"/>
          </p:cNvSpPr>
          <p:nvPr>
            <p:ph sz="half" idx="2" hasCustomPrompt="1"/>
          </p:nvPr>
        </p:nvSpPr>
        <p:spPr>
          <a:xfrm>
            <a:off x="540001" y="4811955"/>
            <a:ext cx="2196000" cy="1409459"/>
          </a:xfrm>
        </p:spPr>
        <p:txBody>
          <a:bodyPr/>
          <a:lstStyle>
            <a:lvl1pPr algn="ctr">
              <a:lnSpc>
                <a:spcPct val="100000"/>
              </a:lnSpc>
              <a:spcAft>
                <a:spcPts val="1512"/>
              </a:spcAft>
              <a:defRPr sz="1600" b="0">
                <a:solidFill>
                  <a:srgbClr val="1E234A"/>
                </a:solidFill>
              </a:defRPr>
            </a:lvl1pPr>
            <a:lvl2pPr>
              <a:defRPr/>
            </a:lvl2pPr>
            <a:lvl3pPr>
              <a:defRPr/>
            </a:lvl3pPr>
            <a:lvl4pPr>
              <a:defRPr/>
            </a:lvl4pPr>
            <a:lvl5pPr>
              <a:defRPr/>
            </a:lvl5pPr>
          </a:lstStyle>
          <a:p>
            <a:pPr lvl="0"/>
            <a:r>
              <a:rPr lang="en-GB" dirty="0"/>
              <a:t>Lorem </a:t>
            </a:r>
            <a:r>
              <a:rPr lang="en-GB" dirty="0" err="1"/>
              <a:t>omnim</a:t>
            </a:r>
            <a:r>
              <a:rPr lang="en-GB" dirty="0"/>
              <a:t> </a:t>
            </a:r>
            <a:r>
              <a:rPr lang="en-GB" dirty="0" err="1"/>
              <a:t>ea</a:t>
            </a:r>
            <a:r>
              <a:rPr lang="en-GB" dirty="0"/>
              <a:t> con </a:t>
            </a:r>
            <a:r>
              <a:rPr lang="en-GB" dirty="0" err="1"/>
              <a:t>explab</a:t>
            </a:r>
            <a:r>
              <a:rPr lang="en-GB" dirty="0"/>
              <a:t> </a:t>
            </a:r>
            <a:r>
              <a:rPr lang="en-GB" dirty="0" err="1"/>
              <a:t>illant</a:t>
            </a:r>
            <a:r>
              <a:rPr lang="en-GB" dirty="0"/>
              <a:t>, audit </a:t>
            </a:r>
            <a:r>
              <a:rPr lang="en-GB" dirty="0" err="1"/>
              <a:t>vitatec</a:t>
            </a:r>
            <a:r>
              <a:rPr lang="en-GB" dirty="0"/>
              <a:t> </a:t>
            </a:r>
            <a:r>
              <a:rPr lang="en-GB" dirty="0" err="1"/>
              <a:t>tusdaep</a:t>
            </a:r>
            <a:r>
              <a:rPr lang="en-GB" dirty="0"/>
              <a:t> </a:t>
            </a:r>
            <a:r>
              <a:rPr lang="en-GB" dirty="0" err="1"/>
              <a:t>udaerovitis</a:t>
            </a:r>
            <a:r>
              <a:rPr lang="en-GB" dirty="0"/>
              <a:t> sum </a:t>
            </a:r>
            <a:r>
              <a:rPr lang="en-GB" dirty="0" err="1"/>
              <a:t>quas</a:t>
            </a:r>
            <a:r>
              <a:rPr lang="en-GB" dirty="0"/>
              <a:t> </a:t>
            </a:r>
            <a:r>
              <a:rPr lang="en-GB" dirty="0" err="1"/>
              <a:t>pe</a:t>
            </a:r>
            <a:r>
              <a:rPr lang="en-GB" dirty="0"/>
              <a:t> </a:t>
            </a:r>
            <a:r>
              <a:rPr lang="en-GB" dirty="0" err="1"/>
              <a:t>niamus</a:t>
            </a:r>
            <a:endParaRPr lang="en-GB" dirty="0"/>
          </a:p>
        </p:txBody>
      </p:sp>
      <p:sp>
        <p:nvSpPr>
          <p:cNvPr id="5" name="Text Placeholder 4">
            <a:extLst>
              <a:ext uri="{FF2B5EF4-FFF2-40B4-BE49-F238E27FC236}">
                <a16:creationId xmlns:a16="http://schemas.microsoft.com/office/drawing/2014/main" id="{5ABB5FE2-3C5E-46DE-BF56-ACD109E37983}"/>
              </a:ext>
            </a:extLst>
          </p:cNvPr>
          <p:cNvSpPr>
            <a:spLocks noGrp="1"/>
          </p:cNvSpPr>
          <p:nvPr>
            <p:ph type="body" sz="quarter" idx="3"/>
          </p:nvPr>
        </p:nvSpPr>
        <p:spPr>
          <a:xfrm>
            <a:off x="9456000" y="4359855"/>
            <a:ext cx="2196000" cy="452099"/>
          </a:xfrm>
        </p:spPr>
        <p:txBody>
          <a:bodyPr anchor="t" anchorCtr="0"/>
          <a:lstStyle>
            <a:lvl1pPr marL="0" indent="0" algn="ctr">
              <a:buNone/>
              <a:defRPr sz="2000" b="1" cap="all" baseline="0">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6" name="Content Placeholder 5">
            <a:extLst>
              <a:ext uri="{FF2B5EF4-FFF2-40B4-BE49-F238E27FC236}">
                <a16:creationId xmlns:a16="http://schemas.microsoft.com/office/drawing/2014/main" id="{FF3A9A84-95D3-4C4B-9255-821F752E55D4}"/>
              </a:ext>
            </a:extLst>
          </p:cNvPr>
          <p:cNvSpPr>
            <a:spLocks noGrp="1"/>
          </p:cNvSpPr>
          <p:nvPr>
            <p:ph sz="quarter" idx="4" hasCustomPrompt="1"/>
          </p:nvPr>
        </p:nvSpPr>
        <p:spPr>
          <a:xfrm>
            <a:off x="9456000" y="4811955"/>
            <a:ext cx="2196000" cy="1409459"/>
          </a:xfrm>
        </p:spPr>
        <p:txBody>
          <a:bodyPr/>
          <a:lstStyle>
            <a:lvl1pPr algn="ctr">
              <a:lnSpc>
                <a:spcPct val="100000"/>
              </a:lnSpc>
              <a:spcAft>
                <a:spcPts val="1512"/>
              </a:spcAft>
              <a:defRPr sz="1600" b="0">
                <a:solidFill>
                  <a:srgbClr val="1E234A"/>
                </a:solidFill>
              </a:defRPr>
            </a:lvl1pPr>
          </a:lstStyle>
          <a:p>
            <a:pPr lvl="0"/>
            <a:r>
              <a:rPr lang="en-US" dirty="0"/>
              <a:t>Lorem </a:t>
            </a:r>
            <a:r>
              <a:rPr lang="en-US" dirty="0" err="1"/>
              <a:t>omnim</a:t>
            </a:r>
            <a:r>
              <a:rPr lang="en-US" dirty="0"/>
              <a:t> </a:t>
            </a:r>
            <a:r>
              <a:rPr lang="en-US" dirty="0" err="1"/>
              <a:t>ea</a:t>
            </a:r>
            <a:r>
              <a:rPr lang="en-US" dirty="0"/>
              <a:t> con </a:t>
            </a:r>
            <a:r>
              <a:rPr lang="en-US" dirty="0" err="1"/>
              <a:t>explab</a:t>
            </a:r>
            <a:r>
              <a:rPr lang="en-US" dirty="0"/>
              <a:t> </a:t>
            </a:r>
            <a:r>
              <a:rPr lang="en-US" dirty="0" err="1"/>
              <a:t>illant</a:t>
            </a:r>
            <a:r>
              <a:rPr lang="en-US" dirty="0"/>
              <a:t>, audit </a:t>
            </a:r>
            <a:r>
              <a:rPr lang="en-US" dirty="0" err="1"/>
              <a:t>vitatec</a:t>
            </a:r>
            <a:r>
              <a:rPr lang="en-US" dirty="0"/>
              <a:t> </a:t>
            </a:r>
            <a:r>
              <a:rPr lang="en-US" dirty="0" err="1"/>
              <a:t>tusdaep</a:t>
            </a:r>
            <a:r>
              <a:rPr lang="en-US" dirty="0"/>
              <a:t> </a:t>
            </a:r>
            <a:r>
              <a:rPr lang="en-US" dirty="0" err="1"/>
              <a:t>udaerovitis</a:t>
            </a:r>
            <a:r>
              <a:rPr lang="en-US" dirty="0"/>
              <a:t> sum </a:t>
            </a:r>
            <a:r>
              <a:rPr lang="en-US" dirty="0" err="1"/>
              <a:t>quas</a:t>
            </a:r>
            <a:r>
              <a:rPr lang="en-US" dirty="0"/>
              <a:t> </a:t>
            </a:r>
            <a:r>
              <a:rPr lang="en-US" dirty="0" err="1"/>
              <a:t>pe</a:t>
            </a:r>
            <a:r>
              <a:rPr lang="en-US" dirty="0"/>
              <a:t> </a:t>
            </a:r>
            <a:r>
              <a:rPr lang="en-US" dirty="0" err="1"/>
              <a:t>niamus</a:t>
            </a:r>
            <a:endParaRPr lang="en-GB" dirty="0"/>
          </a:p>
        </p:txBody>
      </p:sp>
      <p:sp>
        <p:nvSpPr>
          <p:cNvPr id="8" name="Footer Placeholder 4">
            <a:extLst>
              <a:ext uri="{FF2B5EF4-FFF2-40B4-BE49-F238E27FC236}">
                <a16:creationId xmlns:a16="http://schemas.microsoft.com/office/drawing/2014/main" id="{1C771333-2FC2-4FCB-BFD7-D6841293218B}"/>
              </a:ext>
            </a:extLst>
          </p:cNvPr>
          <p:cNvSpPr>
            <a:spLocks noGrp="1"/>
          </p:cNvSpPr>
          <p:nvPr>
            <p:ph type="ftr" sz="quarter" idx="11"/>
          </p:nvPr>
        </p:nvSpPr>
        <p:spPr>
          <a:xfrm>
            <a:off x="4038600" y="6356352"/>
            <a:ext cx="4114800" cy="365125"/>
          </a:xfrm>
        </p:spPr>
        <p:txBody>
          <a:bodyPr/>
          <a:lstStyle>
            <a:lvl1pPr>
              <a:defRPr/>
            </a:lvl1pPr>
          </a:lstStyle>
          <a:p>
            <a:pPr>
              <a:defRPr/>
            </a:pPr>
            <a:r>
              <a:rPr lang="en-GB"/>
              <a:t>WEBINAR: ANTIMICROBIAL RESISTANCE</a:t>
            </a:r>
            <a:endParaRPr lang="en-GB" dirty="0"/>
          </a:p>
        </p:txBody>
      </p:sp>
      <p:sp>
        <p:nvSpPr>
          <p:cNvPr id="9" name="Slide Number Placeholder 5">
            <a:extLst>
              <a:ext uri="{FF2B5EF4-FFF2-40B4-BE49-F238E27FC236}">
                <a16:creationId xmlns:a16="http://schemas.microsoft.com/office/drawing/2014/main" id="{A6EBA84A-1CE7-4D43-B953-3F982082DE63}"/>
              </a:ext>
            </a:extLst>
          </p:cNvPr>
          <p:cNvSpPr>
            <a:spLocks noGrp="1"/>
          </p:cNvSpPr>
          <p:nvPr>
            <p:ph type="sldNum" sz="quarter" idx="12"/>
          </p:nvPr>
        </p:nvSpPr>
        <p:spPr/>
        <p:txBody>
          <a:bodyPr/>
          <a:lstStyle>
            <a:lvl1pPr>
              <a:defRPr/>
            </a:lvl1pPr>
          </a:lstStyle>
          <a:p>
            <a:pPr>
              <a:defRPr/>
            </a:pPr>
            <a:fld id="{42269271-ABFC-4835-9294-89DEC50B9A57}" type="slidenum">
              <a:rPr lang="en-GB"/>
              <a:pPr>
                <a:defRPr/>
              </a:pPr>
              <a:t>‹#›</a:t>
            </a:fld>
            <a:endParaRPr lang="en-GB" dirty="0"/>
          </a:p>
        </p:txBody>
      </p:sp>
      <p:cxnSp>
        <p:nvCxnSpPr>
          <p:cNvPr id="10" name="Straight Connector 9">
            <a:extLst>
              <a:ext uri="{FF2B5EF4-FFF2-40B4-BE49-F238E27FC236}">
                <a16:creationId xmlns:a16="http://schemas.microsoft.com/office/drawing/2014/main" id="{990C50AB-CD3B-4167-B8F2-A84A3C8DF1B2}"/>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1817FA7A-C9C9-4C20-8EA1-C1B4C04665E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13" name="Text Placeholder 2">
            <a:extLst>
              <a:ext uri="{FF2B5EF4-FFF2-40B4-BE49-F238E27FC236}">
                <a16:creationId xmlns:a16="http://schemas.microsoft.com/office/drawing/2014/main" id="{1B12FEAC-8D70-451E-8FAA-41C9D541BC10}"/>
              </a:ext>
            </a:extLst>
          </p:cNvPr>
          <p:cNvSpPr>
            <a:spLocks noGrp="1"/>
          </p:cNvSpPr>
          <p:nvPr>
            <p:ph type="body" idx="13"/>
          </p:nvPr>
        </p:nvSpPr>
        <p:spPr>
          <a:xfrm>
            <a:off x="3494523" y="4359855"/>
            <a:ext cx="2196000" cy="452099"/>
          </a:xfrm>
        </p:spPr>
        <p:txBody>
          <a:bodyPr anchor="t" anchorCtr="0"/>
          <a:lstStyle>
            <a:lvl1pPr marL="0" indent="0" algn="ctr">
              <a:buNone/>
              <a:defRPr sz="2000" b="1" cap="all" baseline="0">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14" name="Content Placeholder 3">
            <a:extLst>
              <a:ext uri="{FF2B5EF4-FFF2-40B4-BE49-F238E27FC236}">
                <a16:creationId xmlns:a16="http://schemas.microsoft.com/office/drawing/2014/main" id="{FFCEA414-9B3B-48FF-ABE0-2DCB89BEFB47}"/>
              </a:ext>
            </a:extLst>
          </p:cNvPr>
          <p:cNvSpPr>
            <a:spLocks noGrp="1"/>
          </p:cNvSpPr>
          <p:nvPr>
            <p:ph sz="half" idx="14" hasCustomPrompt="1"/>
          </p:nvPr>
        </p:nvSpPr>
        <p:spPr>
          <a:xfrm>
            <a:off x="3494523" y="4811953"/>
            <a:ext cx="2196000" cy="1409459"/>
          </a:xfrm>
        </p:spPr>
        <p:txBody>
          <a:bodyPr/>
          <a:lstStyle>
            <a:lvl1pPr algn="ctr">
              <a:lnSpc>
                <a:spcPct val="100000"/>
              </a:lnSpc>
              <a:spcAft>
                <a:spcPts val="1512"/>
              </a:spcAft>
              <a:defRPr sz="1600" b="0">
                <a:solidFill>
                  <a:srgbClr val="1E234A"/>
                </a:solidFill>
              </a:defRPr>
            </a:lvl1pPr>
            <a:lvl2pPr>
              <a:defRPr/>
            </a:lvl2pPr>
            <a:lvl3pPr>
              <a:defRPr/>
            </a:lvl3pPr>
            <a:lvl4pPr>
              <a:defRPr/>
            </a:lvl4pPr>
            <a:lvl5pPr>
              <a:defRPr/>
            </a:lvl5pPr>
          </a:lstStyle>
          <a:p>
            <a:pPr lvl="0"/>
            <a:r>
              <a:rPr lang="en-GB" dirty="0"/>
              <a:t>Lorem </a:t>
            </a:r>
            <a:r>
              <a:rPr lang="en-GB" dirty="0" err="1"/>
              <a:t>omnim</a:t>
            </a:r>
            <a:r>
              <a:rPr lang="en-GB" dirty="0"/>
              <a:t> </a:t>
            </a:r>
            <a:r>
              <a:rPr lang="en-GB" dirty="0" err="1"/>
              <a:t>ea</a:t>
            </a:r>
            <a:r>
              <a:rPr lang="en-GB" dirty="0"/>
              <a:t> con </a:t>
            </a:r>
            <a:r>
              <a:rPr lang="en-GB" dirty="0" err="1"/>
              <a:t>explab</a:t>
            </a:r>
            <a:r>
              <a:rPr lang="en-GB" dirty="0"/>
              <a:t> </a:t>
            </a:r>
            <a:r>
              <a:rPr lang="en-GB" dirty="0" err="1"/>
              <a:t>illant</a:t>
            </a:r>
            <a:r>
              <a:rPr lang="en-GB" dirty="0"/>
              <a:t>, audit </a:t>
            </a:r>
            <a:r>
              <a:rPr lang="en-GB" dirty="0" err="1"/>
              <a:t>vitatec</a:t>
            </a:r>
            <a:r>
              <a:rPr lang="en-GB" dirty="0"/>
              <a:t> </a:t>
            </a:r>
            <a:r>
              <a:rPr lang="en-GB" dirty="0" err="1"/>
              <a:t>tusdaep</a:t>
            </a:r>
            <a:r>
              <a:rPr lang="en-GB" dirty="0"/>
              <a:t> </a:t>
            </a:r>
            <a:r>
              <a:rPr lang="en-GB" dirty="0" err="1"/>
              <a:t>udaerovitis</a:t>
            </a:r>
            <a:r>
              <a:rPr lang="en-GB" dirty="0"/>
              <a:t> sum </a:t>
            </a:r>
            <a:r>
              <a:rPr lang="en-GB" dirty="0" err="1"/>
              <a:t>quas</a:t>
            </a:r>
            <a:r>
              <a:rPr lang="en-GB" dirty="0"/>
              <a:t> </a:t>
            </a:r>
            <a:r>
              <a:rPr lang="en-GB" dirty="0" err="1"/>
              <a:t>pe</a:t>
            </a:r>
            <a:r>
              <a:rPr lang="en-GB" dirty="0"/>
              <a:t> </a:t>
            </a:r>
            <a:r>
              <a:rPr lang="en-GB" dirty="0" err="1"/>
              <a:t>niamus</a:t>
            </a:r>
            <a:endParaRPr lang="en-GB" dirty="0"/>
          </a:p>
        </p:txBody>
      </p:sp>
      <p:sp>
        <p:nvSpPr>
          <p:cNvPr id="17" name="Text Placeholder 2">
            <a:extLst>
              <a:ext uri="{FF2B5EF4-FFF2-40B4-BE49-F238E27FC236}">
                <a16:creationId xmlns:a16="http://schemas.microsoft.com/office/drawing/2014/main" id="{BE82F038-98E8-45C5-9631-37A33967DE37}"/>
              </a:ext>
            </a:extLst>
          </p:cNvPr>
          <p:cNvSpPr>
            <a:spLocks noGrp="1"/>
          </p:cNvSpPr>
          <p:nvPr>
            <p:ph type="body" idx="15"/>
          </p:nvPr>
        </p:nvSpPr>
        <p:spPr>
          <a:xfrm>
            <a:off x="6478608" y="4359855"/>
            <a:ext cx="2196000" cy="452099"/>
          </a:xfrm>
        </p:spPr>
        <p:txBody>
          <a:bodyPr anchor="t" anchorCtr="0"/>
          <a:lstStyle>
            <a:lvl1pPr marL="0" indent="0" algn="ctr">
              <a:buNone/>
              <a:defRPr sz="2000" b="1" cap="all" baseline="0">
                <a:solidFill>
                  <a:srgbClr val="C21F57"/>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Edit Master text styles</a:t>
            </a:r>
          </a:p>
        </p:txBody>
      </p:sp>
      <p:sp>
        <p:nvSpPr>
          <p:cNvPr id="18" name="Content Placeholder 3">
            <a:extLst>
              <a:ext uri="{FF2B5EF4-FFF2-40B4-BE49-F238E27FC236}">
                <a16:creationId xmlns:a16="http://schemas.microsoft.com/office/drawing/2014/main" id="{7DF00234-2835-408D-B5CC-FA6C7D424593}"/>
              </a:ext>
            </a:extLst>
          </p:cNvPr>
          <p:cNvSpPr>
            <a:spLocks noGrp="1"/>
          </p:cNvSpPr>
          <p:nvPr>
            <p:ph sz="half" idx="16" hasCustomPrompt="1"/>
          </p:nvPr>
        </p:nvSpPr>
        <p:spPr>
          <a:xfrm>
            <a:off x="6478608" y="4811953"/>
            <a:ext cx="2196000" cy="1409459"/>
          </a:xfrm>
        </p:spPr>
        <p:txBody>
          <a:bodyPr/>
          <a:lstStyle>
            <a:lvl1pPr algn="ctr">
              <a:lnSpc>
                <a:spcPct val="100000"/>
              </a:lnSpc>
              <a:spcAft>
                <a:spcPts val="1512"/>
              </a:spcAft>
              <a:defRPr sz="1600" b="0">
                <a:solidFill>
                  <a:srgbClr val="1E234A"/>
                </a:solidFill>
              </a:defRPr>
            </a:lvl1pPr>
            <a:lvl2pPr>
              <a:defRPr/>
            </a:lvl2pPr>
            <a:lvl3pPr>
              <a:defRPr/>
            </a:lvl3pPr>
            <a:lvl4pPr>
              <a:defRPr/>
            </a:lvl4pPr>
            <a:lvl5pPr>
              <a:defRPr/>
            </a:lvl5pPr>
          </a:lstStyle>
          <a:p>
            <a:pPr lvl="0"/>
            <a:r>
              <a:rPr lang="en-GB" dirty="0"/>
              <a:t>Lorem </a:t>
            </a:r>
            <a:r>
              <a:rPr lang="en-GB" dirty="0" err="1"/>
              <a:t>omnim</a:t>
            </a:r>
            <a:r>
              <a:rPr lang="en-GB" dirty="0"/>
              <a:t> </a:t>
            </a:r>
            <a:r>
              <a:rPr lang="en-GB" dirty="0" err="1"/>
              <a:t>ea</a:t>
            </a:r>
            <a:r>
              <a:rPr lang="en-GB" dirty="0"/>
              <a:t> con </a:t>
            </a:r>
            <a:r>
              <a:rPr lang="en-GB" dirty="0" err="1"/>
              <a:t>explab</a:t>
            </a:r>
            <a:r>
              <a:rPr lang="en-GB" dirty="0"/>
              <a:t> </a:t>
            </a:r>
            <a:r>
              <a:rPr lang="en-GB" dirty="0" err="1"/>
              <a:t>illant</a:t>
            </a:r>
            <a:r>
              <a:rPr lang="en-GB" dirty="0"/>
              <a:t>, audit </a:t>
            </a:r>
            <a:r>
              <a:rPr lang="en-GB" dirty="0" err="1"/>
              <a:t>vitatec</a:t>
            </a:r>
            <a:r>
              <a:rPr lang="en-GB" dirty="0"/>
              <a:t> </a:t>
            </a:r>
            <a:r>
              <a:rPr lang="en-GB" dirty="0" err="1"/>
              <a:t>tusdaep</a:t>
            </a:r>
            <a:r>
              <a:rPr lang="en-GB" dirty="0"/>
              <a:t> </a:t>
            </a:r>
            <a:r>
              <a:rPr lang="en-GB" dirty="0" err="1"/>
              <a:t>udaerovitis</a:t>
            </a:r>
            <a:r>
              <a:rPr lang="en-GB" dirty="0"/>
              <a:t> sum </a:t>
            </a:r>
            <a:r>
              <a:rPr lang="en-GB" dirty="0" err="1"/>
              <a:t>quas</a:t>
            </a:r>
            <a:r>
              <a:rPr lang="en-GB" dirty="0"/>
              <a:t> </a:t>
            </a:r>
            <a:r>
              <a:rPr lang="en-GB" dirty="0" err="1"/>
              <a:t>pe</a:t>
            </a:r>
            <a:r>
              <a:rPr lang="en-GB" dirty="0"/>
              <a:t> </a:t>
            </a:r>
            <a:r>
              <a:rPr lang="en-GB" dirty="0" err="1"/>
              <a:t>niamus</a:t>
            </a:r>
            <a:endParaRPr lang="en-GB" dirty="0"/>
          </a:p>
        </p:txBody>
      </p:sp>
      <p:grpSp>
        <p:nvGrpSpPr>
          <p:cNvPr id="7" name="Group 4">
            <a:extLst>
              <a:ext uri="{FF2B5EF4-FFF2-40B4-BE49-F238E27FC236}">
                <a16:creationId xmlns:a16="http://schemas.microsoft.com/office/drawing/2014/main" id="{085D0DF0-D87C-4D7B-8798-A46A9CC6C185}"/>
              </a:ext>
            </a:extLst>
          </p:cNvPr>
          <p:cNvGrpSpPr>
            <a:grpSpLocks noChangeAspect="1"/>
          </p:cNvGrpSpPr>
          <p:nvPr userDrawn="1"/>
        </p:nvGrpSpPr>
        <p:grpSpPr bwMode="auto">
          <a:xfrm>
            <a:off x="914400" y="2728915"/>
            <a:ext cx="1446213" cy="1400175"/>
            <a:chOff x="576" y="1719"/>
            <a:chExt cx="911" cy="882"/>
          </a:xfrm>
          <a:solidFill>
            <a:srgbClr val="644195"/>
          </a:solidFill>
        </p:grpSpPr>
        <p:sp>
          <p:nvSpPr>
            <p:cNvPr id="16" name="Freeform 5">
              <a:extLst>
                <a:ext uri="{FF2B5EF4-FFF2-40B4-BE49-F238E27FC236}">
                  <a16:creationId xmlns:a16="http://schemas.microsoft.com/office/drawing/2014/main" id="{E52F130E-B787-4681-90C2-B3533748513E}"/>
                </a:ext>
              </a:extLst>
            </p:cNvPr>
            <p:cNvSpPr>
              <a:spLocks/>
            </p:cNvSpPr>
            <p:nvPr userDrawn="1"/>
          </p:nvSpPr>
          <p:spPr bwMode="auto">
            <a:xfrm>
              <a:off x="576" y="1719"/>
              <a:ext cx="911" cy="882"/>
            </a:xfrm>
            <a:custGeom>
              <a:avLst/>
              <a:gdLst>
                <a:gd name="T0" fmla="*/ 96 w 911"/>
                <a:gd name="T1" fmla="*/ 106 h 882"/>
                <a:gd name="T2" fmla="*/ 94 w 911"/>
                <a:gd name="T3" fmla="*/ 106 h 882"/>
                <a:gd name="T4" fmla="*/ 76 w 911"/>
                <a:gd name="T5" fmla="*/ 128 h 882"/>
                <a:gd name="T6" fmla="*/ 32 w 911"/>
                <a:gd name="T7" fmla="*/ 196 h 882"/>
                <a:gd name="T8" fmla="*/ 8 w 911"/>
                <a:gd name="T9" fmla="*/ 272 h 882"/>
                <a:gd name="T10" fmla="*/ 0 w 911"/>
                <a:gd name="T11" fmla="*/ 354 h 882"/>
                <a:gd name="T12" fmla="*/ 14 w 911"/>
                <a:gd name="T13" fmla="*/ 434 h 882"/>
                <a:gd name="T14" fmla="*/ 50 w 911"/>
                <a:gd name="T15" fmla="*/ 510 h 882"/>
                <a:gd name="T16" fmla="*/ 80 w 911"/>
                <a:gd name="T17" fmla="*/ 552 h 882"/>
                <a:gd name="T18" fmla="*/ 136 w 911"/>
                <a:gd name="T19" fmla="*/ 604 h 882"/>
                <a:gd name="T20" fmla="*/ 201 w 911"/>
                <a:gd name="T21" fmla="*/ 642 h 882"/>
                <a:gd name="T22" fmla="*/ 271 w 911"/>
                <a:gd name="T23" fmla="*/ 662 h 882"/>
                <a:gd name="T24" fmla="*/ 343 w 911"/>
                <a:gd name="T25" fmla="*/ 668 h 882"/>
                <a:gd name="T26" fmla="*/ 393 w 911"/>
                <a:gd name="T27" fmla="*/ 662 h 882"/>
                <a:gd name="T28" fmla="*/ 524 w 911"/>
                <a:gd name="T29" fmla="*/ 642 h 882"/>
                <a:gd name="T30" fmla="*/ 586 w 911"/>
                <a:gd name="T31" fmla="*/ 642 h 882"/>
                <a:gd name="T32" fmla="*/ 636 w 911"/>
                <a:gd name="T33" fmla="*/ 652 h 882"/>
                <a:gd name="T34" fmla="*/ 678 w 911"/>
                <a:gd name="T35" fmla="*/ 676 h 882"/>
                <a:gd name="T36" fmla="*/ 710 w 911"/>
                <a:gd name="T37" fmla="*/ 712 h 882"/>
                <a:gd name="T38" fmla="*/ 746 w 911"/>
                <a:gd name="T39" fmla="*/ 784 h 882"/>
                <a:gd name="T40" fmla="*/ 761 w 911"/>
                <a:gd name="T41" fmla="*/ 826 h 882"/>
                <a:gd name="T42" fmla="*/ 769 w 911"/>
                <a:gd name="T43" fmla="*/ 844 h 882"/>
                <a:gd name="T44" fmla="*/ 781 w 911"/>
                <a:gd name="T45" fmla="*/ 860 h 882"/>
                <a:gd name="T46" fmla="*/ 821 w 911"/>
                <a:gd name="T47" fmla="*/ 880 h 882"/>
                <a:gd name="T48" fmla="*/ 865 w 911"/>
                <a:gd name="T49" fmla="*/ 876 h 882"/>
                <a:gd name="T50" fmla="*/ 889 w 911"/>
                <a:gd name="T51" fmla="*/ 858 h 882"/>
                <a:gd name="T52" fmla="*/ 909 w 911"/>
                <a:gd name="T53" fmla="*/ 818 h 882"/>
                <a:gd name="T54" fmla="*/ 905 w 911"/>
                <a:gd name="T55" fmla="*/ 774 h 882"/>
                <a:gd name="T56" fmla="*/ 887 w 911"/>
                <a:gd name="T57" fmla="*/ 750 h 882"/>
                <a:gd name="T58" fmla="*/ 857 w 911"/>
                <a:gd name="T59" fmla="*/ 732 h 882"/>
                <a:gd name="T60" fmla="*/ 809 w 911"/>
                <a:gd name="T61" fmla="*/ 718 h 882"/>
                <a:gd name="T62" fmla="*/ 734 w 911"/>
                <a:gd name="T63" fmla="*/ 688 h 882"/>
                <a:gd name="T64" fmla="*/ 696 w 911"/>
                <a:gd name="T65" fmla="*/ 656 h 882"/>
                <a:gd name="T66" fmla="*/ 670 w 911"/>
                <a:gd name="T67" fmla="*/ 616 h 882"/>
                <a:gd name="T68" fmla="*/ 658 w 911"/>
                <a:gd name="T69" fmla="*/ 566 h 882"/>
                <a:gd name="T70" fmla="*/ 656 w 911"/>
                <a:gd name="T71" fmla="*/ 504 h 882"/>
                <a:gd name="T72" fmla="*/ 668 w 911"/>
                <a:gd name="T73" fmla="*/ 374 h 882"/>
                <a:gd name="T74" fmla="*/ 672 w 911"/>
                <a:gd name="T75" fmla="*/ 324 h 882"/>
                <a:gd name="T76" fmla="*/ 662 w 911"/>
                <a:gd name="T77" fmla="*/ 252 h 882"/>
                <a:gd name="T78" fmla="*/ 636 w 911"/>
                <a:gd name="T79" fmla="*/ 182 h 882"/>
                <a:gd name="T80" fmla="*/ 596 w 911"/>
                <a:gd name="T81" fmla="*/ 120 h 882"/>
                <a:gd name="T82" fmla="*/ 542 w 911"/>
                <a:gd name="T83" fmla="*/ 68 h 882"/>
                <a:gd name="T84" fmla="*/ 498 w 911"/>
                <a:gd name="T85" fmla="*/ 40 h 882"/>
                <a:gd name="T86" fmla="*/ 419 w 911"/>
                <a:gd name="T87" fmla="*/ 8 h 882"/>
                <a:gd name="T88" fmla="*/ 337 w 911"/>
                <a:gd name="T89" fmla="*/ 0 h 882"/>
                <a:gd name="T90" fmla="*/ 257 w 911"/>
                <a:gd name="T91" fmla="*/ 10 h 882"/>
                <a:gd name="T92" fmla="*/ 181 w 911"/>
                <a:gd name="T93" fmla="*/ 40 h 882"/>
                <a:gd name="T94" fmla="*/ 114 w 911"/>
                <a:gd name="T95" fmla="*/ 86 h 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1" h="882">
                  <a:moveTo>
                    <a:pt x="96" y="106"/>
                  </a:moveTo>
                  <a:lnTo>
                    <a:pt x="96" y="106"/>
                  </a:lnTo>
                  <a:lnTo>
                    <a:pt x="96" y="106"/>
                  </a:lnTo>
                  <a:lnTo>
                    <a:pt x="94" y="106"/>
                  </a:lnTo>
                  <a:lnTo>
                    <a:pt x="94" y="106"/>
                  </a:lnTo>
                  <a:lnTo>
                    <a:pt x="94" y="106"/>
                  </a:lnTo>
                  <a:lnTo>
                    <a:pt x="94" y="106"/>
                  </a:lnTo>
                  <a:lnTo>
                    <a:pt x="94" y="106"/>
                  </a:lnTo>
                  <a:lnTo>
                    <a:pt x="76" y="128"/>
                  </a:lnTo>
                  <a:lnTo>
                    <a:pt x="60" y="150"/>
                  </a:lnTo>
                  <a:lnTo>
                    <a:pt x="46" y="172"/>
                  </a:lnTo>
                  <a:lnTo>
                    <a:pt x="32" y="196"/>
                  </a:lnTo>
                  <a:lnTo>
                    <a:pt x="22" y="220"/>
                  </a:lnTo>
                  <a:lnTo>
                    <a:pt x="14" y="246"/>
                  </a:lnTo>
                  <a:lnTo>
                    <a:pt x="8" y="272"/>
                  </a:lnTo>
                  <a:lnTo>
                    <a:pt x="2" y="300"/>
                  </a:lnTo>
                  <a:lnTo>
                    <a:pt x="0" y="326"/>
                  </a:lnTo>
                  <a:lnTo>
                    <a:pt x="0" y="354"/>
                  </a:lnTo>
                  <a:lnTo>
                    <a:pt x="4" y="380"/>
                  </a:lnTo>
                  <a:lnTo>
                    <a:pt x="8" y="408"/>
                  </a:lnTo>
                  <a:lnTo>
                    <a:pt x="14" y="434"/>
                  </a:lnTo>
                  <a:lnTo>
                    <a:pt x="24" y="460"/>
                  </a:lnTo>
                  <a:lnTo>
                    <a:pt x="36" y="486"/>
                  </a:lnTo>
                  <a:lnTo>
                    <a:pt x="50" y="510"/>
                  </a:lnTo>
                  <a:lnTo>
                    <a:pt x="50" y="510"/>
                  </a:lnTo>
                  <a:lnTo>
                    <a:pt x="64" y="532"/>
                  </a:lnTo>
                  <a:lnTo>
                    <a:pt x="80" y="552"/>
                  </a:lnTo>
                  <a:lnTo>
                    <a:pt x="98" y="572"/>
                  </a:lnTo>
                  <a:lnTo>
                    <a:pt x="116" y="588"/>
                  </a:lnTo>
                  <a:lnTo>
                    <a:pt x="136" y="604"/>
                  </a:lnTo>
                  <a:lnTo>
                    <a:pt x="157" y="618"/>
                  </a:lnTo>
                  <a:lnTo>
                    <a:pt x="179" y="630"/>
                  </a:lnTo>
                  <a:lnTo>
                    <a:pt x="201" y="642"/>
                  </a:lnTo>
                  <a:lnTo>
                    <a:pt x="223" y="650"/>
                  </a:lnTo>
                  <a:lnTo>
                    <a:pt x="247" y="658"/>
                  </a:lnTo>
                  <a:lnTo>
                    <a:pt x="271" y="662"/>
                  </a:lnTo>
                  <a:lnTo>
                    <a:pt x="295" y="666"/>
                  </a:lnTo>
                  <a:lnTo>
                    <a:pt x="319" y="668"/>
                  </a:lnTo>
                  <a:lnTo>
                    <a:pt x="343" y="668"/>
                  </a:lnTo>
                  <a:lnTo>
                    <a:pt x="369" y="666"/>
                  </a:lnTo>
                  <a:lnTo>
                    <a:pt x="393" y="662"/>
                  </a:lnTo>
                  <a:lnTo>
                    <a:pt x="393" y="662"/>
                  </a:lnTo>
                  <a:lnTo>
                    <a:pt x="458" y="652"/>
                  </a:lnTo>
                  <a:lnTo>
                    <a:pt x="492" y="646"/>
                  </a:lnTo>
                  <a:lnTo>
                    <a:pt x="524" y="642"/>
                  </a:lnTo>
                  <a:lnTo>
                    <a:pt x="524" y="642"/>
                  </a:lnTo>
                  <a:lnTo>
                    <a:pt x="566" y="640"/>
                  </a:lnTo>
                  <a:lnTo>
                    <a:pt x="586" y="642"/>
                  </a:lnTo>
                  <a:lnTo>
                    <a:pt x="604" y="644"/>
                  </a:lnTo>
                  <a:lnTo>
                    <a:pt x="622" y="648"/>
                  </a:lnTo>
                  <a:lnTo>
                    <a:pt x="636" y="652"/>
                  </a:lnTo>
                  <a:lnTo>
                    <a:pt x="652" y="658"/>
                  </a:lnTo>
                  <a:lnTo>
                    <a:pt x="666" y="666"/>
                  </a:lnTo>
                  <a:lnTo>
                    <a:pt x="678" y="676"/>
                  </a:lnTo>
                  <a:lnTo>
                    <a:pt x="690" y="686"/>
                  </a:lnTo>
                  <a:lnTo>
                    <a:pt x="700" y="698"/>
                  </a:lnTo>
                  <a:lnTo>
                    <a:pt x="710" y="712"/>
                  </a:lnTo>
                  <a:lnTo>
                    <a:pt x="720" y="728"/>
                  </a:lnTo>
                  <a:lnTo>
                    <a:pt x="730" y="744"/>
                  </a:lnTo>
                  <a:lnTo>
                    <a:pt x="746" y="784"/>
                  </a:lnTo>
                  <a:lnTo>
                    <a:pt x="746" y="784"/>
                  </a:lnTo>
                  <a:lnTo>
                    <a:pt x="752" y="806"/>
                  </a:lnTo>
                  <a:lnTo>
                    <a:pt x="761" y="826"/>
                  </a:lnTo>
                  <a:lnTo>
                    <a:pt x="761" y="826"/>
                  </a:lnTo>
                  <a:lnTo>
                    <a:pt x="765" y="836"/>
                  </a:lnTo>
                  <a:lnTo>
                    <a:pt x="769" y="844"/>
                  </a:lnTo>
                  <a:lnTo>
                    <a:pt x="775" y="852"/>
                  </a:lnTo>
                  <a:lnTo>
                    <a:pt x="781" y="860"/>
                  </a:lnTo>
                  <a:lnTo>
                    <a:pt x="781" y="860"/>
                  </a:lnTo>
                  <a:lnTo>
                    <a:pt x="793" y="870"/>
                  </a:lnTo>
                  <a:lnTo>
                    <a:pt x="807" y="876"/>
                  </a:lnTo>
                  <a:lnTo>
                    <a:pt x="821" y="880"/>
                  </a:lnTo>
                  <a:lnTo>
                    <a:pt x="837" y="882"/>
                  </a:lnTo>
                  <a:lnTo>
                    <a:pt x="851" y="880"/>
                  </a:lnTo>
                  <a:lnTo>
                    <a:pt x="865" y="876"/>
                  </a:lnTo>
                  <a:lnTo>
                    <a:pt x="877" y="868"/>
                  </a:lnTo>
                  <a:lnTo>
                    <a:pt x="889" y="858"/>
                  </a:lnTo>
                  <a:lnTo>
                    <a:pt x="889" y="858"/>
                  </a:lnTo>
                  <a:lnTo>
                    <a:pt x="899" y="846"/>
                  </a:lnTo>
                  <a:lnTo>
                    <a:pt x="905" y="832"/>
                  </a:lnTo>
                  <a:lnTo>
                    <a:pt x="909" y="818"/>
                  </a:lnTo>
                  <a:lnTo>
                    <a:pt x="911" y="802"/>
                  </a:lnTo>
                  <a:lnTo>
                    <a:pt x="909" y="788"/>
                  </a:lnTo>
                  <a:lnTo>
                    <a:pt x="905" y="774"/>
                  </a:lnTo>
                  <a:lnTo>
                    <a:pt x="897" y="762"/>
                  </a:lnTo>
                  <a:lnTo>
                    <a:pt x="887" y="750"/>
                  </a:lnTo>
                  <a:lnTo>
                    <a:pt x="887" y="750"/>
                  </a:lnTo>
                  <a:lnTo>
                    <a:pt x="873" y="738"/>
                  </a:lnTo>
                  <a:lnTo>
                    <a:pt x="857" y="732"/>
                  </a:lnTo>
                  <a:lnTo>
                    <a:pt x="857" y="732"/>
                  </a:lnTo>
                  <a:lnTo>
                    <a:pt x="833" y="724"/>
                  </a:lnTo>
                  <a:lnTo>
                    <a:pt x="809" y="718"/>
                  </a:lnTo>
                  <a:lnTo>
                    <a:pt x="809" y="718"/>
                  </a:lnTo>
                  <a:lnTo>
                    <a:pt x="769" y="704"/>
                  </a:lnTo>
                  <a:lnTo>
                    <a:pt x="750" y="696"/>
                  </a:lnTo>
                  <a:lnTo>
                    <a:pt x="734" y="688"/>
                  </a:lnTo>
                  <a:lnTo>
                    <a:pt x="720" y="678"/>
                  </a:lnTo>
                  <a:lnTo>
                    <a:pt x="708" y="668"/>
                  </a:lnTo>
                  <a:lnTo>
                    <a:pt x="696" y="656"/>
                  </a:lnTo>
                  <a:lnTo>
                    <a:pt x="686" y="644"/>
                  </a:lnTo>
                  <a:lnTo>
                    <a:pt x="678" y="630"/>
                  </a:lnTo>
                  <a:lnTo>
                    <a:pt x="670" y="616"/>
                  </a:lnTo>
                  <a:lnTo>
                    <a:pt x="664" y="602"/>
                  </a:lnTo>
                  <a:lnTo>
                    <a:pt x="660" y="584"/>
                  </a:lnTo>
                  <a:lnTo>
                    <a:pt x="658" y="566"/>
                  </a:lnTo>
                  <a:lnTo>
                    <a:pt x="656" y="548"/>
                  </a:lnTo>
                  <a:lnTo>
                    <a:pt x="656" y="504"/>
                  </a:lnTo>
                  <a:lnTo>
                    <a:pt x="656" y="504"/>
                  </a:lnTo>
                  <a:lnTo>
                    <a:pt x="658" y="472"/>
                  </a:lnTo>
                  <a:lnTo>
                    <a:pt x="660" y="438"/>
                  </a:lnTo>
                  <a:lnTo>
                    <a:pt x="668" y="374"/>
                  </a:lnTo>
                  <a:lnTo>
                    <a:pt x="668" y="374"/>
                  </a:lnTo>
                  <a:lnTo>
                    <a:pt x="670" y="348"/>
                  </a:lnTo>
                  <a:lnTo>
                    <a:pt x="672" y="324"/>
                  </a:lnTo>
                  <a:lnTo>
                    <a:pt x="670" y="300"/>
                  </a:lnTo>
                  <a:lnTo>
                    <a:pt x="666" y="276"/>
                  </a:lnTo>
                  <a:lnTo>
                    <a:pt x="662" y="252"/>
                  </a:lnTo>
                  <a:lnTo>
                    <a:pt x="654" y="228"/>
                  </a:lnTo>
                  <a:lnTo>
                    <a:pt x="646" y="204"/>
                  </a:lnTo>
                  <a:lnTo>
                    <a:pt x="636" y="182"/>
                  </a:lnTo>
                  <a:lnTo>
                    <a:pt x="624" y="160"/>
                  </a:lnTo>
                  <a:lnTo>
                    <a:pt x="612" y="140"/>
                  </a:lnTo>
                  <a:lnTo>
                    <a:pt x="596" y="120"/>
                  </a:lnTo>
                  <a:lnTo>
                    <a:pt x="580" y="102"/>
                  </a:lnTo>
                  <a:lnTo>
                    <a:pt x="562" y="84"/>
                  </a:lnTo>
                  <a:lnTo>
                    <a:pt x="542" y="68"/>
                  </a:lnTo>
                  <a:lnTo>
                    <a:pt x="520" y="54"/>
                  </a:lnTo>
                  <a:lnTo>
                    <a:pt x="498" y="40"/>
                  </a:lnTo>
                  <a:lnTo>
                    <a:pt x="498" y="40"/>
                  </a:lnTo>
                  <a:lnTo>
                    <a:pt x="472" y="28"/>
                  </a:lnTo>
                  <a:lnTo>
                    <a:pt x="445" y="16"/>
                  </a:lnTo>
                  <a:lnTo>
                    <a:pt x="419" y="8"/>
                  </a:lnTo>
                  <a:lnTo>
                    <a:pt x="391" y="4"/>
                  </a:lnTo>
                  <a:lnTo>
                    <a:pt x="365" y="0"/>
                  </a:lnTo>
                  <a:lnTo>
                    <a:pt x="337" y="0"/>
                  </a:lnTo>
                  <a:lnTo>
                    <a:pt x="311" y="0"/>
                  </a:lnTo>
                  <a:lnTo>
                    <a:pt x="283" y="4"/>
                  </a:lnTo>
                  <a:lnTo>
                    <a:pt x="257" y="10"/>
                  </a:lnTo>
                  <a:lnTo>
                    <a:pt x="231" y="18"/>
                  </a:lnTo>
                  <a:lnTo>
                    <a:pt x="207" y="28"/>
                  </a:lnTo>
                  <a:lnTo>
                    <a:pt x="181" y="40"/>
                  </a:lnTo>
                  <a:lnTo>
                    <a:pt x="159" y="54"/>
                  </a:lnTo>
                  <a:lnTo>
                    <a:pt x="136" y="68"/>
                  </a:lnTo>
                  <a:lnTo>
                    <a:pt x="114" y="86"/>
                  </a:lnTo>
                  <a:lnTo>
                    <a:pt x="96"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9" name="Freeform 6">
              <a:extLst>
                <a:ext uri="{FF2B5EF4-FFF2-40B4-BE49-F238E27FC236}">
                  <a16:creationId xmlns:a16="http://schemas.microsoft.com/office/drawing/2014/main" id="{DB53D2F7-3457-417A-8A82-6DDA2A5C8AED}"/>
                </a:ext>
              </a:extLst>
            </p:cNvPr>
            <p:cNvSpPr>
              <a:spLocks/>
            </p:cNvSpPr>
            <p:nvPr userDrawn="1"/>
          </p:nvSpPr>
          <p:spPr bwMode="auto">
            <a:xfrm>
              <a:off x="576" y="1719"/>
              <a:ext cx="911" cy="882"/>
            </a:xfrm>
            <a:custGeom>
              <a:avLst/>
              <a:gdLst>
                <a:gd name="T0" fmla="*/ 96 w 911"/>
                <a:gd name="T1" fmla="*/ 106 h 882"/>
                <a:gd name="T2" fmla="*/ 94 w 911"/>
                <a:gd name="T3" fmla="*/ 106 h 882"/>
                <a:gd name="T4" fmla="*/ 76 w 911"/>
                <a:gd name="T5" fmla="*/ 128 h 882"/>
                <a:gd name="T6" fmla="*/ 32 w 911"/>
                <a:gd name="T7" fmla="*/ 196 h 882"/>
                <a:gd name="T8" fmla="*/ 8 w 911"/>
                <a:gd name="T9" fmla="*/ 272 h 882"/>
                <a:gd name="T10" fmla="*/ 0 w 911"/>
                <a:gd name="T11" fmla="*/ 354 h 882"/>
                <a:gd name="T12" fmla="*/ 14 w 911"/>
                <a:gd name="T13" fmla="*/ 434 h 882"/>
                <a:gd name="T14" fmla="*/ 50 w 911"/>
                <a:gd name="T15" fmla="*/ 510 h 882"/>
                <a:gd name="T16" fmla="*/ 80 w 911"/>
                <a:gd name="T17" fmla="*/ 552 h 882"/>
                <a:gd name="T18" fmla="*/ 136 w 911"/>
                <a:gd name="T19" fmla="*/ 604 h 882"/>
                <a:gd name="T20" fmla="*/ 201 w 911"/>
                <a:gd name="T21" fmla="*/ 642 h 882"/>
                <a:gd name="T22" fmla="*/ 271 w 911"/>
                <a:gd name="T23" fmla="*/ 662 h 882"/>
                <a:gd name="T24" fmla="*/ 343 w 911"/>
                <a:gd name="T25" fmla="*/ 668 h 882"/>
                <a:gd name="T26" fmla="*/ 393 w 911"/>
                <a:gd name="T27" fmla="*/ 662 h 882"/>
                <a:gd name="T28" fmla="*/ 524 w 911"/>
                <a:gd name="T29" fmla="*/ 642 h 882"/>
                <a:gd name="T30" fmla="*/ 586 w 911"/>
                <a:gd name="T31" fmla="*/ 642 h 882"/>
                <a:gd name="T32" fmla="*/ 636 w 911"/>
                <a:gd name="T33" fmla="*/ 652 h 882"/>
                <a:gd name="T34" fmla="*/ 678 w 911"/>
                <a:gd name="T35" fmla="*/ 676 h 882"/>
                <a:gd name="T36" fmla="*/ 710 w 911"/>
                <a:gd name="T37" fmla="*/ 712 h 882"/>
                <a:gd name="T38" fmla="*/ 746 w 911"/>
                <a:gd name="T39" fmla="*/ 784 h 882"/>
                <a:gd name="T40" fmla="*/ 761 w 911"/>
                <a:gd name="T41" fmla="*/ 826 h 882"/>
                <a:gd name="T42" fmla="*/ 769 w 911"/>
                <a:gd name="T43" fmla="*/ 844 h 882"/>
                <a:gd name="T44" fmla="*/ 781 w 911"/>
                <a:gd name="T45" fmla="*/ 860 h 882"/>
                <a:gd name="T46" fmla="*/ 821 w 911"/>
                <a:gd name="T47" fmla="*/ 880 h 882"/>
                <a:gd name="T48" fmla="*/ 865 w 911"/>
                <a:gd name="T49" fmla="*/ 876 h 882"/>
                <a:gd name="T50" fmla="*/ 889 w 911"/>
                <a:gd name="T51" fmla="*/ 858 h 882"/>
                <a:gd name="T52" fmla="*/ 909 w 911"/>
                <a:gd name="T53" fmla="*/ 818 h 882"/>
                <a:gd name="T54" fmla="*/ 905 w 911"/>
                <a:gd name="T55" fmla="*/ 774 h 882"/>
                <a:gd name="T56" fmla="*/ 887 w 911"/>
                <a:gd name="T57" fmla="*/ 750 h 882"/>
                <a:gd name="T58" fmla="*/ 857 w 911"/>
                <a:gd name="T59" fmla="*/ 732 h 882"/>
                <a:gd name="T60" fmla="*/ 809 w 911"/>
                <a:gd name="T61" fmla="*/ 718 h 882"/>
                <a:gd name="T62" fmla="*/ 734 w 911"/>
                <a:gd name="T63" fmla="*/ 688 h 882"/>
                <a:gd name="T64" fmla="*/ 696 w 911"/>
                <a:gd name="T65" fmla="*/ 656 h 882"/>
                <a:gd name="T66" fmla="*/ 670 w 911"/>
                <a:gd name="T67" fmla="*/ 616 h 882"/>
                <a:gd name="T68" fmla="*/ 658 w 911"/>
                <a:gd name="T69" fmla="*/ 566 h 882"/>
                <a:gd name="T70" fmla="*/ 656 w 911"/>
                <a:gd name="T71" fmla="*/ 504 h 882"/>
                <a:gd name="T72" fmla="*/ 668 w 911"/>
                <a:gd name="T73" fmla="*/ 374 h 882"/>
                <a:gd name="T74" fmla="*/ 672 w 911"/>
                <a:gd name="T75" fmla="*/ 324 h 882"/>
                <a:gd name="T76" fmla="*/ 662 w 911"/>
                <a:gd name="T77" fmla="*/ 252 h 882"/>
                <a:gd name="T78" fmla="*/ 636 w 911"/>
                <a:gd name="T79" fmla="*/ 182 h 882"/>
                <a:gd name="T80" fmla="*/ 596 w 911"/>
                <a:gd name="T81" fmla="*/ 120 h 882"/>
                <a:gd name="T82" fmla="*/ 542 w 911"/>
                <a:gd name="T83" fmla="*/ 68 h 882"/>
                <a:gd name="T84" fmla="*/ 498 w 911"/>
                <a:gd name="T85" fmla="*/ 40 h 882"/>
                <a:gd name="T86" fmla="*/ 419 w 911"/>
                <a:gd name="T87" fmla="*/ 8 h 882"/>
                <a:gd name="T88" fmla="*/ 337 w 911"/>
                <a:gd name="T89" fmla="*/ 0 h 882"/>
                <a:gd name="T90" fmla="*/ 257 w 911"/>
                <a:gd name="T91" fmla="*/ 10 h 882"/>
                <a:gd name="T92" fmla="*/ 181 w 911"/>
                <a:gd name="T93" fmla="*/ 40 h 882"/>
                <a:gd name="T94" fmla="*/ 114 w 911"/>
                <a:gd name="T95" fmla="*/ 86 h 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1" h="882">
                  <a:moveTo>
                    <a:pt x="96" y="106"/>
                  </a:moveTo>
                  <a:lnTo>
                    <a:pt x="96" y="106"/>
                  </a:lnTo>
                  <a:lnTo>
                    <a:pt x="96" y="106"/>
                  </a:lnTo>
                  <a:lnTo>
                    <a:pt x="94" y="106"/>
                  </a:lnTo>
                  <a:lnTo>
                    <a:pt x="94" y="106"/>
                  </a:lnTo>
                  <a:lnTo>
                    <a:pt x="94" y="106"/>
                  </a:lnTo>
                  <a:lnTo>
                    <a:pt x="94" y="106"/>
                  </a:lnTo>
                  <a:lnTo>
                    <a:pt x="94" y="106"/>
                  </a:lnTo>
                  <a:lnTo>
                    <a:pt x="76" y="128"/>
                  </a:lnTo>
                  <a:lnTo>
                    <a:pt x="60" y="150"/>
                  </a:lnTo>
                  <a:lnTo>
                    <a:pt x="46" y="172"/>
                  </a:lnTo>
                  <a:lnTo>
                    <a:pt x="32" y="196"/>
                  </a:lnTo>
                  <a:lnTo>
                    <a:pt x="22" y="220"/>
                  </a:lnTo>
                  <a:lnTo>
                    <a:pt x="14" y="246"/>
                  </a:lnTo>
                  <a:lnTo>
                    <a:pt x="8" y="272"/>
                  </a:lnTo>
                  <a:lnTo>
                    <a:pt x="2" y="300"/>
                  </a:lnTo>
                  <a:lnTo>
                    <a:pt x="0" y="326"/>
                  </a:lnTo>
                  <a:lnTo>
                    <a:pt x="0" y="354"/>
                  </a:lnTo>
                  <a:lnTo>
                    <a:pt x="4" y="380"/>
                  </a:lnTo>
                  <a:lnTo>
                    <a:pt x="8" y="408"/>
                  </a:lnTo>
                  <a:lnTo>
                    <a:pt x="14" y="434"/>
                  </a:lnTo>
                  <a:lnTo>
                    <a:pt x="24" y="460"/>
                  </a:lnTo>
                  <a:lnTo>
                    <a:pt x="36" y="486"/>
                  </a:lnTo>
                  <a:lnTo>
                    <a:pt x="50" y="510"/>
                  </a:lnTo>
                  <a:lnTo>
                    <a:pt x="50" y="510"/>
                  </a:lnTo>
                  <a:lnTo>
                    <a:pt x="64" y="532"/>
                  </a:lnTo>
                  <a:lnTo>
                    <a:pt x="80" y="552"/>
                  </a:lnTo>
                  <a:lnTo>
                    <a:pt x="98" y="572"/>
                  </a:lnTo>
                  <a:lnTo>
                    <a:pt x="116" y="588"/>
                  </a:lnTo>
                  <a:lnTo>
                    <a:pt x="136" y="604"/>
                  </a:lnTo>
                  <a:lnTo>
                    <a:pt x="157" y="618"/>
                  </a:lnTo>
                  <a:lnTo>
                    <a:pt x="179" y="630"/>
                  </a:lnTo>
                  <a:lnTo>
                    <a:pt x="201" y="642"/>
                  </a:lnTo>
                  <a:lnTo>
                    <a:pt x="223" y="650"/>
                  </a:lnTo>
                  <a:lnTo>
                    <a:pt x="247" y="658"/>
                  </a:lnTo>
                  <a:lnTo>
                    <a:pt x="271" y="662"/>
                  </a:lnTo>
                  <a:lnTo>
                    <a:pt x="295" y="666"/>
                  </a:lnTo>
                  <a:lnTo>
                    <a:pt x="319" y="668"/>
                  </a:lnTo>
                  <a:lnTo>
                    <a:pt x="343" y="668"/>
                  </a:lnTo>
                  <a:lnTo>
                    <a:pt x="369" y="666"/>
                  </a:lnTo>
                  <a:lnTo>
                    <a:pt x="393" y="662"/>
                  </a:lnTo>
                  <a:lnTo>
                    <a:pt x="393" y="662"/>
                  </a:lnTo>
                  <a:lnTo>
                    <a:pt x="458" y="652"/>
                  </a:lnTo>
                  <a:lnTo>
                    <a:pt x="492" y="646"/>
                  </a:lnTo>
                  <a:lnTo>
                    <a:pt x="524" y="642"/>
                  </a:lnTo>
                  <a:lnTo>
                    <a:pt x="524" y="642"/>
                  </a:lnTo>
                  <a:lnTo>
                    <a:pt x="566" y="640"/>
                  </a:lnTo>
                  <a:lnTo>
                    <a:pt x="586" y="642"/>
                  </a:lnTo>
                  <a:lnTo>
                    <a:pt x="604" y="644"/>
                  </a:lnTo>
                  <a:lnTo>
                    <a:pt x="622" y="648"/>
                  </a:lnTo>
                  <a:lnTo>
                    <a:pt x="636" y="652"/>
                  </a:lnTo>
                  <a:lnTo>
                    <a:pt x="652" y="658"/>
                  </a:lnTo>
                  <a:lnTo>
                    <a:pt x="666" y="666"/>
                  </a:lnTo>
                  <a:lnTo>
                    <a:pt x="678" y="676"/>
                  </a:lnTo>
                  <a:lnTo>
                    <a:pt x="690" y="686"/>
                  </a:lnTo>
                  <a:lnTo>
                    <a:pt x="700" y="698"/>
                  </a:lnTo>
                  <a:lnTo>
                    <a:pt x="710" y="712"/>
                  </a:lnTo>
                  <a:lnTo>
                    <a:pt x="720" y="728"/>
                  </a:lnTo>
                  <a:lnTo>
                    <a:pt x="730" y="744"/>
                  </a:lnTo>
                  <a:lnTo>
                    <a:pt x="746" y="784"/>
                  </a:lnTo>
                  <a:lnTo>
                    <a:pt x="746" y="784"/>
                  </a:lnTo>
                  <a:lnTo>
                    <a:pt x="752" y="806"/>
                  </a:lnTo>
                  <a:lnTo>
                    <a:pt x="761" y="826"/>
                  </a:lnTo>
                  <a:lnTo>
                    <a:pt x="761" y="826"/>
                  </a:lnTo>
                  <a:lnTo>
                    <a:pt x="765" y="836"/>
                  </a:lnTo>
                  <a:lnTo>
                    <a:pt x="769" y="844"/>
                  </a:lnTo>
                  <a:lnTo>
                    <a:pt x="775" y="852"/>
                  </a:lnTo>
                  <a:lnTo>
                    <a:pt x="781" y="860"/>
                  </a:lnTo>
                  <a:lnTo>
                    <a:pt x="781" y="860"/>
                  </a:lnTo>
                  <a:lnTo>
                    <a:pt x="793" y="870"/>
                  </a:lnTo>
                  <a:lnTo>
                    <a:pt x="807" y="876"/>
                  </a:lnTo>
                  <a:lnTo>
                    <a:pt x="821" y="880"/>
                  </a:lnTo>
                  <a:lnTo>
                    <a:pt x="837" y="882"/>
                  </a:lnTo>
                  <a:lnTo>
                    <a:pt x="851" y="880"/>
                  </a:lnTo>
                  <a:lnTo>
                    <a:pt x="865" y="876"/>
                  </a:lnTo>
                  <a:lnTo>
                    <a:pt x="877" y="868"/>
                  </a:lnTo>
                  <a:lnTo>
                    <a:pt x="889" y="858"/>
                  </a:lnTo>
                  <a:lnTo>
                    <a:pt x="889" y="858"/>
                  </a:lnTo>
                  <a:lnTo>
                    <a:pt x="899" y="846"/>
                  </a:lnTo>
                  <a:lnTo>
                    <a:pt x="905" y="832"/>
                  </a:lnTo>
                  <a:lnTo>
                    <a:pt x="909" y="818"/>
                  </a:lnTo>
                  <a:lnTo>
                    <a:pt x="911" y="802"/>
                  </a:lnTo>
                  <a:lnTo>
                    <a:pt x="909" y="788"/>
                  </a:lnTo>
                  <a:lnTo>
                    <a:pt x="905" y="774"/>
                  </a:lnTo>
                  <a:lnTo>
                    <a:pt x="897" y="762"/>
                  </a:lnTo>
                  <a:lnTo>
                    <a:pt x="887" y="750"/>
                  </a:lnTo>
                  <a:lnTo>
                    <a:pt x="887" y="750"/>
                  </a:lnTo>
                  <a:lnTo>
                    <a:pt x="873" y="738"/>
                  </a:lnTo>
                  <a:lnTo>
                    <a:pt x="857" y="732"/>
                  </a:lnTo>
                  <a:lnTo>
                    <a:pt x="857" y="732"/>
                  </a:lnTo>
                  <a:lnTo>
                    <a:pt x="833" y="724"/>
                  </a:lnTo>
                  <a:lnTo>
                    <a:pt x="809" y="718"/>
                  </a:lnTo>
                  <a:lnTo>
                    <a:pt x="809" y="718"/>
                  </a:lnTo>
                  <a:lnTo>
                    <a:pt x="769" y="704"/>
                  </a:lnTo>
                  <a:lnTo>
                    <a:pt x="750" y="696"/>
                  </a:lnTo>
                  <a:lnTo>
                    <a:pt x="734" y="688"/>
                  </a:lnTo>
                  <a:lnTo>
                    <a:pt x="720" y="678"/>
                  </a:lnTo>
                  <a:lnTo>
                    <a:pt x="708" y="668"/>
                  </a:lnTo>
                  <a:lnTo>
                    <a:pt x="696" y="656"/>
                  </a:lnTo>
                  <a:lnTo>
                    <a:pt x="686" y="644"/>
                  </a:lnTo>
                  <a:lnTo>
                    <a:pt x="678" y="630"/>
                  </a:lnTo>
                  <a:lnTo>
                    <a:pt x="670" y="616"/>
                  </a:lnTo>
                  <a:lnTo>
                    <a:pt x="664" y="602"/>
                  </a:lnTo>
                  <a:lnTo>
                    <a:pt x="660" y="584"/>
                  </a:lnTo>
                  <a:lnTo>
                    <a:pt x="658" y="566"/>
                  </a:lnTo>
                  <a:lnTo>
                    <a:pt x="656" y="548"/>
                  </a:lnTo>
                  <a:lnTo>
                    <a:pt x="656" y="504"/>
                  </a:lnTo>
                  <a:lnTo>
                    <a:pt x="656" y="504"/>
                  </a:lnTo>
                  <a:lnTo>
                    <a:pt x="658" y="472"/>
                  </a:lnTo>
                  <a:lnTo>
                    <a:pt x="660" y="438"/>
                  </a:lnTo>
                  <a:lnTo>
                    <a:pt x="668" y="374"/>
                  </a:lnTo>
                  <a:lnTo>
                    <a:pt x="668" y="374"/>
                  </a:lnTo>
                  <a:lnTo>
                    <a:pt x="670" y="348"/>
                  </a:lnTo>
                  <a:lnTo>
                    <a:pt x="672" y="324"/>
                  </a:lnTo>
                  <a:lnTo>
                    <a:pt x="670" y="300"/>
                  </a:lnTo>
                  <a:lnTo>
                    <a:pt x="666" y="276"/>
                  </a:lnTo>
                  <a:lnTo>
                    <a:pt x="662" y="252"/>
                  </a:lnTo>
                  <a:lnTo>
                    <a:pt x="654" y="228"/>
                  </a:lnTo>
                  <a:lnTo>
                    <a:pt x="646" y="204"/>
                  </a:lnTo>
                  <a:lnTo>
                    <a:pt x="636" y="182"/>
                  </a:lnTo>
                  <a:lnTo>
                    <a:pt x="624" y="160"/>
                  </a:lnTo>
                  <a:lnTo>
                    <a:pt x="612" y="140"/>
                  </a:lnTo>
                  <a:lnTo>
                    <a:pt x="596" y="120"/>
                  </a:lnTo>
                  <a:lnTo>
                    <a:pt x="580" y="102"/>
                  </a:lnTo>
                  <a:lnTo>
                    <a:pt x="562" y="84"/>
                  </a:lnTo>
                  <a:lnTo>
                    <a:pt x="542" y="68"/>
                  </a:lnTo>
                  <a:lnTo>
                    <a:pt x="520" y="54"/>
                  </a:lnTo>
                  <a:lnTo>
                    <a:pt x="498" y="40"/>
                  </a:lnTo>
                  <a:lnTo>
                    <a:pt x="498" y="40"/>
                  </a:lnTo>
                  <a:lnTo>
                    <a:pt x="472" y="28"/>
                  </a:lnTo>
                  <a:lnTo>
                    <a:pt x="445" y="16"/>
                  </a:lnTo>
                  <a:lnTo>
                    <a:pt x="419" y="8"/>
                  </a:lnTo>
                  <a:lnTo>
                    <a:pt x="391" y="4"/>
                  </a:lnTo>
                  <a:lnTo>
                    <a:pt x="365" y="0"/>
                  </a:lnTo>
                  <a:lnTo>
                    <a:pt x="337" y="0"/>
                  </a:lnTo>
                  <a:lnTo>
                    <a:pt x="311" y="0"/>
                  </a:lnTo>
                  <a:lnTo>
                    <a:pt x="283" y="4"/>
                  </a:lnTo>
                  <a:lnTo>
                    <a:pt x="257" y="10"/>
                  </a:lnTo>
                  <a:lnTo>
                    <a:pt x="231" y="18"/>
                  </a:lnTo>
                  <a:lnTo>
                    <a:pt x="207" y="28"/>
                  </a:lnTo>
                  <a:lnTo>
                    <a:pt x="181" y="40"/>
                  </a:lnTo>
                  <a:lnTo>
                    <a:pt x="159" y="54"/>
                  </a:lnTo>
                  <a:lnTo>
                    <a:pt x="136" y="68"/>
                  </a:lnTo>
                  <a:lnTo>
                    <a:pt x="114" y="86"/>
                  </a:lnTo>
                  <a:lnTo>
                    <a:pt x="96" y="106"/>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grpSp>
      <p:sp>
        <p:nvSpPr>
          <p:cNvPr id="25" name="AutoShape 8">
            <a:extLst>
              <a:ext uri="{FF2B5EF4-FFF2-40B4-BE49-F238E27FC236}">
                <a16:creationId xmlns:a16="http://schemas.microsoft.com/office/drawing/2014/main" id="{5F10820F-D591-42CC-9832-0735EADBB3E6}"/>
              </a:ext>
            </a:extLst>
          </p:cNvPr>
          <p:cNvSpPr>
            <a:spLocks noChangeAspect="1" noChangeArrowheads="1" noTextEdit="1"/>
          </p:cNvSpPr>
          <p:nvPr userDrawn="1"/>
        </p:nvSpPr>
        <p:spPr bwMode="auto">
          <a:xfrm>
            <a:off x="3868741" y="2728915"/>
            <a:ext cx="1446212"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6" name="Freeform 10">
            <a:extLst>
              <a:ext uri="{FF2B5EF4-FFF2-40B4-BE49-F238E27FC236}">
                <a16:creationId xmlns:a16="http://schemas.microsoft.com/office/drawing/2014/main" id="{E8662705-DDB1-489F-8BB2-30775E44A77E}"/>
              </a:ext>
            </a:extLst>
          </p:cNvPr>
          <p:cNvSpPr>
            <a:spLocks/>
          </p:cNvSpPr>
          <p:nvPr userDrawn="1"/>
        </p:nvSpPr>
        <p:spPr bwMode="auto">
          <a:xfrm>
            <a:off x="3868741" y="2728915"/>
            <a:ext cx="1446212" cy="1400175"/>
          </a:xfrm>
          <a:custGeom>
            <a:avLst/>
            <a:gdLst>
              <a:gd name="T0" fmla="*/ 96 w 911"/>
              <a:gd name="T1" fmla="*/ 106 h 882"/>
              <a:gd name="T2" fmla="*/ 94 w 911"/>
              <a:gd name="T3" fmla="*/ 106 h 882"/>
              <a:gd name="T4" fmla="*/ 76 w 911"/>
              <a:gd name="T5" fmla="*/ 128 h 882"/>
              <a:gd name="T6" fmla="*/ 32 w 911"/>
              <a:gd name="T7" fmla="*/ 196 h 882"/>
              <a:gd name="T8" fmla="*/ 8 w 911"/>
              <a:gd name="T9" fmla="*/ 272 h 882"/>
              <a:gd name="T10" fmla="*/ 0 w 911"/>
              <a:gd name="T11" fmla="*/ 354 h 882"/>
              <a:gd name="T12" fmla="*/ 14 w 911"/>
              <a:gd name="T13" fmla="*/ 434 h 882"/>
              <a:gd name="T14" fmla="*/ 50 w 911"/>
              <a:gd name="T15" fmla="*/ 510 h 882"/>
              <a:gd name="T16" fmla="*/ 80 w 911"/>
              <a:gd name="T17" fmla="*/ 552 h 882"/>
              <a:gd name="T18" fmla="*/ 136 w 911"/>
              <a:gd name="T19" fmla="*/ 604 h 882"/>
              <a:gd name="T20" fmla="*/ 201 w 911"/>
              <a:gd name="T21" fmla="*/ 642 h 882"/>
              <a:gd name="T22" fmla="*/ 271 w 911"/>
              <a:gd name="T23" fmla="*/ 662 h 882"/>
              <a:gd name="T24" fmla="*/ 343 w 911"/>
              <a:gd name="T25" fmla="*/ 668 h 882"/>
              <a:gd name="T26" fmla="*/ 393 w 911"/>
              <a:gd name="T27" fmla="*/ 662 h 882"/>
              <a:gd name="T28" fmla="*/ 524 w 911"/>
              <a:gd name="T29" fmla="*/ 642 h 882"/>
              <a:gd name="T30" fmla="*/ 586 w 911"/>
              <a:gd name="T31" fmla="*/ 642 h 882"/>
              <a:gd name="T32" fmla="*/ 636 w 911"/>
              <a:gd name="T33" fmla="*/ 652 h 882"/>
              <a:gd name="T34" fmla="*/ 678 w 911"/>
              <a:gd name="T35" fmla="*/ 676 h 882"/>
              <a:gd name="T36" fmla="*/ 710 w 911"/>
              <a:gd name="T37" fmla="*/ 712 h 882"/>
              <a:gd name="T38" fmla="*/ 746 w 911"/>
              <a:gd name="T39" fmla="*/ 784 h 882"/>
              <a:gd name="T40" fmla="*/ 761 w 911"/>
              <a:gd name="T41" fmla="*/ 826 h 882"/>
              <a:gd name="T42" fmla="*/ 769 w 911"/>
              <a:gd name="T43" fmla="*/ 844 h 882"/>
              <a:gd name="T44" fmla="*/ 781 w 911"/>
              <a:gd name="T45" fmla="*/ 860 h 882"/>
              <a:gd name="T46" fmla="*/ 821 w 911"/>
              <a:gd name="T47" fmla="*/ 880 h 882"/>
              <a:gd name="T48" fmla="*/ 865 w 911"/>
              <a:gd name="T49" fmla="*/ 876 h 882"/>
              <a:gd name="T50" fmla="*/ 889 w 911"/>
              <a:gd name="T51" fmla="*/ 858 h 882"/>
              <a:gd name="T52" fmla="*/ 909 w 911"/>
              <a:gd name="T53" fmla="*/ 818 h 882"/>
              <a:gd name="T54" fmla="*/ 905 w 911"/>
              <a:gd name="T55" fmla="*/ 774 h 882"/>
              <a:gd name="T56" fmla="*/ 887 w 911"/>
              <a:gd name="T57" fmla="*/ 750 h 882"/>
              <a:gd name="T58" fmla="*/ 857 w 911"/>
              <a:gd name="T59" fmla="*/ 732 h 882"/>
              <a:gd name="T60" fmla="*/ 809 w 911"/>
              <a:gd name="T61" fmla="*/ 718 h 882"/>
              <a:gd name="T62" fmla="*/ 734 w 911"/>
              <a:gd name="T63" fmla="*/ 688 h 882"/>
              <a:gd name="T64" fmla="*/ 696 w 911"/>
              <a:gd name="T65" fmla="*/ 656 h 882"/>
              <a:gd name="T66" fmla="*/ 670 w 911"/>
              <a:gd name="T67" fmla="*/ 616 h 882"/>
              <a:gd name="T68" fmla="*/ 658 w 911"/>
              <a:gd name="T69" fmla="*/ 566 h 882"/>
              <a:gd name="T70" fmla="*/ 656 w 911"/>
              <a:gd name="T71" fmla="*/ 504 h 882"/>
              <a:gd name="T72" fmla="*/ 668 w 911"/>
              <a:gd name="T73" fmla="*/ 374 h 882"/>
              <a:gd name="T74" fmla="*/ 672 w 911"/>
              <a:gd name="T75" fmla="*/ 324 h 882"/>
              <a:gd name="T76" fmla="*/ 662 w 911"/>
              <a:gd name="T77" fmla="*/ 252 h 882"/>
              <a:gd name="T78" fmla="*/ 636 w 911"/>
              <a:gd name="T79" fmla="*/ 182 h 882"/>
              <a:gd name="T80" fmla="*/ 596 w 911"/>
              <a:gd name="T81" fmla="*/ 120 h 882"/>
              <a:gd name="T82" fmla="*/ 542 w 911"/>
              <a:gd name="T83" fmla="*/ 68 h 882"/>
              <a:gd name="T84" fmla="*/ 498 w 911"/>
              <a:gd name="T85" fmla="*/ 40 h 882"/>
              <a:gd name="T86" fmla="*/ 419 w 911"/>
              <a:gd name="T87" fmla="*/ 8 h 882"/>
              <a:gd name="T88" fmla="*/ 337 w 911"/>
              <a:gd name="T89" fmla="*/ 0 h 882"/>
              <a:gd name="T90" fmla="*/ 257 w 911"/>
              <a:gd name="T91" fmla="*/ 10 h 882"/>
              <a:gd name="T92" fmla="*/ 181 w 911"/>
              <a:gd name="T93" fmla="*/ 40 h 882"/>
              <a:gd name="T94" fmla="*/ 114 w 911"/>
              <a:gd name="T95" fmla="*/ 86 h 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1" h="882">
                <a:moveTo>
                  <a:pt x="96" y="106"/>
                </a:moveTo>
                <a:lnTo>
                  <a:pt x="96" y="106"/>
                </a:lnTo>
                <a:lnTo>
                  <a:pt x="96" y="106"/>
                </a:lnTo>
                <a:lnTo>
                  <a:pt x="94" y="106"/>
                </a:lnTo>
                <a:lnTo>
                  <a:pt x="94" y="106"/>
                </a:lnTo>
                <a:lnTo>
                  <a:pt x="94" y="106"/>
                </a:lnTo>
                <a:lnTo>
                  <a:pt x="94" y="106"/>
                </a:lnTo>
                <a:lnTo>
                  <a:pt x="94" y="106"/>
                </a:lnTo>
                <a:lnTo>
                  <a:pt x="76" y="128"/>
                </a:lnTo>
                <a:lnTo>
                  <a:pt x="60" y="150"/>
                </a:lnTo>
                <a:lnTo>
                  <a:pt x="46" y="172"/>
                </a:lnTo>
                <a:lnTo>
                  <a:pt x="32" y="196"/>
                </a:lnTo>
                <a:lnTo>
                  <a:pt x="22" y="220"/>
                </a:lnTo>
                <a:lnTo>
                  <a:pt x="14" y="246"/>
                </a:lnTo>
                <a:lnTo>
                  <a:pt x="8" y="272"/>
                </a:lnTo>
                <a:lnTo>
                  <a:pt x="2" y="300"/>
                </a:lnTo>
                <a:lnTo>
                  <a:pt x="0" y="326"/>
                </a:lnTo>
                <a:lnTo>
                  <a:pt x="0" y="354"/>
                </a:lnTo>
                <a:lnTo>
                  <a:pt x="4" y="380"/>
                </a:lnTo>
                <a:lnTo>
                  <a:pt x="8" y="408"/>
                </a:lnTo>
                <a:lnTo>
                  <a:pt x="14" y="434"/>
                </a:lnTo>
                <a:lnTo>
                  <a:pt x="24" y="460"/>
                </a:lnTo>
                <a:lnTo>
                  <a:pt x="36" y="486"/>
                </a:lnTo>
                <a:lnTo>
                  <a:pt x="50" y="510"/>
                </a:lnTo>
                <a:lnTo>
                  <a:pt x="50" y="510"/>
                </a:lnTo>
                <a:lnTo>
                  <a:pt x="64" y="532"/>
                </a:lnTo>
                <a:lnTo>
                  <a:pt x="80" y="552"/>
                </a:lnTo>
                <a:lnTo>
                  <a:pt x="98" y="572"/>
                </a:lnTo>
                <a:lnTo>
                  <a:pt x="116" y="588"/>
                </a:lnTo>
                <a:lnTo>
                  <a:pt x="136" y="604"/>
                </a:lnTo>
                <a:lnTo>
                  <a:pt x="157" y="618"/>
                </a:lnTo>
                <a:lnTo>
                  <a:pt x="179" y="630"/>
                </a:lnTo>
                <a:lnTo>
                  <a:pt x="201" y="642"/>
                </a:lnTo>
                <a:lnTo>
                  <a:pt x="223" y="650"/>
                </a:lnTo>
                <a:lnTo>
                  <a:pt x="247" y="658"/>
                </a:lnTo>
                <a:lnTo>
                  <a:pt x="271" y="662"/>
                </a:lnTo>
                <a:lnTo>
                  <a:pt x="295" y="666"/>
                </a:lnTo>
                <a:lnTo>
                  <a:pt x="319" y="668"/>
                </a:lnTo>
                <a:lnTo>
                  <a:pt x="343" y="668"/>
                </a:lnTo>
                <a:lnTo>
                  <a:pt x="369" y="666"/>
                </a:lnTo>
                <a:lnTo>
                  <a:pt x="393" y="662"/>
                </a:lnTo>
                <a:lnTo>
                  <a:pt x="393" y="662"/>
                </a:lnTo>
                <a:lnTo>
                  <a:pt x="458" y="652"/>
                </a:lnTo>
                <a:lnTo>
                  <a:pt x="492" y="646"/>
                </a:lnTo>
                <a:lnTo>
                  <a:pt x="524" y="642"/>
                </a:lnTo>
                <a:lnTo>
                  <a:pt x="524" y="642"/>
                </a:lnTo>
                <a:lnTo>
                  <a:pt x="566" y="640"/>
                </a:lnTo>
                <a:lnTo>
                  <a:pt x="586" y="642"/>
                </a:lnTo>
                <a:lnTo>
                  <a:pt x="604" y="644"/>
                </a:lnTo>
                <a:lnTo>
                  <a:pt x="622" y="648"/>
                </a:lnTo>
                <a:lnTo>
                  <a:pt x="636" y="652"/>
                </a:lnTo>
                <a:lnTo>
                  <a:pt x="652" y="658"/>
                </a:lnTo>
                <a:lnTo>
                  <a:pt x="666" y="666"/>
                </a:lnTo>
                <a:lnTo>
                  <a:pt x="678" y="676"/>
                </a:lnTo>
                <a:lnTo>
                  <a:pt x="690" y="686"/>
                </a:lnTo>
                <a:lnTo>
                  <a:pt x="700" y="698"/>
                </a:lnTo>
                <a:lnTo>
                  <a:pt x="710" y="712"/>
                </a:lnTo>
                <a:lnTo>
                  <a:pt x="720" y="728"/>
                </a:lnTo>
                <a:lnTo>
                  <a:pt x="730" y="744"/>
                </a:lnTo>
                <a:lnTo>
                  <a:pt x="746" y="784"/>
                </a:lnTo>
                <a:lnTo>
                  <a:pt x="746" y="784"/>
                </a:lnTo>
                <a:lnTo>
                  <a:pt x="752" y="806"/>
                </a:lnTo>
                <a:lnTo>
                  <a:pt x="761" y="826"/>
                </a:lnTo>
                <a:lnTo>
                  <a:pt x="761" y="826"/>
                </a:lnTo>
                <a:lnTo>
                  <a:pt x="765" y="836"/>
                </a:lnTo>
                <a:lnTo>
                  <a:pt x="769" y="844"/>
                </a:lnTo>
                <a:lnTo>
                  <a:pt x="775" y="852"/>
                </a:lnTo>
                <a:lnTo>
                  <a:pt x="781" y="860"/>
                </a:lnTo>
                <a:lnTo>
                  <a:pt x="781" y="860"/>
                </a:lnTo>
                <a:lnTo>
                  <a:pt x="793" y="870"/>
                </a:lnTo>
                <a:lnTo>
                  <a:pt x="807" y="876"/>
                </a:lnTo>
                <a:lnTo>
                  <a:pt x="821" y="880"/>
                </a:lnTo>
                <a:lnTo>
                  <a:pt x="837" y="882"/>
                </a:lnTo>
                <a:lnTo>
                  <a:pt x="851" y="880"/>
                </a:lnTo>
                <a:lnTo>
                  <a:pt x="865" y="876"/>
                </a:lnTo>
                <a:lnTo>
                  <a:pt x="877" y="868"/>
                </a:lnTo>
                <a:lnTo>
                  <a:pt x="889" y="858"/>
                </a:lnTo>
                <a:lnTo>
                  <a:pt x="889" y="858"/>
                </a:lnTo>
                <a:lnTo>
                  <a:pt x="899" y="846"/>
                </a:lnTo>
                <a:lnTo>
                  <a:pt x="905" y="832"/>
                </a:lnTo>
                <a:lnTo>
                  <a:pt x="909" y="818"/>
                </a:lnTo>
                <a:lnTo>
                  <a:pt x="911" y="802"/>
                </a:lnTo>
                <a:lnTo>
                  <a:pt x="909" y="788"/>
                </a:lnTo>
                <a:lnTo>
                  <a:pt x="905" y="774"/>
                </a:lnTo>
                <a:lnTo>
                  <a:pt x="897" y="762"/>
                </a:lnTo>
                <a:lnTo>
                  <a:pt x="887" y="750"/>
                </a:lnTo>
                <a:lnTo>
                  <a:pt x="887" y="750"/>
                </a:lnTo>
                <a:lnTo>
                  <a:pt x="873" y="738"/>
                </a:lnTo>
                <a:lnTo>
                  <a:pt x="857" y="732"/>
                </a:lnTo>
                <a:lnTo>
                  <a:pt x="857" y="732"/>
                </a:lnTo>
                <a:lnTo>
                  <a:pt x="833" y="724"/>
                </a:lnTo>
                <a:lnTo>
                  <a:pt x="809" y="718"/>
                </a:lnTo>
                <a:lnTo>
                  <a:pt x="809" y="718"/>
                </a:lnTo>
                <a:lnTo>
                  <a:pt x="769" y="704"/>
                </a:lnTo>
                <a:lnTo>
                  <a:pt x="750" y="696"/>
                </a:lnTo>
                <a:lnTo>
                  <a:pt x="734" y="688"/>
                </a:lnTo>
                <a:lnTo>
                  <a:pt x="720" y="678"/>
                </a:lnTo>
                <a:lnTo>
                  <a:pt x="708" y="668"/>
                </a:lnTo>
                <a:lnTo>
                  <a:pt x="696" y="656"/>
                </a:lnTo>
                <a:lnTo>
                  <a:pt x="686" y="644"/>
                </a:lnTo>
                <a:lnTo>
                  <a:pt x="678" y="630"/>
                </a:lnTo>
                <a:lnTo>
                  <a:pt x="670" y="616"/>
                </a:lnTo>
                <a:lnTo>
                  <a:pt x="664" y="602"/>
                </a:lnTo>
                <a:lnTo>
                  <a:pt x="660" y="584"/>
                </a:lnTo>
                <a:lnTo>
                  <a:pt x="658" y="566"/>
                </a:lnTo>
                <a:lnTo>
                  <a:pt x="656" y="548"/>
                </a:lnTo>
                <a:lnTo>
                  <a:pt x="656" y="504"/>
                </a:lnTo>
                <a:lnTo>
                  <a:pt x="656" y="504"/>
                </a:lnTo>
                <a:lnTo>
                  <a:pt x="658" y="472"/>
                </a:lnTo>
                <a:lnTo>
                  <a:pt x="660" y="438"/>
                </a:lnTo>
                <a:lnTo>
                  <a:pt x="668" y="374"/>
                </a:lnTo>
                <a:lnTo>
                  <a:pt x="668" y="374"/>
                </a:lnTo>
                <a:lnTo>
                  <a:pt x="670" y="348"/>
                </a:lnTo>
                <a:lnTo>
                  <a:pt x="672" y="324"/>
                </a:lnTo>
                <a:lnTo>
                  <a:pt x="670" y="300"/>
                </a:lnTo>
                <a:lnTo>
                  <a:pt x="666" y="276"/>
                </a:lnTo>
                <a:lnTo>
                  <a:pt x="662" y="252"/>
                </a:lnTo>
                <a:lnTo>
                  <a:pt x="654" y="228"/>
                </a:lnTo>
                <a:lnTo>
                  <a:pt x="646" y="204"/>
                </a:lnTo>
                <a:lnTo>
                  <a:pt x="636" y="182"/>
                </a:lnTo>
                <a:lnTo>
                  <a:pt x="624" y="160"/>
                </a:lnTo>
                <a:lnTo>
                  <a:pt x="612" y="140"/>
                </a:lnTo>
                <a:lnTo>
                  <a:pt x="596" y="120"/>
                </a:lnTo>
                <a:lnTo>
                  <a:pt x="580" y="102"/>
                </a:lnTo>
                <a:lnTo>
                  <a:pt x="562" y="84"/>
                </a:lnTo>
                <a:lnTo>
                  <a:pt x="542" y="68"/>
                </a:lnTo>
                <a:lnTo>
                  <a:pt x="520" y="54"/>
                </a:lnTo>
                <a:lnTo>
                  <a:pt x="498" y="40"/>
                </a:lnTo>
                <a:lnTo>
                  <a:pt x="498" y="40"/>
                </a:lnTo>
                <a:lnTo>
                  <a:pt x="472" y="28"/>
                </a:lnTo>
                <a:lnTo>
                  <a:pt x="445" y="16"/>
                </a:lnTo>
                <a:lnTo>
                  <a:pt x="419" y="8"/>
                </a:lnTo>
                <a:lnTo>
                  <a:pt x="391" y="4"/>
                </a:lnTo>
                <a:lnTo>
                  <a:pt x="365" y="0"/>
                </a:lnTo>
                <a:lnTo>
                  <a:pt x="337" y="0"/>
                </a:lnTo>
                <a:lnTo>
                  <a:pt x="311" y="0"/>
                </a:lnTo>
                <a:lnTo>
                  <a:pt x="283" y="4"/>
                </a:lnTo>
                <a:lnTo>
                  <a:pt x="257" y="10"/>
                </a:lnTo>
                <a:lnTo>
                  <a:pt x="231" y="18"/>
                </a:lnTo>
                <a:lnTo>
                  <a:pt x="207" y="28"/>
                </a:lnTo>
                <a:lnTo>
                  <a:pt x="181" y="40"/>
                </a:lnTo>
                <a:lnTo>
                  <a:pt x="159" y="54"/>
                </a:lnTo>
                <a:lnTo>
                  <a:pt x="136" y="68"/>
                </a:lnTo>
                <a:lnTo>
                  <a:pt x="114" y="86"/>
                </a:lnTo>
                <a:lnTo>
                  <a:pt x="96" y="106"/>
                </a:lnTo>
                <a:close/>
              </a:path>
            </a:pathLst>
          </a:custGeom>
          <a:solidFill>
            <a:srgbClr val="6BB9D0"/>
          </a:solidFill>
          <a:ln>
            <a:noFill/>
          </a:ln>
        </p:spPr>
        <p:txBody>
          <a:bodyPr vert="horz" wrap="square" lIns="121920" tIns="60960" rIns="121920" bIns="6096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7" name="Freeform 11">
            <a:extLst>
              <a:ext uri="{FF2B5EF4-FFF2-40B4-BE49-F238E27FC236}">
                <a16:creationId xmlns:a16="http://schemas.microsoft.com/office/drawing/2014/main" id="{D8E7F585-0B23-4A7E-99EE-3E30EEECE0C4}"/>
              </a:ext>
            </a:extLst>
          </p:cNvPr>
          <p:cNvSpPr>
            <a:spLocks/>
          </p:cNvSpPr>
          <p:nvPr userDrawn="1"/>
        </p:nvSpPr>
        <p:spPr bwMode="auto">
          <a:xfrm>
            <a:off x="3868741" y="2728915"/>
            <a:ext cx="1446212" cy="1400175"/>
          </a:xfrm>
          <a:custGeom>
            <a:avLst/>
            <a:gdLst>
              <a:gd name="T0" fmla="*/ 96 w 911"/>
              <a:gd name="T1" fmla="*/ 106 h 882"/>
              <a:gd name="T2" fmla="*/ 94 w 911"/>
              <a:gd name="T3" fmla="*/ 106 h 882"/>
              <a:gd name="T4" fmla="*/ 76 w 911"/>
              <a:gd name="T5" fmla="*/ 128 h 882"/>
              <a:gd name="T6" fmla="*/ 32 w 911"/>
              <a:gd name="T7" fmla="*/ 196 h 882"/>
              <a:gd name="T8" fmla="*/ 8 w 911"/>
              <a:gd name="T9" fmla="*/ 272 h 882"/>
              <a:gd name="T10" fmla="*/ 0 w 911"/>
              <a:gd name="T11" fmla="*/ 354 h 882"/>
              <a:gd name="T12" fmla="*/ 14 w 911"/>
              <a:gd name="T13" fmla="*/ 434 h 882"/>
              <a:gd name="T14" fmla="*/ 50 w 911"/>
              <a:gd name="T15" fmla="*/ 510 h 882"/>
              <a:gd name="T16" fmla="*/ 80 w 911"/>
              <a:gd name="T17" fmla="*/ 552 h 882"/>
              <a:gd name="T18" fmla="*/ 136 w 911"/>
              <a:gd name="T19" fmla="*/ 604 h 882"/>
              <a:gd name="T20" fmla="*/ 201 w 911"/>
              <a:gd name="T21" fmla="*/ 642 h 882"/>
              <a:gd name="T22" fmla="*/ 271 w 911"/>
              <a:gd name="T23" fmla="*/ 662 h 882"/>
              <a:gd name="T24" fmla="*/ 343 w 911"/>
              <a:gd name="T25" fmla="*/ 668 h 882"/>
              <a:gd name="T26" fmla="*/ 393 w 911"/>
              <a:gd name="T27" fmla="*/ 662 h 882"/>
              <a:gd name="T28" fmla="*/ 524 w 911"/>
              <a:gd name="T29" fmla="*/ 642 h 882"/>
              <a:gd name="T30" fmla="*/ 586 w 911"/>
              <a:gd name="T31" fmla="*/ 642 h 882"/>
              <a:gd name="T32" fmla="*/ 636 w 911"/>
              <a:gd name="T33" fmla="*/ 652 h 882"/>
              <a:gd name="T34" fmla="*/ 678 w 911"/>
              <a:gd name="T35" fmla="*/ 676 h 882"/>
              <a:gd name="T36" fmla="*/ 710 w 911"/>
              <a:gd name="T37" fmla="*/ 712 h 882"/>
              <a:gd name="T38" fmla="*/ 746 w 911"/>
              <a:gd name="T39" fmla="*/ 784 h 882"/>
              <a:gd name="T40" fmla="*/ 761 w 911"/>
              <a:gd name="T41" fmla="*/ 826 h 882"/>
              <a:gd name="T42" fmla="*/ 769 w 911"/>
              <a:gd name="T43" fmla="*/ 844 h 882"/>
              <a:gd name="T44" fmla="*/ 781 w 911"/>
              <a:gd name="T45" fmla="*/ 860 h 882"/>
              <a:gd name="T46" fmla="*/ 821 w 911"/>
              <a:gd name="T47" fmla="*/ 880 h 882"/>
              <a:gd name="T48" fmla="*/ 865 w 911"/>
              <a:gd name="T49" fmla="*/ 876 h 882"/>
              <a:gd name="T50" fmla="*/ 889 w 911"/>
              <a:gd name="T51" fmla="*/ 858 h 882"/>
              <a:gd name="T52" fmla="*/ 909 w 911"/>
              <a:gd name="T53" fmla="*/ 818 h 882"/>
              <a:gd name="T54" fmla="*/ 905 w 911"/>
              <a:gd name="T55" fmla="*/ 774 h 882"/>
              <a:gd name="T56" fmla="*/ 887 w 911"/>
              <a:gd name="T57" fmla="*/ 750 h 882"/>
              <a:gd name="T58" fmla="*/ 857 w 911"/>
              <a:gd name="T59" fmla="*/ 732 h 882"/>
              <a:gd name="T60" fmla="*/ 809 w 911"/>
              <a:gd name="T61" fmla="*/ 718 h 882"/>
              <a:gd name="T62" fmla="*/ 734 w 911"/>
              <a:gd name="T63" fmla="*/ 688 h 882"/>
              <a:gd name="T64" fmla="*/ 696 w 911"/>
              <a:gd name="T65" fmla="*/ 656 h 882"/>
              <a:gd name="T66" fmla="*/ 670 w 911"/>
              <a:gd name="T67" fmla="*/ 616 h 882"/>
              <a:gd name="T68" fmla="*/ 658 w 911"/>
              <a:gd name="T69" fmla="*/ 566 h 882"/>
              <a:gd name="T70" fmla="*/ 656 w 911"/>
              <a:gd name="T71" fmla="*/ 504 h 882"/>
              <a:gd name="T72" fmla="*/ 668 w 911"/>
              <a:gd name="T73" fmla="*/ 374 h 882"/>
              <a:gd name="T74" fmla="*/ 672 w 911"/>
              <a:gd name="T75" fmla="*/ 324 h 882"/>
              <a:gd name="T76" fmla="*/ 662 w 911"/>
              <a:gd name="T77" fmla="*/ 252 h 882"/>
              <a:gd name="T78" fmla="*/ 636 w 911"/>
              <a:gd name="T79" fmla="*/ 182 h 882"/>
              <a:gd name="T80" fmla="*/ 596 w 911"/>
              <a:gd name="T81" fmla="*/ 120 h 882"/>
              <a:gd name="T82" fmla="*/ 542 w 911"/>
              <a:gd name="T83" fmla="*/ 68 h 882"/>
              <a:gd name="T84" fmla="*/ 498 w 911"/>
              <a:gd name="T85" fmla="*/ 40 h 882"/>
              <a:gd name="T86" fmla="*/ 419 w 911"/>
              <a:gd name="T87" fmla="*/ 8 h 882"/>
              <a:gd name="T88" fmla="*/ 337 w 911"/>
              <a:gd name="T89" fmla="*/ 0 h 882"/>
              <a:gd name="T90" fmla="*/ 257 w 911"/>
              <a:gd name="T91" fmla="*/ 10 h 882"/>
              <a:gd name="T92" fmla="*/ 181 w 911"/>
              <a:gd name="T93" fmla="*/ 40 h 882"/>
              <a:gd name="T94" fmla="*/ 114 w 911"/>
              <a:gd name="T95" fmla="*/ 86 h 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1" h="882">
                <a:moveTo>
                  <a:pt x="96" y="106"/>
                </a:moveTo>
                <a:lnTo>
                  <a:pt x="96" y="106"/>
                </a:lnTo>
                <a:lnTo>
                  <a:pt x="96" y="106"/>
                </a:lnTo>
                <a:lnTo>
                  <a:pt x="94" y="106"/>
                </a:lnTo>
                <a:lnTo>
                  <a:pt x="94" y="106"/>
                </a:lnTo>
                <a:lnTo>
                  <a:pt x="94" y="106"/>
                </a:lnTo>
                <a:lnTo>
                  <a:pt x="94" y="106"/>
                </a:lnTo>
                <a:lnTo>
                  <a:pt x="94" y="106"/>
                </a:lnTo>
                <a:lnTo>
                  <a:pt x="76" y="128"/>
                </a:lnTo>
                <a:lnTo>
                  <a:pt x="60" y="150"/>
                </a:lnTo>
                <a:lnTo>
                  <a:pt x="46" y="172"/>
                </a:lnTo>
                <a:lnTo>
                  <a:pt x="32" y="196"/>
                </a:lnTo>
                <a:lnTo>
                  <a:pt x="22" y="220"/>
                </a:lnTo>
                <a:lnTo>
                  <a:pt x="14" y="246"/>
                </a:lnTo>
                <a:lnTo>
                  <a:pt x="8" y="272"/>
                </a:lnTo>
                <a:lnTo>
                  <a:pt x="2" y="300"/>
                </a:lnTo>
                <a:lnTo>
                  <a:pt x="0" y="326"/>
                </a:lnTo>
                <a:lnTo>
                  <a:pt x="0" y="354"/>
                </a:lnTo>
                <a:lnTo>
                  <a:pt x="4" y="380"/>
                </a:lnTo>
                <a:lnTo>
                  <a:pt x="8" y="408"/>
                </a:lnTo>
                <a:lnTo>
                  <a:pt x="14" y="434"/>
                </a:lnTo>
                <a:lnTo>
                  <a:pt x="24" y="460"/>
                </a:lnTo>
                <a:lnTo>
                  <a:pt x="36" y="486"/>
                </a:lnTo>
                <a:lnTo>
                  <a:pt x="50" y="510"/>
                </a:lnTo>
                <a:lnTo>
                  <a:pt x="50" y="510"/>
                </a:lnTo>
                <a:lnTo>
                  <a:pt x="64" y="532"/>
                </a:lnTo>
                <a:lnTo>
                  <a:pt x="80" y="552"/>
                </a:lnTo>
                <a:lnTo>
                  <a:pt x="98" y="572"/>
                </a:lnTo>
                <a:lnTo>
                  <a:pt x="116" y="588"/>
                </a:lnTo>
                <a:lnTo>
                  <a:pt x="136" y="604"/>
                </a:lnTo>
                <a:lnTo>
                  <a:pt x="157" y="618"/>
                </a:lnTo>
                <a:lnTo>
                  <a:pt x="179" y="630"/>
                </a:lnTo>
                <a:lnTo>
                  <a:pt x="201" y="642"/>
                </a:lnTo>
                <a:lnTo>
                  <a:pt x="223" y="650"/>
                </a:lnTo>
                <a:lnTo>
                  <a:pt x="247" y="658"/>
                </a:lnTo>
                <a:lnTo>
                  <a:pt x="271" y="662"/>
                </a:lnTo>
                <a:lnTo>
                  <a:pt x="295" y="666"/>
                </a:lnTo>
                <a:lnTo>
                  <a:pt x="319" y="668"/>
                </a:lnTo>
                <a:lnTo>
                  <a:pt x="343" y="668"/>
                </a:lnTo>
                <a:lnTo>
                  <a:pt x="369" y="666"/>
                </a:lnTo>
                <a:lnTo>
                  <a:pt x="393" y="662"/>
                </a:lnTo>
                <a:lnTo>
                  <a:pt x="393" y="662"/>
                </a:lnTo>
                <a:lnTo>
                  <a:pt x="458" y="652"/>
                </a:lnTo>
                <a:lnTo>
                  <a:pt x="492" y="646"/>
                </a:lnTo>
                <a:lnTo>
                  <a:pt x="524" y="642"/>
                </a:lnTo>
                <a:lnTo>
                  <a:pt x="524" y="642"/>
                </a:lnTo>
                <a:lnTo>
                  <a:pt x="566" y="640"/>
                </a:lnTo>
                <a:lnTo>
                  <a:pt x="586" y="642"/>
                </a:lnTo>
                <a:lnTo>
                  <a:pt x="604" y="644"/>
                </a:lnTo>
                <a:lnTo>
                  <a:pt x="622" y="648"/>
                </a:lnTo>
                <a:lnTo>
                  <a:pt x="636" y="652"/>
                </a:lnTo>
                <a:lnTo>
                  <a:pt x="652" y="658"/>
                </a:lnTo>
                <a:lnTo>
                  <a:pt x="666" y="666"/>
                </a:lnTo>
                <a:lnTo>
                  <a:pt x="678" y="676"/>
                </a:lnTo>
                <a:lnTo>
                  <a:pt x="690" y="686"/>
                </a:lnTo>
                <a:lnTo>
                  <a:pt x="700" y="698"/>
                </a:lnTo>
                <a:lnTo>
                  <a:pt x="710" y="712"/>
                </a:lnTo>
                <a:lnTo>
                  <a:pt x="720" y="728"/>
                </a:lnTo>
                <a:lnTo>
                  <a:pt x="730" y="744"/>
                </a:lnTo>
                <a:lnTo>
                  <a:pt x="746" y="784"/>
                </a:lnTo>
                <a:lnTo>
                  <a:pt x="746" y="784"/>
                </a:lnTo>
                <a:lnTo>
                  <a:pt x="752" y="806"/>
                </a:lnTo>
                <a:lnTo>
                  <a:pt x="761" y="826"/>
                </a:lnTo>
                <a:lnTo>
                  <a:pt x="761" y="826"/>
                </a:lnTo>
                <a:lnTo>
                  <a:pt x="765" y="836"/>
                </a:lnTo>
                <a:lnTo>
                  <a:pt x="769" y="844"/>
                </a:lnTo>
                <a:lnTo>
                  <a:pt x="775" y="852"/>
                </a:lnTo>
                <a:lnTo>
                  <a:pt x="781" y="860"/>
                </a:lnTo>
                <a:lnTo>
                  <a:pt x="781" y="860"/>
                </a:lnTo>
                <a:lnTo>
                  <a:pt x="793" y="870"/>
                </a:lnTo>
                <a:lnTo>
                  <a:pt x="807" y="876"/>
                </a:lnTo>
                <a:lnTo>
                  <a:pt x="821" y="880"/>
                </a:lnTo>
                <a:lnTo>
                  <a:pt x="837" y="882"/>
                </a:lnTo>
                <a:lnTo>
                  <a:pt x="851" y="880"/>
                </a:lnTo>
                <a:lnTo>
                  <a:pt x="865" y="876"/>
                </a:lnTo>
                <a:lnTo>
                  <a:pt x="877" y="868"/>
                </a:lnTo>
                <a:lnTo>
                  <a:pt x="889" y="858"/>
                </a:lnTo>
                <a:lnTo>
                  <a:pt x="889" y="858"/>
                </a:lnTo>
                <a:lnTo>
                  <a:pt x="899" y="846"/>
                </a:lnTo>
                <a:lnTo>
                  <a:pt x="905" y="832"/>
                </a:lnTo>
                <a:lnTo>
                  <a:pt x="909" y="818"/>
                </a:lnTo>
                <a:lnTo>
                  <a:pt x="911" y="802"/>
                </a:lnTo>
                <a:lnTo>
                  <a:pt x="909" y="788"/>
                </a:lnTo>
                <a:lnTo>
                  <a:pt x="905" y="774"/>
                </a:lnTo>
                <a:lnTo>
                  <a:pt x="897" y="762"/>
                </a:lnTo>
                <a:lnTo>
                  <a:pt x="887" y="750"/>
                </a:lnTo>
                <a:lnTo>
                  <a:pt x="887" y="750"/>
                </a:lnTo>
                <a:lnTo>
                  <a:pt x="873" y="738"/>
                </a:lnTo>
                <a:lnTo>
                  <a:pt x="857" y="732"/>
                </a:lnTo>
                <a:lnTo>
                  <a:pt x="857" y="732"/>
                </a:lnTo>
                <a:lnTo>
                  <a:pt x="833" y="724"/>
                </a:lnTo>
                <a:lnTo>
                  <a:pt x="809" y="718"/>
                </a:lnTo>
                <a:lnTo>
                  <a:pt x="809" y="718"/>
                </a:lnTo>
                <a:lnTo>
                  <a:pt x="769" y="704"/>
                </a:lnTo>
                <a:lnTo>
                  <a:pt x="750" y="696"/>
                </a:lnTo>
                <a:lnTo>
                  <a:pt x="734" y="688"/>
                </a:lnTo>
                <a:lnTo>
                  <a:pt x="720" y="678"/>
                </a:lnTo>
                <a:lnTo>
                  <a:pt x="708" y="668"/>
                </a:lnTo>
                <a:lnTo>
                  <a:pt x="696" y="656"/>
                </a:lnTo>
                <a:lnTo>
                  <a:pt x="686" y="644"/>
                </a:lnTo>
                <a:lnTo>
                  <a:pt x="678" y="630"/>
                </a:lnTo>
                <a:lnTo>
                  <a:pt x="670" y="616"/>
                </a:lnTo>
                <a:lnTo>
                  <a:pt x="664" y="602"/>
                </a:lnTo>
                <a:lnTo>
                  <a:pt x="660" y="584"/>
                </a:lnTo>
                <a:lnTo>
                  <a:pt x="658" y="566"/>
                </a:lnTo>
                <a:lnTo>
                  <a:pt x="656" y="548"/>
                </a:lnTo>
                <a:lnTo>
                  <a:pt x="656" y="504"/>
                </a:lnTo>
                <a:lnTo>
                  <a:pt x="656" y="504"/>
                </a:lnTo>
                <a:lnTo>
                  <a:pt x="658" y="472"/>
                </a:lnTo>
                <a:lnTo>
                  <a:pt x="660" y="438"/>
                </a:lnTo>
                <a:lnTo>
                  <a:pt x="668" y="374"/>
                </a:lnTo>
                <a:lnTo>
                  <a:pt x="668" y="374"/>
                </a:lnTo>
                <a:lnTo>
                  <a:pt x="670" y="348"/>
                </a:lnTo>
                <a:lnTo>
                  <a:pt x="672" y="324"/>
                </a:lnTo>
                <a:lnTo>
                  <a:pt x="670" y="300"/>
                </a:lnTo>
                <a:lnTo>
                  <a:pt x="666" y="276"/>
                </a:lnTo>
                <a:lnTo>
                  <a:pt x="662" y="252"/>
                </a:lnTo>
                <a:lnTo>
                  <a:pt x="654" y="228"/>
                </a:lnTo>
                <a:lnTo>
                  <a:pt x="646" y="204"/>
                </a:lnTo>
                <a:lnTo>
                  <a:pt x="636" y="182"/>
                </a:lnTo>
                <a:lnTo>
                  <a:pt x="624" y="160"/>
                </a:lnTo>
                <a:lnTo>
                  <a:pt x="612" y="140"/>
                </a:lnTo>
                <a:lnTo>
                  <a:pt x="596" y="120"/>
                </a:lnTo>
                <a:lnTo>
                  <a:pt x="580" y="102"/>
                </a:lnTo>
                <a:lnTo>
                  <a:pt x="562" y="84"/>
                </a:lnTo>
                <a:lnTo>
                  <a:pt x="542" y="68"/>
                </a:lnTo>
                <a:lnTo>
                  <a:pt x="520" y="54"/>
                </a:lnTo>
                <a:lnTo>
                  <a:pt x="498" y="40"/>
                </a:lnTo>
                <a:lnTo>
                  <a:pt x="498" y="40"/>
                </a:lnTo>
                <a:lnTo>
                  <a:pt x="472" y="28"/>
                </a:lnTo>
                <a:lnTo>
                  <a:pt x="445" y="16"/>
                </a:lnTo>
                <a:lnTo>
                  <a:pt x="419" y="8"/>
                </a:lnTo>
                <a:lnTo>
                  <a:pt x="391" y="4"/>
                </a:lnTo>
                <a:lnTo>
                  <a:pt x="365" y="0"/>
                </a:lnTo>
                <a:lnTo>
                  <a:pt x="337" y="0"/>
                </a:lnTo>
                <a:lnTo>
                  <a:pt x="311" y="0"/>
                </a:lnTo>
                <a:lnTo>
                  <a:pt x="283" y="4"/>
                </a:lnTo>
                <a:lnTo>
                  <a:pt x="257" y="10"/>
                </a:lnTo>
                <a:lnTo>
                  <a:pt x="231" y="18"/>
                </a:lnTo>
                <a:lnTo>
                  <a:pt x="207" y="28"/>
                </a:lnTo>
                <a:lnTo>
                  <a:pt x="181" y="40"/>
                </a:lnTo>
                <a:lnTo>
                  <a:pt x="159" y="54"/>
                </a:lnTo>
                <a:lnTo>
                  <a:pt x="136" y="68"/>
                </a:lnTo>
                <a:lnTo>
                  <a:pt x="114" y="86"/>
                </a:lnTo>
                <a:lnTo>
                  <a:pt x="96" y="1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9" name="AutoShape 13">
            <a:extLst>
              <a:ext uri="{FF2B5EF4-FFF2-40B4-BE49-F238E27FC236}">
                <a16:creationId xmlns:a16="http://schemas.microsoft.com/office/drawing/2014/main" id="{C2C5D2A7-1487-4DC8-AD1D-F6B9D4F08CBB}"/>
              </a:ext>
            </a:extLst>
          </p:cNvPr>
          <p:cNvSpPr>
            <a:spLocks noChangeAspect="1" noChangeArrowheads="1" noTextEdit="1"/>
          </p:cNvSpPr>
          <p:nvPr userDrawn="1"/>
        </p:nvSpPr>
        <p:spPr bwMode="auto">
          <a:xfrm>
            <a:off x="6778625" y="2728915"/>
            <a:ext cx="144780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0" name="Freeform 15">
            <a:extLst>
              <a:ext uri="{FF2B5EF4-FFF2-40B4-BE49-F238E27FC236}">
                <a16:creationId xmlns:a16="http://schemas.microsoft.com/office/drawing/2014/main" id="{5B614028-7E9A-4942-B8DE-0C91E04ED86D}"/>
              </a:ext>
            </a:extLst>
          </p:cNvPr>
          <p:cNvSpPr>
            <a:spLocks/>
          </p:cNvSpPr>
          <p:nvPr userDrawn="1"/>
        </p:nvSpPr>
        <p:spPr bwMode="auto">
          <a:xfrm>
            <a:off x="6778625" y="2728915"/>
            <a:ext cx="1447800" cy="1400175"/>
          </a:xfrm>
          <a:custGeom>
            <a:avLst/>
            <a:gdLst>
              <a:gd name="T0" fmla="*/ 96 w 912"/>
              <a:gd name="T1" fmla="*/ 106 h 882"/>
              <a:gd name="T2" fmla="*/ 94 w 912"/>
              <a:gd name="T3" fmla="*/ 106 h 882"/>
              <a:gd name="T4" fmla="*/ 76 w 912"/>
              <a:gd name="T5" fmla="*/ 128 h 882"/>
              <a:gd name="T6" fmla="*/ 32 w 912"/>
              <a:gd name="T7" fmla="*/ 196 h 882"/>
              <a:gd name="T8" fmla="*/ 8 w 912"/>
              <a:gd name="T9" fmla="*/ 272 h 882"/>
              <a:gd name="T10" fmla="*/ 0 w 912"/>
              <a:gd name="T11" fmla="*/ 354 h 882"/>
              <a:gd name="T12" fmla="*/ 14 w 912"/>
              <a:gd name="T13" fmla="*/ 434 h 882"/>
              <a:gd name="T14" fmla="*/ 50 w 912"/>
              <a:gd name="T15" fmla="*/ 510 h 882"/>
              <a:gd name="T16" fmla="*/ 80 w 912"/>
              <a:gd name="T17" fmla="*/ 552 h 882"/>
              <a:gd name="T18" fmla="*/ 137 w 912"/>
              <a:gd name="T19" fmla="*/ 604 h 882"/>
              <a:gd name="T20" fmla="*/ 201 w 912"/>
              <a:gd name="T21" fmla="*/ 642 h 882"/>
              <a:gd name="T22" fmla="*/ 271 w 912"/>
              <a:gd name="T23" fmla="*/ 662 h 882"/>
              <a:gd name="T24" fmla="*/ 344 w 912"/>
              <a:gd name="T25" fmla="*/ 668 h 882"/>
              <a:gd name="T26" fmla="*/ 394 w 912"/>
              <a:gd name="T27" fmla="*/ 662 h 882"/>
              <a:gd name="T28" fmla="*/ 524 w 912"/>
              <a:gd name="T29" fmla="*/ 642 h 882"/>
              <a:gd name="T30" fmla="*/ 587 w 912"/>
              <a:gd name="T31" fmla="*/ 642 h 882"/>
              <a:gd name="T32" fmla="*/ 637 w 912"/>
              <a:gd name="T33" fmla="*/ 652 h 882"/>
              <a:gd name="T34" fmla="*/ 679 w 912"/>
              <a:gd name="T35" fmla="*/ 676 h 882"/>
              <a:gd name="T36" fmla="*/ 711 w 912"/>
              <a:gd name="T37" fmla="*/ 712 h 882"/>
              <a:gd name="T38" fmla="*/ 747 w 912"/>
              <a:gd name="T39" fmla="*/ 784 h 882"/>
              <a:gd name="T40" fmla="*/ 761 w 912"/>
              <a:gd name="T41" fmla="*/ 826 h 882"/>
              <a:gd name="T42" fmla="*/ 769 w 912"/>
              <a:gd name="T43" fmla="*/ 844 h 882"/>
              <a:gd name="T44" fmla="*/ 781 w 912"/>
              <a:gd name="T45" fmla="*/ 860 h 882"/>
              <a:gd name="T46" fmla="*/ 822 w 912"/>
              <a:gd name="T47" fmla="*/ 880 h 882"/>
              <a:gd name="T48" fmla="*/ 866 w 912"/>
              <a:gd name="T49" fmla="*/ 876 h 882"/>
              <a:gd name="T50" fmla="*/ 890 w 912"/>
              <a:gd name="T51" fmla="*/ 858 h 882"/>
              <a:gd name="T52" fmla="*/ 910 w 912"/>
              <a:gd name="T53" fmla="*/ 818 h 882"/>
              <a:gd name="T54" fmla="*/ 906 w 912"/>
              <a:gd name="T55" fmla="*/ 774 h 882"/>
              <a:gd name="T56" fmla="*/ 888 w 912"/>
              <a:gd name="T57" fmla="*/ 750 h 882"/>
              <a:gd name="T58" fmla="*/ 858 w 912"/>
              <a:gd name="T59" fmla="*/ 732 h 882"/>
              <a:gd name="T60" fmla="*/ 810 w 912"/>
              <a:gd name="T61" fmla="*/ 718 h 882"/>
              <a:gd name="T62" fmla="*/ 735 w 912"/>
              <a:gd name="T63" fmla="*/ 688 h 882"/>
              <a:gd name="T64" fmla="*/ 697 w 912"/>
              <a:gd name="T65" fmla="*/ 656 h 882"/>
              <a:gd name="T66" fmla="*/ 671 w 912"/>
              <a:gd name="T67" fmla="*/ 616 h 882"/>
              <a:gd name="T68" fmla="*/ 659 w 912"/>
              <a:gd name="T69" fmla="*/ 566 h 882"/>
              <a:gd name="T70" fmla="*/ 657 w 912"/>
              <a:gd name="T71" fmla="*/ 504 h 882"/>
              <a:gd name="T72" fmla="*/ 669 w 912"/>
              <a:gd name="T73" fmla="*/ 374 h 882"/>
              <a:gd name="T74" fmla="*/ 673 w 912"/>
              <a:gd name="T75" fmla="*/ 324 h 882"/>
              <a:gd name="T76" fmla="*/ 663 w 912"/>
              <a:gd name="T77" fmla="*/ 252 h 882"/>
              <a:gd name="T78" fmla="*/ 637 w 912"/>
              <a:gd name="T79" fmla="*/ 182 h 882"/>
              <a:gd name="T80" fmla="*/ 597 w 912"/>
              <a:gd name="T81" fmla="*/ 120 h 882"/>
              <a:gd name="T82" fmla="*/ 542 w 912"/>
              <a:gd name="T83" fmla="*/ 68 h 882"/>
              <a:gd name="T84" fmla="*/ 498 w 912"/>
              <a:gd name="T85" fmla="*/ 40 h 882"/>
              <a:gd name="T86" fmla="*/ 420 w 912"/>
              <a:gd name="T87" fmla="*/ 8 h 882"/>
              <a:gd name="T88" fmla="*/ 337 w 912"/>
              <a:gd name="T89" fmla="*/ 0 h 882"/>
              <a:gd name="T90" fmla="*/ 257 w 912"/>
              <a:gd name="T91" fmla="*/ 10 h 882"/>
              <a:gd name="T92" fmla="*/ 181 w 912"/>
              <a:gd name="T93" fmla="*/ 40 h 882"/>
              <a:gd name="T94" fmla="*/ 115 w 912"/>
              <a:gd name="T95" fmla="*/ 86 h 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2" h="882">
                <a:moveTo>
                  <a:pt x="96" y="106"/>
                </a:moveTo>
                <a:lnTo>
                  <a:pt x="96" y="106"/>
                </a:lnTo>
                <a:lnTo>
                  <a:pt x="96" y="106"/>
                </a:lnTo>
                <a:lnTo>
                  <a:pt x="94" y="106"/>
                </a:lnTo>
                <a:lnTo>
                  <a:pt x="94" y="106"/>
                </a:lnTo>
                <a:lnTo>
                  <a:pt x="94" y="106"/>
                </a:lnTo>
                <a:lnTo>
                  <a:pt x="94" y="106"/>
                </a:lnTo>
                <a:lnTo>
                  <a:pt x="94" y="106"/>
                </a:lnTo>
                <a:lnTo>
                  <a:pt x="76" y="128"/>
                </a:lnTo>
                <a:lnTo>
                  <a:pt x="60" y="150"/>
                </a:lnTo>
                <a:lnTo>
                  <a:pt x="46" y="172"/>
                </a:lnTo>
                <a:lnTo>
                  <a:pt x="32" y="196"/>
                </a:lnTo>
                <a:lnTo>
                  <a:pt x="22" y="220"/>
                </a:lnTo>
                <a:lnTo>
                  <a:pt x="14" y="246"/>
                </a:lnTo>
                <a:lnTo>
                  <a:pt x="8" y="272"/>
                </a:lnTo>
                <a:lnTo>
                  <a:pt x="2" y="300"/>
                </a:lnTo>
                <a:lnTo>
                  <a:pt x="0" y="326"/>
                </a:lnTo>
                <a:lnTo>
                  <a:pt x="0" y="354"/>
                </a:lnTo>
                <a:lnTo>
                  <a:pt x="4" y="380"/>
                </a:lnTo>
                <a:lnTo>
                  <a:pt x="8" y="408"/>
                </a:lnTo>
                <a:lnTo>
                  <a:pt x="14" y="434"/>
                </a:lnTo>
                <a:lnTo>
                  <a:pt x="24" y="460"/>
                </a:lnTo>
                <a:lnTo>
                  <a:pt x="36" y="486"/>
                </a:lnTo>
                <a:lnTo>
                  <a:pt x="50" y="510"/>
                </a:lnTo>
                <a:lnTo>
                  <a:pt x="50" y="510"/>
                </a:lnTo>
                <a:lnTo>
                  <a:pt x="64" y="532"/>
                </a:lnTo>
                <a:lnTo>
                  <a:pt x="80" y="552"/>
                </a:lnTo>
                <a:lnTo>
                  <a:pt x="98" y="572"/>
                </a:lnTo>
                <a:lnTo>
                  <a:pt x="117" y="588"/>
                </a:lnTo>
                <a:lnTo>
                  <a:pt x="137" y="604"/>
                </a:lnTo>
                <a:lnTo>
                  <a:pt x="157" y="618"/>
                </a:lnTo>
                <a:lnTo>
                  <a:pt x="179" y="630"/>
                </a:lnTo>
                <a:lnTo>
                  <a:pt x="201" y="642"/>
                </a:lnTo>
                <a:lnTo>
                  <a:pt x="223" y="650"/>
                </a:lnTo>
                <a:lnTo>
                  <a:pt x="247" y="658"/>
                </a:lnTo>
                <a:lnTo>
                  <a:pt x="271" y="662"/>
                </a:lnTo>
                <a:lnTo>
                  <a:pt x="295" y="666"/>
                </a:lnTo>
                <a:lnTo>
                  <a:pt x="319" y="668"/>
                </a:lnTo>
                <a:lnTo>
                  <a:pt x="344" y="668"/>
                </a:lnTo>
                <a:lnTo>
                  <a:pt x="370" y="666"/>
                </a:lnTo>
                <a:lnTo>
                  <a:pt x="394" y="662"/>
                </a:lnTo>
                <a:lnTo>
                  <a:pt x="394" y="662"/>
                </a:lnTo>
                <a:lnTo>
                  <a:pt x="458" y="652"/>
                </a:lnTo>
                <a:lnTo>
                  <a:pt x="492" y="646"/>
                </a:lnTo>
                <a:lnTo>
                  <a:pt x="524" y="642"/>
                </a:lnTo>
                <a:lnTo>
                  <a:pt x="524" y="642"/>
                </a:lnTo>
                <a:lnTo>
                  <a:pt x="566" y="640"/>
                </a:lnTo>
                <a:lnTo>
                  <a:pt x="587" y="642"/>
                </a:lnTo>
                <a:lnTo>
                  <a:pt x="605" y="644"/>
                </a:lnTo>
                <a:lnTo>
                  <a:pt x="623" y="648"/>
                </a:lnTo>
                <a:lnTo>
                  <a:pt x="637" y="652"/>
                </a:lnTo>
                <a:lnTo>
                  <a:pt x="653" y="658"/>
                </a:lnTo>
                <a:lnTo>
                  <a:pt x="667" y="666"/>
                </a:lnTo>
                <a:lnTo>
                  <a:pt x="679" y="676"/>
                </a:lnTo>
                <a:lnTo>
                  <a:pt x="691" y="686"/>
                </a:lnTo>
                <a:lnTo>
                  <a:pt x="701" y="698"/>
                </a:lnTo>
                <a:lnTo>
                  <a:pt x="711" y="712"/>
                </a:lnTo>
                <a:lnTo>
                  <a:pt x="721" y="728"/>
                </a:lnTo>
                <a:lnTo>
                  <a:pt x="731" y="744"/>
                </a:lnTo>
                <a:lnTo>
                  <a:pt x="747" y="784"/>
                </a:lnTo>
                <a:lnTo>
                  <a:pt x="747" y="784"/>
                </a:lnTo>
                <a:lnTo>
                  <a:pt x="753" y="806"/>
                </a:lnTo>
                <a:lnTo>
                  <a:pt x="761" y="826"/>
                </a:lnTo>
                <a:lnTo>
                  <a:pt x="761" y="826"/>
                </a:lnTo>
                <a:lnTo>
                  <a:pt x="765" y="836"/>
                </a:lnTo>
                <a:lnTo>
                  <a:pt x="769" y="844"/>
                </a:lnTo>
                <a:lnTo>
                  <a:pt x="775" y="852"/>
                </a:lnTo>
                <a:lnTo>
                  <a:pt x="781" y="860"/>
                </a:lnTo>
                <a:lnTo>
                  <a:pt x="781" y="860"/>
                </a:lnTo>
                <a:lnTo>
                  <a:pt x="793" y="870"/>
                </a:lnTo>
                <a:lnTo>
                  <a:pt x="808" y="876"/>
                </a:lnTo>
                <a:lnTo>
                  <a:pt x="822" y="880"/>
                </a:lnTo>
                <a:lnTo>
                  <a:pt x="838" y="882"/>
                </a:lnTo>
                <a:lnTo>
                  <a:pt x="852" y="880"/>
                </a:lnTo>
                <a:lnTo>
                  <a:pt x="866" y="876"/>
                </a:lnTo>
                <a:lnTo>
                  <a:pt x="878" y="868"/>
                </a:lnTo>
                <a:lnTo>
                  <a:pt x="890" y="858"/>
                </a:lnTo>
                <a:lnTo>
                  <a:pt x="890" y="858"/>
                </a:lnTo>
                <a:lnTo>
                  <a:pt x="900" y="846"/>
                </a:lnTo>
                <a:lnTo>
                  <a:pt x="906" y="832"/>
                </a:lnTo>
                <a:lnTo>
                  <a:pt x="910" y="818"/>
                </a:lnTo>
                <a:lnTo>
                  <a:pt x="912" y="802"/>
                </a:lnTo>
                <a:lnTo>
                  <a:pt x="910" y="788"/>
                </a:lnTo>
                <a:lnTo>
                  <a:pt x="906" y="774"/>
                </a:lnTo>
                <a:lnTo>
                  <a:pt x="898" y="762"/>
                </a:lnTo>
                <a:lnTo>
                  <a:pt x="888" y="750"/>
                </a:lnTo>
                <a:lnTo>
                  <a:pt x="888" y="750"/>
                </a:lnTo>
                <a:lnTo>
                  <a:pt x="874" y="738"/>
                </a:lnTo>
                <a:lnTo>
                  <a:pt x="858" y="732"/>
                </a:lnTo>
                <a:lnTo>
                  <a:pt x="858" y="732"/>
                </a:lnTo>
                <a:lnTo>
                  <a:pt x="834" y="724"/>
                </a:lnTo>
                <a:lnTo>
                  <a:pt x="810" y="718"/>
                </a:lnTo>
                <a:lnTo>
                  <a:pt x="810" y="718"/>
                </a:lnTo>
                <a:lnTo>
                  <a:pt x="769" y="704"/>
                </a:lnTo>
                <a:lnTo>
                  <a:pt x="751" y="696"/>
                </a:lnTo>
                <a:lnTo>
                  <a:pt x="735" y="688"/>
                </a:lnTo>
                <a:lnTo>
                  <a:pt x="721" y="678"/>
                </a:lnTo>
                <a:lnTo>
                  <a:pt x="709" y="668"/>
                </a:lnTo>
                <a:lnTo>
                  <a:pt x="697" y="656"/>
                </a:lnTo>
                <a:lnTo>
                  <a:pt x="687" y="644"/>
                </a:lnTo>
                <a:lnTo>
                  <a:pt x="679" y="630"/>
                </a:lnTo>
                <a:lnTo>
                  <a:pt x="671" y="616"/>
                </a:lnTo>
                <a:lnTo>
                  <a:pt x="665" y="602"/>
                </a:lnTo>
                <a:lnTo>
                  <a:pt x="661" y="584"/>
                </a:lnTo>
                <a:lnTo>
                  <a:pt x="659" y="566"/>
                </a:lnTo>
                <a:lnTo>
                  <a:pt x="657" y="548"/>
                </a:lnTo>
                <a:lnTo>
                  <a:pt x="657" y="504"/>
                </a:lnTo>
                <a:lnTo>
                  <a:pt x="657" y="504"/>
                </a:lnTo>
                <a:lnTo>
                  <a:pt x="659" y="472"/>
                </a:lnTo>
                <a:lnTo>
                  <a:pt x="661" y="438"/>
                </a:lnTo>
                <a:lnTo>
                  <a:pt x="669" y="374"/>
                </a:lnTo>
                <a:lnTo>
                  <a:pt x="669" y="374"/>
                </a:lnTo>
                <a:lnTo>
                  <a:pt x="671" y="348"/>
                </a:lnTo>
                <a:lnTo>
                  <a:pt x="673" y="324"/>
                </a:lnTo>
                <a:lnTo>
                  <a:pt x="671" y="300"/>
                </a:lnTo>
                <a:lnTo>
                  <a:pt x="667" y="276"/>
                </a:lnTo>
                <a:lnTo>
                  <a:pt x="663" y="252"/>
                </a:lnTo>
                <a:lnTo>
                  <a:pt x="655" y="228"/>
                </a:lnTo>
                <a:lnTo>
                  <a:pt x="647" y="204"/>
                </a:lnTo>
                <a:lnTo>
                  <a:pt x="637" y="182"/>
                </a:lnTo>
                <a:lnTo>
                  <a:pt x="625" y="160"/>
                </a:lnTo>
                <a:lnTo>
                  <a:pt x="613" y="140"/>
                </a:lnTo>
                <a:lnTo>
                  <a:pt x="597" y="120"/>
                </a:lnTo>
                <a:lnTo>
                  <a:pt x="581" y="102"/>
                </a:lnTo>
                <a:lnTo>
                  <a:pt x="562" y="84"/>
                </a:lnTo>
                <a:lnTo>
                  <a:pt x="542" y="68"/>
                </a:lnTo>
                <a:lnTo>
                  <a:pt x="520" y="54"/>
                </a:lnTo>
                <a:lnTo>
                  <a:pt x="498" y="40"/>
                </a:lnTo>
                <a:lnTo>
                  <a:pt x="498" y="40"/>
                </a:lnTo>
                <a:lnTo>
                  <a:pt x="472" y="28"/>
                </a:lnTo>
                <a:lnTo>
                  <a:pt x="446" y="16"/>
                </a:lnTo>
                <a:lnTo>
                  <a:pt x="420" y="8"/>
                </a:lnTo>
                <a:lnTo>
                  <a:pt x="392" y="4"/>
                </a:lnTo>
                <a:lnTo>
                  <a:pt x="366" y="0"/>
                </a:lnTo>
                <a:lnTo>
                  <a:pt x="337" y="0"/>
                </a:lnTo>
                <a:lnTo>
                  <a:pt x="311" y="0"/>
                </a:lnTo>
                <a:lnTo>
                  <a:pt x="283" y="4"/>
                </a:lnTo>
                <a:lnTo>
                  <a:pt x="257" y="10"/>
                </a:lnTo>
                <a:lnTo>
                  <a:pt x="231" y="18"/>
                </a:lnTo>
                <a:lnTo>
                  <a:pt x="207" y="28"/>
                </a:lnTo>
                <a:lnTo>
                  <a:pt x="181" y="40"/>
                </a:lnTo>
                <a:lnTo>
                  <a:pt x="159" y="54"/>
                </a:lnTo>
                <a:lnTo>
                  <a:pt x="137" y="68"/>
                </a:lnTo>
                <a:lnTo>
                  <a:pt x="115" y="86"/>
                </a:lnTo>
                <a:lnTo>
                  <a:pt x="96" y="106"/>
                </a:lnTo>
                <a:close/>
              </a:path>
            </a:pathLst>
          </a:custGeom>
          <a:solidFill>
            <a:srgbClr val="A7C959"/>
          </a:solidFill>
          <a:ln>
            <a:noFill/>
          </a:ln>
        </p:spPr>
        <p:txBody>
          <a:bodyPr vert="horz" wrap="square" lIns="121920" tIns="60960" rIns="121920" bIns="6096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1" name="Freeform 16">
            <a:extLst>
              <a:ext uri="{FF2B5EF4-FFF2-40B4-BE49-F238E27FC236}">
                <a16:creationId xmlns:a16="http://schemas.microsoft.com/office/drawing/2014/main" id="{4E624374-ACC2-4852-9361-11BDB372005D}"/>
              </a:ext>
            </a:extLst>
          </p:cNvPr>
          <p:cNvSpPr>
            <a:spLocks/>
          </p:cNvSpPr>
          <p:nvPr userDrawn="1"/>
        </p:nvSpPr>
        <p:spPr bwMode="auto">
          <a:xfrm>
            <a:off x="6778625" y="2728915"/>
            <a:ext cx="1447800" cy="1400175"/>
          </a:xfrm>
          <a:custGeom>
            <a:avLst/>
            <a:gdLst>
              <a:gd name="T0" fmla="*/ 96 w 912"/>
              <a:gd name="T1" fmla="*/ 106 h 882"/>
              <a:gd name="T2" fmla="*/ 94 w 912"/>
              <a:gd name="T3" fmla="*/ 106 h 882"/>
              <a:gd name="T4" fmla="*/ 76 w 912"/>
              <a:gd name="T5" fmla="*/ 128 h 882"/>
              <a:gd name="T6" fmla="*/ 32 w 912"/>
              <a:gd name="T7" fmla="*/ 196 h 882"/>
              <a:gd name="T8" fmla="*/ 8 w 912"/>
              <a:gd name="T9" fmla="*/ 272 h 882"/>
              <a:gd name="T10" fmla="*/ 0 w 912"/>
              <a:gd name="T11" fmla="*/ 354 h 882"/>
              <a:gd name="T12" fmla="*/ 14 w 912"/>
              <a:gd name="T13" fmla="*/ 434 h 882"/>
              <a:gd name="T14" fmla="*/ 50 w 912"/>
              <a:gd name="T15" fmla="*/ 510 h 882"/>
              <a:gd name="T16" fmla="*/ 80 w 912"/>
              <a:gd name="T17" fmla="*/ 552 h 882"/>
              <a:gd name="T18" fmla="*/ 137 w 912"/>
              <a:gd name="T19" fmla="*/ 604 h 882"/>
              <a:gd name="T20" fmla="*/ 201 w 912"/>
              <a:gd name="T21" fmla="*/ 642 h 882"/>
              <a:gd name="T22" fmla="*/ 271 w 912"/>
              <a:gd name="T23" fmla="*/ 662 h 882"/>
              <a:gd name="T24" fmla="*/ 344 w 912"/>
              <a:gd name="T25" fmla="*/ 668 h 882"/>
              <a:gd name="T26" fmla="*/ 394 w 912"/>
              <a:gd name="T27" fmla="*/ 662 h 882"/>
              <a:gd name="T28" fmla="*/ 524 w 912"/>
              <a:gd name="T29" fmla="*/ 642 h 882"/>
              <a:gd name="T30" fmla="*/ 587 w 912"/>
              <a:gd name="T31" fmla="*/ 642 h 882"/>
              <a:gd name="T32" fmla="*/ 637 w 912"/>
              <a:gd name="T33" fmla="*/ 652 h 882"/>
              <a:gd name="T34" fmla="*/ 679 w 912"/>
              <a:gd name="T35" fmla="*/ 676 h 882"/>
              <a:gd name="T36" fmla="*/ 711 w 912"/>
              <a:gd name="T37" fmla="*/ 712 h 882"/>
              <a:gd name="T38" fmla="*/ 747 w 912"/>
              <a:gd name="T39" fmla="*/ 784 h 882"/>
              <a:gd name="T40" fmla="*/ 761 w 912"/>
              <a:gd name="T41" fmla="*/ 826 h 882"/>
              <a:gd name="T42" fmla="*/ 769 w 912"/>
              <a:gd name="T43" fmla="*/ 844 h 882"/>
              <a:gd name="T44" fmla="*/ 781 w 912"/>
              <a:gd name="T45" fmla="*/ 860 h 882"/>
              <a:gd name="T46" fmla="*/ 822 w 912"/>
              <a:gd name="T47" fmla="*/ 880 h 882"/>
              <a:gd name="T48" fmla="*/ 866 w 912"/>
              <a:gd name="T49" fmla="*/ 876 h 882"/>
              <a:gd name="T50" fmla="*/ 890 w 912"/>
              <a:gd name="T51" fmla="*/ 858 h 882"/>
              <a:gd name="T52" fmla="*/ 910 w 912"/>
              <a:gd name="T53" fmla="*/ 818 h 882"/>
              <a:gd name="T54" fmla="*/ 906 w 912"/>
              <a:gd name="T55" fmla="*/ 774 h 882"/>
              <a:gd name="T56" fmla="*/ 888 w 912"/>
              <a:gd name="T57" fmla="*/ 750 h 882"/>
              <a:gd name="T58" fmla="*/ 858 w 912"/>
              <a:gd name="T59" fmla="*/ 732 h 882"/>
              <a:gd name="T60" fmla="*/ 810 w 912"/>
              <a:gd name="T61" fmla="*/ 718 h 882"/>
              <a:gd name="T62" fmla="*/ 735 w 912"/>
              <a:gd name="T63" fmla="*/ 688 h 882"/>
              <a:gd name="T64" fmla="*/ 697 w 912"/>
              <a:gd name="T65" fmla="*/ 656 h 882"/>
              <a:gd name="T66" fmla="*/ 671 w 912"/>
              <a:gd name="T67" fmla="*/ 616 h 882"/>
              <a:gd name="T68" fmla="*/ 659 w 912"/>
              <a:gd name="T69" fmla="*/ 566 h 882"/>
              <a:gd name="T70" fmla="*/ 657 w 912"/>
              <a:gd name="T71" fmla="*/ 504 h 882"/>
              <a:gd name="T72" fmla="*/ 669 w 912"/>
              <a:gd name="T73" fmla="*/ 374 h 882"/>
              <a:gd name="T74" fmla="*/ 673 w 912"/>
              <a:gd name="T75" fmla="*/ 324 h 882"/>
              <a:gd name="T76" fmla="*/ 663 w 912"/>
              <a:gd name="T77" fmla="*/ 252 h 882"/>
              <a:gd name="T78" fmla="*/ 637 w 912"/>
              <a:gd name="T79" fmla="*/ 182 h 882"/>
              <a:gd name="T80" fmla="*/ 597 w 912"/>
              <a:gd name="T81" fmla="*/ 120 h 882"/>
              <a:gd name="T82" fmla="*/ 542 w 912"/>
              <a:gd name="T83" fmla="*/ 68 h 882"/>
              <a:gd name="T84" fmla="*/ 498 w 912"/>
              <a:gd name="T85" fmla="*/ 40 h 882"/>
              <a:gd name="T86" fmla="*/ 420 w 912"/>
              <a:gd name="T87" fmla="*/ 8 h 882"/>
              <a:gd name="T88" fmla="*/ 337 w 912"/>
              <a:gd name="T89" fmla="*/ 0 h 882"/>
              <a:gd name="T90" fmla="*/ 257 w 912"/>
              <a:gd name="T91" fmla="*/ 10 h 882"/>
              <a:gd name="T92" fmla="*/ 181 w 912"/>
              <a:gd name="T93" fmla="*/ 40 h 882"/>
              <a:gd name="T94" fmla="*/ 115 w 912"/>
              <a:gd name="T95" fmla="*/ 86 h 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2" h="882">
                <a:moveTo>
                  <a:pt x="96" y="106"/>
                </a:moveTo>
                <a:lnTo>
                  <a:pt x="96" y="106"/>
                </a:lnTo>
                <a:lnTo>
                  <a:pt x="96" y="106"/>
                </a:lnTo>
                <a:lnTo>
                  <a:pt x="94" y="106"/>
                </a:lnTo>
                <a:lnTo>
                  <a:pt x="94" y="106"/>
                </a:lnTo>
                <a:lnTo>
                  <a:pt x="94" y="106"/>
                </a:lnTo>
                <a:lnTo>
                  <a:pt x="94" y="106"/>
                </a:lnTo>
                <a:lnTo>
                  <a:pt x="94" y="106"/>
                </a:lnTo>
                <a:lnTo>
                  <a:pt x="76" y="128"/>
                </a:lnTo>
                <a:lnTo>
                  <a:pt x="60" y="150"/>
                </a:lnTo>
                <a:lnTo>
                  <a:pt x="46" y="172"/>
                </a:lnTo>
                <a:lnTo>
                  <a:pt x="32" y="196"/>
                </a:lnTo>
                <a:lnTo>
                  <a:pt x="22" y="220"/>
                </a:lnTo>
                <a:lnTo>
                  <a:pt x="14" y="246"/>
                </a:lnTo>
                <a:lnTo>
                  <a:pt x="8" y="272"/>
                </a:lnTo>
                <a:lnTo>
                  <a:pt x="2" y="300"/>
                </a:lnTo>
                <a:lnTo>
                  <a:pt x="0" y="326"/>
                </a:lnTo>
                <a:lnTo>
                  <a:pt x="0" y="354"/>
                </a:lnTo>
                <a:lnTo>
                  <a:pt x="4" y="380"/>
                </a:lnTo>
                <a:lnTo>
                  <a:pt x="8" y="408"/>
                </a:lnTo>
                <a:lnTo>
                  <a:pt x="14" y="434"/>
                </a:lnTo>
                <a:lnTo>
                  <a:pt x="24" y="460"/>
                </a:lnTo>
                <a:lnTo>
                  <a:pt x="36" y="486"/>
                </a:lnTo>
                <a:lnTo>
                  <a:pt x="50" y="510"/>
                </a:lnTo>
                <a:lnTo>
                  <a:pt x="50" y="510"/>
                </a:lnTo>
                <a:lnTo>
                  <a:pt x="64" y="532"/>
                </a:lnTo>
                <a:lnTo>
                  <a:pt x="80" y="552"/>
                </a:lnTo>
                <a:lnTo>
                  <a:pt x="98" y="572"/>
                </a:lnTo>
                <a:lnTo>
                  <a:pt x="117" y="588"/>
                </a:lnTo>
                <a:lnTo>
                  <a:pt x="137" y="604"/>
                </a:lnTo>
                <a:lnTo>
                  <a:pt x="157" y="618"/>
                </a:lnTo>
                <a:lnTo>
                  <a:pt x="179" y="630"/>
                </a:lnTo>
                <a:lnTo>
                  <a:pt x="201" y="642"/>
                </a:lnTo>
                <a:lnTo>
                  <a:pt x="223" y="650"/>
                </a:lnTo>
                <a:lnTo>
                  <a:pt x="247" y="658"/>
                </a:lnTo>
                <a:lnTo>
                  <a:pt x="271" y="662"/>
                </a:lnTo>
                <a:lnTo>
                  <a:pt x="295" y="666"/>
                </a:lnTo>
                <a:lnTo>
                  <a:pt x="319" y="668"/>
                </a:lnTo>
                <a:lnTo>
                  <a:pt x="344" y="668"/>
                </a:lnTo>
                <a:lnTo>
                  <a:pt x="370" y="666"/>
                </a:lnTo>
                <a:lnTo>
                  <a:pt x="394" y="662"/>
                </a:lnTo>
                <a:lnTo>
                  <a:pt x="394" y="662"/>
                </a:lnTo>
                <a:lnTo>
                  <a:pt x="458" y="652"/>
                </a:lnTo>
                <a:lnTo>
                  <a:pt x="492" y="646"/>
                </a:lnTo>
                <a:lnTo>
                  <a:pt x="524" y="642"/>
                </a:lnTo>
                <a:lnTo>
                  <a:pt x="524" y="642"/>
                </a:lnTo>
                <a:lnTo>
                  <a:pt x="566" y="640"/>
                </a:lnTo>
                <a:lnTo>
                  <a:pt x="587" y="642"/>
                </a:lnTo>
                <a:lnTo>
                  <a:pt x="605" y="644"/>
                </a:lnTo>
                <a:lnTo>
                  <a:pt x="623" y="648"/>
                </a:lnTo>
                <a:lnTo>
                  <a:pt x="637" y="652"/>
                </a:lnTo>
                <a:lnTo>
                  <a:pt x="653" y="658"/>
                </a:lnTo>
                <a:lnTo>
                  <a:pt x="667" y="666"/>
                </a:lnTo>
                <a:lnTo>
                  <a:pt x="679" y="676"/>
                </a:lnTo>
                <a:lnTo>
                  <a:pt x="691" y="686"/>
                </a:lnTo>
                <a:lnTo>
                  <a:pt x="701" y="698"/>
                </a:lnTo>
                <a:lnTo>
                  <a:pt x="711" y="712"/>
                </a:lnTo>
                <a:lnTo>
                  <a:pt x="721" y="728"/>
                </a:lnTo>
                <a:lnTo>
                  <a:pt x="731" y="744"/>
                </a:lnTo>
                <a:lnTo>
                  <a:pt x="747" y="784"/>
                </a:lnTo>
                <a:lnTo>
                  <a:pt x="747" y="784"/>
                </a:lnTo>
                <a:lnTo>
                  <a:pt x="753" y="806"/>
                </a:lnTo>
                <a:lnTo>
                  <a:pt x="761" y="826"/>
                </a:lnTo>
                <a:lnTo>
                  <a:pt x="761" y="826"/>
                </a:lnTo>
                <a:lnTo>
                  <a:pt x="765" y="836"/>
                </a:lnTo>
                <a:lnTo>
                  <a:pt x="769" y="844"/>
                </a:lnTo>
                <a:lnTo>
                  <a:pt x="775" y="852"/>
                </a:lnTo>
                <a:lnTo>
                  <a:pt x="781" y="860"/>
                </a:lnTo>
                <a:lnTo>
                  <a:pt x="781" y="860"/>
                </a:lnTo>
                <a:lnTo>
                  <a:pt x="793" y="870"/>
                </a:lnTo>
                <a:lnTo>
                  <a:pt x="808" y="876"/>
                </a:lnTo>
                <a:lnTo>
                  <a:pt x="822" y="880"/>
                </a:lnTo>
                <a:lnTo>
                  <a:pt x="838" y="882"/>
                </a:lnTo>
                <a:lnTo>
                  <a:pt x="852" y="880"/>
                </a:lnTo>
                <a:lnTo>
                  <a:pt x="866" y="876"/>
                </a:lnTo>
                <a:lnTo>
                  <a:pt x="878" y="868"/>
                </a:lnTo>
                <a:lnTo>
                  <a:pt x="890" y="858"/>
                </a:lnTo>
                <a:lnTo>
                  <a:pt x="890" y="858"/>
                </a:lnTo>
                <a:lnTo>
                  <a:pt x="900" y="846"/>
                </a:lnTo>
                <a:lnTo>
                  <a:pt x="906" y="832"/>
                </a:lnTo>
                <a:lnTo>
                  <a:pt x="910" y="818"/>
                </a:lnTo>
                <a:lnTo>
                  <a:pt x="912" y="802"/>
                </a:lnTo>
                <a:lnTo>
                  <a:pt x="910" y="788"/>
                </a:lnTo>
                <a:lnTo>
                  <a:pt x="906" y="774"/>
                </a:lnTo>
                <a:lnTo>
                  <a:pt x="898" y="762"/>
                </a:lnTo>
                <a:lnTo>
                  <a:pt x="888" y="750"/>
                </a:lnTo>
                <a:lnTo>
                  <a:pt x="888" y="750"/>
                </a:lnTo>
                <a:lnTo>
                  <a:pt x="874" y="738"/>
                </a:lnTo>
                <a:lnTo>
                  <a:pt x="858" y="732"/>
                </a:lnTo>
                <a:lnTo>
                  <a:pt x="858" y="732"/>
                </a:lnTo>
                <a:lnTo>
                  <a:pt x="834" y="724"/>
                </a:lnTo>
                <a:lnTo>
                  <a:pt x="810" y="718"/>
                </a:lnTo>
                <a:lnTo>
                  <a:pt x="810" y="718"/>
                </a:lnTo>
                <a:lnTo>
                  <a:pt x="769" y="704"/>
                </a:lnTo>
                <a:lnTo>
                  <a:pt x="751" y="696"/>
                </a:lnTo>
                <a:lnTo>
                  <a:pt x="735" y="688"/>
                </a:lnTo>
                <a:lnTo>
                  <a:pt x="721" y="678"/>
                </a:lnTo>
                <a:lnTo>
                  <a:pt x="709" y="668"/>
                </a:lnTo>
                <a:lnTo>
                  <a:pt x="697" y="656"/>
                </a:lnTo>
                <a:lnTo>
                  <a:pt x="687" y="644"/>
                </a:lnTo>
                <a:lnTo>
                  <a:pt x="679" y="630"/>
                </a:lnTo>
                <a:lnTo>
                  <a:pt x="671" y="616"/>
                </a:lnTo>
                <a:lnTo>
                  <a:pt x="665" y="602"/>
                </a:lnTo>
                <a:lnTo>
                  <a:pt x="661" y="584"/>
                </a:lnTo>
                <a:lnTo>
                  <a:pt x="659" y="566"/>
                </a:lnTo>
                <a:lnTo>
                  <a:pt x="657" y="548"/>
                </a:lnTo>
                <a:lnTo>
                  <a:pt x="657" y="504"/>
                </a:lnTo>
                <a:lnTo>
                  <a:pt x="657" y="504"/>
                </a:lnTo>
                <a:lnTo>
                  <a:pt x="659" y="472"/>
                </a:lnTo>
                <a:lnTo>
                  <a:pt x="661" y="438"/>
                </a:lnTo>
                <a:lnTo>
                  <a:pt x="669" y="374"/>
                </a:lnTo>
                <a:lnTo>
                  <a:pt x="669" y="374"/>
                </a:lnTo>
                <a:lnTo>
                  <a:pt x="671" y="348"/>
                </a:lnTo>
                <a:lnTo>
                  <a:pt x="673" y="324"/>
                </a:lnTo>
                <a:lnTo>
                  <a:pt x="671" y="300"/>
                </a:lnTo>
                <a:lnTo>
                  <a:pt x="667" y="276"/>
                </a:lnTo>
                <a:lnTo>
                  <a:pt x="663" y="252"/>
                </a:lnTo>
                <a:lnTo>
                  <a:pt x="655" y="228"/>
                </a:lnTo>
                <a:lnTo>
                  <a:pt x="647" y="204"/>
                </a:lnTo>
                <a:lnTo>
                  <a:pt x="637" y="182"/>
                </a:lnTo>
                <a:lnTo>
                  <a:pt x="625" y="160"/>
                </a:lnTo>
                <a:lnTo>
                  <a:pt x="613" y="140"/>
                </a:lnTo>
                <a:lnTo>
                  <a:pt x="597" y="120"/>
                </a:lnTo>
                <a:lnTo>
                  <a:pt x="581" y="102"/>
                </a:lnTo>
                <a:lnTo>
                  <a:pt x="562" y="84"/>
                </a:lnTo>
                <a:lnTo>
                  <a:pt x="542" y="68"/>
                </a:lnTo>
                <a:lnTo>
                  <a:pt x="520" y="54"/>
                </a:lnTo>
                <a:lnTo>
                  <a:pt x="498" y="40"/>
                </a:lnTo>
                <a:lnTo>
                  <a:pt x="498" y="40"/>
                </a:lnTo>
                <a:lnTo>
                  <a:pt x="472" y="28"/>
                </a:lnTo>
                <a:lnTo>
                  <a:pt x="446" y="16"/>
                </a:lnTo>
                <a:lnTo>
                  <a:pt x="420" y="8"/>
                </a:lnTo>
                <a:lnTo>
                  <a:pt x="392" y="4"/>
                </a:lnTo>
                <a:lnTo>
                  <a:pt x="366" y="0"/>
                </a:lnTo>
                <a:lnTo>
                  <a:pt x="337" y="0"/>
                </a:lnTo>
                <a:lnTo>
                  <a:pt x="311" y="0"/>
                </a:lnTo>
                <a:lnTo>
                  <a:pt x="283" y="4"/>
                </a:lnTo>
                <a:lnTo>
                  <a:pt x="257" y="10"/>
                </a:lnTo>
                <a:lnTo>
                  <a:pt x="231" y="18"/>
                </a:lnTo>
                <a:lnTo>
                  <a:pt x="207" y="28"/>
                </a:lnTo>
                <a:lnTo>
                  <a:pt x="181" y="40"/>
                </a:lnTo>
                <a:lnTo>
                  <a:pt x="159" y="54"/>
                </a:lnTo>
                <a:lnTo>
                  <a:pt x="137" y="68"/>
                </a:lnTo>
                <a:lnTo>
                  <a:pt x="115" y="86"/>
                </a:lnTo>
                <a:lnTo>
                  <a:pt x="96" y="1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5" name="Freeform 21">
            <a:extLst>
              <a:ext uri="{FF2B5EF4-FFF2-40B4-BE49-F238E27FC236}">
                <a16:creationId xmlns:a16="http://schemas.microsoft.com/office/drawing/2014/main" id="{E40E9574-5F60-4C31-93F1-40CED8F3C74E}"/>
              </a:ext>
            </a:extLst>
          </p:cNvPr>
          <p:cNvSpPr>
            <a:spLocks/>
          </p:cNvSpPr>
          <p:nvPr userDrawn="1"/>
        </p:nvSpPr>
        <p:spPr bwMode="auto">
          <a:xfrm>
            <a:off x="9831390" y="2728915"/>
            <a:ext cx="1446212" cy="1400175"/>
          </a:xfrm>
          <a:custGeom>
            <a:avLst/>
            <a:gdLst>
              <a:gd name="T0" fmla="*/ 96 w 911"/>
              <a:gd name="T1" fmla="*/ 106 h 882"/>
              <a:gd name="T2" fmla="*/ 94 w 911"/>
              <a:gd name="T3" fmla="*/ 106 h 882"/>
              <a:gd name="T4" fmla="*/ 76 w 911"/>
              <a:gd name="T5" fmla="*/ 128 h 882"/>
              <a:gd name="T6" fmla="*/ 32 w 911"/>
              <a:gd name="T7" fmla="*/ 196 h 882"/>
              <a:gd name="T8" fmla="*/ 8 w 911"/>
              <a:gd name="T9" fmla="*/ 272 h 882"/>
              <a:gd name="T10" fmla="*/ 0 w 911"/>
              <a:gd name="T11" fmla="*/ 354 h 882"/>
              <a:gd name="T12" fmla="*/ 14 w 911"/>
              <a:gd name="T13" fmla="*/ 434 h 882"/>
              <a:gd name="T14" fmla="*/ 50 w 911"/>
              <a:gd name="T15" fmla="*/ 510 h 882"/>
              <a:gd name="T16" fmla="*/ 80 w 911"/>
              <a:gd name="T17" fmla="*/ 552 h 882"/>
              <a:gd name="T18" fmla="*/ 136 w 911"/>
              <a:gd name="T19" fmla="*/ 604 h 882"/>
              <a:gd name="T20" fmla="*/ 201 w 911"/>
              <a:gd name="T21" fmla="*/ 642 h 882"/>
              <a:gd name="T22" fmla="*/ 271 w 911"/>
              <a:gd name="T23" fmla="*/ 662 h 882"/>
              <a:gd name="T24" fmla="*/ 343 w 911"/>
              <a:gd name="T25" fmla="*/ 668 h 882"/>
              <a:gd name="T26" fmla="*/ 393 w 911"/>
              <a:gd name="T27" fmla="*/ 662 h 882"/>
              <a:gd name="T28" fmla="*/ 524 w 911"/>
              <a:gd name="T29" fmla="*/ 642 h 882"/>
              <a:gd name="T30" fmla="*/ 586 w 911"/>
              <a:gd name="T31" fmla="*/ 642 h 882"/>
              <a:gd name="T32" fmla="*/ 636 w 911"/>
              <a:gd name="T33" fmla="*/ 652 h 882"/>
              <a:gd name="T34" fmla="*/ 678 w 911"/>
              <a:gd name="T35" fmla="*/ 676 h 882"/>
              <a:gd name="T36" fmla="*/ 710 w 911"/>
              <a:gd name="T37" fmla="*/ 712 h 882"/>
              <a:gd name="T38" fmla="*/ 746 w 911"/>
              <a:gd name="T39" fmla="*/ 784 h 882"/>
              <a:gd name="T40" fmla="*/ 761 w 911"/>
              <a:gd name="T41" fmla="*/ 826 h 882"/>
              <a:gd name="T42" fmla="*/ 769 w 911"/>
              <a:gd name="T43" fmla="*/ 844 h 882"/>
              <a:gd name="T44" fmla="*/ 781 w 911"/>
              <a:gd name="T45" fmla="*/ 860 h 882"/>
              <a:gd name="T46" fmla="*/ 821 w 911"/>
              <a:gd name="T47" fmla="*/ 880 h 882"/>
              <a:gd name="T48" fmla="*/ 865 w 911"/>
              <a:gd name="T49" fmla="*/ 876 h 882"/>
              <a:gd name="T50" fmla="*/ 889 w 911"/>
              <a:gd name="T51" fmla="*/ 858 h 882"/>
              <a:gd name="T52" fmla="*/ 909 w 911"/>
              <a:gd name="T53" fmla="*/ 818 h 882"/>
              <a:gd name="T54" fmla="*/ 905 w 911"/>
              <a:gd name="T55" fmla="*/ 774 h 882"/>
              <a:gd name="T56" fmla="*/ 887 w 911"/>
              <a:gd name="T57" fmla="*/ 750 h 882"/>
              <a:gd name="T58" fmla="*/ 857 w 911"/>
              <a:gd name="T59" fmla="*/ 732 h 882"/>
              <a:gd name="T60" fmla="*/ 809 w 911"/>
              <a:gd name="T61" fmla="*/ 718 h 882"/>
              <a:gd name="T62" fmla="*/ 734 w 911"/>
              <a:gd name="T63" fmla="*/ 688 h 882"/>
              <a:gd name="T64" fmla="*/ 696 w 911"/>
              <a:gd name="T65" fmla="*/ 656 h 882"/>
              <a:gd name="T66" fmla="*/ 670 w 911"/>
              <a:gd name="T67" fmla="*/ 616 h 882"/>
              <a:gd name="T68" fmla="*/ 658 w 911"/>
              <a:gd name="T69" fmla="*/ 566 h 882"/>
              <a:gd name="T70" fmla="*/ 656 w 911"/>
              <a:gd name="T71" fmla="*/ 504 h 882"/>
              <a:gd name="T72" fmla="*/ 668 w 911"/>
              <a:gd name="T73" fmla="*/ 374 h 882"/>
              <a:gd name="T74" fmla="*/ 672 w 911"/>
              <a:gd name="T75" fmla="*/ 324 h 882"/>
              <a:gd name="T76" fmla="*/ 662 w 911"/>
              <a:gd name="T77" fmla="*/ 252 h 882"/>
              <a:gd name="T78" fmla="*/ 636 w 911"/>
              <a:gd name="T79" fmla="*/ 182 h 882"/>
              <a:gd name="T80" fmla="*/ 596 w 911"/>
              <a:gd name="T81" fmla="*/ 120 h 882"/>
              <a:gd name="T82" fmla="*/ 542 w 911"/>
              <a:gd name="T83" fmla="*/ 68 h 882"/>
              <a:gd name="T84" fmla="*/ 498 w 911"/>
              <a:gd name="T85" fmla="*/ 40 h 882"/>
              <a:gd name="T86" fmla="*/ 419 w 911"/>
              <a:gd name="T87" fmla="*/ 8 h 882"/>
              <a:gd name="T88" fmla="*/ 337 w 911"/>
              <a:gd name="T89" fmla="*/ 0 h 882"/>
              <a:gd name="T90" fmla="*/ 257 w 911"/>
              <a:gd name="T91" fmla="*/ 10 h 882"/>
              <a:gd name="T92" fmla="*/ 181 w 911"/>
              <a:gd name="T93" fmla="*/ 40 h 882"/>
              <a:gd name="T94" fmla="*/ 114 w 911"/>
              <a:gd name="T95" fmla="*/ 86 h 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1" h="882">
                <a:moveTo>
                  <a:pt x="96" y="106"/>
                </a:moveTo>
                <a:lnTo>
                  <a:pt x="96" y="106"/>
                </a:lnTo>
                <a:lnTo>
                  <a:pt x="96" y="106"/>
                </a:lnTo>
                <a:lnTo>
                  <a:pt x="94" y="106"/>
                </a:lnTo>
                <a:lnTo>
                  <a:pt x="94" y="106"/>
                </a:lnTo>
                <a:lnTo>
                  <a:pt x="94" y="106"/>
                </a:lnTo>
                <a:lnTo>
                  <a:pt x="94" y="106"/>
                </a:lnTo>
                <a:lnTo>
                  <a:pt x="94" y="106"/>
                </a:lnTo>
                <a:lnTo>
                  <a:pt x="76" y="128"/>
                </a:lnTo>
                <a:lnTo>
                  <a:pt x="60" y="150"/>
                </a:lnTo>
                <a:lnTo>
                  <a:pt x="46" y="172"/>
                </a:lnTo>
                <a:lnTo>
                  <a:pt x="32" y="196"/>
                </a:lnTo>
                <a:lnTo>
                  <a:pt x="22" y="220"/>
                </a:lnTo>
                <a:lnTo>
                  <a:pt x="14" y="246"/>
                </a:lnTo>
                <a:lnTo>
                  <a:pt x="8" y="272"/>
                </a:lnTo>
                <a:lnTo>
                  <a:pt x="2" y="300"/>
                </a:lnTo>
                <a:lnTo>
                  <a:pt x="0" y="326"/>
                </a:lnTo>
                <a:lnTo>
                  <a:pt x="0" y="354"/>
                </a:lnTo>
                <a:lnTo>
                  <a:pt x="4" y="380"/>
                </a:lnTo>
                <a:lnTo>
                  <a:pt x="8" y="408"/>
                </a:lnTo>
                <a:lnTo>
                  <a:pt x="14" y="434"/>
                </a:lnTo>
                <a:lnTo>
                  <a:pt x="24" y="460"/>
                </a:lnTo>
                <a:lnTo>
                  <a:pt x="36" y="486"/>
                </a:lnTo>
                <a:lnTo>
                  <a:pt x="50" y="510"/>
                </a:lnTo>
                <a:lnTo>
                  <a:pt x="50" y="510"/>
                </a:lnTo>
                <a:lnTo>
                  <a:pt x="64" y="532"/>
                </a:lnTo>
                <a:lnTo>
                  <a:pt x="80" y="552"/>
                </a:lnTo>
                <a:lnTo>
                  <a:pt x="98" y="572"/>
                </a:lnTo>
                <a:lnTo>
                  <a:pt x="116" y="588"/>
                </a:lnTo>
                <a:lnTo>
                  <a:pt x="136" y="604"/>
                </a:lnTo>
                <a:lnTo>
                  <a:pt x="157" y="618"/>
                </a:lnTo>
                <a:lnTo>
                  <a:pt x="179" y="630"/>
                </a:lnTo>
                <a:lnTo>
                  <a:pt x="201" y="642"/>
                </a:lnTo>
                <a:lnTo>
                  <a:pt x="223" y="650"/>
                </a:lnTo>
                <a:lnTo>
                  <a:pt x="247" y="658"/>
                </a:lnTo>
                <a:lnTo>
                  <a:pt x="271" y="662"/>
                </a:lnTo>
                <a:lnTo>
                  <a:pt x="295" y="666"/>
                </a:lnTo>
                <a:lnTo>
                  <a:pt x="319" y="668"/>
                </a:lnTo>
                <a:lnTo>
                  <a:pt x="343" y="668"/>
                </a:lnTo>
                <a:lnTo>
                  <a:pt x="369" y="666"/>
                </a:lnTo>
                <a:lnTo>
                  <a:pt x="393" y="662"/>
                </a:lnTo>
                <a:lnTo>
                  <a:pt x="393" y="662"/>
                </a:lnTo>
                <a:lnTo>
                  <a:pt x="458" y="652"/>
                </a:lnTo>
                <a:lnTo>
                  <a:pt x="492" y="646"/>
                </a:lnTo>
                <a:lnTo>
                  <a:pt x="524" y="642"/>
                </a:lnTo>
                <a:lnTo>
                  <a:pt x="524" y="642"/>
                </a:lnTo>
                <a:lnTo>
                  <a:pt x="566" y="640"/>
                </a:lnTo>
                <a:lnTo>
                  <a:pt x="586" y="642"/>
                </a:lnTo>
                <a:lnTo>
                  <a:pt x="604" y="644"/>
                </a:lnTo>
                <a:lnTo>
                  <a:pt x="622" y="648"/>
                </a:lnTo>
                <a:lnTo>
                  <a:pt x="636" y="652"/>
                </a:lnTo>
                <a:lnTo>
                  <a:pt x="652" y="658"/>
                </a:lnTo>
                <a:lnTo>
                  <a:pt x="666" y="666"/>
                </a:lnTo>
                <a:lnTo>
                  <a:pt x="678" y="676"/>
                </a:lnTo>
                <a:lnTo>
                  <a:pt x="690" y="686"/>
                </a:lnTo>
                <a:lnTo>
                  <a:pt x="700" y="698"/>
                </a:lnTo>
                <a:lnTo>
                  <a:pt x="710" y="712"/>
                </a:lnTo>
                <a:lnTo>
                  <a:pt x="720" y="728"/>
                </a:lnTo>
                <a:lnTo>
                  <a:pt x="730" y="744"/>
                </a:lnTo>
                <a:lnTo>
                  <a:pt x="746" y="784"/>
                </a:lnTo>
                <a:lnTo>
                  <a:pt x="746" y="784"/>
                </a:lnTo>
                <a:lnTo>
                  <a:pt x="752" y="806"/>
                </a:lnTo>
                <a:lnTo>
                  <a:pt x="761" y="826"/>
                </a:lnTo>
                <a:lnTo>
                  <a:pt x="761" y="826"/>
                </a:lnTo>
                <a:lnTo>
                  <a:pt x="765" y="836"/>
                </a:lnTo>
                <a:lnTo>
                  <a:pt x="769" y="844"/>
                </a:lnTo>
                <a:lnTo>
                  <a:pt x="775" y="852"/>
                </a:lnTo>
                <a:lnTo>
                  <a:pt x="781" y="860"/>
                </a:lnTo>
                <a:lnTo>
                  <a:pt x="781" y="860"/>
                </a:lnTo>
                <a:lnTo>
                  <a:pt x="793" y="870"/>
                </a:lnTo>
                <a:lnTo>
                  <a:pt x="807" y="876"/>
                </a:lnTo>
                <a:lnTo>
                  <a:pt x="821" y="880"/>
                </a:lnTo>
                <a:lnTo>
                  <a:pt x="837" y="882"/>
                </a:lnTo>
                <a:lnTo>
                  <a:pt x="851" y="880"/>
                </a:lnTo>
                <a:lnTo>
                  <a:pt x="865" y="876"/>
                </a:lnTo>
                <a:lnTo>
                  <a:pt x="877" y="868"/>
                </a:lnTo>
                <a:lnTo>
                  <a:pt x="889" y="858"/>
                </a:lnTo>
                <a:lnTo>
                  <a:pt x="889" y="858"/>
                </a:lnTo>
                <a:lnTo>
                  <a:pt x="899" y="846"/>
                </a:lnTo>
                <a:lnTo>
                  <a:pt x="905" y="832"/>
                </a:lnTo>
                <a:lnTo>
                  <a:pt x="909" y="818"/>
                </a:lnTo>
                <a:lnTo>
                  <a:pt x="911" y="802"/>
                </a:lnTo>
                <a:lnTo>
                  <a:pt x="909" y="788"/>
                </a:lnTo>
                <a:lnTo>
                  <a:pt x="905" y="774"/>
                </a:lnTo>
                <a:lnTo>
                  <a:pt x="897" y="762"/>
                </a:lnTo>
                <a:lnTo>
                  <a:pt x="887" y="750"/>
                </a:lnTo>
                <a:lnTo>
                  <a:pt x="887" y="750"/>
                </a:lnTo>
                <a:lnTo>
                  <a:pt x="873" y="738"/>
                </a:lnTo>
                <a:lnTo>
                  <a:pt x="857" y="732"/>
                </a:lnTo>
                <a:lnTo>
                  <a:pt x="857" y="732"/>
                </a:lnTo>
                <a:lnTo>
                  <a:pt x="833" y="724"/>
                </a:lnTo>
                <a:lnTo>
                  <a:pt x="809" y="718"/>
                </a:lnTo>
                <a:lnTo>
                  <a:pt x="809" y="718"/>
                </a:lnTo>
                <a:lnTo>
                  <a:pt x="769" y="704"/>
                </a:lnTo>
                <a:lnTo>
                  <a:pt x="750" y="696"/>
                </a:lnTo>
                <a:lnTo>
                  <a:pt x="734" y="688"/>
                </a:lnTo>
                <a:lnTo>
                  <a:pt x="720" y="678"/>
                </a:lnTo>
                <a:lnTo>
                  <a:pt x="708" y="668"/>
                </a:lnTo>
                <a:lnTo>
                  <a:pt x="696" y="656"/>
                </a:lnTo>
                <a:lnTo>
                  <a:pt x="686" y="644"/>
                </a:lnTo>
                <a:lnTo>
                  <a:pt x="678" y="630"/>
                </a:lnTo>
                <a:lnTo>
                  <a:pt x="670" y="616"/>
                </a:lnTo>
                <a:lnTo>
                  <a:pt x="664" y="602"/>
                </a:lnTo>
                <a:lnTo>
                  <a:pt x="660" y="584"/>
                </a:lnTo>
                <a:lnTo>
                  <a:pt x="658" y="566"/>
                </a:lnTo>
                <a:lnTo>
                  <a:pt x="656" y="548"/>
                </a:lnTo>
                <a:lnTo>
                  <a:pt x="656" y="504"/>
                </a:lnTo>
                <a:lnTo>
                  <a:pt x="656" y="504"/>
                </a:lnTo>
                <a:lnTo>
                  <a:pt x="658" y="472"/>
                </a:lnTo>
                <a:lnTo>
                  <a:pt x="660" y="438"/>
                </a:lnTo>
                <a:lnTo>
                  <a:pt x="668" y="374"/>
                </a:lnTo>
                <a:lnTo>
                  <a:pt x="668" y="374"/>
                </a:lnTo>
                <a:lnTo>
                  <a:pt x="670" y="348"/>
                </a:lnTo>
                <a:lnTo>
                  <a:pt x="672" y="324"/>
                </a:lnTo>
                <a:lnTo>
                  <a:pt x="670" y="300"/>
                </a:lnTo>
                <a:lnTo>
                  <a:pt x="666" y="276"/>
                </a:lnTo>
                <a:lnTo>
                  <a:pt x="662" y="252"/>
                </a:lnTo>
                <a:lnTo>
                  <a:pt x="654" y="228"/>
                </a:lnTo>
                <a:lnTo>
                  <a:pt x="646" y="204"/>
                </a:lnTo>
                <a:lnTo>
                  <a:pt x="636" y="182"/>
                </a:lnTo>
                <a:lnTo>
                  <a:pt x="624" y="160"/>
                </a:lnTo>
                <a:lnTo>
                  <a:pt x="612" y="140"/>
                </a:lnTo>
                <a:lnTo>
                  <a:pt x="596" y="120"/>
                </a:lnTo>
                <a:lnTo>
                  <a:pt x="580" y="102"/>
                </a:lnTo>
                <a:lnTo>
                  <a:pt x="562" y="84"/>
                </a:lnTo>
                <a:lnTo>
                  <a:pt x="542" y="68"/>
                </a:lnTo>
                <a:lnTo>
                  <a:pt x="520" y="54"/>
                </a:lnTo>
                <a:lnTo>
                  <a:pt x="498" y="40"/>
                </a:lnTo>
                <a:lnTo>
                  <a:pt x="498" y="40"/>
                </a:lnTo>
                <a:lnTo>
                  <a:pt x="472" y="28"/>
                </a:lnTo>
                <a:lnTo>
                  <a:pt x="445" y="16"/>
                </a:lnTo>
                <a:lnTo>
                  <a:pt x="419" y="8"/>
                </a:lnTo>
                <a:lnTo>
                  <a:pt x="391" y="4"/>
                </a:lnTo>
                <a:lnTo>
                  <a:pt x="365" y="0"/>
                </a:lnTo>
                <a:lnTo>
                  <a:pt x="337" y="0"/>
                </a:lnTo>
                <a:lnTo>
                  <a:pt x="311" y="0"/>
                </a:lnTo>
                <a:lnTo>
                  <a:pt x="283" y="4"/>
                </a:lnTo>
                <a:lnTo>
                  <a:pt x="257" y="10"/>
                </a:lnTo>
                <a:lnTo>
                  <a:pt x="231" y="18"/>
                </a:lnTo>
                <a:lnTo>
                  <a:pt x="207" y="28"/>
                </a:lnTo>
                <a:lnTo>
                  <a:pt x="181" y="40"/>
                </a:lnTo>
                <a:lnTo>
                  <a:pt x="159" y="54"/>
                </a:lnTo>
                <a:lnTo>
                  <a:pt x="136" y="68"/>
                </a:lnTo>
                <a:lnTo>
                  <a:pt x="114" y="86"/>
                </a:lnTo>
                <a:lnTo>
                  <a:pt x="96" y="1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6" name="Freeform 20">
            <a:extLst>
              <a:ext uri="{FF2B5EF4-FFF2-40B4-BE49-F238E27FC236}">
                <a16:creationId xmlns:a16="http://schemas.microsoft.com/office/drawing/2014/main" id="{E65B90F7-6E1F-40E3-89A2-F0B7A9D55609}"/>
              </a:ext>
            </a:extLst>
          </p:cNvPr>
          <p:cNvSpPr>
            <a:spLocks/>
          </p:cNvSpPr>
          <p:nvPr userDrawn="1"/>
        </p:nvSpPr>
        <p:spPr bwMode="auto">
          <a:xfrm>
            <a:off x="9874062" y="2728915"/>
            <a:ext cx="1446212" cy="1400175"/>
          </a:xfrm>
          <a:custGeom>
            <a:avLst/>
            <a:gdLst>
              <a:gd name="T0" fmla="*/ 96 w 911"/>
              <a:gd name="T1" fmla="*/ 106 h 882"/>
              <a:gd name="T2" fmla="*/ 94 w 911"/>
              <a:gd name="T3" fmla="*/ 106 h 882"/>
              <a:gd name="T4" fmla="*/ 76 w 911"/>
              <a:gd name="T5" fmla="*/ 128 h 882"/>
              <a:gd name="T6" fmla="*/ 32 w 911"/>
              <a:gd name="T7" fmla="*/ 196 h 882"/>
              <a:gd name="T8" fmla="*/ 8 w 911"/>
              <a:gd name="T9" fmla="*/ 272 h 882"/>
              <a:gd name="T10" fmla="*/ 0 w 911"/>
              <a:gd name="T11" fmla="*/ 354 h 882"/>
              <a:gd name="T12" fmla="*/ 14 w 911"/>
              <a:gd name="T13" fmla="*/ 434 h 882"/>
              <a:gd name="T14" fmla="*/ 50 w 911"/>
              <a:gd name="T15" fmla="*/ 510 h 882"/>
              <a:gd name="T16" fmla="*/ 80 w 911"/>
              <a:gd name="T17" fmla="*/ 552 h 882"/>
              <a:gd name="T18" fmla="*/ 136 w 911"/>
              <a:gd name="T19" fmla="*/ 604 h 882"/>
              <a:gd name="T20" fmla="*/ 201 w 911"/>
              <a:gd name="T21" fmla="*/ 642 h 882"/>
              <a:gd name="T22" fmla="*/ 271 w 911"/>
              <a:gd name="T23" fmla="*/ 662 h 882"/>
              <a:gd name="T24" fmla="*/ 343 w 911"/>
              <a:gd name="T25" fmla="*/ 668 h 882"/>
              <a:gd name="T26" fmla="*/ 393 w 911"/>
              <a:gd name="T27" fmla="*/ 662 h 882"/>
              <a:gd name="T28" fmla="*/ 524 w 911"/>
              <a:gd name="T29" fmla="*/ 642 h 882"/>
              <a:gd name="T30" fmla="*/ 586 w 911"/>
              <a:gd name="T31" fmla="*/ 642 h 882"/>
              <a:gd name="T32" fmla="*/ 636 w 911"/>
              <a:gd name="T33" fmla="*/ 652 h 882"/>
              <a:gd name="T34" fmla="*/ 678 w 911"/>
              <a:gd name="T35" fmla="*/ 676 h 882"/>
              <a:gd name="T36" fmla="*/ 710 w 911"/>
              <a:gd name="T37" fmla="*/ 712 h 882"/>
              <a:gd name="T38" fmla="*/ 746 w 911"/>
              <a:gd name="T39" fmla="*/ 784 h 882"/>
              <a:gd name="T40" fmla="*/ 761 w 911"/>
              <a:gd name="T41" fmla="*/ 826 h 882"/>
              <a:gd name="T42" fmla="*/ 769 w 911"/>
              <a:gd name="T43" fmla="*/ 844 h 882"/>
              <a:gd name="T44" fmla="*/ 781 w 911"/>
              <a:gd name="T45" fmla="*/ 860 h 882"/>
              <a:gd name="T46" fmla="*/ 821 w 911"/>
              <a:gd name="T47" fmla="*/ 880 h 882"/>
              <a:gd name="T48" fmla="*/ 865 w 911"/>
              <a:gd name="T49" fmla="*/ 876 h 882"/>
              <a:gd name="T50" fmla="*/ 889 w 911"/>
              <a:gd name="T51" fmla="*/ 858 h 882"/>
              <a:gd name="T52" fmla="*/ 909 w 911"/>
              <a:gd name="T53" fmla="*/ 818 h 882"/>
              <a:gd name="T54" fmla="*/ 905 w 911"/>
              <a:gd name="T55" fmla="*/ 774 h 882"/>
              <a:gd name="T56" fmla="*/ 887 w 911"/>
              <a:gd name="T57" fmla="*/ 750 h 882"/>
              <a:gd name="T58" fmla="*/ 857 w 911"/>
              <a:gd name="T59" fmla="*/ 732 h 882"/>
              <a:gd name="T60" fmla="*/ 809 w 911"/>
              <a:gd name="T61" fmla="*/ 718 h 882"/>
              <a:gd name="T62" fmla="*/ 734 w 911"/>
              <a:gd name="T63" fmla="*/ 688 h 882"/>
              <a:gd name="T64" fmla="*/ 696 w 911"/>
              <a:gd name="T65" fmla="*/ 656 h 882"/>
              <a:gd name="T66" fmla="*/ 670 w 911"/>
              <a:gd name="T67" fmla="*/ 616 h 882"/>
              <a:gd name="T68" fmla="*/ 658 w 911"/>
              <a:gd name="T69" fmla="*/ 566 h 882"/>
              <a:gd name="T70" fmla="*/ 656 w 911"/>
              <a:gd name="T71" fmla="*/ 504 h 882"/>
              <a:gd name="T72" fmla="*/ 668 w 911"/>
              <a:gd name="T73" fmla="*/ 374 h 882"/>
              <a:gd name="T74" fmla="*/ 672 w 911"/>
              <a:gd name="T75" fmla="*/ 324 h 882"/>
              <a:gd name="T76" fmla="*/ 662 w 911"/>
              <a:gd name="T77" fmla="*/ 252 h 882"/>
              <a:gd name="T78" fmla="*/ 636 w 911"/>
              <a:gd name="T79" fmla="*/ 182 h 882"/>
              <a:gd name="T80" fmla="*/ 596 w 911"/>
              <a:gd name="T81" fmla="*/ 120 h 882"/>
              <a:gd name="T82" fmla="*/ 542 w 911"/>
              <a:gd name="T83" fmla="*/ 68 h 882"/>
              <a:gd name="T84" fmla="*/ 498 w 911"/>
              <a:gd name="T85" fmla="*/ 40 h 882"/>
              <a:gd name="T86" fmla="*/ 419 w 911"/>
              <a:gd name="T87" fmla="*/ 8 h 882"/>
              <a:gd name="T88" fmla="*/ 337 w 911"/>
              <a:gd name="T89" fmla="*/ 0 h 882"/>
              <a:gd name="T90" fmla="*/ 257 w 911"/>
              <a:gd name="T91" fmla="*/ 10 h 882"/>
              <a:gd name="T92" fmla="*/ 181 w 911"/>
              <a:gd name="T93" fmla="*/ 40 h 882"/>
              <a:gd name="T94" fmla="*/ 114 w 911"/>
              <a:gd name="T95" fmla="*/ 86 h 8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1" h="882">
                <a:moveTo>
                  <a:pt x="96" y="106"/>
                </a:moveTo>
                <a:lnTo>
                  <a:pt x="96" y="106"/>
                </a:lnTo>
                <a:lnTo>
                  <a:pt x="96" y="106"/>
                </a:lnTo>
                <a:lnTo>
                  <a:pt x="94" y="106"/>
                </a:lnTo>
                <a:lnTo>
                  <a:pt x="94" y="106"/>
                </a:lnTo>
                <a:lnTo>
                  <a:pt x="94" y="106"/>
                </a:lnTo>
                <a:lnTo>
                  <a:pt x="94" y="106"/>
                </a:lnTo>
                <a:lnTo>
                  <a:pt x="94" y="106"/>
                </a:lnTo>
                <a:lnTo>
                  <a:pt x="76" y="128"/>
                </a:lnTo>
                <a:lnTo>
                  <a:pt x="60" y="150"/>
                </a:lnTo>
                <a:lnTo>
                  <a:pt x="46" y="172"/>
                </a:lnTo>
                <a:lnTo>
                  <a:pt x="32" y="196"/>
                </a:lnTo>
                <a:lnTo>
                  <a:pt x="22" y="220"/>
                </a:lnTo>
                <a:lnTo>
                  <a:pt x="14" y="246"/>
                </a:lnTo>
                <a:lnTo>
                  <a:pt x="8" y="272"/>
                </a:lnTo>
                <a:lnTo>
                  <a:pt x="2" y="300"/>
                </a:lnTo>
                <a:lnTo>
                  <a:pt x="0" y="326"/>
                </a:lnTo>
                <a:lnTo>
                  <a:pt x="0" y="354"/>
                </a:lnTo>
                <a:lnTo>
                  <a:pt x="4" y="380"/>
                </a:lnTo>
                <a:lnTo>
                  <a:pt x="8" y="408"/>
                </a:lnTo>
                <a:lnTo>
                  <a:pt x="14" y="434"/>
                </a:lnTo>
                <a:lnTo>
                  <a:pt x="24" y="460"/>
                </a:lnTo>
                <a:lnTo>
                  <a:pt x="36" y="486"/>
                </a:lnTo>
                <a:lnTo>
                  <a:pt x="50" y="510"/>
                </a:lnTo>
                <a:lnTo>
                  <a:pt x="50" y="510"/>
                </a:lnTo>
                <a:lnTo>
                  <a:pt x="64" y="532"/>
                </a:lnTo>
                <a:lnTo>
                  <a:pt x="80" y="552"/>
                </a:lnTo>
                <a:lnTo>
                  <a:pt x="98" y="572"/>
                </a:lnTo>
                <a:lnTo>
                  <a:pt x="116" y="588"/>
                </a:lnTo>
                <a:lnTo>
                  <a:pt x="136" y="604"/>
                </a:lnTo>
                <a:lnTo>
                  <a:pt x="157" y="618"/>
                </a:lnTo>
                <a:lnTo>
                  <a:pt x="179" y="630"/>
                </a:lnTo>
                <a:lnTo>
                  <a:pt x="201" y="642"/>
                </a:lnTo>
                <a:lnTo>
                  <a:pt x="223" y="650"/>
                </a:lnTo>
                <a:lnTo>
                  <a:pt x="247" y="658"/>
                </a:lnTo>
                <a:lnTo>
                  <a:pt x="271" y="662"/>
                </a:lnTo>
                <a:lnTo>
                  <a:pt x="295" y="666"/>
                </a:lnTo>
                <a:lnTo>
                  <a:pt x="319" y="668"/>
                </a:lnTo>
                <a:lnTo>
                  <a:pt x="343" y="668"/>
                </a:lnTo>
                <a:lnTo>
                  <a:pt x="369" y="666"/>
                </a:lnTo>
                <a:lnTo>
                  <a:pt x="393" y="662"/>
                </a:lnTo>
                <a:lnTo>
                  <a:pt x="393" y="662"/>
                </a:lnTo>
                <a:lnTo>
                  <a:pt x="458" y="652"/>
                </a:lnTo>
                <a:lnTo>
                  <a:pt x="492" y="646"/>
                </a:lnTo>
                <a:lnTo>
                  <a:pt x="524" y="642"/>
                </a:lnTo>
                <a:lnTo>
                  <a:pt x="524" y="642"/>
                </a:lnTo>
                <a:lnTo>
                  <a:pt x="566" y="640"/>
                </a:lnTo>
                <a:lnTo>
                  <a:pt x="586" y="642"/>
                </a:lnTo>
                <a:lnTo>
                  <a:pt x="604" y="644"/>
                </a:lnTo>
                <a:lnTo>
                  <a:pt x="622" y="648"/>
                </a:lnTo>
                <a:lnTo>
                  <a:pt x="636" y="652"/>
                </a:lnTo>
                <a:lnTo>
                  <a:pt x="652" y="658"/>
                </a:lnTo>
                <a:lnTo>
                  <a:pt x="666" y="666"/>
                </a:lnTo>
                <a:lnTo>
                  <a:pt x="678" y="676"/>
                </a:lnTo>
                <a:lnTo>
                  <a:pt x="690" y="686"/>
                </a:lnTo>
                <a:lnTo>
                  <a:pt x="700" y="698"/>
                </a:lnTo>
                <a:lnTo>
                  <a:pt x="710" y="712"/>
                </a:lnTo>
                <a:lnTo>
                  <a:pt x="720" y="728"/>
                </a:lnTo>
                <a:lnTo>
                  <a:pt x="730" y="744"/>
                </a:lnTo>
                <a:lnTo>
                  <a:pt x="746" y="784"/>
                </a:lnTo>
                <a:lnTo>
                  <a:pt x="746" y="784"/>
                </a:lnTo>
                <a:lnTo>
                  <a:pt x="752" y="806"/>
                </a:lnTo>
                <a:lnTo>
                  <a:pt x="761" y="826"/>
                </a:lnTo>
                <a:lnTo>
                  <a:pt x="761" y="826"/>
                </a:lnTo>
                <a:lnTo>
                  <a:pt x="765" y="836"/>
                </a:lnTo>
                <a:lnTo>
                  <a:pt x="769" y="844"/>
                </a:lnTo>
                <a:lnTo>
                  <a:pt x="775" y="852"/>
                </a:lnTo>
                <a:lnTo>
                  <a:pt x="781" y="860"/>
                </a:lnTo>
                <a:lnTo>
                  <a:pt x="781" y="860"/>
                </a:lnTo>
                <a:lnTo>
                  <a:pt x="793" y="870"/>
                </a:lnTo>
                <a:lnTo>
                  <a:pt x="807" y="876"/>
                </a:lnTo>
                <a:lnTo>
                  <a:pt x="821" y="880"/>
                </a:lnTo>
                <a:lnTo>
                  <a:pt x="837" y="882"/>
                </a:lnTo>
                <a:lnTo>
                  <a:pt x="851" y="880"/>
                </a:lnTo>
                <a:lnTo>
                  <a:pt x="865" y="876"/>
                </a:lnTo>
                <a:lnTo>
                  <a:pt x="877" y="868"/>
                </a:lnTo>
                <a:lnTo>
                  <a:pt x="889" y="858"/>
                </a:lnTo>
                <a:lnTo>
                  <a:pt x="889" y="858"/>
                </a:lnTo>
                <a:lnTo>
                  <a:pt x="899" y="846"/>
                </a:lnTo>
                <a:lnTo>
                  <a:pt x="905" y="832"/>
                </a:lnTo>
                <a:lnTo>
                  <a:pt x="909" y="818"/>
                </a:lnTo>
                <a:lnTo>
                  <a:pt x="911" y="802"/>
                </a:lnTo>
                <a:lnTo>
                  <a:pt x="909" y="788"/>
                </a:lnTo>
                <a:lnTo>
                  <a:pt x="905" y="774"/>
                </a:lnTo>
                <a:lnTo>
                  <a:pt x="897" y="762"/>
                </a:lnTo>
                <a:lnTo>
                  <a:pt x="887" y="750"/>
                </a:lnTo>
                <a:lnTo>
                  <a:pt x="887" y="750"/>
                </a:lnTo>
                <a:lnTo>
                  <a:pt x="873" y="738"/>
                </a:lnTo>
                <a:lnTo>
                  <a:pt x="857" y="732"/>
                </a:lnTo>
                <a:lnTo>
                  <a:pt x="857" y="732"/>
                </a:lnTo>
                <a:lnTo>
                  <a:pt x="833" y="724"/>
                </a:lnTo>
                <a:lnTo>
                  <a:pt x="809" y="718"/>
                </a:lnTo>
                <a:lnTo>
                  <a:pt x="809" y="718"/>
                </a:lnTo>
                <a:lnTo>
                  <a:pt x="769" y="704"/>
                </a:lnTo>
                <a:lnTo>
                  <a:pt x="750" y="696"/>
                </a:lnTo>
                <a:lnTo>
                  <a:pt x="734" y="688"/>
                </a:lnTo>
                <a:lnTo>
                  <a:pt x="720" y="678"/>
                </a:lnTo>
                <a:lnTo>
                  <a:pt x="708" y="668"/>
                </a:lnTo>
                <a:lnTo>
                  <a:pt x="696" y="656"/>
                </a:lnTo>
                <a:lnTo>
                  <a:pt x="686" y="644"/>
                </a:lnTo>
                <a:lnTo>
                  <a:pt x="678" y="630"/>
                </a:lnTo>
                <a:lnTo>
                  <a:pt x="670" y="616"/>
                </a:lnTo>
                <a:lnTo>
                  <a:pt x="664" y="602"/>
                </a:lnTo>
                <a:lnTo>
                  <a:pt x="660" y="584"/>
                </a:lnTo>
                <a:lnTo>
                  <a:pt x="658" y="566"/>
                </a:lnTo>
                <a:lnTo>
                  <a:pt x="656" y="548"/>
                </a:lnTo>
                <a:lnTo>
                  <a:pt x="656" y="504"/>
                </a:lnTo>
                <a:lnTo>
                  <a:pt x="656" y="504"/>
                </a:lnTo>
                <a:lnTo>
                  <a:pt x="658" y="472"/>
                </a:lnTo>
                <a:lnTo>
                  <a:pt x="660" y="438"/>
                </a:lnTo>
                <a:lnTo>
                  <a:pt x="668" y="374"/>
                </a:lnTo>
                <a:lnTo>
                  <a:pt x="668" y="374"/>
                </a:lnTo>
                <a:lnTo>
                  <a:pt x="670" y="348"/>
                </a:lnTo>
                <a:lnTo>
                  <a:pt x="672" y="324"/>
                </a:lnTo>
                <a:lnTo>
                  <a:pt x="670" y="300"/>
                </a:lnTo>
                <a:lnTo>
                  <a:pt x="666" y="276"/>
                </a:lnTo>
                <a:lnTo>
                  <a:pt x="662" y="252"/>
                </a:lnTo>
                <a:lnTo>
                  <a:pt x="654" y="228"/>
                </a:lnTo>
                <a:lnTo>
                  <a:pt x="646" y="204"/>
                </a:lnTo>
                <a:lnTo>
                  <a:pt x="636" y="182"/>
                </a:lnTo>
                <a:lnTo>
                  <a:pt x="624" y="160"/>
                </a:lnTo>
                <a:lnTo>
                  <a:pt x="612" y="140"/>
                </a:lnTo>
                <a:lnTo>
                  <a:pt x="596" y="120"/>
                </a:lnTo>
                <a:lnTo>
                  <a:pt x="580" y="102"/>
                </a:lnTo>
                <a:lnTo>
                  <a:pt x="562" y="84"/>
                </a:lnTo>
                <a:lnTo>
                  <a:pt x="542" y="68"/>
                </a:lnTo>
                <a:lnTo>
                  <a:pt x="520" y="54"/>
                </a:lnTo>
                <a:lnTo>
                  <a:pt x="498" y="40"/>
                </a:lnTo>
                <a:lnTo>
                  <a:pt x="498" y="40"/>
                </a:lnTo>
                <a:lnTo>
                  <a:pt x="472" y="28"/>
                </a:lnTo>
                <a:lnTo>
                  <a:pt x="445" y="16"/>
                </a:lnTo>
                <a:lnTo>
                  <a:pt x="419" y="8"/>
                </a:lnTo>
                <a:lnTo>
                  <a:pt x="391" y="4"/>
                </a:lnTo>
                <a:lnTo>
                  <a:pt x="365" y="0"/>
                </a:lnTo>
                <a:lnTo>
                  <a:pt x="337" y="0"/>
                </a:lnTo>
                <a:lnTo>
                  <a:pt x="311" y="0"/>
                </a:lnTo>
                <a:lnTo>
                  <a:pt x="283" y="4"/>
                </a:lnTo>
                <a:lnTo>
                  <a:pt x="257" y="10"/>
                </a:lnTo>
                <a:lnTo>
                  <a:pt x="231" y="18"/>
                </a:lnTo>
                <a:lnTo>
                  <a:pt x="207" y="28"/>
                </a:lnTo>
                <a:lnTo>
                  <a:pt x="181" y="40"/>
                </a:lnTo>
                <a:lnTo>
                  <a:pt x="159" y="54"/>
                </a:lnTo>
                <a:lnTo>
                  <a:pt x="136" y="68"/>
                </a:lnTo>
                <a:lnTo>
                  <a:pt x="114" y="86"/>
                </a:lnTo>
                <a:lnTo>
                  <a:pt x="96" y="106"/>
                </a:lnTo>
                <a:close/>
              </a:path>
            </a:pathLst>
          </a:custGeom>
          <a:solidFill>
            <a:srgbClr val="F2CA30"/>
          </a:solidFill>
          <a:ln>
            <a:noFill/>
          </a:ln>
        </p:spPr>
        <p:txBody>
          <a:bodyPr vert="horz" wrap="square" lIns="121920" tIns="60960" rIns="121920" bIns="6096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Tree>
    <p:extLst>
      <p:ext uri="{BB962C8B-B14F-4D97-AF65-F5344CB8AC3E}">
        <p14:creationId xmlns:p14="http://schemas.microsoft.com/office/powerpoint/2010/main" val="25851900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Bullet points">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E24EF650-DA0C-4249-95E2-915F910A99C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7648CCD-6068-49A7-A264-A0CC297346C9}"/>
              </a:ext>
            </a:extLst>
          </p:cNvPr>
          <p:cNvSpPr>
            <a:spLocks noGrp="1"/>
          </p:cNvSpPr>
          <p:nvPr>
            <p:ph type="title"/>
          </p:nvPr>
        </p:nvSpPr>
        <p:spPr/>
        <p:txBody>
          <a:bodyPr/>
          <a:lstStyle>
            <a:lvl1pPr>
              <a:defRPr>
                <a:solidFill>
                  <a:srgbClr val="1E234A"/>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FF14880D-F793-49EC-A53C-7F3F81A74C9C}"/>
              </a:ext>
            </a:extLst>
          </p:cNvPr>
          <p:cNvSpPr>
            <a:spLocks noGrp="1"/>
          </p:cNvSpPr>
          <p:nvPr>
            <p:ph idx="1" hasCustomPrompt="1"/>
          </p:nvPr>
        </p:nvSpPr>
        <p:spPr>
          <a:xfrm>
            <a:off x="3564000" y="2205000"/>
            <a:ext cx="8088000" cy="3821627"/>
          </a:xfrm>
        </p:spPr>
        <p:txBody>
          <a:bodyPr/>
          <a:lstStyle>
            <a:lvl1pPr>
              <a:defRPr/>
            </a:lvl1pPr>
            <a:lvl2pPr>
              <a:lnSpc>
                <a:spcPts val="2880"/>
              </a:lnSpc>
              <a:spcAft>
                <a:spcPts val="1512"/>
              </a:spcAft>
              <a:defRPr sz="2400"/>
            </a:lvl2pPr>
            <a:lvl3pPr>
              <a:defRPr/>
            </a:lvl3pPr>
            <a:lvl4pPr>
              <a:defRPr/>
            </a:lvl4pPr>
            <a:lvl5pPr>
              <a:defRPr/>
            </a:lvl5pPr>
          </a:lstStyle>
          <a:p>
            <a:pPr lvl="0"/>
            <a:r>
              <a:rPr lang="en-US" dirty="0"/>
              <a:t>Edit Master text styles – 24 </a:t>
            </a:r>
            <a:r>
              <a:rPr lang="en-US" dirty="0" err="1"/>
              <a:t>pt</a:t>
            </a:r>
            <a:endParaRPr lang="en-US" dirty="0"/>
          </a:p>
          <a:p>
            <a:pPr lvl="1"/>
            <a:r>
              <a:rPr lang="en-US" dirty="0"/>
              <a:t>Second level – 18 </a:t>
            </a:r>
            <a:r>
              <a:rPr lang="en-US" dirty="0" err="1"/>
              <a:t>pt</a:t>
            </a:r>
            <a:endParaRPr lang="en-US" dirty="0"/>
          </a:p>
          <a:p>
            <a:pPr lvl="2"/>
            <a:r>
              <a:rPr lang="en-US" dirty="0"/>
              <a:t>Third level – 16 </a:t>
            </a:r>
            <a:r>
              <a:rPr lang="en-US" dirty="0" err="1"/>
              <a:t>pt</a:t>
            </a:r>
            <a:endParaRPr lang="en-US" dirty="0"/>
          </a:p>
          <a:p>
            <a:pPr lvl="3"/>
            <a:r>
              <a:rPr lang="en-US" dirty="0"/>
              <a:t>Fourth level – 14 </a:t>
            </a:r>
            <a:r>
              <a:rPr lang="en-US" dirty="0" err="1"/>
              <a:t>pt</a:t>
            </a:r>
            <a:endParaRPr lang="en-US" dirty="0"/>
          </a:p>
          <a:p>
            <a:pPr lvl="4"/>
            <a:r>
              <a:rPr lang="en-US" dirty="0"/>
              <a:t>Fifth level – 12 </a:t>
            </a:r>
            <a:r>
              <a:rPr lang="en-US" dirty="0" err="1"/>
              <a:t>pt</a:t>
            </a:r>
            <a:endParaRPr lang="en-GB" dirty="0"/>
          </a:p>
        </p:txBody>
      </p:sp>
      <p:sp>
        <p:nvSpPr>
          <p:cNvPr id="5" name="Footer Placeholder 4">
            <a:extLst>
              <a:ext uri="{FF2B5EF4-FFF2-40B4-BE49-F238E27FC236}">
                <a16:creationId xmlns:a16="http://schemas.microsoft.com/office/drawing/2014/main" id="{73E15776-2C3F-4D61-ADA3-B992D7AF72A8}"/>
              </a:ext>
            </a:extLst>
          </p:cNvPr>
          <p:cNvSpPr>
            <a:spLocks noGrp="1"/>
          </p:cNvSpPr>
          <p:nvPr>
            <p:ph type="ftr" sz="quarter" idx="11"/>
          </p:nvPr>
        </p:nvSpPr>
        <p:spPr>
          <a:xfrm>
            <a:off x="3564000" y="6356352"/>
            <a:ext cx="4589400" cy="365125"/>
          </a:xfrm>
        </p:spPr>
        <p:txBody>
          <a:bodyPr/>
          <a:lstStyle>
            <a:lvl1pPr>
              <a:defRPr/>
            </a:lvl1pPr>
          </a:lstStyle>
          <a:p>
            <a:pPr algn="l">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16624B0B-4F1E-4271-92D1-DEB993152B2D}"/>
              </a:ext>
            </a:extLst>
          </p:cNvPr>
          <p:cNvSpPr>
            <a:spLocks noGrp="1"/>
          </p:cNvSpPr>
          <p:nvPr>
            <p:ph type="sldNum" sz="quarter" idx="12"/>
          </p:nvPr>
        </p:nvSpPr>
        <p:spPr/>
        <p:txBody>
          <a:bodyPr/>
          <a:lstStyle>
            <a:lvl1pPr>
              <a:defRPr/>
            </a:lvl1pPr>
          </a:lstStyle>
          <a:p>
            <a:pPr>
              <a:defRPr/>
            </a:pPr>
            <a:fld id="{AC9CA035-21A5-46E4-95DB-4922E637F34D}" type="slidenum">
              <a:rPr lang="en-GB"/>
              <a:pPr>
                <a:defRPr/>
              </a:pPr>
              <a:t>‹#›</a:t>
            </a:fld>
            <a:endParaRPr lang="en-GB" dirty="0"/>
          </a:p>
        </p:txBody>
      </p:sp>
      <p:cxnSp>
        <p:nvCxnSpPr>
          <p:cNvPr id="7" name="Straight Connector 6">
            <a:extLst>
              <a:ext uri="{FF2B5EF4-FFF2-40B4-BE49-F238E27FC236}">
                <a16:creationId xmlns:a16="http://schemas.microsoft.com/office/drawing/2014/main" id="{E2B94A71-7E9E-4BE5-9E1A-F3AAD408C449}"/>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D1273D72-7A73-4680-AFC4-E9B0F54662C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Tree>
    <p:extLst>
      <p:ext uri="{BB962C8B-B14F-4D97-AF65-F5344CB8AC3E}">
        <p14:creationId xmlns:p14="http://schemas.microsoft.com/office/powerpoint/2010/main" val="35494717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Bullet points + box">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E24EF650-DA0C-4249-95E2-915F910A99C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7648CCD-6068-49A7-A264-A0CC297346C9}"/>
              </a:ext>
            </a:extLst>
          </p:cNvPr>
          <p:cNvSpPr>
            <a:spLocks noGrp="1"/>
          </p:cNvSpPr>
          <p:nvPr>
            <p:ph type="title"/>
          </p:nvPr>
        </p:nvSpPr>
        <p:spPr/>
        <p:txBody>
          <a:bodyPr/>
          <a:lstStyle>
            <a:lvl1pPr>
              <a:defRPr>
                <a:solidFill>
                  <a:srgbClr val="1E234A"/>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FF14880D-F793-49EC-A53C-7F3F81A74C9C}"/>
              </a:ext>
            </a:extLst>
          </p:cNvPr>
          <p:cNvSpPr>
            <a:spLocks noGrp="1"/>
          </p:cNvSpPr>
          <p:nvPr>
            <p:ph idx="1" hasCustomPrompt="1"/>
          </p:nvPr>
        </p:nvSpPr>
        <p:spPr>
          <a:xfrm>
            <a:off x="3564000" y="2205000"/>
            <a:ext cx="8088000" cy="3821627"/>
          </a:xfrm>
        </p:spPr>
        <p:txBody>
          <a:bodyPr/>
          <a:lstStyle>
            <a:lvl1pPr>
              <a:defRPr/>
            </a:lvl1pPr>
            <a:lvl2pPr>
              <a:lnSpc>
                <a:spcPts val="2880"/>
              </a:lnSpc>
              <a:spcAft>
                <a:spcPts val="1512"/>
              </a:spcAft>
              <a:defRPr sz="2400"/>
            </a:lvl2pPr>
            <a:lvl3pPr>
              <a:defRPr/>
            </a:lvl3pPr>
            <a:lvl4pPr>
              <a:defRPr/>
            </a:lvl4pPr>
            <a:lvl5pPr>
              <a:defRPr/>
            </a:lvl5pPr>
          </a:lstStyle>
          <a:p>
            <a:pPr lvl="0"/>
            <a:r>
              <a:rPr lang="en-US" dirty="0"/>
              <a:t>Edit Master text styles – 24 </a:t>
            </a:r>
            <a:r>
              <a:rPr lang="en-US" dirty="0" err="1"/>
              <a:t>pt</a:t>
            </a:r>
            <a:endParaRPr lang="en-US" dirty="0"/>
          </a:p>
          <a:p>
            <a:pPr lvl="1"/>
            <a:r>
              <a:rPr lang="en-US" dirty="0"/>
              <a:t>Second level – 18 </a:t>
            </a:r>
            <a:r>
              <a:rPr lang="en-US" dirty="0" err="1"/>
              <a:t>pt</a:t>
            </a:r>
            <a:endParaRPr lang="en-US" dirty="0"/>
          </a:p>
          <a:p>
            <a:pPr lvl="2"/>
            <a:r>
              <a:rPr lang="en-US" dirty="0"/>
              <a:t>Third level – 16 </a:t>
            </a:r>
            <a:r>
              <a:rPr lang="en-US" dirty="0" err="1"/>
              <a:t>pt</a:t>
            </a:r>
            <a:endParaRPr lang="en-US" dirty="0"/>
          </a:p>
          <a:p>
            <a:pPr lvl="3"/>
            <a:r>
              <a:rPr lang="en-US" dirty="0"/>
              <a:t>Fourth level – 14 </a:t>
            </a:r>
            <a:r>
              <a:rPr lang="en-US" dirty="0" err="1"/>
              <a:t>pt</a:t>
            </a:r>
            <a:endParaRPr lang="en-US" dirty="0"/>
          </a:p>
          <a:p>
            <a:pPr lvl="4"/>
            <a:r>
              <a:rPr lang="en-US" dirty="0"/>
              <a:t>Fifth level – 12 </a:t>
            </a:r>
            <a:r>
              <a:rPr lang="en-US" dirty="0" err="1"/>
              <a:t>pt</a:t>
            </a:r>
            <a:endParaRPr lang="en-GB" dirty="0"/>
          </a:p>
        </p:txBody>
      </p:sp>
      <p:sp>
        <p:nvSpPr>
          <p:cNvPr id="5" name="Footer Placeholder 4">
            <a:extLst>
              <a:ext uri="{FF2B5EF4-FFF2-40B4-BE49-F238E27FC236}">
                <a16:creationId xmlns:a16="http://schemas.microsoft.com/office/drawing/2014/main" id="{73E15776-2C3F-4D61-ADA3-B992D7AF72A8}"/>
              </a:ext>
            </a:extLst>
          </p:cNvPr>
          <p:cNvSpPr>
            <a:spLocks noGrp="1"/>
          </p:cNvSpPr>
          <p:nvPr>
            <p:ph type="ftr" sz="quarter" idx="11"/>
          </p:nvPr>
        </p:nvSpPr>
        <p:spPr>
          <a:xfrm>
            <a:off x="3564000" y="6356352"/>
            <a:ext cx="4589400" cy="365125"/>
          </a:xfrm>
        </p:spPr>
        <p:txBody>
          <a:bodyPr/>
          <a:lstStyle>
            <a:lvl1pPr>
              <a:defRPr/>
            </a:lvl1pPr>
          </a:lstStyle>
          <a:p>
            <a:pPr algn="l">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16624B0B-4F1E-4271-92D1-DEB993152B2D}"/>
              </a:ext>
            </a:extLst>
          </p:cNvPr>
          <p:cNvSpPr>
            <a:spLocks noGrp="1"/>
          </p:cNvSpPr>
          <p:nvPr>
            <p:ph type="sldNum" sz="quarter" idx="12"/>
          </p:nvPr>
        </p:nvSpPr>
        <p:spPr/>
        <p:txBody>
          <a:bodyPr/>
          <a:lstStyle>
            <a:lvl1pPr>
              <a:defRPr/>
            </a:lvl1pPr>
          </a:lstStyle>
          <a:p>
            <a:pPr>
              <a:defRPr/>
            </a:pPr>
            <a:fld id="{AC9CA035-21A5-46E4-95DB-4922E637F34D}" type="slidenum">
              <a:rPr lang="en-GB"/>
              <a:pPr>
                <a:defRPr/>
              </a:pPr>
              <a:t>‹#›</a:t>
            </a:fld>
            <a:endParaRPr lang="en-GB" dirty="0"/>
          </a:p>
        </p:txBody>
      </p:sp>
      <p:cxnSp>
        <p:nvCxnSpPr>
          <p:cNvPr id="7" name="Straight Connector 6">
            <a:extLst>
              <a:ext uri="{FF2B5EF4-FFF2-40B4-BE49-F238E27FC236}">
                <a16:creationId xmlns:a16="http://schemas.microsoft.com/office/drawing/2014/main" id="{E2B94A71-7E9E-4BE5-9E1A-F3AAD408C449}"/>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D1273D72-7A73-4680-AFC4-E9B0F54662C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8" name="Picture Placeholder 7">
            <a:extLst>
              <a:ext uri="{FF2B5EF4-FFF2-40B4-BE49-F238E27FC236}">
                <a16:creationId xmlns:a16="http://schemas.microsoft.com/office/drawing/2014/main" id="{B089B286-91EC-434A-A240-EB751A548BF1}"/>
              </a:ext>
            </a:extLst>
          </p:cNvPr>
          <p:cNvSpPr>
            <a:spLocks noGrp="1"/>
          </p:cNvSpPr>
          <p:nvPr>
            <p:ph type="pic" sz="quarter" idx="13"/>
          </p:nvPr>
        </p:nvSpPr>
        <p:spPr>
          <a:xfrm>
            <a:off x="539751" y="2205001"/>
            <a:ext cx="2368551" cy="2565305"/>
          </a:xfrm>
        </p:spPr>
        <p:txBody>
          <a:bodyPr/>
          <a:lstStyle/>
          <a:p>
            <a:endParaRPr lang="en-GB" dirty="0"/>
          </a:p>
        </p:txBody>
      </p:sp>
    </p:spTree>
    <p:extLst>
      <p:ext uri="{BB962C8B-B14F-4D97-AF65-F5344CB8AC3E}">
        <p14:creationId xmlns:p14="http://schemas.microsoft.com/office/powerpoint/2010/main" val="16787748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 big box">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E24EF650-DA0C-4249-95E2-915F910A99C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7648CCD-6068-49A7-A264-A0CC297346C9}"/>
              </a:ext>
            </a:extLst>
          </p:cNvPr>
          <p:cNvSpPr>
            <a:spLocks noGrp="1"/>
          </p:cNvSpPr>
          <p:nvPr>
            <p:ph type="title"/>
          </p:nvPr>
        </p:nvSpPr>
        <p:spPr/>
        <p:txBody>
          <a:bodyPr/>
          <a:lstStyle>
            <a:lvl1pPr>
              <a:defRPr>
                <a:solidFill>
                  <a:srgbClr val="1E234A"/>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FF14880D-F793-49EC-A53C-7F3F81A74C9C}"/>
              </a:ext>
            </a:extLst>
          </p:cNvPr>
          <p:cNvSpPr>
            <a:spLocks noGrp="1"/>
          </p:cNvSpPr>
          <p:nvPr>
            <p:ph idx="1" hasCustomPrompt="1"/>
          </p:nvPr>
        </p:nvSpPr>
        <p:spPr>
          <a:xfrm>
            <a:off x="540000" y="2205000"/>
            <a:ext cx="2160000" cy="3821627"/>
          </a:xfrm>
        </p:spPr>
        <p:txBody>
          <a:bodyPr/>
          <a:lstStyle>
            <a:lvl1pPr>
              <a:defRPr/>
            </a:lvl1pPr>
            <a:lvl2pPr>
              <a:lnSpc>
                <a:spcPts val="2880"/>
              </a:lnSpc>
              <a:spcAft>
                <a:spcPts val="1512"/>
              </a:spcAft>
              <a:defRPr sz="2400"/>
            </a:lvl2pPr>
            <a:lvl3pPr>
              <a:defRPr/>
            </a:lvl3pPr>
            <a:lvl4pPr>
              <a:defRPr/>
            </a:lvl4pPr>
            <a:lvl5pPr>
              <a:defRPr/>
            </a:lvl5pPr>
          </a:lstStyle>
          <a:p>
            <a:pPr lvl="0"/>
            <a:r>
              <a:rPr lang="en-US" dirty="0"/>
              <a:t>Edit Master text styles – 24 </a:t>
            </a:r>
            <a:r>
              <a:rPr lang="en-US" dirty="0" err="1"/>
              <a:t>pt</a:t>
            </a:r>
            <a:endParaRPr lang="en-US" dirty="0"/>
          </a:p>
          <a:p>
            <a:pPr lvl="1"/>
            <a:r>
              <a:rPr lang="en-US" dirty="0"/>
              <a:t>Second level – 18 </a:t>
            </a:r>
            <a:r>
              <a:rPr lang="en-US" dirty="0" err="1"/>
              <a:t>pt</a:t>
            </a:r>
            <a:endParaRPr lang="en-US" dirty="0"/>
          </a:p>
          <a:p>
            <a:pPr lvl="2"/>
            <a:r>
              <a:rPr lang="en-US" dirty="0"/>
              <a:t>Third level – 16 </a:t>
            </a:r>
            <a:r>
              <a:rPr lang="en-US" dirty="0" err="1"/>
              <a:t>pt</a:t>
            </a:r>
            <a:endParaRPr lang="en-US" dirty="0"/>
          </a:p>
          <a:p>
            <a:pPr lvl="3"/>
            <a:r>
              <a:rPr lang="en-US" dirty="0"/>
              <a:t>Fourth level – 14 </a:t>
            </a:r>
            <a:r>
              <a:rPr lang="en-US" dirty="0" err="1"/>
              <a:t>pt</a:t>
            </a:r>
            <a:endParaRPr lang="en-US" dirty="0"/>
          </a:p>
          <a:p>
            <a:pPr lvl="4"/>
            <a:r>
              <a:rPr lang="en-US" dirty="0"/>
              <a:t>Fifth level – 12 </a:t>
            </a:r>
            <a:r>
              <a:rPr lang="en-US" dirty="0" err="1"/>
              <a:t>pt</a:t>
            </a:r>
            <a:endParaRPr lang="en-GB" dirty="0"/>
          </a:p>
        </p:txBody>
      </p:sp>
      <p:sp>
        <p:nvSpPr>
          <p:cNvPr id="5" name="Footer Placeholder 4">
            <a:extLst>
              <a:ext uri="{FF2B5EF4-FFF2-40B4-BE49-F238E27FC236}">
                <a16:creationId xmlns:a16="http://schemas.microsoft.com/office/drawing/2014/main" id="{73E15776-2C3F-4D61-ADA3-B992D7AF72A8}"/>
              </a:ext>
            </a:extLst>
          </p:cNvPr>
          <p:cNvSpPr>
            <a:spLocks noGrp="1"/>
          </p:cNvSpPr>
          <p:nvPr>
            <p:ph type="ftr" sz="quarter" idx="11"/>
          </p:nvPr>
        </p:nvSpPr>
        <p:spPr>
          <a:xfrm>
            <a:off x="3564000" y="6356352"/>
            <a:ext cx="4589400" cy="365125"/>
          </a:xfrm>
        </p:spPr>
        <p:txBody>
          <a:bodyPr/>
          <a:lstStyle>
            <a:lvl1pPr>
              <a:defRPr/>
            </a:lvl1pPr>
          </a:lstStyle>
          <a:p>
            <a:pPr algn="l">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16624B0B-4F1E-4271-92D1-DEB993152B2D}"/>
              </a:ext>
            </a:extLst>
          </p:cNvPr>
          <p:cNvSpPr>
            <a:spLocks noGrp="1"/>
          </p:cNvSpPr>
          <p:nvPr>
            <p:ph type="sldNum" sz="quarter" idx="12"/>
          </p:nvPr>
        </p:nvSpPr>
        <p:spPr/>
        <p:txBody>
          <a:bodyPr/>
          <a:lstStyle>
            <a:lvl1pPr>
              <a:defRPr/>
            </a:lvl1pPr>
          </a:lstStyle>
          <a:p>
            <a:pPr>
              <a:defRPr/>
            </a:pPr>
            <a:fld id="{AC9CA035-21A5-46E4-95DB-4922E637F34D}" type="slidenum">
              <a:rPr lang="en-GB"/>
              <a:pPr>
                <a:defRPr/>
              </a:pPr>
              <a:t>‹#›</a:t>
            </a:fld>
            <a:endParaRPr lang="en-GB" dirty="0"/>
          </a:p>
        </p:txBody>
      </p:sp>
      <p:cxnSp>
        <p:nvCxnSpPr>
          <p:cNvPr id="7" name="Straight Connector 6">
            <a:extLst>
              <a:ext uri="{FF2B5EF4-FFF2-40B4-BE49-F238E27FC236}">
                <a16:creationId xmlns:a16="http://schemas.microsoft.com/office/drawing/2014/main" id="{E2B94A71-7E9E-4BE5-9E1A-F3AAD408C449}"/>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D1273D72-7A73-4680-AFC4-E9B0F54662C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8" name="Picture Placeholder 7">
            <a:extLst>
              <a:ext uri="{FF2B5EF4-FFF2-40B4-BE49-F238E27FC236}">
                <a16:creationId xmlns:a16="http://schemas.microsoft.com/office/drawing/2014/main" id="{B089B286-91EC-434A-A240-EB751A548BF1}"/>
              </a:ext>
            </a:extLst>
          </p:cNvPr>
          <p:cNvSpPr>
            <a:spLocks noGrp="1"/>
          </p:cNvSpPr>
          <p:nvPr>
            <p:ph type="pic" sz="quarter" idx="13"/>
          </p:nvPr>
        </p:nvSpPr>
        <p:spPr>
          <a:xfrm>
            <a:off x="3564000" y="2204998"/>
            <a:ext cx="8088000" cy="3391571"/>
          </a:xfrm>
        </p:spPr>
        <p:txBody>
          <a:bodyPr/>
          <a:lstStyle/>
          <a:p>
            <a:endParaRPr lang="en-GB" dirty="0"/>
          </a:p>
        </p:txBody>
      </p:sp>
    </p:spTree>
    <p:extLst>
      <p:ext uri="{BB962C8B-B14F-4D97-AF65-F5344CB8AC3E}">
        <p14:creationId xmlns:p14="http://schemas.microsoft.com/office/powerpoint/2010/main" val="16973723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ue Title and Chart + small caption">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E24EF650-DA0C-4249-95E2-915F910A99C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7648CCD-6068-49A7-A264-A0CC297346C9}"/>
              </a:ext>
            </a:extLst>
          </p:cNvPr>
          <p:cNvSpPr>
            <a:spLocks noGrp="1"/>
          </p:cNvSpPr>
          <p:nvPr>
            <p:ph type="title"/>
          </p:nvPr>
        </p:nvSpPr>
        <p:spPr/>
        <p:txBody>
          <a:bodyPr/>
          <a:lstStyle>
            <a:lvl1pPr>
              <a:defRPr>
                <a:solidFill>
                  <a:srgbClr val="1E234A"/>
                </a:solidFill>
              </a:defRPr>
            </a:lvl1pPr>
          </a:lstStyle>
          <a:p>
            <a:r>
              <a:rPr lang="en-US" dirty="0"/>
              <a:t>Click to edit Master title style</a:t>
            </a:r>
            <a:endParaRPr lang="en-GB" dirty="0"/>
          </a:p>
        </p:txBody>
      </p:sp>
      <p:sp>
        <p:nvSpPr>
          <p:cNvPr id="5" name="Footer Placeholder 4">
            <a:extLst>
              <a:ext uri="{FF2B5EF4-FFF2-40B4-BE49-F238E27FC236}">
                <a16:creationId xmlns:a16="http://schemas.microsoft.com/office/drawing/2014/main" id="{73E15776-2C3F-4D61-ADA3-B992D7AF72A8}"/>
              </a:ext>
            </a:extLst>
          </p:cNvPr>
          <p:cNvSpPr>
            <a:spLocks noGrp="1"/>
          </p:cNvSpPr>
          <p:nvPr>
            <p:ph type="ftr" sz="quarter" idx="11"/>
          </p:nvPr>
        </p:nvSpPr>
        <p:spPr>
          <a:xfrm>
            <a:off x="3564000" y="6356352"/>
            <a:ext cx="4589400" cy="365125"/>
          </a:xfrm>
        </p:spPr>
        <p:txBody>
          <a:bodyPr/>
          <a:lstStyle>
            <a:lvl1pPr>
              <a:defRPr/>
            </a:lvl1pPr>
          </a:lstStyle>
          <a:p>
            <a:pPr algn="l">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16624B0B-4F1E-4271-92D1-DEB993152B2D}"/>
              </a:ext>
            </a:extLst>
          </p:cNvPr>
          <p:cNvSpPr>
            <a:spLocks noGrp="1"/>
          </p:cNvSpPr>
          <p:nvPr>
            <p:ph type="sldNum" sz="quarter" idx="12"/>
          </p:nvPr>
        </p:nvSpPr>
        <p:spPr/>
        <p:txBody>
          <a:bodyPr/>
          <a:lstStyle>
            <a:lvl1pPr>
              <a:defRPr/>
            </a:lvl1pPr>
          </a:lstStyle>
          <a:p>
            <a:pPr>
              <a:defRPr/>
            </a:pPr>
            <a:fld id="{AC9CA035-21A5-46E4-95DB-4922E637F34D}" type="slidenum">
              <a:rPr lang="en-GB"/>
              <a:pPr>
                <a:defRPr/>
              </a:pPr>
              <a:t>‹#›</a:t>
            </a:fld>
            <a:endParaRPr lang="en-GB" dirty="0"/>
          </a:p>
        </p:txBody>
      </p:sp>
      <p:cxnSp>
        <p:nvCxnSpPr>
          <p:cNvPr id="7" name="Straight Connector 6">
            <a:extLst>
              <a:ext uri="{FF2B5EF4-FFF2-40B4-BE49-F238E27FC236}">
                <a16:creationId xmlns:a16="http://schemas.microsoft.com/office/drawing/2014/main" id="{E2B94A71-7E9E-4BE5-9E1A-F3AAD408C449}"/>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D1273D72-7A73-4680-AFC4-E9B0F54662C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9" name="Content Placeholder 8">
            <a:extLst>
              <a:ext uri="{FF2B5EF4-FFF2-40B4-BE49-F238E27FC236}">
                <a16:creationId xmlns:a16="http://schemas.microsoft.com/office/drawing/2014/main" id="{A1245C43-7069-45C5-8F9E-A408BFF3B1E5}"/>
              </a:ext>
            </a:extLst>
          </p:cNvPr>
          <p:cNvSpPr>
            <a:spLocks noGrp="1"/>
          </p:cNvSpPr>
          <p:nvPr>
            <p:ph sz="quarter" idx="13" hasCustomPrompt="1"/>
          </p:nvPr>
        </p:nvSpPr>
        <p:spPr>
          <a:xfrm>
            <a:off x="540000" y="2203164"/>
            <a:ext cx="2160000" cy="3073400"/>
          </a:xfrm>
        </p:spPr>
        <p:txBody>
          <a:bodyPr/>
          <a:lstStyle>
            <a:lvl1pPr>
              <a:lnSpc>
                <a:spcPts val="1920"/>
              </a:lnSpc>
              <a:spcAft>
                <a:spcPts val="1512"/>
              </a:spcAft>
              <a:defRPr sz="1600">
                <a:solidFill>
                  <a:srgbClr val="1E234A"/>
                </a:solidFill>
              </a:defRPr>
            </a:lvl1pPr>
          </a:lstStyle>
          <a:p>
            <a:pPr lvl="0"/>
            <a:r>
              <a:rPr lang="en-US" dirty="0"/>
              <a:t>Edit Master text styles – 12 </a:t>
            </a:r>
            <a:r>
              <a:rPr lang="en-US" dirty="0" err="1"/>
              <a:t>pt</a:t>
            </a:r>
            <a:endParaRPr lang="en-GB" dirty="0"/>
          </a:p>
        </p:txBody>
      </p:sp>
      <p:sp>
        <p:nvSpPr>
          <p:cNvPr id="12" name="Chart Placeholder 7">
            <a:extLst>
              <a:ext uri="{FF2B5EF4-FFF2-40B4-BE49-F238E27FC236}">
                <a16:creationId xmlns:a16="http://schemas.microsoft.com/office/drawing/2014/main" id="{CC531964-E771-466F-B2E6-CAD16F0D05E2}"/>
              </a:ext>
            </a:extLst>
          </p:cNvPr>
          <p:cNvSpPr>
            <a:spLocks noGrp="1"/>
          </p:cNvSpPr>
          <p:nvPr>
            <p:ph type="chart" sz="quarter" idx="14"/>
          </p:nvPr>
        </p:nvSpPr>
        <p:spPr>
          <a:xfrm>
            <a:off x="3563939" y="2203451"/>
            <a:ext cx="8088312" cy="3822700"/>
          </a:xfrm>
        </p:spPr>
        <p:txBody>
          <a:bodyPr/>
          <a:lstStyle/>
          <a:p>
            <a:endParaRPr lang="en-GB" dirty="0"/>
          </a:p>
        </p:txBody>
      </p:sp>
    </p:spTree>
    <p:extLst>
      <p:ext uri="{BB962C8B-B14F-4D97-AF65-F5344CB8AC3E}">
        <p14:creationId xmlns:p14="http://schemas.microsoft.com/office/powerpoint/2010/main" val="21905057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ue Title and Graphic + small caption(Right)">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E24EF650-DA0C-4249-95E2-915F910A99C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7648CCD-6068-49A7-A264-A0CC297346C9}"/>
              </a:ext>
            </a:extLst>
          </p:cNvPr>
          <p:cNvSpPr>
            <a:spLocks noGrp="1"/>
          </p:cNvSpPr>
          <p:nvPr>
            <p:ph type="title"/>
          </p:nvPr>
        </p:nvSpPr>
        <p:spPr/>
        <p:txBody>
          <a:bodyPr/>
          <a:lstStyle>
            <a:lvl1pPr>
              <a:defRPr>
                <a:solidFill>
                  <a:srgbClr val="1E234A"/>
                </a:solidFill>
              </a:defRPr>
            </a:lvl1pPr>
          </a:lstStyle>
          <a:p>
            <a:r>
              <a:rPr lang="en-US" dirty="0"/>
              <a:t>Click to edit Master title style</a:t>
            </a:r>
            <a:endParaRPr lang="en-GB" dirty="0"/>
          </a:p>
        </p:txBody>
      </p:sp>
      <p:sp>
        <p:nvSpPr>
          <p:cNvPr id="5" name="Footer Placeholder 4">
            <a:extLst>
              <a:ext uri="{FF2B5EF4-FFF2-40B4-BE49-F238E27FC236}">
                <a16:creationId xmlns:a16="http://schemas.microsoft.com/office/drawing/2014/main" id="{73E15776-2C3F-4D61-ADA3-B992D7AF72A8}"/>
              </a:ext>
            </a:extLst>
          </p:cNvPr>
          <p:cNvSpPr>
            <a:spLocks noGrp="1"/>
          </p:cNvSpPr>
          <p:nvPr>
            <p:ph type="ftr" sz="quarter" idx="11"/>
          </p:nvPr>
        </p:nvSpPr>
        <p:spPr>
          <a:xfrm>
            <a:off x="3801300" y="6356352"/>
            <a:ext cx="4589400" cy="365125"/>
          </a:xfrm>
        </p:spPr>
        <p:txBody>
          <a:bodyPr/>
          <a:lstStyle>
            <a:lvl1pPr>
              <a:defRPr/>
            </a:lvl1pPr>
          </a:lstStyle>
          <a:p>
            <a:pPr>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16624B0B-4F1E-4271-92D1-DEB993152B2D}"/>
              </a:ext>
            </a:extLst>
          </p:cNvPr>
          <p:cNvSpPr>
            <a:spLocks noGrp="1"/>
          </p:cNvSpPr>
          <p:nvPr>
            <p:ph type="sldNum" sz="quarter" idx="12"/>
          </p:nvPr>
        </p:nvSpPr>
        <p:spPr/>
        <p:txBody>
          <a:bodyPr/>
          <a:lstStyle>
            <a:lvl1pPr>
              <a:defRPr/>
            </a:lvl1pPr>
          </a:lstStyle>
          <a:p>
            <a:pPr>
              <a:defRPr/>
            </a:pPr>
            <a:fld id="{AC9CA035-21A5-46E4-95DB-4922E637F34D}" type="slidenum">
              <a:rPr lang="en-GB"/>
              <a:pPr>
                <a:defRPr/>
              </a:pPr>
              <a:t>‹#›</a:t>
            </a:fld>
            <a:endParaRPr lang="en-GB" dirty="0"/>
          </a:p>
        </p:txBody>
      </p:sp>
      <p:cxnSp>
        <p:nvCxnSpPr>
          <p:cNvPr id="7" name="Straight Connector 6">
            <a:extLst>
              <a:ext uri="{FF2B5EF4-FFF2-40B4-BE49-F238E27FC236}">
                <a16:creationId xmlns:a16="http://schemas.microsoft.com/office/drawing/2014/main" id="{E2B94A71-7E9E-4BE5-9E1A-F3AAD408C449}"/>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D1273D72-7A73-4680-AFC4-E9B0F54662C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9" name="Content Placeholder 8">
            <a:extLst>
              <a:ext uri="{FF2B5EF4-FFF2-40B4-BE49-F238E27FC236}">
                <a16:creationId xmlns:a16="http://schemas.microsoft.com/office/drawing/2014/main" id="{A1245C43-7069-45C5-8F9E-A408BFF3B1E5}"/>
              </a:ext>
            </a:extLst>
          </p:cNvPr>
          <p:cNvSpPr>
            <a:spLocks noGrp="1"/>
          </p:cNvSpPr>
          <p:nvPr>
            <p:ph sz="quarter" idx="13" hasCustomPrompt="1"/>
          </p:nvPr>
        </p:nvSpPr>
        <p:spPr>
          <a:xfrm>
            <a:off x="9492000" y="2203164"/>
            <a:ext cx="2160000" cy="3073400"/>
          </a:xfrm>
        </p:spPr>
        <p:txBody>
          <a:bodyPr/>
          <a:lstStyle>
            <a:lvl1pPr>
              <a:lnSpc>
                <a:spcPts val="1920"/>
              </a:lnSpc>
              <a:spcAft>
                <a:spcPts val="1512"/>
              </a:spcAft>
              <a:defRPr sz="1600">
                <a:solidFill>
                  <a:srgbClr val="1E234A"/>
                </a:solidFill>
              </a:defRPr>
            </a:lvl1pPr>
          </a:lstStyle>
          <a:p>
            <a:pPr lvl="0"/>
            <a:r>
              <a:rPr lang="en-US" dirty="0"/>
              <a:t>Edit Master text styles – 12 </a:t>
            </a:r>
            <a:r>
              <a:rPr lang="en-US" dirty="0" err="1"/>
              <a:t>pt</a:t>
            </a:r>
            <a:endParaRPr lang="en-GB" dirty="0"/>
          </a:p>
        </p:txBody>
      </p:sp>
      <p:sp>
        <p:nvSpPr>
          <p:cNvPr id="12" name="Chart Placeholder 7">
            <a:extLst>
              <a:ext uri="{FF2B5EF4-FFF2-40B4-BE49-F238E27FC236}">
                <a16:creationId xmlns:a16="http://schemas.microsoft.com/office/drawing/2014/main" id="{CC531964-E771-466F-B2E6-CAD16F0D05E2}"/>
              </a:ext>
            </a:extLst>
          </p:cNvPr>
          <p:cNvSpPr>
            <a:spLocks noGrp="1"/>
          </p:cNvSpPr>
          <p:nvPr>
            <p:ph type="chart" sz="quarter" idx="14"/>
          </p:nvPr>
        </p:nvSpPr>
        <p:spPr>
          <a:xfrm>
            <a:off x="540000" y="2203451"/>
            <a:ext cx="8088312" cy="3822700"/>
          </a:xfrm>
        </p:spPr>
        <p:txBody>
          <a:bodyPr/>
          <a:lstStyle/>
          <a:p>
            <a:endParaRPr lang="en-GB" dirty="0"/>
          </a:p>
        </p:txBody>
      </p:sp>
    </p:spTree>
    <p:extLst>
      <p:ext uri="{BB962C8B-B14F-4D97-AF65-F5344CB8AC3E}">
        <p14:creationId xmlns:p14="http://schemas.microsoft.com/office/powerpoint/2010/main" val="402643923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Blue Title and Content with chart">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E24EF650-DA0C-4249-95E2-915F910A99C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7648CCD-6068-49A7-A264-A0CC297346C9}"/>
              </a:ext>
            </a:extLst>
          </p:cNvPr>
          <p:cNvSpPr>
            <a:spLocks noGrp="1"/>
          </p:cNvSpPr>
          <p:nvPr>
            <p:ph type="title" hasCustomPrompt="1"/>
          </p:nvPr>
        </p:nvSpPr>
        <p:spPr/>
        <p:txBody>
          <a:bodyPr/>
          <a:lstStyle>
            <a:lvl1pPr>
              <a:defRPr>
                <a:solidFill>
                  <a:srgbClr val="1E234A"/>
                </a:solidFill>
              </a:defRPr>
            </a:lvl1pPr>
          </a:lstStyle>
          <a:p>
            <a:r>
              <a:rPr lang="en-GB" dirty="0"/>
              <a:t>Title Lorem ipsum - 36 </a:t>
            </a:r>
            <a:r>
              <a:rPr lang="en-GB" dirty="0" err="1"/>
              <a:t>pt</a:t>
            </a:r>
            <a:br>
              <a:rPr lang="en-GB" dirty="0"/>
            </a:br>
            <a:r>
              <a:rPr lang="en-GB" dirty="0"/>
              <a:t>second line - AMR dark blue</a:t>
            </a:r>
          </a:p>
        </p:txBody>
      </p:sp>
      <p:sp>
        <p:nvSpPr>
          <p:cNvPr id="3" name="Content Placeholder 2">
            <a:extLst>
              <a:ext uri="{FF2B5EF4-FFF2-40B4-BE49-F238E27FC236}">
                <a16:creationId xmlns:a16="http://schemas.microsoft.com/office/drawing/2014/main" id="{FF14880D-F793-49EC-A53C-7F3F81A74C9C}"/>
              </a:ext>
            </a:extLst>
          </p:cNvPr>
          <p:cNvSpPr>
            <a:spLocks noGrp="1"/>
          </p:cNvSpPr>
          <p:nvPr>
            <p:ph idx="1" hasCustomPrompt="1"/>
          </p:nvPr>
        </p:nvSpPr>
        <p:spPr>
          <a:xfrm>
            <a:off x="539999" y="2205000"/>
            <a:ext cx="6840000" cy="3744000"/>
          </a:xfrm>
        </p:spPr>
        <p:txBody>
          <a:bodyPr/>
          <a:lstStyle>
            <a:lvl1pPr>
              <a:defRPr/>
            </a:lvl1pPr>
            <a:lvl2pPr>
              <a:lnSpc>
                <a:spcPts val="2880"/>
              </a:lnSpc>
              <a:spcAft>
                <a:spcPts val="1512"/>
              </a:spcAft>
              <a:defRPr sz="2400"/>
            </a:lvl2pPr>
            <a:lvl3pPr>
              <a:defRPr/>
            </a:lvl3pPr>
            <a:lvl4pPr>
              <a:defRPr/>
            </a:lvl4pPr>
            <a:lvl5pPr>
              <a:defRPr/>
            </a:lvl5pPr>
          </a:lstStyle>
          <a:p>
            <a:pPr lvl="0"/>
            <a:r>
              <a:rPr lang="en-US" dirty="0"/>
              <a:t>Edit Master text styles – 24 </a:t>
            </a:r>
            <a:r>
              <a:rPr lang="en-US" dirty="0" err="1"/>
              <a:t>pt</a:t>
            </a:r>
            <a:endParaRPr lang="en-US" dirty="0"/>
          </a:p>
          <a:p>
            <a:pPr lvl="1"/>
            <a:r>
              <a:rPr lang="en-US" dirty="0"/>
              <a:t>Second level – 18 </a:t>
            </a:r>
            <a:r>
              <a:rPr lang="en-US" dirty="0" err="1"/>
              <a:t>pt</a:t>
            </a:r>
            <a:endParaRPr lang="en-US" dirty="0"/>
          </a:p>
          <a:p>
            <a:pPr lvl="2"/>
            <a:r>
              <a:rPr lang="en-US" dirty="0"/>
              <a:t>Third level – 16 </a:t>
            </a:r>
            <a:r>
              <a:rPr lang="en-US" dirty="0" err="1"/>
              <a:t>pt</a:t>
            </a:r>
            <a:endParaRPr lang="en-US" dirty="0"/>
          </a:p>
          <a:p>
            <a:pPr lvl="3"/>
            <a:r>
              <a:rPr lang="en-US" dirty="0"/>
              <a:t>Fourth level – 14 </a:t>
            </a:r>
            <a:r>
              <a:rPr lang="en-US" dirty="0" err="1"/>
              <a:t>pt</a:t>
            </a:r>
            <a:endParaRPr lang="en-US" dirty="0"/>
          </a:p>
          <a:p>
            <a:pPr lvl="4"/>
            <a:r>
              <a:rPr lang="en-US" dirty="0"/>
              <a:t>Fifth level – 12 </a:t>
            </a:r>
            <a:r>
              <a:rPr lang="en-US" dirty="0" err="1"/>
              <a:t>pt</a:t>
            </a:r>
            <a:endParaRPr lang="en-GB" dirty="0"/>
          </a:p>
        </p:txBody>
      </p:sp>
      <p:sp>
        <p:nvSpPr>
          <p:cNvPr id="4" name="Date Placeholder 3">
            <a:extLst>
              <a:ext uri="{FF2B5EF4-FFF2-40B4-BE49-F238E27FC236}">
                <a16:creationId xmlns:a16="http://schemas.microsoft.com/office/drawing/2014/main" id="{7DDD5E3C-BCA2-49A2-B1F4-EF6AF1534233}"/>
              </a:ext>
            </a:extLst>
          </p:cNvPr>
          <p:cNvSpPr>
            <a:spLocks noGrp="1"/>
          </p:cNvSpPr>
          <p:nvPr>
            <p:ph type="dt" sz="half" idx="10"/>
          </p:nvPr>
        </p:nvSpPr>
        <p:spPr>
          <a:xfrm>
            <a:off x="838200" y="6356352"/>
            <a:ext cx="2743200" cy="365125"/>
          </a:xfrm>
          <a:prstGeom prst="rect">
            <a:avLst/>
          </a:prstGeom>
        </p:spPr>
        <p:txBody>
          <a:bodyPr/>
          <a:lstStyle>
            <a:lvl1pPr>
              <a:defRPr/>
            </a:lvl1pPr>
          </a:lstStyle>
          <a:p>
            <a:pPr eaLnBrk="0" fontAlgn="base" hangingPunct="0">
              <a:spcBef>
                <a:spcPct val="0"/>
              </a:spcBef>
              <a:spcAft>
                <a:spcPct val="0"/>
              </a:spcAft>
              <a:defRPr/>
            </a:pPr>
            <a:endParaRPr lang="en-GB" dirty="0">
              <a:solidFill>
                <a:srgbClr val="1E234A"/>
              </a:solidFill>
            </a:endParaRPr>
          </a:p>
        </p:txBody>
      </p:sp>
      <p:sp>
        <p:nvSpPr>
          <p:cNvPr id="5" name="Footer Placeholder 4">
            <a:extLst>
              <a:ext uri="{FF2B5EF4-FFF2-40B4-BE49-F238E27FC236}">
                <a16:creationId xmlns:a16="http://schemas.microsoft.com/office/drawing/2014/main" id="{73E15776-2C3F-4D61-ADA3-B992D7AF72A8}"/>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16624B0B-4F1E-4271-92D1-DEB993152B2D}"/>
              </a:ext>
            </a:extLst>
          </p:cNvPr>
          <p:cNvSpPr>
            <a:spLocks noGrp="1"/>
          </p:cNvSpPr>
          <p:nvPr>
            <p:ph type="sldNum" sz="quarter" idx="12"/>
          </p:nvPr>
        </p:nvSpPr>
        <p:spPr/>
        <p:txBody>
          <a:bodyPr/>
          <a:lstStyle>
            <a:lvl1pPr>
              <a:defRPr/>
            </a:lvl1pPr>
          </a:lstStyle>
          <a:p>
            <a:pPr>
              <a:defRPr/>
            </a:pPr>
            <a:fld id="{AC9CA035-21A5-46E4-95DB-4922E637F34D}" type="slidenum">
              <a:rPr lang="en-GB"/>
              <a:pPr>
                <a:defRPr/>
              </a:pPr>
              <a:t>‹#›</a:t>
            </a:fld>
            <a:endParaRPr lang="en-GB" dirty="0"/>
          </a:p>
        </p:txBody>
      </p:sp>
      <p:cxnSp>
        <p:nvCxnSpPr>
          <p:cNvPr id="7" name="Straight Connector 6">
            <a:extLst>
              <a:ext uri="{FF2B5EF4-FFF2-40B4-BE49-F238E27FC236}">
                <a16:creationId xmlns:a16="http://schemas.microsoft.com/office/drawing/2014/main" id="{E2B94A71-7E9E-4BE5-9E1A-F3AAD408C449}"/>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D1273D72-7A73-4680-AFC4-E9B0F54662C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9" name="Chart Placeholder 8">
            <a:extLst>
              <a:ext uri="{FF2B5EF4-FFF2-40B4-BE49-F238E27FC236}">
                <a16:creationId xmlns:a16="http://schemas.microsoft.com/office/drawing/2014/main" id="{06D1AE91-18E1-4EA0-A089-C512E2AC3AD2}"/>
              </a:ext>
            </a:extLst>
          </p:cNvPr>
          <p:cNvSpPr>
            <a:spLocks noGrp="1"/>
          </p:cNvSpPr>
          <p:nvPr>
            <p:ph type="chart" sz="quarter" idx="13"/>
          </p:nvPr>
        </p:nvSpPr>
        <p:spPr>
          <a:xfrm>
            <a:off x="8008939" y="2205039"/>
            <a:ext cx="3643312" cy="3643312"/>
          </a:xfrm>
        </p:spPr>
        <p:txBody>
          <a:bodyPr/>
          <a:lstStyle/>
          <a:p>
            <a:endParaRPr lang="en-GB" dirty="0"/>
          </a:p>
        </p:txBody>
      </p:sp>
    </p:spTree>
    <p:extLst>
      <p:ext uri="{BB962C8B-B14F-4D97-AF65-F5344CB8AC3E}">
        <p14:creationId xmlns:p14="http://schemas.microsoft.com/office/powerpoint/2010/main" val="13214250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BIG Content">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D9890411-2BBF-4AE0-8C20-B228B00D8D8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7648CCD-6068-49A7-A264-A0CC297346C9}"/>
              </a:ext>
            </a:extLst>
          </p:cNvPr>
          <p:cNvSpPr>
            <a:spLocks noGrp="1"/>
          </p:cNvSpPr>
          <p:nvPr>
            <p:ph type="title"/>
          </p:nvPr>
        </p:nvSpPr>
        <p:spPr>
          <a:xfrm>
            <a:off x="540002" y="540000"/>
            <a:ext cx="9507383" cy="1016999"/>
          </a:xfrm>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FF14880D-F793-49EC-A53C-7F3F81A74C9C}"/>
              </a:ext>
            </a:extLst>
          </p:cNvPr>
          <p:cNvSpPr>
            <a:spLocks noGrp="1"/>
          </p:cNvSpPr>
          <p:nvPr>
            <p:ph idx="1"/>
          </p:nvPr>
        </p:nvSpPr>
        <p:spPr/>
        <p:txBody>
          <a:bodyPr/>
          <a:lstStyle>
            <a:lvl1pPr algn="ctr">
              <a:defRPr sz="5867" b="0">
                <a:solidFill>
                  <a:srgbClr val="1E234A"/>
                </a:solidFill>
              </a:defRPr>
            </a:lvl1pPr>
          </a:lstStyle>
          <a:p>
            <a:pPr lvl="0"/>
            <a:r>
              <a:rPr lang="en-US" dirty="0"/>
              <a:t>Edit Master text styles</a:t>
            </a:r>
            <a:endParaRPr lang="en-GB" dirty="0"/>
          </a:p>
        </p:txBody>
      </p:sp>
      <p:sp>
        <p:nvSpPr>
          <p:cNvPr id="5" name="Footer Placeholder 4">
            <a:extLst>
              <a:ext uri="{FF2B5EF4-FFF2-40B4-BE49-F238E27FC236}">
                <a16:creationId xmlns:a16="http://schemas.microsoft.com/office/drawing/2014/main" id="{73E15776-2C3F-4D61-ADA3-B992D7AF72A8}"/>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16624B0B-4F1E-4271-92D1-DEB993152B2D}"/>
              </a:ext>
            </a:extLst>
          </p:cNvPr>
          <p:cNvSpPr>
            <a:spLocks noGrp="1"/>
          </p:cNvSpPr>
          <p:nvPr>
            <p:ph type="sldNum" sz="quarter" idx="12"/>
          </p:nvPr>
        </p:nvSpPr>
        <p:spPr/>
        <p:txBody>
          <a:bodyPr/>
          <a:lstStyle>
            <a:lvl1pPr>
              <a:defRPr/>
            </a:lvl1pPr>
          </a:lstStyle>
          <a:p>
            <a:pPr>
              <a:defRPr/>
            </a:pPr>
            <a:fld id="{AC9CA035-21A5-46E4-95DB-4922E637F34D}" type="slidenum">
              <a:rPr lang="en-GB"/>
              <a:pPr>
                <a:defRPr/>
              </a:pPr>
              <a:t>‹#›</a:t>
            </a:fld>
            <a:endParaRPr lang="en-GB" dirty="0"/>
          </a:p>
        </p:txBody>
      </p:sp>
      <p:cxnSp>
        <p:nvCxnSpPr>
          <p:cNvPr id="7" name="Straight Connector 6">
            <a:extLst>
              <a:ext uri="{FF2B5EF4-FFF2-40B4-BE49-F238E27FC236}">
                <a16:creationId xmlns:a16="http://schemas.microsoft.com/office/drawing/2014/main" id="{E2B94A71-7E9E-4BE5-9E1A-F3AAD408C449}"/>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D1273D72-7A73-4680-AFC4-E9B0F54662C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Tree>
    <p:extLst>
      <p:ext uri="{BB962C8B-B14F-4D97-AF65-F5344CB8AC3E}">
        <p14:creationId xmlns:p14="http://schemas.microsoft.com/office/powerpoint/2010/main" val="30558272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 texts">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D9890411-2BBF-4AE0-8C20-B228B00D8D8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7648CCD-6068-49A7-A264-A0CC297346C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14880D-F793-49EC-A53C-7F3F81A74C9C}"/>
              </a:ext>
            </a:extLst>
          </p:cNvPr>
          <p:cNvSpPr>
            <a:spLocks noGrp="1"/>
          </p:cNvSpPr>
          <p:nvPr>
            <p:ph idx="1"/>
          </p:nvPr>
        </p:nvSpPr>
        <p:spPr/>
        <p:txBody>
          <a:bodyPr lIns="0" tIns="0" rIns="0" bIns="0"/>
          <a:lstStyle>
            <a:lvl1pPr algn="l">
              <a:spcAft>
                <a:spcPts val="1512"/>
              </a:spcAft>
              <a:defRPr sz="3200" b="0">
                <a:solidFill>
                  <a:srgbClr val="1E234A"/>
                </a:solidFill>
              </a:defRPr>
            </a:lvl1pPr>
          </a:lstStyle>
          <a:p>
            <a:pPr lvl="0"/>
            <a:r>
              <a:rPr lang="en-US" dirty="0"/>
              <a:t>Edit Master text styles</a:t>
            </a:r>
            <a:endParaRPr lang="en-GB" dirty="0"/>
          </a:p>
        </p:txBody>
      </p:sp>
      <p:sp>
        <p:nvSpPr>
          <p:cNvPr id="5" name="Footer Placeholder 4">
            <a:extLst>
              <a:ext uri="{FF2B5EF4-FFF2-40B4-BE49-F238E27FC236}">
                <a16:creationId xmlns:a16="http://schemas.microsoft.com/office/drawing/2014/main" id="{73E15776-2C3F-4D61-ADA3-B992D7AF72A8}"/>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16624B0B-4F1E-4271-92D1-DEB993152B2D}"/>
              </a:ext>
            </a:extLst>
          </p:cNvPr>
          <p:cNvSpPr>
            <a:spLocks noGrp="1"/>
          </p:cNvSpPr>
          <p:nvPr>
            <p:ph type="sldNum" sz="quarter" idx="12"/>
          </p:nvPr>
        </p:nvSpPr>
        <p:spPr/>
        <p:txBody>
          <a:bodyPr/>
          <a:lstStyle>
            <a:lvl1pPr>
              <a:defRPr/>
            </a:lvl1pPr>
          </a:lstStyle>
          <a:p>
            <a:pPr>
              <a:defRPr/>
            </a:pPr>
            <a:fld id="{AC9CA035-21A5-46E4-95DB-4922E637F34D}" type="slidenum">
              <a:rPr lang="en-GB"/>
              <a:pPr>
                <a:defRPr/>
              </a:pPr>
              <a:t>‹#›</a:t>
            </a:fld>
            <a:endParaRPr lang="en-GB" dirty="0"/>
          </a:p>
        </p:txBody>
      </p:sp>
      <p:cxnSp>
        <p:nvCxnSpPr>
          <p:cNvPr id="7" name="Straight Connector 6">
            <a:extLst>
              <a:ext uri="{FF2B5EF4-FFF2-40B4-BE49-F238E27FC236}">
                <a16:creationId xmlns:a16="http://schemas.microsoft.com/office/drawing/2014/main" id="{E2B94A71-7E9E-4BE5-9E1A-F3AAD408C449}"/>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D1273D72-7A73-4680-AFC4-E9B0F54662C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Tree>
    <p:extLst>
      <p:ext uri="{BB962C8B-B14F-4D97-AF65-F5344CB8AC3E}">
        <p14:creationId xmlns:p14="http://schemas.microsoft.com/office/powerpoint/2010/main" val="7160231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 GREEN">
    <p:spTree>
      <p:nvGrpSpPr>
        <p:cNvPr id="1" name=""/>
        <p:cNvGrpSpPr/>
        <p:nvPr/>
      </p:nvGrpSpPr>
      <p:grpSpPr>
        <a:xfrm>
          <a:off x="0" y="0"/>
          <a:ext cx="0" cy="0"/>
          <a:chOff x="0" y="0"/>
          <a:chExt cx="0" cy="0"/>
        </a:xfrm>
      </p:grpSpPr>
      <p:sp>
        <p:nvSpPr>
          <p:cNvPr id="8" name="AutoShape 3">
            <a:extLst>
              <a:ext uri="{FF2B5EF4-FFF2-40B4-BE49-F238E27FC236}">
                <a16:creationId xmlns:a16="http://schemas.microsoft.com/office/drawing/2014/main" id="{033B8A48-1B60-4BDA-8FA8-7E70FC562914}"/>
              </a:ext>
            </a:extLst>
          </p:cNvPr>
          <p:cNvSpPr>
            <a:spLocks noChangeAspect="1" noChangeArrowheads="1" noTextEdit="1"/>
          </p:cNvSpPr>
          <p:nvPr userDrawn="1"/>
        </p:nvSpPr>
        <p:spPr bwMode="auto">
          <a:xfrm>
            <a:off x="-2124075" y="0"/>
            <a:ext cx="143160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 name="Freeform 5">
            <a:extLst>
              <a:ext uri="{FF2B5EF4-FFF2-40B4-BE49-F238E27FC236}">
                <a16:creationId xmlns:a16="http://schemas.microsoft.com/office/drawing/2014/main" id="{4C973518-F1F2-447F-B172-B314260D4575}"/>
              </a:ext>
            </a:extLst>
          </p:cNvPr>
          <p:cNvSpPr>
            <a:spLocks noEditPoints="1"/>
          </p:cNvSpPr>
          <p:nvPr userDrawn="1"/>
        </p:nvSpPr>
        <p:spPr bwMode="auto">
          <a:xfrm>
            <a:off x="-2124075" y="0"/>
            <a:ext cx="14316075" cy="6858000"/>
          </a:xfrm>
          <a:custGeom>
            <a:avLst/>
            <a:gdLst>
              <a:gd name="T0" fmla="*/ 5787 w 9018"/>
              <a:gd name="T1" fmla="*/ 3791 h 4320"/>
              <a:gd name="T2" fmla="*/ 6328 w 9018"/>
              <a:gd name="T3" fmla="*/ 3588 h 4320"/>
              <a:gd name="T4" fmla="*/ 6863 w 9018"/>
              <a:gd name="T5" fmla="*/ 3973 h 4320"/>
              <a:gd name="T6" fmla="*/ 7218 w 9018"/>
              <a:gd name="T7" fmla="*/ 4288 h 4320"/>
              <a:gd name="T8" fmla="*/ 7088 w 9018"/>
              <a:gd name="T9" fmla="*/ 4027 h 4320"/>
              <a:gd name="T10" fmla="*/ 7330 w 9018"/>
              <a:gd name="T11" fmla="*/ 3785 h 4320"/>
              <a:gd name="T12" fmla="*/ 7609 w 9018"/>
              <a:gd name="T13" fmla="*/ 3949 h 4320"/>
              <a:gd name="T14" fmla="*/ 7553 w 9018"/>
              <a:gd name="T15" fmla="*/ 4244 h 4320"/>
              <a:gd name="T16" fmla="*/ 7753 w 9018"/>
              <a:gd name="T17" fmla="*/ 4246 h 4320"/>
              <a:gd name="T18" fmla="*/ 7898 w 9018"/>
              <a:gd name="T19" fmla="*/ 4067 h 4320"/>
              <a:gd name="T20" fmla="*/ 8094 w 9018"/>
              <a:gd name="T21" fmla="*/ 4160 h 4320"/>
              <a:gd name="T22" fmla="*/ 8713 w 9018"/>
              <a:gd name="T23" fmla="*/ 4282 h 4320"/>
              <a:gd name="T24" fmla="*/ 8948 w 9018"/>
              <a:gd name="T25" fmla="*/ 4300 h 4320"/>
              <a:gd name="T26" fmla="*/ 8765 w 9018"/>
              <a:gd name="T27" fmla="*/ 4130 h 4320"/>
              <a:gd name="T28" fmla="*/ 8611 w 9018"/>
              <a:gd name="T29" fmla="*/ 3799 h 4320"/>
              <a:gd name="T30" fmla="*/ 8912 w 9018"/>
              <a:gd name="T31" fmla="*/ 3552 h 4320"/>
              <a:gd name="T32" fmla="*/ 8697 w 9018"/>
              <a:gd name="T33" fmla="*/ 3498 h 4320"/>
              <a:gd name="T34" fmla="*/ 8493 w 9018"/>
              <a:gd name="T35" fmla="*/ 3901 h 4320"/>
              <a:gd name="T36" fmla="*/ 8497 w 9018"/>
              <a:gd name="T37" fmla="*/ 4152 h 4320"/>
              <a:gd name="T38" fmla="*/ 8328 w 9018"/>
              <a:gd name="T39" fmla="*/ 4214 h 4320"/>
              <a:gd name="T40" fmla="*/ 8218 w 9018"/>
              <a:gd name="T41" fmla="*/ 4057 h 4320"/>
              <a:gd name="T42" fmla="*/ 8381 w 9018"/>
              <a:gd name="T43" fmla="*/ 3831 h 4320"/>
              <a:gd name="T44" fmla="*/ 8371 w 9018"/>
              <a:gd name="T45" fmla="*/ 3374 h 4320"/>
              <a:gd name="T46" fmla="*/ 8076 w 9018"/>
              <a:gd name="T47" fmla="*/ 2756 h 4320"/>
              <a:gd name="T48" fmla="*/ 8312 w 9018"/>
              <a:gd name="T49" fmla="*/ 2251 h 4320"/>
              <a:gd name="T50" fmla="*/ 8922 w 9018"/>
              <a:gd name="T51" fmla="*/ 2127 h 4320"/>
              <a:gd name="T52" fmla="*/ 5600 w 9018"/>
              <a:gd name="T53" fmla="*/ 4258 h 4320"/>
              <a:gd name="T54" fmla="*/ 6811 w 9018"/>
              <a:gd name="T55" fmla="*/ 3675 h 4320"/>
              <a:gd name="T56" fmla="*/ 6707 w 9018"/>
              <a:gd name="T57" fmla="*/ 3450 h 4320"/>
              <a:gd name="T58" fmla="*/ 6911 w 9018"/>
              <a:gd name="T59" fmla="*/ 3284 h 4320"/>
              <a:gd name="T60" fmla="*/ 7110 w 9018"/>
              <a:gd name="T61" fmla="*/ 3430 h 4320"/>
              <a:gd name="T62" fmla="*/ 7028 w 9018"/>
              <a:gd name="T63" fmla="*/ 3664 h 4320"/>
              <a:gd name="T64" fmla="*/ 7350 w 9018"/>
              <a:gd name="T65" fmla="*/ 3681 h 4320"/>
              <a:gd name="T66" fmla="*/ 7220 w 9018"/>
              <a:gd name="T67" fmla="*/ 3402 h 4320"/>
              <a:gd name="T68" fmla="*/ 7475 w 9018"/>
              <a:gd name="T69" fmla="*/ 3195 h 4320"/>
              <a:gd name="T70" fmla="*/ 7721 w 9018"/>
              <a:gd name="T71" fmla="*/ 3376 h 4320"/>
              <a:gd name="T72" fmla="*/ 7619 w 9018"/>
              <a:gd name="T73" fmla="*/ 3668 h 4320"/>
              <a:gd name="T74" fmla="*/ 8298 w 9018"/>
              <a:gd name="T75" fmla="*/ 3747 h 4320"/>
              <a:gd name="T76" fmla="*/ 8006 w 9018"/>
              <a:gd name="T77" fmla="*/ 3883 h 4320"/>
              <a:gd name="T78" fmla="*/ 7787 w 9018"/>
              <a:gd name="T79" fmla="*/ 3616 h 4320"/>
              <a:gd name="T80" fmla="*/ 7980 w 9018"/>
              <a:gd name="T81" fmla="*/ 3358 h 4320"/>
              <a:gd name="T82" fmla="*/ 8284 w 9018"/>
              <a:gd name="T83" fmla="*/ 3464 h 4320"/>
              <a:gd name="T84" fmla="*/ 7865 w 9018"/>
              <a:gd name="T85" fmla="*/ 2289 h 4320"/>
              <a:gd name="T86" fmla="*/ 7936 w 9018"/>
              <a:gd name="T87" fmla="*/ 2438 h 4320"/>
              <a:gd name="T88" fmla="*/ 7799 w 9018"/>
              <a:gd name="T89" fmla="*/ 2548 h 4320"/>
              <a:gd name="T90" fmla="*/ 7669 w 9018"/>
              <a:gd name="T91" fmla="*/ 2452 h 4320"/>
              <a:gd name="T92" fmla="*/ 7723 w 9018"/>
              <a:gd name="T93" fmla="*/ 2297 h 4320"/>
              <a:gd name="T94" fmla="*/ 7922 w 9018"/>
              <a:gd name="T95" fmla="*/ 2774 h 4320"/>
              <a:gd name="T96" fmla="*/ 8036 w 9018"/>
              <a:gd name="T97" fmla="*/ 3019 h 4320"/>
              <a:gd name="T98" fmla="*/ 7813 w 9018"/>
              <a:gd name="T99" fmla="*/ 3201 h 4320"/>
              <a:gd name="T100" fmla="*/ 7597 w 9018"/>
              <a:gd name="T101" fmla="*/ 3041 h 4320"/>
              <a:gd name="T102" fmla="*/ 7687 w 9018"/>
              <a:gd name="T103" fmla="*/ 2786 h 4320"/>
              <a:gd name="T104" fmla="*/ 7298 w 9018"/>
              <a:gd name="T105" fmla="*/ 2394 h 4320"/>
              <a:gd name="T106" fmla="*/ 7507 w 9018"/>
              <a:gd name="T107" fmla="*/ 2839 h 4320"/>
              <a:gd name="T108" fmla="*/ 7102 w 9018"/>
              <a:gd name="T109" fmla="*/ 3167 h 4320"/>
              <a:gd name="T110" fmla="*/ 6709 w 9018"/>
              <a:gd name="T111" fmla="*/ 2879 h 4320"/>
              <a:gd name="T112" fmla="*/ 6873 w 9018"/>
              <a:gd name="T113" fmla="*/ 2414 h 4320"/>
              <a:gd name="T114" fmla="*/ 6410 w 9018"/>
              <a:gd name="T115" fmla="*/ 3113 h 4320"/>
              <a:gd name="T116" fmla="*/ 6567 w 9018"/>
              <a:gd name="T117" fmla="*/ 3159 h 4320"/>
              <a:gd name="T118" fmla="*/ 6561 w 9018"/>
              <a:gd name="T119" fmla="*/ 3334 h 4320"/>
              <a:gd name="T120" fmla="*/ 6402 w 9018"/>
              <a:gd name="T121" fmla="*/ 3368 h 4320"/>
              <a:gd name="T122" fmla="*/ 6320 w 9018"/>
              <a:gd name="T123" fmla="*/ 3225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18" h="4320">
                <a:moveTo>
                  <a:pt x="5628" y="4071"/>
                </a:moveTo>
                <a:lnTo>
                  <a:pt x="5628" y="4071"/>
                </a:lnTo>
                <a:lnTo>
                  <a:pt x="5628" y="4071"/>
                </a:lnTo>
                <a:lnTo>
                  <a:pt x="5628" y="4071"/>
                </a:lnTo>
                <a:lnTo>
                  <a:pt x="5628" y="4071"/>
                </a:lnTo>
                <a:lnTo>
                  <a:pt x="5628" y="4071"/>
                </a:lnTo>
                <a:lnTo>
                  <a:pt x="5628" y="4071"/>
                </a:lnTo>
                <a:lnTo>
                  <a:pt x="5628" y="4071"/>
                </a:lnTo>
                <a:lnTo>
                  <a:pt x="5645" y="4019"/>
                </a:lnTo>
                <a:lnTo>
                  <a:pt x="5667" y="3967"/>
                </a:lnTo>
                <a:lnTo>
                  <a:pt x="5691" y="3919"/>
                </a:lnTo>
                <a:lnTo>
                  <a:pt x="5719" y="3875"/>
                </a:lnTo>
                <a:lnTo>
                  <a:pt x="5751" y="3831"/>
                </a:lnTo>
                <a:lnTo>
                  <a:pt x="5787" y="3791"/>
                </a:lnTo>
                <a:lnTo>
                  <a:pt x="5825" y="3753"/>
                </a:lnTo>
                <a:lnTo>
                  <a:pt x="5865" y="3719"/>
                </a:lnTo>
                <a:lnTo>
                  <a:pt x="5909" y="3689"/>
                </a:lnTo>
                <a:lnTo>
                  <a:pt x="5955" y="3662"/>
                </a:lnTo>
                <a:lnTo>
                  <a:pt x="6005" y="3638"/>
                </a:lnTo>
                <a:lnTo>
                  <a:pt x="6055" y="3618"/>
                </a:lnTo>
                <a:lnTo>
                  <a:pt x="6108" y="3604"/>
                </a:lnTo>
                <a:lnTo>
                  <a:pt x="6162" y="3592"/>
                </a:lnTo>
                <a:lnTo>
                  <a:pt x="6190" y="3588"/>
                </a:lnTo>
                <a:lnTo>
                  <a:pt x="6218" y="3586"/>
                </a:lnTo>
                <a:lnTo>
                  <a:pt x="6246" y="3586"/>
                </a:lnTo>
                <a:lnTo>
                  <a:pt x="6276" y="3586"/>
                </a:lnTo>
                <a:lnTo>
                  <a:pt x="6276" y="3586"/>
                </a:lnTo>
                <a:lnTo>
                  <a:pt x="6328" y="3588"/>
                </a:lnTo>
                <a:lnTo>
                  <a:pt x="6378" y="3594"/>
                </a:lnTo>
                <a:lnTo>
                  <a:pt x="6428" y="3606"/>
                </a:lnTo>
                <a:lnTo>
                  <a:pt x="6476" y="3620"/>
                </a:lnTo>
                <a:lnTo>
                  <a:pt x="6522" y="3638"/>
                </a:lnTo>
                <a:lnTo>
                  <a:pt x="6567" y="3658"/>
                </a:lnTo>
                <a:lnTo>
                  <a:pt x="6609" y="3683"/>
                </a:lnTo>
                <a:lnTo>
                  <a:pt x="6649" y="3711"/>
                </a:lnTo>
                <a:lnTo>
                  <a:pt x="6689" y="3741"/>
                </a:lnTo>
                <a:lnTo>
                  <a:pt x="6723" y="3773"/>
                </a:lnTo>
                <a:lnTo>
                  <a:pt x="6757" y="3809"/>
                </a:lnTo>
                <a:lnTo>
                  <a:pt x="6787" y="3847"/>
                </a:lnTo>
                <a:lnTo>
                  <a:pt x="6815" y="3887"/>
                </a:lnTo>
                <a:lnTo>
                  <a:pt x="6841" y="3929"/>
                </a:lnTo>
                <a:lnTo>
                  <a:pt x="6863" y="3973"/>
                </a:lnTo>
                <a:lnTo>
                  <a:pt x="6881" y="4017"/>
                </a:lnTo>
                <a:lnTo>
                  <a:pt x="6881" y="4017"/>
                </a:lnTo>
                <a:lnTo>
                  <a:pt x="6927" y="4140"/>
                </a:lnTo>
                <a:lnTo>
                  <a:pt x="6951" y="4200"/>
                </a:lnTo>
                <a:lnTo>
                  <a:pt x="6977" y="4260"/>
                </a:lnTo>
                <a:lnTo>
                  <a:pt x="6977" y="4260"/>
                </a:lnTo>
                <a:lnTo>
                  <a:pt x="6994" y="4292"/>
                </a:lnTo>
                <a:lnTo>
                  <a:pt x="7010" y="4320"/>
                </a:lnTo>
                <a:lnTo>
                  <a:pt x="7304" y="4320"/>
                </a:lnTo>
                <a:lnTo>
                  <a:pt x="7304" y="4320"/>
                </a:lnTo>
                <a:lnTo>
                  <a:pt x="7280" y="4316"/>
                </a:lnTo>
                <a:lnTo>
                  <a:pt x="7258" y="4308"/>
                </a:lnTo>
                <a:lnTo>
                  <a:pt x="7238" y="4298"/>
                </a:lnTo>
                <a:lnTo>
                  <a:pt x="7218" y="4288"/>
                </a:lnTo>
                <a:lnTo>
                  <a:pt x="7198" y="4274"/>
                </a:lnTo>
                <a:lnTo>
                  <a:pt x="7180" y="4260"/>
                </a:lnTo>
                <a:lnTo>
                  <a:pt x="7164" y="4244"/>
                </a:lnTo>
                <a:lnTo>
                  <a:pt x="7150" y="4228"/>
                </a:lnTo>
                <a:lnTo>
                  <a:pt x="7136" y="4210"/>
                </a:lnTo>
                <a:lnTo>
                  <a:pt x="7124" y="4190"/>
                </a:lnTo>
                <a:lnTo>
                  <a:pt x="7112" y="4170"/>
                </a:lnTo>
                <a:lnTo>
                  <a:pt x="7104" y="4148"/>
                </a:lnTo>
                <a:lnTo>
                  <a:pt x="7096" y="4126"/>
                </a:lnTo>
                <a:lnTo>
                  <a:pt x="7092" y="4103"/>
                </a:lnTo>
                <a:lnTo>
                  <a:pt x="7088" y="4079"/>
                </a:lnTo>
                <a:lnTo>
                  <a:pt x="7088" y="4055"/>
                </a:lnTo>
                <a:lnTo>
                  <a:pt x="7088" y="4055"/>
                </a:lnTo>
                <a:lnTo>
                  <a:pt x="7088" y="4027"/>
                </a:lnTo>
                <a:lnTo>
                  <a:pt x="7092" y="3999"/>
                </a:lnTo>
                <a:lnTo>
                  <a:pt x="7100" y="3973"/>
                </a:lnTo>
                <a:lnTo>
                  <a:pt x="7108" y="3949"/>
                </a:lnTo>
                <a:lnTo>
                  <a:pt x="7120" y="3925"/>
                </a:lnTo>
                <a:lnTo>
                  <a:pt x="7134" y="3903"/>
                </a:lnTo>
                <a:lnTo>
                  <a:pt x="7150" y="3881"/>
                </a:lnTo>
                <a:lnTo>
                  <a:pt x="7166" y="3863"/>
                </a:lnTo>
                <a:lnTo>
                  <a:pt x="7186" y="3845"/>
                </a:lnTo>
                <a:lnTo>
                  <a:pt x="7206" y="3829"/>
                </a:lnTo>
                <a:lnTo>
                  <a:pt x="7230" y="3815"/>
                </a:lnTo>
                <a:lnTo>
                  <a:pt x="7254" y="3805"/>
                </a:lnTo>
                <a:lnTo>
                  <a:pt x="7278" y="3795"/>
                </a:lnTo>
                <a:lnTo>
                  <a:pt x="7304" y="3789"/>
                </a:lnTo>
                <a:lnTo>
                  <a:pt x="7330" y="3785"/>
                </a:lnTo>
                <a:lnTo>
                  <a:pt x="7358" y="3783"/>
                </a:lnTo>
                <a:lnTo>
                  <a:pt x="7358" y="3783"/>
                </a:lnTo>
                <a:lnTo>
                  <a:pt x="7386" y="3785"/>
                </a:lnTo>
                <a:lnTo>
                  <a:pt x="7414" y="3789"/>
                </a:lnTo>
                <a:lnTo>
                  <a:pt x="7441" y="3795"/>
                </a:lnTo>
                <a:lnTo>
                  <a:pt x="7465" y="3805"/>
                </a:lnTo>
                <a:lnTo>
                  <a:pt x="7489" y="3815"/>
                </a:lnTo>
                <a:lnTo>
                  <a:pt x="7511" y="3829"/>
                </a:lnTo>
                <a:lnTo>
                  <a:pt x="7533" y="3845"/>
                </a:lnTo>
                <a:lnTo>
                  <a:pt x="7551" y="3863"/>
                </a:lnTo>
                <a:lnTo>
                  <a:pt x="7569" y="3881"/>
                </a:lnTo>
                <a:lnTo>
                  <a:pt x="7585" y="3903"/>
                </a:lnTo>
                <a:lnTo>
                  <a:pt x="7599" y="3925"/>
                </a:lnTo>
                <a:lnTo>
                  <a:pt x="7609" y="3949"/>
                </a:lnTo>
                <a:lnTo>
                  <a:pt x="7619" y="3973"/>
                </a:lnTo>
                <a:lnTo>
                  <a:pt x="7625" y="3999"/>
                </a:lnTo>
                <a:lnTo>
                  <a:pt x="7629" y="4027"/>
                </a:lnTo>
                <a:lnTo>
                  <a:pt x="7631" y="4055"/>
                </a:lnTo>
                <a:lnTo>
                  <a:pt x="7631" y="4055"/>
                </a:lnTo>
                <a:lnTo>
                  <a:pt x="7629" y="4079"/>
                </a:lnTo>
                <a:lnTo>
                  <a:pt x="7627" y="4103"/>
                </a:lnTo>
                <a:lnTo>
                  <a:pt x="7621" y="4126"/>
                </a:lnTo>
                <a:lnTo>
                  <a:pt x="7615" y="4148"/>
                </a:lnTo>
                <a:lnTo>
                  <a:pt x="7605" y="4170"/>
                </a:lnTo>
                <a:lnTo>
                  <a:pt x="7595" y="4190"/>
                </a:lnTo>
                <a:lnTo>
                  <a:pt x="7583" y="4210"/>
                </a:lnTo>
                <a:lnTo>
                  <a:pt x="7569" y="4228"/>
                </a:lnTo>
                <a:lnTo>
                  <a:pt x="7553" y="4244"/>
                </a:lnTo>
                <a:lnTo>
                  <a:pt x="7537" y="4260"/>
                </a:lnTo>
                <a:lnTo>
                  <a:pt x="7519" y="4274"/>
                </a:lnTo>
                <a:lnTo>
                  <a:pt x="7501" y="4288"/>
                </a:lnTo>
                <a:lnTo>
                  <a:pt x="7481" y="4298"/>
                </a:lnTo>
                <a:lnTo>
                  <a:pt x="7459" y="4308"/>
                </a:lnTo>
                <a:lnTo>
                  <a:pt x="7436" y="4316"/>
                </a:lnTo>
                <a:lnTo>
                  <a:pt x="7414" y="4320"/>
                </a:lnTo>
                <a:lnTo>
                  <a:pt x="7767" y="4320"/>
                </a:lnTo>
                <a:lnTo>
                  <a:pt x="7767" y="4320"/>
                </a:lnTo>
                <a:lnTo>
                  <a:pt x="7761" y="4304"/>
                </a:lnTo>
                <a:lnTo>
                  <a:pt x="7757" y="4286"/>
                </a:lnTo>
                <a:lnTo>
                  <a:pt x="7753" y="4266"/>
                </a:lnTo>
                <a:lnTo>
                  <a:pt x="7753" y="4246"/>
                </a:lnTo>
                <a:lnTo>
                  <a:pt x="7753" y="4246"/>
                </a:lnTo>
                <a:lnTo>
                  <a:pt x="7753" y="4228"/>
                </a:lnTo>
                <a:lnTo>
                  <a:pt x="7755" y="4210"/>
                </a:lnTo>
                <a:lnTo>
                  <a:pt x="7761" y="4192"/>
                </a:lnTo>
                <a:lnTo>
                  <a:pt x="7767" y="4176"/>
                </a:lnTo>
                <a:lnTo>
                  <a:pt x="7775" y="4160"/>
                </a:lnTo>
                <a:lnTo>
                  <a:pt x="7783" y="4146"/>
                </a:lnTo>
                <a:lnTo>
                  <a:pt x="7793" y="4132"/>
                </a:lnTo>
                <a:lnTo>
                  <a:pt x="7805" y="4118"/>
                </a:lnTo>
                <a:lnTo>
                  <a:pt x="7819" y="4106"/>
                </a:lnTo>
                <a:lnTo>
                  <a:pt x="7833" y="4095"/>
                </a:lnTo>
                <a:lnTo>
                  <a:pt x="7847" y="4085"/>
                </a:lnTo>
                <a:lnTo>
                  <a:pt x="7863" y="4079"/>
                </a:lnTo>
                <a:lnTo>
                  <a:pt x="7879" y="4073"/>
                </a:lnTo>
                <a:lnTo>
                  <a:pt x="7898" y="4067"/>
                </a:lnTo>
                <a:lnTo>
                  <a:pt x="7916" y="4065"/>
                </a:lnTo>
                <a:lnTo>
                  <a:pt x="7934" y="4063"/>
                </a:lnTo>
                <a:lnTo>
                  <a:pt x="7934" y="4063"/>
                </a:lnTo>
                <a:lnTo>
                  <a:pt x="7954" y="4065"/>
                </a:lnTo>
                <a:lnTo>
                  <a:pt x="7972" y="4067"/>
                </a:lnTo>
                <a:lnTo>
                  <a:pt x="7990" y="4073"/>
                </a:lnTo>
                <a:lnTo>
                  <a:pt x="8006" y="4079"/>
                </a:lnTo>
                <a:lnTo>
                  <a:pt x="8022" y="4085"/>
                </a:lnTo>
                <a:lnTo>
                  <a:pt x="8036" y="4095"/>
                </a:lnTo>
                <a:lnTo>
                  <a:pt x="8050" y="4106"/>
                </a:lnTo>
                <a:lnTo>
                  <a:pt x="8064" y="4118"/>
                </a:lnTo>
                <a:lnTo>
                  <a:pt x="8076" y="4132"/>
                </a:lnTo>
                <a:lnTo>
                  <a:pt x="8086" y="4146"/>
                </a:lnTo>
                <a:lnTo>
                  <a:pt x="8094" y="4160"/>
                </a:lnTo>
                <a:lnTo>
                  <a:pt x="8102" y="4176"/>
                </a:lnTo>
                <a:lnTo>
                  <a:pt x="8108" y="4192"/>
                </a:lnTo>
                <a:lnTo>
                  <a:pt x="8114" y="4210"/>
                </a:lnTo>
                <a:lnTo>
                  <a:pt x="8116" y="4228"/>
                </a:lnTo>
                <a:lnTo>
                  <a:pt x="8116" y="4246"/>
                </a:lnTo>
                <a:lnTo>
                  <a:pt x="8116" y="4246"/>
                </a:lnTo>
                <a:lnTo>
                  <a:pt x="8116" y="4266"/>
                </a:lnTo>
                <a:lnTo>
                  <a:pt x="8112" y="4286"/>
                </a:lnTo>
                <a:lnTo>
                  <a:pt x="8108" y="4304"/>
                </a:lnTo>
                <a:lnTo>
                  <a:pt x="8102" y="4320"/>
                </a:lnTo>
                <a:lnTo>
                  <a:pt x="8693" y="4320"/>
                </a:lnTo>
                <a:lnTo>
                  <a:pt x="8693" y="4320"/>
                </a:lnTo>
                <a:lnTo>
                  <a:pt x="8701" y="4300"/>
                </a:lnTo>
                <a:lnTo>
                  <a:pt x="8713" y="4282"/>
                </a:lnTo>
                <a:lnTo>
                  <a:pt x="8727" y="4266"/>
                </a:lnTo>
                <a:lnTo>
                  <a:pt x="8743" y="4252"/>
                </a:lnTo>
                <a:lnTo>
                  <a:pt x="8761" y="4240"/>
                </a:lnTo>
                <a:lnTo>
                  <a:pt x="8781" y="4232"/>
                </a:lnTo>
                <a:lnTo>
                  <a:pt x="8804" y="4226"/>
                </a:lnTo>
                <a:lnTo>
                  <a:pt x="8826" y="4226"/>
                </a:lnTo>
                <a:lnTo>
                  <a:pt x="8826" y="4226"/>
                </a:lnTo>
                <a:lnTo>
                  <a:pt x="8848" y="4226"/>
                </a:lnTo>
                <a:lnTo>
                  <a:pt x="8870" y="4232"/>
                </a:lnTo>
                <a:lnTo>
                  <a:pt x="8890" y="4240"/>
                </a:lnTo>
                <a:lnTo>
                  <a:pt x="8908" y="4252"/>
                </a:lnTo>
                <a:lnTo>
                  <a:pt x="8924" y="4266"/>
                </a:lnTo>
                <a:lnTo>
                  <a:pt x="8938" y="4282"/>
                </a:lnTo>
                <a:lnTo>
                  <a:pt x="8948" y="4300"/>
                </a:lnTo>
                <a:lnTo>
                  <a:pt x="8956" y="4320"/>
                </a:lnTo>
                <a:lnTo>
                  <a:pt x="9018" y="4320"/>
                </a:lnTo>
                <a:lnTo>
                  <a:pt x="9018" y="4148"/>
                </a:lnTo>
                <a:lnTo>
                  <a:pt x="9018" y="4148"/>
                </a:lnTo>
                <a:lnTo>
                  <a:pt x="8992" y="4156"/>
                </a:lnTo>
                <a:lnTo>
                  <a:pt x="8966" y="4162"/>
                </a:lnTo>
                <a:lnTo>
                  <a:pt x="8940" y="4166"/>
                </a:lnTo>
                <a:lnTo>
                  <a:pt x="8912" y="4168"/>
                </a:lnTo>
                <a:lnTo>
                  <a:pt x="8912" y="4168"/>
                </a:lnTo>
                <a:lnTo>
                  <a:pt x="8882" y="4166"/>
                </a:lnTo>
                <a:lnTo>
                  <a:pt x="8850" y="4160"/>
                </a:lnTo>
                <a:lnTo>
                  <a:pt x="8822" y="4154"/>
                </a:lnTo>
                <a:lnTo>
                  <a:pt x="8794" y="4144"/>
                </a:lnTo>
                <a:lnTo>
                  <a:pt x="8765" y="4130"/>
                </a:lnTo>
                <a:lnTo>
                  <a:pt x="8741" y="4114"/>
                </a:lnTo>
                <a:lnTo>
                  <a:pt x="8717" y="4097"/>
                </a:lnTo>
                <a:lnTo>
                  <a:pt x="8695" y="4077"/>
                </a:lnTo>
                <a:lnTo>
                  <a:pt x="8675" y="4055"/>
                </a:lnTo>
                <a:lnTo>
                  <a:pt x="8657" y="4031"/>
                </a:lnTo>
                <a:lnTo>
                  <a:pt x="8643" y="4005"/>
                </a:lnTo>
                <a:lnTo>
                  <a:pt x="8629" y="3979"/>
                </a:lnTo>
                <a:lnTo>
                  <a:pt x="8619" y="3951"/>
                </a:lnTo>
                <a:lnTo>
                  <a:pt x="8611" y="3921"/>
                </a:lnTo>
                <a:lnTo>
                  <a:pt x="8607" y="3891"/>
                </a:lnTo>
                <a:lnTo>
                  <a:pt x="8605" y="3859"/>
                </a:lnTo>
                <a:lnTo>
                  <a:pt x="8605" y="3859"/>
                </a:lnTo>
                <a:lnTo>
                  <a:pt x="8607" y="3829"/>
                </a:lnTo>
                <a:lnTo>
                  <a:pt x="8611" y="3799"/>
                </a:lnTo>
                <a:lnTo>
                  <a:pt x="8619" y="3769"/>
                </a:lnTo>
                <a:lnTo>
                  <a:pt x="8629" y="3741"/>
                </a:lnTo>
                <a:lnTo>
                  <a:pt x="8643" y="3713"/>
                </a:lnTo>
                <a:lnTo>
                  <a:pt x="8657" y="3689"/>
                </a:lnTo>
                <a:lnTo>
                  <a:pt x="8675" y="3664"/>
                </a:lnTo>
                <a:lnTo>
                  <a:pt x="8695" y="3642"/>
                </a:lnTo>
                <a:lnTo>
                  <a:pt x="8717" y="3622"/>
                </a:lnTo>
                <a:lnTo>
                  <a:pt x="8741" y="3604"/>
                </a:lnTo>
                <a:lnTo>
                  <a:pt x="8765" y="3590"/>
                </a:lnTo>
                <a:lnTo>
                  <a:pt x="8794" y="3576"/>
                </a:lnTo>
                <a:lnTo>
                  <a:pt x="8822" y="3566"/>
                </a:lnTo>
                <a:lnTo>
                  <a:pt x="8850" y="3558"/>
                </a:lnTo>
                <a:lnTo>
                  <a:pt x="8882" y="3554"/>
                </a:lnTo>
                <a:lnTo>
                  <a:pt x="8912" y="3552"/>
                </a:lnTo>
                <a:lnTo>
                  <a:pt x="8912" y="3552"/>
                </a:lnTo>
                <a:lnTo>
                  <a:pt x="8940" y="3554"/>
                </a:lnTo>
                <a:lnTo>
                  <a:pt x="8966" y="3558"/>
                </a:lnTo>
                <a:lnTo>
                  <a:pt x="8992" y="3564"/>
                </a:lnTo>
                <a:lnTo>
                  <a:pt x="9018" y="3572"/>
                </a:lnTo>
                <a:lnTo>
                  <a:pt x="9018" y="3364"/>
                </a:lnTo>
                <a:lnTo>
                  <a:pt x="9018" y="3364"/>
                </a:lnTo>
                <a:lnTo>
                  <a:pt x="8978" y="3380"/>
                </a:lnTo>
                <a:lnTo>
                  <a:pt x="8978" y="3380"/>
                </a:lnTo>
                <a:lnTo>
                  <a:pt x="8856" y="3428"/>
                </a:lnTo>
                <a:lnTo>
                  <a:pt x="8796" y="3452"/>
                </a:lnTo>
                <a:lnTo>
                  <a:pt x="8735" y="3478"/>
                </a:lnTo>
                <a:lnTo>
                  <a:pt x="8735" y="3478"/>
                </a:lnTo>
                <a:lnTo>
                  <a:pt x="8697" y="3498"/>
                </a:lnTo>
                <a:lnTo>
                  <a:pt x="8661" y="3518"/>
                </a:lnTo>
                <a:lnTo>
                  <a:pt x="8627" y="3538"/>
                </a:lnTo>
                <a:lnTo>
                  <a:pt x="8599" y="3560"/>
                </a:lnTo>
                <a:lnTo>
                  <a:pt x="8573" y="3584"/>
                </a:lnTo>
                <a:lnTo>
                  <a:pt x="8551" y="3608"/>
                </a:lnTo>
                <a:lnTo>
                  <a:pt x="8533" y="3634"/>
                </a:lnTo>
                <a:lnTo>
                  <a:pt x="8517" y="3660"/>
                </a:lnTo>
                <a:lnTo>
                  <a:pt x="8505" y="3689"/>
                </a:lnTo>
                <a:lnTo>
                  <a:pt x="8497" y="3719"/>
                </a:lnTo>
                <a:lnTo>
                  <a:pt x="8489" y="3751"/>
                </a:lnTo>
                <a:lnTo>
                  <a:pt x="8487" y="3785"/>
                </a:lnTo>
                <a:lnTo>
                  <a:pt x="8485" y="3821"/>
                </a:lnTo>
                <a:lnTo>
                  <a:pt x="8487" y="3861"/>
                </a:lnTo>
                <a:lnTo>
                  <a:pt x="8493" y="3901"/>
                </a:lnTo>
                <a:lnTo>
                  <a:pt x="8499" y="3945"/>
                </a:lnTo>
                <a:lnTo>
                  <a:pt x="8499" y="3945"/>
                </a:lnTo>
                <a:lnTo>
                  <a:pt x="8511" y="3993"/>
                </a:lnTo>
                <a:lnTo>
                  <a:pt x="8517" y="4017"/>
                </a:lnTo>
                <a:lnTo>
                  <a:pt x="8519" y="4039"/>
                </a:lnTo>
                <a:lnTo>
                  <a:pt x="8519" y="4039"/>
                </a:lnTo>
                <a:lnTo>
                  <a:pt x="8521" y="4057"/>
                </a:lnTo>
                <a:lnTo>
                  <a:pt x="8521" y="4075"/>
                </a:lnTo>
                <a:lnTo>
                  <a:pt x="8521" y="4091"/>
                </a:lnTo>
                <a:lnTo>
                  <a:pt x="8517" y="4110"/>
                </a:lnTo>
                <a:lnTo>
                  <a:pt x="8517" y="4110"/>
                </a:lnTo>
                <a:lnTo>
                  <a:pt x="8511" y="4126"/>
                </a:lnTo>
                <a:lnTo>
                  <a:pt x="8505" y="4138"/>
                </a:lnTo>
                <a:lnTo>
                  <a:pt x="8497" y="4152"/>
                </a:lnTo>
                <a:lnTo>
                  <a:pt x="8489" y="4164"/>
                </a:lnTo>
                <a:lnTo>
                  <a:pt x="8479" y="4174"/>
                </a:lnTo>
                <a:lnTo>
                  <a:pt x="8469" y="4184"/>
                </a:lnTo>
                <a:lnTo>
                  <a:pt x="8457" y="4194"/>
                </a:lnTo>
                <a:lnTo>
                  <a:pt x="8445" y="4202"/>
                </a:lnTo>
                <a:lnTo>
                  <a:pt x="8431" y="4208"/>
                </a:lnTo>
                <a:lnTo>
                  <a:pt x="8417" y="4214"/>
                </a:lnTo>
                <a:lnTo>
                  <a:pt x="8403" y="4216"/>
                </a:lnTo>
                <a:lnTo>
                  <a:pt x="8389" y="4220"/>
                </a:lnTo>
                <a:lnTo>
                  <a:pt x="8375" y="4220"/>
                </a:lnTo>
                <a:lnTo>
                  <a:pt x="8359" y="4220"/>
                </a:lnTo>
                <a:lnTo>
                  <a:pt x="8345" y="4218"/>
                </a:lnTo>
                <a:lnTo>
                  <a:pt x="8328" y="4214"/>
                </a:lnTo>
                <a:lnTo>
                  <a:pt x="8328" y="4214"/>
                </a:lnTo>
                <a:lnTo>
                  <a:pt x="8314" y="4210"/>
                </a:lnTo>
                <a:lnTo>
                  <a:pt x="8300" y="4204"/>
                </a:lnTo>
                <a:lnTo>
                  <a:pt x="8286" y="4196"/>
                </a:lnTo>
                <a:lnTo>
                  <a:pt x="8274" y="4188"/>
                </a:lnTo>
                <a:lnTo>
                  <a:pt x="8264" y="4178"/>
                </a:lnTo>
                <a:lnTo>
                  <a:pt x="8254" y="4166"/>
                </a:lnTo>
                <a:lnTo>
                  <a:pt x="8244" y="4156"/>
                </a:lnTo>
                <a:lnTo>
                  <a:pt x="8236" y="4142"/>
                </a:lnTo>
                <a:lnTo>
                  <a:pt x="8230" y="4130"/>
                </a:lnTo>
                <a:lnTo>
                  <a:pt x="8226" y="4116"/>
                </a:lnTo>
                <a:lnTo>
                  <a:pt x="8222" y="4101"/>
                </a:lnTo>
                <a:lnTo>
                  <a:pt x="8218" y="4087"/>
                </a:lnTo>
                <a:lnTo>
                  <a:pt x="8218" y="4071"/>
                </a:lnTo>
                <a:lnTo>
                  <a:pt x="8218" y="4057"/>
                </a:lnTo>
                <a:lnTo>
                  <a:pt x="8220" y="4041"/>
                </a:lnTo>
                <a:lnTo>
                  <a:pt x="8224" y="4027"/>
                </a:lnTo>
                <a:lnTo>
                  <a:pt x="8224" y="4027"/>
                </a:lnTo>
                <a:lnTo>
                  <a:pt x="8230" y="4007"/>
                </a:lnTo>
                <a:lnTo>
                  <a:pt x="8240" y="3989"/>
                </a:lnTo>
                <a:lnTo>
                  <a:pt x="8250" y="3973"/>
                </a:lnTo>
                <a:lnTo>
                  <a:pt x="8264" y="3959"/>
                </a:lnTo>
                <a:lnTo>
                  <a:pt x="8264" y="3959"/>
                </a:lnTo>
                <a:lnTo>
                  <a:pt x="8278" y="3943"/>
                </a:lnTo>
                <a:lnTo>
                  <a:pt x="8294" y="3927"/>
                </a:lnTo>
                <a:lnTo>
                  <a:pt x="8326" y="3895"/>
                </a:lnTo>
                <a:lnTo>
                  <a:pt x="8326" y="3895"/>
                </a:lnTo>
                <a:lnTo>
                  <a:pt x="8355" y="3863"/>
                </a:lnTo>
                <a:lnTo>
                  <a:pt x="8381" y="3831"/>
                </a:lnTo>
                <a:lnTo>
                  <a:pt x="8403" y="3799"/>
                </a:lnTo>
                <a:lnTo>
                  <a:pt x="8421" y="3767"/>
                </a:lnTo>
                <a:lnTo>
                  <a:pt x="8437" y="3737"/>
                </a:lnTo>
                <a:lnTo>
                  <a:pt x="8447" y="3707"/>
                </a:lnTo>
                <a:lnTo>
                  <a:pt x="8455" y="3675"/>
                </a:lnTo>
                <a:lnTo>
                  <a:pt x="8461" y="3644"/>
                </a:lnTo>
                <a:lnTo>
                  <a:pt x="8461" y="3612"/>
                </a:lnTo>
                <a:lnTo>
                  <a:pt x="8459" y="3582"/>
                </a:lnTo>
                <a:lnTo>
                  <a:pt x="8453" y="3550"/>
                </a:lnTo>
                <a:lnTo>
                  <a:pt x="8443" y="3516"/>
                </a:lnTo>
                <a:lnTo>
                  <a:pt x="8431" y="3482"/>
                </a:lnTo>
                <a:lnTo>
                  <a:pt x="8415" y="3448"/>
                </a:lnTo>
                <a:lnTo>
                  <a:pt x="8395" y="3412"/>
                </a:lnTo>
                <a:lnTo>
                  <a:pt x="8371" y="3374"/>
                </a:lnTo>
                <a:lnTo>
                  <a:pt x="8371" y="3374"/>
                </a:lnTo>
                <a:lnTo>
                  <a:pt x="8334" y="3320"/>
                </a:lnTo>
                <a:lnTo>
                  <a:pt x="8294" y="3268"/>
                </a:lnTo>
                <a:lnTo>
                  <a:pt x="8216" y="3163"/>
                </a:lnTo>
                <a:lnTo>
                  <a:pt x="8216" y="3163"/>
                </a:lnTo>
                <a:lnTo>
                  <a:pt x="8186" y="3125"/>
                </a:lnTo>
                <a:lnTo>
                  <a:pt x="8160" y="3083"/>
                </a:lnTo>
                <a:lnTo>
                  <a:pt x="8138" y="3039"/>
                </a:lnTo>
                <a:lnTo>
                  <a:pt x="8120" y="2995"/>
                </a:lnTo>
                <a:lnTo>
                  <a:pt x="8104" y="2949"/>
                </a:lnTo>
                <a:lnTo>
                  <a:pt x="8092" y="2901"/>
                </a:lnTo>
                <a:lnTo>
                  <a:pt x="8082" y="2853"/>
                </a:lnTo>
                <a:lnTo>
                  <a:pt x="8076" y="2804"/>
                </a:lnTo>
                <a:lnTo>
                  <a:pt x="8076" y="2756"/>
                </a:lnTo>
                <a:lnTo>
                  <a:pt x="8076" y="2706"/>
                </a:lnTo>
                <a:lnTo>
                  <a:pt x="8082" y="2658"/>
                </a:lnTo>
                <a:lnTo>
                  <a:pt x="8092" y="2610"/>
                </a:lnTo>
                <a:lnTo>
                  <a:pt x="8104" y="2562"/>
                </a:lnTo>
                <a:lnTo>
                  <a:pt x="8122" y="2514"/>
                </a:lnTo>
                <a:lnTo>
                  <a:pt x="8142" y="2468"/>
                </a:lnTo>
                <a:lnTo>
                  <a:pt x="8168" y="2422"/>
                </a:lnTo>
                <a:lnTo>
                  <a:pt x="8168" y="2422"/>
                </a:lnTo>
                <a:lnTo>
                  <a:pt x="8182" y="2398"/>
                </a:lnTo>
                <a:lnTo>
                  <a:pt x="8198" y="2373"/>
                </a:lnTo>
                <a:lnTo>
                  <a:pt x="8216" y="2351"/>
                </a:lnTo>
                <a:lnTo>
                  <a:pt x="8234" y="2329"/>
                </a:lnTo>
                <a:lnTo>
                  <a:pt x="8272" y="2289"/>
                </a:lnTo>
                <a:lnTo>
                  <a:pt x="8312" y="2251"/>
                </a:lnTo>
                <a:lnTo>
                  <a:pt x="8355" y="2219"/>
                </a:lnTo>
                <a:lnTo>
                  <a:pt x="8401" y="2189"/>
                </a:lnTo>
                <a:lnTo>
                  <a:pt x="8449" y="2165"/>
                </a:lnTo>
                <a:lnTo>
                  <a:pt x="8497" y="2143"/>
                </a:lnTo>
                <a:lnTo>
                  <a:pt x="8549" y="2127"/>
                </a:lnTo>
                <a:lnTo>
                  <a:pt x="8601" y="2113"/>
                </a:lnTo>
                <a:lnTo>
                  <a:pt x="8653" y="2105"/>
                </a:lnTo>
                <a:lnTo>
                  <a:pt x="8707" y="2101"/>
                </a:lnTo>
                <a:lnTo>
                  <a:pt x="8759" y="2101"/>
                </a:lnTo>
                <a:lnTo>
                  <a:pt x="8814" y="2105"/>
                </a:lnTo>
                <a:lnTo>
                  <a:pt x="8868" y="2115"/>
                </a:lnTo>
                <a:lnTo>
                  <a:pt x="8922" y="2127"/>
                </a:lnTo>
                <a:lnTo>
                  <a:pt x="8922" y="2127"/>
                </a:lnTo>
                <a:lnTo>
                  <a:pt x="8922" y="2127"/>
                </a:lnTo>
                <a:lnTo>
                  <a:pt x="8922" y="2127"/>
                </a:lnTo>
                <a:lnTo>
                  <a:pt x="8922" y="2127"/>
                </a:lnTo>
                <a:lnTo>
                  <a:pt x="8922" y="2127"/>
                </a:lnTo>
                <a:lnTo>
                  <a:pt x="8922" y="2129"/>
                </a:lnTo>
                <a:lnTo>
                  <a:pt x="8922" y="2129"/>
                </a:lnTo>
                <a:lnTo>
                  <a:pt x="8972" y="2143"/>
                </a:lnTo>
                <a:lnTo>
                  <a:pt x="9018" y="2161"/>
                </a:lnTo>
                <a:lnTo>
                  <a:pt x="9018" y="0"/>
                </a:lnTo>
                <a:lnTo>
                  <a:pt x="0" y="0"/>
                </a:lnTo>
                <a:lnTo>
                  <a:pt x="0" y="4320"/>
                </a:lnTo>
                <a:lnTo>
                  <a:pt x="5602" y="4320"/>
                </a:lnTo>
                <a:lnTo>
                  <a:pt x="5602" y="4320"/>
                </a:lnTo>
                <a:lnTo>
                  <a:pt x="5600" y="4290"/>
                </a:lnTo>
                <a:lnTo>
                  <a:pt x="5600" y="4258"/>
                </a:lnTo>
                <a:lnTo>
                  <a:pt x="5600" y="4228"/>
                </a:lnTo>
                <a:lnTo>
                  <a:pt x="5604" y="4196"/>
                </a:lnTo>
                <a:lnTo>
                  <a:pt x="5608" y="4166"/>
                </a:lnTo>
                <a:lnTo>
                  <a:pt x="5612" y="4134"/>
                </a:lnTo>
                <a:lnTo>
                  <a:pt x="5620" y="4103"/>
                </a:lnTo>
                <a:lnTo>
                  <a:pt x="5628" y="4071"/>
                </a:lnTo>
                <a:lnTo>
                  <a:pt x="5628" y="4071"/>
                </a:lnTo>
                <a:close/>
                <a:moveTo>
                  <a:pt x="6911" y="3699"/>
                </a:moveTo>
                <a:lnTo>
                  <a:pt x="6911" y="3699"/>
                </a:lnTo>
                <a:lnTo>
                  <a:pt x="6889" y="3699"/>
                </a:lnTo>
                <a:lnTo>
                  <a:pt x="6869" y="3695"/>
                </a:lnTo>
                <a:lnTo>
                  <a:pt x="6849" y="3691"/>
                </a:lnTo>
                <a:lnTo>
                  <a:pt x="6829" y="3683"/>
                </a:lnTo>
                <a:lnTo>
                  <a:pt x="6811" y="3675"/>
                </a:lnTo>
                <a:lnTo>
                  <a:pt x="6795" y="3664"/>
                </a:lnTo>
                <a:lnTo>
                  <a:pt x="6779" y="3652"/>
                </a:lnTo>
                <a:lnTo>
                  <a:pt x="6765" y="3638"/>
                </a:lnTo>
                <a:lnTo>
                  <a:pt x="6751" y="3624"/>
                </a:lnTo>
                <a:lnTo>
                  <a:pt x="6739" y="3608"/>
                </a:lnTo>
                <a:lnTo>
                  <a:pt x="6729" y="3590"/>
                </a:lnTo>
                <a:lnTo>
                  <a:pt x="6719" y="3572"/>
                </a:lnTo>
                <a:lnTo>
                  <a:pt x="6713" y="3554"/>
                </a:lnTo>
                <a:lnTo>
                  <a:pt x="6707" y="3534"/>
                </a:lnTo>
                <a:lnTo>
                  <a:pt x="6705" y="3512"/>
                </a:lnTo>
                <a:lnTo>
                  <a:pt x="6703" y="3492"/>
                </a:lnTo>
                <a:lnTo>
                  <a:pt x="6703" y="3492"/>
                </a:lnTo>
                <a:lnTo>
                  <a:pt x="6705" y="3470"/>
                </a:lnTo>
                <a:lnTo>
                  <a:pt x="6707" y="3450"/>
                </a:lnTo>
                <a:lnTo>
                  <a:pt x="6713" y="3430"/>
                </a:lnTo>
                <a:lnTo>
                  <a:pt x="6719" y="3410"/>
                </a:lnTo>
                <a:lnTo>
                  <a:pt x="6729" y="3392"/>
                </a:lnTo>
                <a:lnTo>
                  <a:pt x="6739" y="3376"/>
                </a:lnTo>
                <a:lnTo>
                  <a:pt x="6751" y="3360"/>
                </a:lnTo>
                <a:lnTo>
                  <a:pt x="6765" y="3346"/>
                </a:lnTo>
                <a:lnTo>
                  <a:pt x="6779" y="3332"/>
                </a:lnTo>
                <a:lnTo>
                  <a:pt x="6795" y="3320"/>
                </a:lnTo>
                <a:lnTo>
                  <a:pt x="6811" y="3310"/>
                </a:lnTo>
                <a:lnTo>
                  <a:pt x="6829" y="3300"/>
                </a:lnTo>
                <a:lnTo>
                  <a:pt x="6849" y="3294"/>
                </a:lnTo>
                <a:lnTo>
                  <a:pt x="6869" y="3288"/>
                </a:lnTo>
                <a:lnTo>
                  <a:pt x="6889" y="3286"/>
                </a:lnTo>
                <a:lnTo>
                  <a:pt x="6911" y="3284"/>
                </a:lnTo>
                <a:lnTo>
                  <a:pt x="6911" y="3284"/>
                </a:lnTo>
                <a:lnTo>
                  <a:pt x="6931" y="3286"/>
                </a:lnTo>
                <a:lnTo>
                  <a:pt x="6953" y="3288"/>
                </a:lnTo>
                <a:lnTo>
                  <a:pt x="6973" y="3294"/>
                </a:lnTo>
                <a:lnTo>
                  <a:pt x="6992" y="3300"/>
                </a:lnTo>
                <a:lnTo>
                  <a:pt x="7010" y="3310"/>
                </a:lnTo>
                <a:lnTo>
                  <a:pt x="7028" y="3320"/>
                </a:lnTo>
                <a:lnTo>
                  <a:pt x="7044" y="3332"/>
                </a:lnTo>
                <a:lnTo>
                  <a:pt x="7058" y="3346"/>
                </a:lnTo>
                <a:lnTo>
                  <a:pt x="7072" y="3360"/>
                </a:lnTo>
                <a:lnTo>
                  <a:pt x="7084" y="3376"/>
                </a:lnTo>
                <a:lnTo>
                  <a:pt x="7094" y="3392"/>
                </a:lnTo>
                <a:lnTo>
                  <a:pt x="7102" y="3410"/>
                </a:lnTo>
                <a:lnTo>
                  <a:pt x="7110" y="3430"/>
                </a:lnTo>
                <a:lnTo>
                  <a:pt x="7114" y="3450"/>
                </a:lnTo>
                <a:lnTo>
                  <a:pt x="7118" y="3470"/>
                </a:lnTo>
                <a:lnTo>
                  <a:pt x="7118" y="3492"/>
                </a:lnTo>
                <a:lnTo>
                  <a:pt x="7118" y="3492"/>
                </a:lnTo>
                <a:lnTo>
                  <a:pt x="7118" y="3512"/>
                </a:lnTo>
                <a:lnTo>
                  <a:pt x="7114" y="3534"/>
                </a:lnTo>
                <a:lnTo>
                  <a:pt x="7110" y="3554"/>
                </a:lnTo>
                <a:lnTo>
                  <a:pt x="7102" y="3572"/>
                </a:lnTo>
                <a:lnTo>
                  <a:pt x="7094" y="3590"/>
                </a:lnTo>
                <a:lnTo>
                  <a:pt x="7084" y="3608"/>
                </a:lnTo>
                <a:lnTo>
                  <a:pt x="7072" y="3624"/>
                </a:lnTo>
                <a:lnTo>
                  <a:pt x="7058" y="3638"/>
                </a:lnTo>
                <a:lnTo>
                  <a:pt x="7044" y="3652"/>
                </a:lnTo>
                <a:lnTo>
                  <a:pt x="7028" y="3664"/>
                </a:lnTo>
                <a:lnTo>
                  <a:pt x="7010" y="3675"/>
                </a:lnTo>
                <a:lnTo>
                  <a:pt x="6992" y="3683"/>
                </a:lnTo>
                <a:lnTo>
                  <a:pt x="6973" y="3691"/>
                </a:lnTo>
                <a:lnTo>
                  <a:pt x="6953" y="3695"/>
                </a:lnTo>
                <a:lnTo>
                  <a:pt x="6931" y="3699"/>
                </a:lnTo>
                <a:lnTo>
                  <a:pt x="6911" y="3699"/>
                </a:lnTo>
                <a:lnTo>
                  <a:pt x="6911" y="3699"/>
                </a:lnTo>
                <a:close/>
                <a:moveTo>
                  <a:pt x="7475" y="3713"/>
                </a:moveTo>
                <a:lnTo>
                  <a:pt x="7475" y="3713"/>
                </a:lnTo>
                <a:lnTo>
                  <a:pt x="7447" y="3711"/>
                </a:lnTo>
                <a:lnTo>
                  <a:pt x="7422" y="3707"/>
                </a:lnTo>
                <a:lnTo>
                  <a:pt x="7396" y="3701"/>
                </a:lnTo>
                <a:lnTo>
                  <a:pt x="7372" y="3691"/>
                </a:lnTo>
                <a:lnTo>
                  <a:pt x="7350" y="3681"/>
                </a:lnTo>
                <a:lnTo>
                  <a:pt x="7328" y="3668"/>
                </a:lnTo>
                <a:lnTo>
                  <a:pt x="7308" y="3652"/>
                </a:lnTo>
                <a:lnTo>
                  <a:pt x="7290" y="3636"/>
                </a:lnTo>
                <a:lnTo>
                  <a:pt x="7274" y="3618"/>
                </a:lnTo>
                <a:lnTo>
                  <a:pt x="7260" y="3598"/>
                </a:lnTo>
                <a:lnTo>
                  <a:pt x="7246" y="3576"/>
                </a:lnTo>
                <a:lnTo>
                  <a:pt x="7236" y="3554"/>
                </a:lnTo>
                <a:lnTo>
                  <a:pt x="7226" y="3530"/>
                </a:lnTo>
                <a:lnTo>
                  <a:pt x="7220" y="3506"/>
                </a:lnTo>
                <a:lnTo>
                  <a:pt x="7216" y="3480"/>
                </a:lnTo>
                <a:lnTo>
                  <a:pt x="7216" y="3454"/>
                </a:lnTo>
                <a:lnTo>
                  <a:pt x="7216" y="3454"/>
                </a:lnTo>
                <a:lnTo>
                  <a:pt x="7216" y="3426"/>
                </a:lnTo>
                <a:lnTo>
                  <a:pt x="7220" y="3402"/>
                </a:lnTo>
                <a:lnTo>
                  <a:pt x="7226" y="3376"/>
                </a:lnTo>
                <a:lnTo>
                  <a:pt x="7236" y="3352"/>
                </a:lnTo>
                <a:lnTo>
                  <a:pt x="7246" y="3330"/>
                </a:lnTo>
                <a:lnTo>
                  <a:pt x="7260" y="3308"/>
                </a:lnTo>
                <a:lnTo>
                  <a:pt x="7274" y="3288"/>
                </a:lnTo>
                <a:lnTo>
                  <a:pt x="7290" y="3270"/>
                </a:lnTo>
                <a:lnTo>
                  <a:pt x="7308" y="3254"/>
                </a:lnTo>
                <a:lnTo>
                  <a:pt x="7328" y="3239"/>
                </a:lnTo>
                <a:lnTo>
                  <a:pt x="7350" y="3225"/>
                </a:lnTo>
                <a:lnTo>
                  <a:pt x="7372" y="3215"/>
                </a:lnTo>
                <a:lnTo>
                  <a:pt x="7396" y="3205"/>
                </a:lnTo>
                <a:lnTo>
                  <a:pt x="7422" y="3199"/>
                </a:lnTo>
                <a:lnTo>
                  <a:pt x="7447" y="3195"/>
                </a:lnTo>
                <a:lnTo>
                  <a:pt x="7475" y="3195"/>
                </a:lnTo>
                <a:lnTo>
                  <a:pt x="7475" y="3195"/>
                </a:lnTo>
                <a:lnTo>
                  <a:pt x="7501" y="3195"/>
                </a:lnTo>
                <a:lnTo>
                  <a:pt x="7527" y="3199"/>
                </a:lnTo>
                <a:lnTo>
                  <a:pt x="7551" y="3205"/>
                </a:lnTo>
                <a:lnTo>
                  <a:pt x="7575" y="3215"/>
                </a:lnTo>
                <a:lnTo>
                  <a:pt x="7597" y="3225"/>
                </a:lnTo>
                <a:lnTo>
                  <a:pt x="7619" y="3239"/>
                </a:lnTo>
                <a:lnTo>
                  <a:pt x="7639" y="3254"/>
                </a:lnTo>
                <a:lnTo>
                  <a:pt x="7657" y="3270"/>
                </a:lnTo>
                <a:lnTo>
                  <a:pt x="7673" y="3288"/>
                </a:lnTo>
                <a:lnTo>
                  <a:pt x="7689" y="3308"/>
                </a:lnTo>
                <a:lnTo>
                  <a:pt x="7701" y="3330"/>
                </a:lnTo>
                <a:lnTo>
                  <a:pt x="7711" y="3352"/>
                </a:lnTo>
                <a:lnTo>
                  <a:pt x="7721" y="3376"/>
                </a:lnTo>
                <a:lnTo>
                  <a:pt x="7727" y="3402"/>
                </a:lnTo>
                <a:lnTo>
                  <a:pt x="7731" y="3426"/>
                </a:lnTo>
                <a:lnTo>
                  <a:pt x="7733" y="3454"/>
                </a:lnTo>
                <a:lnTo>
                  <a:pt x="7733" y="3454"/>
                </a:lnTo>
                <a:lnTo>
                  <a:pt x="7731" y="3480"/>
                </a:lnTo>
                <a:lnTo>
                  <a:pt x="7727" y="3506"/>
                </a:lnTo>
                <a:lnTo>
                  <a:pt x="7721" y="3530"/>
                </a:lnTo>
                <a:lnTo>
                  <a:pt x="7711" y="3554"/>
                </a:lnTo>
                <a:lnTo>
                  <a:pt x="7701" y="3576"/>
                </a:lnTo>
                <a:lnTo>
                  <a:pt x="7689" y="3598"/>
                </a:lnTo>
                <a:lnTo>
                  <a:pt x="7673" y="3618"/>
                </a:lnTo>
                <a:lnTo>
                  <a:pt x="7657" y="3636"/>
                </a:lnTo>
                <a:lnTo>
                  <a:pt x="7639" y="3652"/>
                </a:lnTo>
                <a:lnTo>
                  <a:pt x="7619" y="3668"/>
                </a:lnTo>
                <a:lnTo>
                  <a:pt x="7597" y="3681"/>
                </a:lnTo>
                <a:lnTo>
                  <a:pt x="7575" y="3691"/>
                </a:lnTo>
                <a:lnTo>
                  <a:pt x="7551" y="3701"/>
                </a:lnTo>
                <a:lnTo>
                  <a:pt x="7527" y="3707"/>
                </a:lnTo>
                <a:lnTo>
                  <a:pt x="7501" y="3711"/>
                </a:lnTo>
                <a:lnTo>
                  <a:pt x="7475" y="3713"/>
                </a:lnTo>
                <a:lnTo>
                  <a:pt x="7475" y="3713"/>
                </a:lnTo>
                <a:close/>
                <a:moveTo>
                  <a:pt x="8330" y="3616"/>
                </a:moveTo>
                <a:lnTo>
                  <a:pt x="8330" y="3616"/>
                </a:lnTo>
                <a:lnTo>
                  <a:pt x="8330" y="3644"/>
                </a:lnTo>
                <a:lnTo>
                  <a:pt x="8326" y="3673"/>
                </a:lnTo>
                <a:lnTo>
                  <a:pt x="8318" y="3699"/>
                </a:lnTo>
                <a:lnTo>
                  <a:pt x="8310" y="3723"/>
                </a:lnTo>
                <a:lnTo>
                  <a:pt x="8298" y="3747"/>
                </a:lnTo>
                <a:lnTo>
                  <a:pt x="8284" y="3769"/>
                </a:lnTo>
                <a:lnTo>
                  <a:pt x="8270" y="3791"/>
                </a:lnTo>
                <a:lnTo>
                  <a:pt x="8252" y="3809"/>
                </a:lnTo>
                <a:lnTo>
                  <a:pt x="8232" y="3827"/>
                </a:lnTo>
                <a:lnTo>
                  <a:pt x="8212" y="3843"/>
                </a:lnTo>
                <a:lnTo>
                  <a:pt x="8190" y="3857"/>
                </a:lnTo>
                <a:lnTo>
                  <a:pt x="8166" y="3867"/>
                </a:lnTo>
                <a:lnTo>
                  <a:pt x="8140" y="3877"/>
                </a:lnTo>
                <a:lnTo>
                  <a:pt x="8114" y="3883"/>
                </a:lnTo>
                <a:lnTo>
                  <a:pt x="8088" y="3887"/>
                </a:lnTo>
                <a:lnTo>
                  <a:pt x="8060" y="3889"/>
                </a:lnTo>
                <a:lnTo>
                  <a:pt x="8060" y="3889"/>
                </a:lnTo>
                <a:lnTo>
                  <a:pt x="8032" y="3887"/>
                </a:lnTo>
                <a:lnTo>
                  <a:pt x="8006" y="3883"/>
                </a:lnTo>
                <a:lnTo>
                  <a:pt x="7980" y="3877"/>
                </a:lnTo>
                <a:lnTo>
                  <a:pt x="7954" y="3867"/>
                </a:lnTo>
                <a:lnTo>
                  <a:pt x="7930" y="3857"/>
                </a:lnTo>
                <a:lnTo>
                  <a:pt x="7908" y="3843"/>
                </a:lnTo>
                <a:lnTo>
                  <a:pt x="7887" y="3827"/>
                </a:lnTo>
                <a:lnTo>
                  <a:pt x="7867" y="3809"/>
                </a:lnTo>
                <a:lnTo>
                  <a:pt x="7849" y="3791"/>
                </a:lnTo>
                <a:lnTo>
                  <a:pt x="7833" y="3769"/>
                </a:lnTo>
                <a:lnTo>
                  <a:pt x="7821" y="3747"/>
                </a:lnTo>
                <a:lnTo>
                  <a:pt x="7809" y="3723"/>
                </a:lnTo>
                <a:lnTo>
                  <a:pt x="7799" y="3699"/>
                </a:lnTo>
                <a:lnTo>
                  <a:pt x="7793" y="3673"/>
                </a:lnTo>
                <a:lnTo>
                  <a:pt x="7789" y="3644"/>
                </a:lnTo>
                <a:lnTo>
                  <a:pt x="7787" y="3616"/>
                </a:lnTo>
                <a:lnTo>
                  <a:pt x="7787" y="3616"/>
                </a:lnTo>
                <a:lnTo>
                  <a:pt x="7789" y="3588"/>
                </a:lnTo>
                <a:lnTo>
                  <a:pt x="7793" y="3562"/>
                </a:lnTo>
                <a:lnTo>
                  <a:pt x="7799" y="3536"/>
                </a:lnTo>
                <a:lnTo>
                  <a:pt x="7809" y="3512"/>
                </a:lnTo>
                <a:lnTo>
                  <a:pt x="7821" y="3488"/>
                </a:lnTo>
                <a:lnTo>
                  <a:pt x="7833" y="3464"/>
                </a:lnTo>
                <a:lnTo>
                  <a:pt x="7849" y="3444"/>
                </a:lnTo>
                <a:lnTo>
                  <a:pt x="7867" y="3424"/>
                </a:lnTo>
                <a:lnTo>
                  <a:pt x="7887" y="3408"/>
                </a:lnTo>
                <a:lnTo>
                  <a:pt x="7908" y="3392"/>
                </a:lnTo>
                <a:lnTo>
                  <a:pt x="7930" y="3378"/>
                </a:lnTo>
                <a:lnTo>
                  <a:pt x="7954" y="3366"/>
                </a:lnTo>
                <a:lnTo>
                  <a:pt x="7980" y="3358"/>
                </a:lnTo>
                <a:lnTo>
                  <a:pt x="8006" y="3350"/>
                </a:lnTo>
                <a:lnTo>
                  <a:pt x="8032" y="3346"/>
                </a:lnTo>
                <a:lnTo>
                  <a:pt x="8060" y="3346"/>
                </a:lnTo>
                <a:lnTo>
                  <a:pt x="8060" y="3346"/>
                </a:lnTo>
                <a:lnTo>
                  <a:pt x="8088" y="3346"/>
                </a:lnTo>
                <a:lnTo>
                  <a:pt x="8114" y="3350"/>
                </a:lnTo>
                <a:lnTo>
                  <a:pt x="8140" y="3358"/>
                </a:lnTo>
                <a:lnTo>
                  <a:pt x="8166" y="3366"/>
                </a:lnTo>
                <a:lnTo>
                  <a:pt x="8190" y="3378"/>
                </a:lnTo>
                <a:lnTo>
                  <a:pt x="8212" y="3392"/>
                </a:lnTo>
                <a:lnTo>
                  <a:pt x="8232" y="3408"/>
                </a:lnTo>
                <a:lnTo>
                  <a:pt x="8252" y="3424"/>
                </a:lnTo>
                <a:lnTo>
                  <a:pt x="8270" y="3444"/>
                </a:lnTo>
                <a:lnTo>
                  <a:pt x="8284" y="3464"/>
                </a:lnTo>
                <a:lnTo>
                  <a:pt x="8298" y="3488"/>
                </a:lnTo>
                <a:lnTo>
                  <a:pt x="8310" y="3512"/>
                </a:lnTo>
                <a:lnTo>
                  <a:pt x="8318" y="3536"/>
                </a:lnTo>
                <a:lnTo>
                  <a:pt x="8326" y="3562"/>
                </a:lnTo>
                <a:lnTo>
                  <a:pt x="8330" y="3588"/>
                </a:lnTo>
                <a:lnTo>
                  <a:pt x="8330" y="3616"/>
                </a:lnTo>
                <a:lnTo>
                  <a:pt x="8330" y="3616"/>
                </a:lnTo>
                <a:close/>
                <a:moveTo>
                  <a:pt x="7799" y="2273"/>
                </a:moveTo>
                <a:lnTo>
                  <a:pt x="7799" y="2273"/>
                </a:lnTo>
                <a:lnTo>
                  <a:pt x="7813" y="2273"/>
                </a:lnTo>
                <a:lnTo>
                  <a:pt x="7827" y="2275"/>
                </a:lnTo>
                <a:lnTo>
                  <a:pt x="7841" y="2279"/>
                </a:lnTo>
                <a:lnTo>
                  <a:pt x="7853" y="2283"/>
                </a:lnTo>
                <a:lnTo>
                  <a:pt x="7865" y="2289"/>
                </a:lnTo>
                <a:lnTo>
                  <a:pt x="7877" y="2297"/>
                </a:lnTo>
                <a:lnTo>
                  <a:pt x="7887" y="2305"/>
                </a:lnTo>
                <a:lnTo>
                  <a:pt x="7898" y="2313"/>
                </a:lnTo>
                <a:lnTo>
                  <a:pt x="7906" y="2323"/>
                </a:lnTo>
                <a:lnTo>
                  <a:pt x="7914" y="2333"/>
                </a:lnTo>
                <a:lnTo>
                  <a:pt x="7922" y="2345"/>
                </a:lnTo>
                <a:lnTo>
                  <a:pt x="7928" y="2357"/>
                </a:lnTo>
                <a:lnTo>
                  <a:pt x="7932" y="2369"/>
                </a:lnTo>
                <a:lnTo>
                  <a:pt x="7936" y="2384"/>
                </a:lnTo>
                <a:lnTo>
                  <a:pt x="7938" y="2398"/>
                </a:lnTo>
                <a:lnTo>
                  <a:pt x="7938" y="2412"/>
                </a:lnTo>
                <a:lnTo>
                  <a:pt x="7938" y="2412"/>
                </a:lnTo>
                <a:lnTo>
                  <a:pt x="7938" y="2426"/>
                </a:lnTo>
                <a:lnTo>
                  <a:pt x="7936" y="2438"/>
                </a:lnTo>
                <a:lnTo>
                  <a:pt x="7932" y="2452"/>
                </a:lnTo>
                <a:lnTo>
                  <a:pt x="7928" y="2464"/>
                </a:lnTo>
                <a:lnTo>
                  <a:pt x="7922" y="2476"/>
                </a:lnTo>
                <a:lnTo>
                  <a:pt x="7914" y="2488"/>
                </a:lnTo>
                <a:lnTo>
                  <a:pt x="7906" y="2498"/>
                </a:lnTo>
                <a:lnTo>
                  <a:pt x="7898" y="2508"/>
                </a:lnTo>
                <a:lnTo>
                  <a:pt x="7887" y="2518"/>
                </a:lnTo>
                <a:lnTo>
                  <a:pt x="7877" y="2526"/>
                </a:lnTo>
                <a:lnTo>
                  <a:pt x="7865" y="2532"/>
                </a:lnTo>
                <a:lnTo>
                  <a:pt x="7853" y="2538"/>
                </a:lnTo>
                <a:lnTo>
                  <a:pt x="7841" y="2542"/>
                </a:lnTo>
                <a:lnTo>
                  <a:pt x="7827" y="2546"/>
                </a:lnTo>
                <a:lnTo>
                  <a:pt x="7813" y="2548"/>
                </a:lnTo>
                <a:lnTo>
                  <a:pt x="7799" y="2548"/>
                </a:lnTo>
                <a:lnTo>
                  <a:pt x="7799" y="2548"/>
                </a:lnTo>
                <a:lnTo>
                  <a:pt x="7785" y="2548"/>
                </a:lnTo>
                <a:lnTo>
                  <a:pt x="7773" y="2546"/>
                </a:lnTo>
                <a:lnTo>
                  <a:pt x="7759" y="2542"/>
                </a:lnTo>
                <a:lnTo>
                  <a:pt x="7747" y="2538"/>
                </a:lnTo>
                <a:lnTo>
                  <a:pt x="7735" y="2532"/>
                </a:lnTo>
                <a:lnTo>
                  <a:pt x="7723" y="2526"/>
                </a:lnTo>
                <a:lnTo>
                  <a:pt x="7713" y="2518"/>
                </a:lnTo>
                <a:lnTo>
                  <a:pt x="7703" y="2508"/>
                </a:lnTo>
                <a:lnTo>
                  <a:pt x="7695" y="2498"/>
                </a:lnTo>
                <a:lnTo>
                  <a:pt x="7687" y="2488"/>
                </a:lnTo>
                <a:lnTo>
                  <a:pt x="7679" y="2476"/>
                </a:lnTo>
                <a:lnTo>
                  <a:pt x="7673" y="2464"/>
                </a:lnTo>
                <a:lnTo>
                  <a:pt x="7669" y="2452"/>
                </a:lnTo>
                <a:lnTo>
                  <a:pt x="7665" y="2438"/>
                </a:lnTo>
                <a:lnTo>
                  <a:pt x="7663" y="2426"/>
                </a:lnTo>
                <a:lnTo>
                  <a:pt x="7663" y="2412"/>
                </a:lnTo>
                <a:lnTo>
                  <a:pt x="7663" y="2412"/>
                </a:lnTo>
                <a:lnTo>
                  <a:pt x="7663" y="2398"/>
                </a:lnTo>
                <a:lnTo>
                  <a:pt x="7665" y="2384"/>
                </a:lnTo>
                <a:lnTo>
                  <a:pt x="7669" y="2369"/>
                </a:lnTo>
                <a:lnTo>
                  <a:pt x="7673" y="2357"/>
                </a:lnTo>
                <a:lnTo>
                  <a:pt x="7679" y="2345"/>
                </a:lnTo>
                <a:lnTo>
                  <a:pt x="7687" y="2333"/>
                </a:lnTo>
                <a:lnTo>
                  <a:pt x="7695" y="2323"/>
                </a:lnTo>
                <a:lnTo>
                  <a:pt x="7703" y="2313"/>
                </a:lnTo>
                <a:lnTo>
                  <a:pt x="7713" y="2305"/>
                </a:lnTo>
                <a:lnTo>
                  <a:pt x="7723" y="2297"/>
                </a:lnTo>
                <a:lnTo>
                  <a:pt x="7735" y="2289"/>
                </a:lnTo>
                <a:lnTo>
                  <a:pt x="7747" y="2283"/>
                </a:lnTo>
                <a:lnTo>
                  <a:pt x="7759" y="2279"/>
                </a:lnTo>
                <a:lnTo>
                  <a:pt x="7773" y="2275"/>
                </a:lnTo>
                <a:lnTo>
                  <a:pt x="7785" y="2273"/>
                </a:lnTo>
                <a:lnTo>
                  <a:pt x="7799" y="2273"/>
                </a:lnTo>
                <a:lnTo>
                  <a:pt x="7799" y="2273"/>
                </a:lnTo>
                <a:close/>
                <a:moveTo>
                  <a:pt x="7813" y="2746"/>
                </a:moveTo>
                <a:lnTo>
                  <a:pt x="7813" y="2746"/>
                </a:lnTo>
                <a:lnTo>
                  <a:pt x="7835" y="2748"/>
                </a:lnTo>
                <a:lnTo>
                  <a:pt x="7859" y="2750"/>
                </a:lnTo>
                <a:lnTo>
                  <a:pt x="7881" y="2756"/>
                </a:lnTo>
                <a:lnTo>
                  <a:pt x="7902" y="2764"/>
                </a:lnTo>
                <a:lnTo>
                  <a:pt x="7922" y="2774"/>
                </a:lnTo>
                <a:lnTo>
                  <a:pt x="7940" y="2786"/>
                </a:lnTo>
                <a:lnTo>
                  <a:pt x="7958" y="2798"/>
                </a:lnTo>
                <a:lnTo>
                  <a:pt x="7974" y="2813"/>
                </a:lnTo>
                <a:lnTo>
                  <a:pt x="7988" y="2829"/>
                </a:lnTo>
                <a:lnTo>
                  <a:pt x="8002" y="2847"/>
                </a:lnTo>
                <a:lnTo>
                  <a:pt x="8012" y="2865"/>
                </a:lnTo>
                <a:lnTo>
                  <a:pt x="8022" y="2885"/>
                </a:lnTo>
                <a:lnTo>
                  <a:pt x="8030" y="2907"/>
                </a:lnTo>
                <a:lnTo>
                  <a:pt x="8036" y="2929"/>
                </a:lnTo>
                <a:lnTo>
                  <a:pt x="8040" y="2951"/>
                </a:lnTo>
                <a:lnTo>
                  <a:pt x="8040" y="2973"/>
                </a:lnTo>
                <a:lnTo>
                  <a:pt x="8040" y="2973"/>
                </a:lnTo>
                <a:lnTo>
                  <a:pt x="8040" y="2997"/>
                </a:lnTo>
                <a:lnTo>
                  <a:pt x="8036" y="3019"/>
                </a:lnTo>
                <a:lnTo>
                  <a:pt x="8030" y="3041"/>
                </a:lnTo>
                <a:lnTo>
                  <a:pt x="8022" y="3063"/>
                </a:lnTo>
                <a:lnTo>
                  <a:pt x="8012" y="3081"/>
                </a:lnTo>
                <a:lnTo>
                  <a:pt x="8002" y="3101"/>
                </a:lnTo>
                <a:lnTo>
                  <a:pt x="7988" y="3117"/>
                </a:lnTo>
                <a:lnTo>
                  <a:pt x="7974" y="3135"/>
                </a:lnTo>
                <a:lnTo>
                  <a:pt x="7958" y="3149"/>
                </a:lnTo>
                <a:lnTo>
                  <a:pt x="7940" y="3161"/>
                </a:lnTo>
                <a:lnTo>
                  <a:pt x="7922" y="3173"/>
                </a:lnTo>
                <a:lnTo>
                  <a:pt x="7902" y="3183"/>
                </a:lnTo>
                <a:lnTo>
                  <a:pt x="7881" y="3191"/>
                </a:lnTo>
                <a:lnTo>
                  <a:pt x="7859" y="3195"/>
                </a:lnTo>
                <a:lnTo>
                  <a:pt x="7835" y="3199"/>
                </a:lnTo>
                <a:lnTo>
                  <a:pt x="7813" y="3201"/>
                </a:lnTo>
                <a:lnTo>
                  <a:pt x="7813" y="3201"/>
                </a:lnTo>
                <a:lnTo>
                  <a:pt x="7789" y="3199"/>
                </a:lnTo>
                <a:lnTo>
                  <a:pt x="7767" y="3195"/>
                </a:lnTo>
                <a:lnTo>
                  <a:pt x="7745" y="3191"/>
                </a:lnTo>
                <a:lnTo>
                  <a:pt x="7725" y="3183"/>
                </a:lnTo>
                <a:lnTo>
                  <a:pt x="7705" y="3173"/>
                </a:lnTo>
                <a:lnTo>
                  <a:pt x="7687" y="3161"/>
                </a:lnTo>
                <a:lnTo>
                  <a:pt x="7669" y="3149"/>
                </a:lnTo>
                <a:lnTo>
                  <a:pt x="7653" y="3135"/>
                </a:lnTo>
                <a:lnTo>
                  <a:pt x="7637" y="3117"/>
                </a:lnTo>
                <a:lnTo>
                  <a:pt x="7625" y="3101"/>
                </a:lnTo>
                <a:lnTo>
                  <a:pt x="7613" y="3081"/>
                </a:lnTo>
                <a:lnTo>
                  <a:pt x="7603" y="3063"/>
                </a:lnTo>
                <a:lnTo>
                  <a:pt x="7597" y="3041"/>
                </a:lnTo>
                <a:lnTo>
                  <a:pt x="7591" y="3019"/>
                </a:lnTo>
                <a:lnTo>
                  <a:pt x="7587" y="2997"/>
                </a:lnTo>
                <a:lnTo>
                  <a:pt x="7587" y="2973"/>
                </a:lnTo>
                <a:lnTo>
                  <a:pt x="7587" y="2973"/>
                </a:lnTo>
                <a:lnTo>
                  <a:pt x="7587" y="2951"/>
                </a:lnTo>
                <a:lnTo>
                  <a:pt x="7591" y="2929"/>
                </a:lnTo>
                <a:lnTo>
                  <a:pt x="7597" y="2907"/>
                </a:lnTo>
                <a:lnTo>
                  <a:pt x="7603" y="2885"/>
                </a:lnTo>
                <a:lnTo>
                  <a:pt x="7613" y="2865"/>
                </a:lnTo>
                <a:lnTo>
                  <a:pt x="7625" y="2847"/>
                </a:lnTo>
                <a:lnTo>
                  <a:pt x="7637" y="2829"/>
                </a:lnTo>
                <a:lnTo>
                  <a:pt x="7653" y="2813"/>
                </a:lnTo>
                <a:lnTo>
                  <a:pt x="7669" y="2798"/>
                </a:lnTo>
                <a:lnTo>
                  <a:pt x="7687" y="2786"/>
                </a:lnTo>
                <a:lnTo>
                  <a:pt x="7705" y="2774"/>
                </a:lnTo>
                <a:lnTo>
                  <a:pt x="7725" y="2764"/>
                </a:lnTo>
                <a:lnTo>
                  <a:pt x="7745" y="2756"/>
                </a:lnTo>
                <a:lnTo>
                  <a:pt x="7767" y="2750"/>
                </a:lnTo>
                <a:lnTo>
                  <a:pt x="7789" y="2748"/>
                </a:lnTo>
                <a:lnTo>
                  <a:pt x="7813" y="2746"/>
                </a:lnTo>
                <a:lnTo>
                  <a:pt x="7813" y="2746"/>
                </a:lnTo>
                <a:close/>
                <a:moveTo>
                  <a:pt x="7102" y="2343"/>
                </a:moveTo>
                <a:lnTo>
                  <a:pt x="7102" y="2343"/>
                </a:lnTo>
                <a:lnTo>
                  <a:pt x="7144" y="2345"/>
                </a:lnTo>
                <a:lnTo>
                  <a:pt x="7186" y="2351"/>
                </a:lnTo>
                <a:lnTo>
                  <a:pt x="7226" y="2361"/>
                </a:lnTo>
                <a:lnTo>
                  <a:pt x="7264" y="2375"/>
                </a:lnTo>
                <a:lnTo>
                  <a:pt x="7298" y="2394"/>
                </a:lnTo>
                <a:lnTo>
                  <a:pt x="7332" y="2414"/>
                </a:lnTo>
                <a:lnTo>
                  <a:pt x="7364" y="2438"/>
                </a:lnTo>
                <a:lnTo>
                  <a:pt x="7394" y="2464"/>
                </a:lnTo>
                <a:lnTo>
                  <a:pt x="7420" y="2494"/>
                </a:lnTo>
                <a:lnTo>
                  <a:pt x="7445" y="2526"/>
                </a:lnTo>
                <a:lnTo>
                  <a:pt x="7465" y="2560"/>
                </a:lnTo>
                <a:lnTo>
                  <a:pt x="7483" y="2596"/>
                </a:lnTo>
                <a:lnTo>
                  <a:pt x="7497" y="2634"/>
                </a:lnTo>
                <a:lnTo>
                  <a:pt x="7507" y="2672"/>
                </a:lnTo>
                <a:lnTo>
                  <a:pt x="7513" y="2714"/>
                </a:lnTo>
                <a:lnTo>
                  <a:pt x="7515" y="2756"/>
                </a:lnTo>
                <a:lnTo>
                  <a:pt x="7515" y="2756"/>
                </a:lnTo>
                <a:lnTo>
                  <a:pt x="7513" y="2798"/>
                </a:lnTo>
                <a:lnTo>
                  <a:pt x="7507" y="2839"/>
                </a:lnTo>
                <a:lnTo>
                  <a:pt x="7497" y="2879"/>
                </a:lnTo>
                <a:lnTo>
                  <a:pt x="7483" y="2917"/>
                </a:lnTo>
                <a:lnTo>
                  <a:pt x="7465" y="2953"/>
                </a:lnTo>
                <a:lnTo>
                  <a:pt x="7445" y="2987"/>
                </a:lnTo>
                <a:lnTo>
                  <a:pt x="7420" y="3019"/>
                </a:lnTo>
                <a:lnTo>
                  <a:pt x="7394" y="3047"/>
                </a:lnTo>
                <a:lnTo>
                  <a:pt x="7364" y="3073"/>
                </a:lnTo>
                <a:lnTo>
                  <a:pt x="7332" y="3097"/>
                </a:lnTo>
                <a:lnTo>
                  <a:pt x="7298" y="3119"/>
                </a:lnTo>
                <a:lnTo>
                  <a:pt x="7264" y="3135"/>
                </a:lnTo>
                <a:lnTo>
                  <a:pt x="7226" y="3149"/>
                </a:lnTo>
                <a:lnTo>
                  <a:pt x="7186" y="3159"/>
                </a:lnTo>
                <a:lnTo>
                  <a:pt x="7144" y="3165"/>
                </a:lnTo>
                <a:lnTo>
                  <a:pt x="7102" y="3167"/>
                </a:lnTo>
                <a:lnTo>
                  <a:pt x="7102" y="3167"/>
                </a:lnTo>
                <a:lnTo>
                  <a:pt x="7060" y="3165"/>
                </a:lnTo>
                <a:lnTo>
                  <a:pt x="7020" y="3159"/>
                </a:lnTo>
                <a:lnTo>
                  <a:pt x="6979" y="3149"/>
                </a:lnTo>
                <a:lnTo>
                  <a:pt x="6941" y="3135"/>
                </a:lnTo>
                <a:lnTo>
                  <a:pt x="6905" y="3119"/>
                </a:lnTo>
                <a:lnTo>
                  <a:pt x="6873" y="3097"/>
                </a:lnTo>
                <a:lnTo>
                  <a:pt x="6841" y="3073"/>
                </a:lnTo>
                <a:lnTo>
                  <a:pt x="6811" y="3047"/>
                </a:lnTo>
                <a:lnTo>
                  <a:pt x="6785" y="3019"/>
                </a:lnTo>
                <a:lnTo>
                  <a:pt x="6761" y="2987"/>
                </a:lnTo>
                <a:lnTo>
                  <a:pt x="6741" y="2953"/>
                </a:lnTo>
                <a:lnTo>
                  <a:pt x="6723" y="2917"/>
                </a:lnTo>
                <a:lnTo>
                  <a:pt x="6709" y="2879"/>
                </a:lnTo>
                <a:lnTo>
                  <a:pt x="6699" y="2839"/>
                </a:lnTo>
                <a:lnTo>
                  <a:pt x="6693" y="2798"/>
                </a:lnTo>
                <a:lnTo>
                  <a:pt x="6691" y="2756"/>
                </a:lnTo>
                <a:lnTo>
                  <a:pt x="6691" y="2756"/>
                </a:lnTo>
                <a:lnTo>
                  <a:pt x="6693" y="2714"/>
                </a:lnTo>
                <a:lnTo>
                  <a:pt x="6699" y="2672"/>
                </a:lnTo>
                <a:lnTo>
                  <a:pt x="6709" y="2634"/>
                </a:lnTo>
                <a:lnTo>
                  <a:pt x="6723" y="2596"/>
                </a:lnTo>
                <a:lnTo>
                  <a:pt x="6741" y="2560"/>
                </a:lnTo>
                <a:lnTo>
                  <a:pt x="6761" y="2526"/>
                </a:lnTo>
                <a:lnTo>
                  <a:pt x="6785" y="2494"/>
                </a:lnTo>
                <a:lnTo>
                  <a:pt x="6811" y="2464"/>
                </a:lnTo>
                <a:lnTo>
                  <a:pt x="6841" y="2438"/>
                </a:lnTo>
                <a:lnTo>
                  <a:pt x="6873" y="2414"/>
                </a:lnTo>
                <a:lnTo>
                  <a:pt x="6905" y="2394"/>
                </a:lnTo>
                <a:lnTo>
                  <a:pt x="6941" y="2375"/>
                </a:lnTo>
                <a:lnTo>
                  <a:pt x="6979" y="2361"/>
                </a:lnTo>
                <a:lnTo>
                  <a:pt x="7020" y="2351"/>
                </a:lnTo>
                <a:lnTo>
                  <a:pt x="7060" y="2345"/>
                </a:lnTo>
                <a:lnTo>
                  <a:pt x="7102" y="2343"/>
                </a:lnTo>
                <a:lnTo>
                  <a:pt x="7102" y="2343"/>
                </a:lnTo>
                <a:close/>
                <a:moveTo>
                  <a:pt x="6354" y="3151"/>
                </a:moveTo>
                <a:lnTo>
                  <a:pt x="6354" y="3151"/>
                </a:lnTo>
                <a:lnTo>
                  <a:pt x="6364" y="3141"/>
                </a:lnTo>
                <a:lnTo>
                  <a:pt x="6374" y="3133"/>
                </a:lnTo>
                <a:lnTo>
                  <a:pt x="6386" y="3125"/>
                </a:lnTo>
                <a:lnTo>
                  <a:pt x="6396" y="3119"/>
                </a:lnTo>
                <a:lnTo>
                  <a:pt x="6410" y="3113"/>
                </a:lnTo>
                <a:lnTo>
                  <a:pt x="6422" y="3109"/>
                </a:lnTo>
                <a:lnTo>
                  <a:pt x="6434" y="3107"/>
                </a:lnTo>
                <a:lnTo>
                  <a:pt x="6448" y="3105"/>
                </a:lnTo>
                <a:lnTo>
                  <a:pt x="6460" y="3105"/>
                </a:lnTo>
                <a:lnTo>
                  <a:pt x="6474" y="3105"/>
                </a:lnTo>
                <a:lnTo>
                  <a:pt x="6488" y="3109"/>
                </a:lnTo>
                <a:lnTo>
                  <a:pt x="6500" y="3111"/>
                </a:lnTo>
                <a:lnTo>
                  <a:pt x="6512" y="3117"/>
                </a:lnTo>
                <a:lnTo>
                  <a:pt x="6524" y="3123"/>
                </a:lnTo>
                <a:lnTo>
                  <a:pt x="6536" y="3129"/>
                </a:lnTo>
                <a:lnTo>
                  <a:pt x="6549" y="3139"/>
                </a:lnTo>
                <a:lnTo>
                  <a:pt x="6549" y="3139"/>
                </a:lnTo>
                <a:lnTo>
                  <a:pt x="6559" y="3149"/>
                </a:lnTo>
                <a:lnTo>
                  <a:pt x="6567" y="3159"/>
                </a:lnTo>
                <a:lnTo>
                  <a:pt x="6575" y="3171"/>
                </a:lnTo>
                <a:lnTo>
                  <a:pt x="6581" y="3181"/>
                </a:lnTo>
                <a:lnTo>
                  <a:pt x="6587" y="3195"/>
                </a:lnTo>
                <a:lnTo>
                  <a:pt x="6591" y="3207"/>
                </a:lnTo>
                <a:lnTo>
                  <a:pt x="6593" y="3219"/>
                </a:lnTo>
                <a:lnTo>
                  <a:pt x="6595" y="3233"/>
                </a:lnTo>
                <a:lnTo>
                  <a:pt x="6595" y="3248"/>
                </a:lnTo>
                <a:lnTo>
                  <a:pt x="6593" y="3260"/>
                </a:lnTo>
                <a:lnTo>
                  <a:pt x="6591" y="3274"/>
                </a:lnTo>
                <a:lnTo>
                  <a:pt x="6589" y="3286"/>
                </a:lnTo>
                <a:lnTo>
                  <a:pt x="6583" y="3298"/>
                </a:lnTo>
                <a:lnTo>
                  <a:pt x="6577" y="3310"/>
                </a:lnTo>
                <a:lnTo>
                  <a:pt x="6569" y="3322"/>
                </a:lnTo>
                <a:lnTo>
                  <a:pt x="6561" y="3334"/>
                </a:lnTo>
                <a:lnTo>
                  <a:pt x="6561" y="3334"/>
                </a:lnTo>
                <a:lnTo>
                  <a:pt x="6551" y="3344"/>
                </a:lnTo>
                <a:lnTo>
                  <a:pt x="6541" y="3352"/>
                </a:lnTo>
                <a:lnTo>
                  <a:pt x="6528" y="3360"/>
                </a:lnTo>
                <a:lnTo>
                  <a:pt x="6516" y="3366"/>
                </a:lnTo>
                <a:lnTo>
                  <a:pt x="6504" y="3372"/>
                </a:lnTo>
                <a:lnTo>
                  <a:pt x="6492" y="3376"/>
                </a:lnTo>
                <a:lnTo>
                  <a:pt x="6478" y="3378"/>
                </a:lnTo>
                <a:lnTo>
                  <a:pt x="6466" y="3380"/>
                </a:lnTo>
                <a:lnTo>
                  <a:pt x="6452" y="3380"/>
                </a:lnTo>
                <a:lnTo>
                  <a:pt x="6440" y="3380"/>
                </a:lnTo>
                <a:lnTo>
                  <a:pt x="6426" y="3376"/>
                </a:lnTo>
                <a:lnTo>
                  <a:pt x="6414" y="3374"/>
                </a:lnTo>
                <a:lnTo>
                  <a:pt x="6402" y="3368"/>
                </a:lnTo>
                <a:lnTo>
                  <a:pt x="6388" y="3362"/>
                </a:lnTo>
                <a:lnTo>
                  <a:pt x="6378" y="3354"/>
                </a:lnTo>
                <a:lnTo>
                  <a:pt x="6366" y="3346"/>
                </a:lnTo>
                <a:lnTo>
                  <a:pt x="6366" y="3346"/>
                </a:lnTo>
                <a:lnTo>
                  <a:pt x="6356" y="3336"/>
                </a:lnTo>
                <a:lnTo>
                  <a:pt x="6348" y="3326"/>
                </a:lnTo>
                <a:lnTo>
                  <a:pt x="6340" y="3314"/>
                </a:lnTo>
                <a:lnTo>
                  <a:pt x="6334" y="3302"/>
                </a:lnTo>
                <a:lnTo>
                  <a:pt x="6328" y="3290"/>
                </a:lnTo>
                <a:lnTo>
                  <a:pt x="6324" y="3278"/>
                </a:lnTo>
                <a:lnTo>
                  <a:pt x="6322" y="3266"/>
                </a:lnTo>
                <a:lnTo>
                  <a:pt x="6320" y="3252"/>
                </a:lnTo>
                <a:lnTo>
                  <a:pt x="6320" y="3237"/>
                </a:lnTo>
                <a:lnTo>
                  <a:pt x="6320" y="3225"/>
                </a:lnTo>
                <a:lnTo>
                  <a:pt x="6322" y="3211"/>
                </a:lnTo>
                <a:lnTo>
                  <a:pt x="6326" y="3199"/>
                </a:lnTo>
                <a:lnTo>
                  <a:pt x="6332" y="3187"/>
                </a:lnTo>
                <a:lnTo>
                  <a:pt x="6338" y="3175"/>
                </a:lnTo>
                <a:lnTo>
                  <a:pt x="6344" y="3163"/>
                </a:lnTo>
                <a:lnTo>
                  <a:pt x="6354" y="3151"/>
                </a:lnTo>
                <a:lnTo>
                  <a:pt x="6354" y="3151"/>
                </a:lnTo>
                <a:close/>
              </a:path>
            </a:pathLst>
          </a:custGeom>
          <a:solidFill>
            <a:srgbClr val="A7C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 name="Title 1">
            <a:extLst>
              <a:ext uri="{FF2B5EF4-FFF2-40B4-BE49-F238E27FC236}">
                <a16:creationId xmlns:a16="http://schemas.microsoft.com/office/drawing/2014/main" id="{3DCE9C85-5657-4F80-BC36-99C83755EEA4}"/>
              </a:ext>
            </a:extLst>
          </p:cNvPr>
          <p:cNvSpPr>
            <a:spLocks noGrp="1"/>
          </p:cNvSpPr>
          <p:nvPr userDrawn="1">
            <p:ph type="title"/>
          </p:nvPr>
        </p:nvSpPr>
        <p:spPr>
          <a:xfrm>
            <a:off x="720000" y="1080002"/>
            <a:ext cx="10515600" cy="528463"/>
          </a:xfrm>
        </p:spPr>
        <p:txBody>
          <a:bodyPr anchor="t" anchorCtr="0"/>
          <a:lstStyle>
            <a:lvl1pPr>
              <a:defRPr sz="5333">
                <a:solidFill>
                  <a:schemeClr val="bg1"/>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57E59418-1F2A-405E-8FF8-012842571FD5}"/>
              </a:ext>
            </a:extLst>
          </p:cNvPr>
          <p:cNvSpPr>
            <a:spLocks noGrp="1"/>
          </p:cNvSpPr>
          <p:nvPr userDrawn="1">
            <p:ph type="body" idx="1"/>
          </p:nvPr>
        </p:nvSpPr>
        <p:spPr>
          <a:xfrm>
            <a:off x="720000" y="1688402"/>
            <a:ext cx="10515600" cy="713277"/>
          </a:xfrm>
        </p:spPr>
        <p:txBody>
          <a:bodyPr/>
          <a:lstStyle>
            <a:lvl1pPr marL="0" indent="0">
              <a:buNone/>
              <a:defRPr sz="4800" b="0">
                <a:solidFill>
                  <a:schemeClr val="bg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dirty="0"/>
              <a:t>Edit Master text styles</a:t>
            </a:r>
          </a:p>
        </p:txBody>
      </p:sp>
      <p:sp>
        <p:nvSpPr>
          <p:cNvPr id="6" name="Slide Number Placeholder 5">
            <a:extLst>
              <a:ext uri="{FF2B5EF4-FFF2-40B4-BE49-F238E27FC236}">
                <a16:creationId xmlns:a16="http://schemas.microsoft.com/office/drawing/2014/main" id="{FCA827AD-7E3A-45A0-84FB-A00188F076A6}"/>
              </a:ext>
            </a:extLst>
          </p:cNvPr>
          <p:cNvSpPr>
            <a:spLocks noGrp="1"/>
          </p:cNvSpPr>
          <p:nvPr userDrawn="1">
            <p:ph type="sldNum" sz="quarter" idx="12"/>
          </p:nvPr>
        </p:nvSpPr>
        <p:spPr/>
        <p:txBody>
          <a:bodyPr/>
          <a:lstStyle>
            <a:lvl1pPr>
              <a:defRPr/>
            </a:lvl1pPr>
          </a:lstStyle>
          <a:p>
            <a:pPr>
              <a:defRPr/>
            </a:pPr>
            <a:fld id="{1CE2E4EB-90E4-4CE3-B6E2-D79A53A1B200}" type="slidenum">
              <a:rPr lang="en-GB"/>
              <a:pPr>
                <a:defRPr/>
              </a:pPr>
              <a:t>‹#›</a:t>
            </a:fld>
            <a:endParaRPr lang="en-GB" dirty="0"/>
          </a:p>
        </p:txBody>
      </p:sp>
    </p:spTree>
    <p:extLst>
      <p:ext uri="{BB962C8B-B14F-4D97-AF65-F5344CB8AC3E}">
        <p14:creationId xmlns:p14="http://schemas.microsoft.com/office/powerpoint/2010/main" val="35624417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 PURPLE">
    <p:spTree>
      <p:nvGrpSpPr>
        <p:cNvPr id="1" name=""/>
        <p:cNvGrpSpPr/>
        <p:nvPr/>
      </p:nvGrpSpPr>
      <p:grpSpPr>
        <a:xfrm>
          <a:off x="0" y="0"/>
          <a:ext cx="0" cy="0"/>
          <a:chOff x="0" y="0"/>
          <a:chExt cx="0" cy="0"/>
        </a:xfrm>
      </p:grpSpPr>
      <p:grpSp>
        <p:nvGrpSpPr>
          <p:cNvPr id="7" name="Group 4">
            <a:extLst>
              <a:ext uri="{FF2B5EF4-FFF2-40B4-BE49-F238E27FC236}">
                <a16:creationId xmlns:a16="http://schemas.microsoft.com/office/drawing/2014/main" id="{BD1070E6-C731-4482-BCB6-2BA35FC72A13}"/>
              </a:ext>
            </a:extLst>
          </p:cNvPr>
          <p:cNvGrpSpPr>
            <a:grpSpLocks noChangeAspect="1"/>
          </p:cNvGrpSpPr>
          <p:nvPr userDrawn="1"/>
        </p:nvGrpSpPr>
        <p:grpSpPr bwMode="auto">
          <a:xfrm>
            <a:off x="-2124075" y="0"/>
            <a:ext cx="14316075" cy="6858000"/>
            <a:chOff x="-1338" y="0"/>
            <a:chExt cx="9018" cy="4320"/>
          </a:xfrm>
        </p:grpSpPr>
        <p:sp>
          <p:nvSpPr>
            <p:cNvPr id="8" name="AutoShape 3">
              <a:extLst>
                <a:ext uri="{FF2B5EF4-FFF2-40B4-BE49-F238E27FC236}">
                  <a16:creationId xmlns:a16="http://schemas.microsoft.com/office/drawing/2014/main" id="{033B8A48-1B60-4BDA-8FA8-7E70FC562914}"/>
                </a:ext>
              </a:extLst>
            </p:cNvPr>
            <p:cNvSpPr>
              <a:spLocks noChangeAspect="1" noChangeArrowheads="1" noTextEdit="1"/>
            </p:cNvSpPr>
            <p:nvPr userDrawn="1"/>
          </p:nvSpPr>
          <p:spPr bwMode="auto">
            <a:xfrm>
              <a:off x="-1338" y="0"/>
              <a:ext cx="9018"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 name="Freeform 5">
              <a:extLst>
                <a:ext uri="{FF2B5EF4-FFF2-40B4-BE49-F238E27FC236}">
                  <a16:creationId xmlns:a16="http://schemas.microsoft.com/office/drawing/2014/main" id="{4C973518-F1F2-447F-B172-B314260D4575}"/>
                </a:ext>
              </a:extLst>
            </p:cNvPr>
            <p:cNvSpPr>
              <a:spLocks noEditPoints="1"/>
            </p:cNvSpPr>
            <p:nvPr userDrawn="1"/>
          </p:nvSpPr>
          <p:spPr bwMode="auto">
            <a:xfrm>
              <a:off x="-1338" y="0"/>
              <a:ext cx="9018" cy="4320"/>
            </a:xfrm>
            <a:custGeom>
              <a:avLst/>
              <a:gdLst>
                <a:gd name="T0" fmla="*/ 5787 w 9018"/>
                <a:gd name="T1" fmla="*/ 3791 h 4320"/>
                <a:gd name="T2" fmla="*/ 6328 w 9018"/>
                <a:gd name="T3" fmla="*/ 3588 h 4320"/>
                <a:gd name="T4" fmla="*/ 6863 w 9018"/>
                <a:gd name="T5" fmla="*/ 3973 h 4320"/>
                <a:gd name="T6" fmla="*/ 7218 w 9018"/>
                <a:gd name="T7" fmla="*/ 4288 h 4320"/>
                <a:gd name="T8" fmla="*/ 7088 w 9018"/>
                <a:gd name="T9" fmla="*/ 4027 h 4320"/>
                <a:gd name="T10" fmla="*/ 7330 w 9018"/>
                <a:gd name="T11" fmla="*/ 3785 h 4320"/>
                <a:gd name="T12" fmla="*/ 7609 w 9018"/>
                <a:gd name="T13" fmla="*/ 3949 h 4320"/>
                <a:gd name="T14" fmla="*/ 7553 w 9018"/>
                <a:gd name="T15" fmla="*/ 4244 h 4320"/>
                <a:gd name="T16" fmla="*/ 7753 w 9018"/>
                <a:gd name="T17" fmla="*/ 4246 h 4320"/>
                <a:gd name="T18" fmla="*/ 7898 w 9018"/>
                <a:gd name="T19" fmla="*/ 4067 h 4320"/>
                <a:gd name="T20" fmla="*/ 8094 w 9018"/>
                <a:gd name="T21" fmla="*/ 4160 h 4320"/>
                <a:gd name="T22" fmla="*/ 8713 w 9018"/>
                <a:gd name="T23" fmla="*/ 4282 h 4320"/>
                <a:gd name="T24" fmla="*/ 8948 w 9018"/>
                <a:gd name="T25" fmla="*/ 4300 h 4320"/>
                <a:gd name="T26" fmla="*/ 8765 w 9018"/>
                <a:gd name="T27" fmla="*/ 4130 h 4320"/>
                <a:gd name="T28" fmla="*/ 8611 w 9018"/>
                <a:gd name="T29" fmla="*/ 3799 h 4320"/>
                <a:gd name="T30" fmla="*/ 8912 w 9018"/>
                <a:gd name="T31" fmla="*/ 3552 h 4320"/>
                <a:gd name="T32" fmla="*/ 8697 w 9018"/>
                <a:gd name="T33" fmla="*/ 3498 h 4320"/>
                <a:gd name="T34" fmla="*/ 8493 w 9018"/>
                <a:gd name="T35" fmla="*/ 3901 h 4320"/>
                <a:gd name="T36" fmla="*/ 8497 w 9018"/>
                <a:gd name="T37" fmla="*/ 4152 h 4320"/>
                <a:gd name="T38" fmla="*/ 8328 w 9018"/>
                <a:gd name="T39" fmla="*/ 4214 h 4320"/>
                <a:gd name="T40" fmla="*/ 8218 w 9018"/>
                <a:gd name="T41" fmla="*/ 4057 h 4320"/>
                <a:gd name="T42" fmla="*/ 8381 w 9018"/>
                <a:gd name="T43" fmla="*/ 3831 h 4320"/>
                <a:gd name="T44" fmla="*/ 8371 w 9018"/>
                <a:gd name="T45" fmla="*/ 3374 h 4320"/>
                <a:gd name="T46" fmla="*/ 8076 w 9018"/>
                <a:gd name="T47" fmla="*/ 2756 h 4320"/>
                <a:gd name="T48" fmla="*/ 8312 w 9018"/>
                <a:gd name="T49" fmla="*/ 2251 h 4320"/>
                <a:gd name="T50" fmla="*/ 8922 w 9018"/>
                <a:gd name="T51" fmla="*/ 2127 h 4320"/>
                <a:gd name="T52" fmla="*/ 5600 w 9018"/>
                <a:gd name="T53" fmla="*/ 4258 h 4320"/>
                <a:gd name="T54" fmla="*/ 6811 w 9018"/>
                <a:gd name="T55" fmla="*/ 3675 h 4320"/>
                <a:gd name="T56" fmla="*/ 6707 w 9018"/>
                <a:gd name="T57" fmla="*/ 3450 h 4320"/>
                <a:gd name="T58" fmla="*/ 6911 w 9018"/>
                <a:gd name="T59" fmla="*/ 3284 h 4320"/>
                <a:gd name="T60" fmla="*/ 7110 w 9018"/>
                <a:gd name="T61" fmla="*/ 3430 h 4320"/>
                <a:gd name="T62" fmla="*/ 7028 w 9018"/>
                <a:gd name="T63" fmla="*/ 3664 h 4320"/>
                <a:gd name="T64" fmla="*/ 7350 w 9018"/>
                <a:gd name="T65" fmla="*/ 3681 h 4320"/>
                <a:gd name="T66" fmla="*/ 7220 w 9018"/>
                <a:gd name="T67" fmla="*/ 3402 h 4320"/>
                <a:gd name="T68" fmla="*/ 7475 w 9018"/>
                <a:gd name="T69" fmla="*/ 3195 h 4320"/>
                <a:gd name="T70" fmla="*/ 7721 w 9018"/>
                <a:gd name="T71" fmla="*/ 3376 h 4320"/>
                <a:gd name="T72" fmla="*/ 7619 w 9018"/>
                <a:gd name="T73" fmla="*/ 3668 h 4320"/>
                <a:gd name="T74" fmla="*/ 8298 w 9018"/>
                <a:gd name="T75" fmla="*/ 3747 h 4320"/>
                <a:gd name="T76" fmla="*/ 8006 w 9018"/>
                <a:gd name="T77" fmla="*/ 3883 h 4320"/>
                <a:gd name="T78" fmla="*/ 7787 w 9018"/>
                <a:gd name="T79" fmla="*/ 3616 h 4320"/>
                <a:gd name="T80" fmla="*/ 7980 w 9018"/>
                <a:gd name="T81" fmla="*/ 3358 h 4320"/>
                <a:gd name="T82" fmla="*/ 8284 w 9018"/>
                <a:gd name="T83" fmla="*/ 3464 h 4320"/>
                <a:gd name="T84" fmla="*/ 7865 w 9018"/>
                <a:gd name="T85" fmla="*/ 2289 h 4320"/>
                <a:gd name="T86" fmla="*/ 7936 w 9018"/>
                <a:gd name="T87" fmla="*/ 2438 h 4320"/>
                <a:gd name="T88" fmla="*/ 7799 w 9018"/>
                <a:gd name="T89" fmla="*/ 2548 h 4320"/>
                <a:gd name="T90" fmla="*/ 7669 w 9018"/>
                <a:gd name="T91" fmla="*/ 2452 h 4320"/>
                <a:gd name="T92" fmla="*/ 7723 w 9018"/>
                <a:gd name="T93" fmla="*/ 2297 h 4320"/>
                <a:gd name="T94" fmla="*/ 7922 w 9018"/>
                <a:gd name="T95" fmla="*/ 2774 h 4320"/>
                <a:gd name="T96" fmla="*/ 8036 w 9018"/>
                <a:gd name="T97" fmla="*/ 3019 h 4320"/>
                <a:gd name="T98" fmla="*/ 7813 w 9018"/>
                <a:gd name="T99" fmla="*/ 3201 h 4320"/>
                <a:gd name="T100" fmla="*/ 7597 w 9018"/>
                <a:gd name="T101" fmla="*/ 3041 h 4320"/>
                <a:gd name="T102" fmla="*/ 7687 w 9018"/>
                <a:gd name="T103" fmla="*/ 2786 h 4320"/>
                <a:gd name="T104" fmla="*/ 7298 w 9018"/>
                <a:gd name="T105" fmla="*/ 2394 h 4320"/>
                <a:gd name="T106" fmla="*/ 7507 w 9018"/>
                <a:gd name="T107" fmla="*/ 2839 h 4320"/>
                <a:gd name="T108" fmla="*/ 7102 w 9018"/>
                <a:gd name="T109" fmla="*/ 3167 h 4320"/>
                <a:gd name="T110" fmla="*/ 6709 w 9018"/>
                <a:gd name="T111" fmla="*/ 2879 h 4320"/>
                <a:gd name="T112" fmla="*/ 6873 w 9018"/>
                <a:gd name="T113" fmla="*/ 2414 h 4320"/>
                <a:gd name="T114" fmla="*/ 6410 w 9018"/>
                <a:gd name="T115" fmla="*/ 3113 h 4320"/>
                <a:gd name="T116" fmla="*/ 6567 w 9018"/>
                <a:gd name="T117" fmla="*/ 3159 h 4320"/>
                <a:gd name="T118" fmla="*/ 6561 w 9018"/>
                <a:gd name="T119" fmla="*/ 3334 h 4320"/>
                <a:gd name="T120" fmla="*/ 6402 w 9018"/>
                <a:gd name="T121" fmla="*/ 3368 h 4320"/>
                <a:gd name="T122" fmla="*/ 6320 w 9018"/>
                <a:gd name="T123" fmla="*/ 3225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18" h="4320">
                  <a:moveTo>
                    <a:pt x="5628" y="4071"/>
                  </a:moveTo>
                  <a:lnTo>
                    <a:pt x="5628" y="4071"/>
                  </a:lnTo>
                  <a:lnTo>
                    <a:pt x="5628" y="4071"/>
                  </a:lnTo>
                  <a:lnTo>
                    <a:pt x="5628" y="4071"/>
                  </a:lnTo>
                  <a:lnTo>
                    <a:pt x="5628" y="4071"/>
                  </a:lnTo>
                  <a:lnTo>
                    <a:pt x="5628" y="4071"/>
                  </a:lnTo>
                  <a:lnTo>
                    <a:pt x="5628" y="4071"/>
                  </a:lnTo>
                  <a:lnTo>
                    <a:pt x="5628" y="4071"/>
                  </a:lnTo>
                  <a:lnTo>
                    <a:pt x="5645" y="4019"/>
                  </a:lnTo>
                  <a:lnTo>
                    <a:pt x="5667" y="3967"/>
                  </a:lnTo>
                  <a:lnTo>
                    <a:pt x="5691" y="3919"/>
                  </a:lnTo>
                  <a:lnTo>
                    <a:pt x="5719" y="3875"/>
                  </a:lnTo>
                  <a:lnTo>
                    <a:pt x="5751" y="3831"/>
                  </a:lnTo>
                  <a:lnTo>
                    <a:pt x="5787" y="3791"/>
                  </a:lnTo>
                  <a:lnTo>
                    <a:pt x="5825" y="3753"/>
                  </a:lnTo>
                  <a:lnTo>
                    <a:pt x="5865" y="3719"/>
                  </a:lnTo>
                  <a:lnTo>
                    <a:pt x="5909" y="3689"/>
                  </a:lnTo>
                  <a:lnTo>
                    <a:pt x="5955" y="3662"/>
                  </a:lnTo>
                  <a:lnTo>
                    <a:pt x="6005" y="3638"/>
                  </a:lnTo>
                  <a:lnTo>
                    <a:pt x="6055" y="3618"/>
                  </a:lnTo>
                  <a:lnTo>
                    <a:pt x="6108" y="3604"/>
                  </a:lnTo>
                  <a:lnTo>
                    <a:pt x="6162" y="3592"/>
                  </a:lnTo>
                  <a:lnTo>
                    <a:pt x="6190" y="3588"/>
                  </a:lnTo>
                  <a:lnTo>
                    <a:pt x="6218" y="3586"/>
                  </a:lnTo>
                  <a:lnTo>
                    <a:pt x="6246" y="3586"/>
                  </a:lnTo>
                  <a:lnTo>
                    <a:pt x="6276" y="3586"/>
                  </a:lnTo>
                  <a:lnTo>
                    <a:pt x="6276" y="3586"/>
                  </a:lnTo>
                  <a:lnTo>
                    <a:pt x="6328" y="3588"/>
                  </a:lnTo>
                  <a:lnTo>
                    <a:pt x="6378" y="3594"/>
                  </a:lnTo>
                  <a:lnTo>
                    <a:pt x="6428" y="3606"/>
                  </a:lnTo>
                  <a:lnTo>
                    <a:pt x="6476" y="3620"/>
                  </a:lnTo>
                  <a:lnTo>
                    <a:pt x="6522" y="3638"/>
                  </a:lnTo>
                  <a:lnTo>
                    <a:pt x="6567" y="3658"/>
                  </a:lnTo>
                  <a:lnTo>
                    <a:pt x="6609" y="3683"/>
                  </a:lnTo>
                  <a:lnTo>
                    <a:pt x="6649" y="3711"/>
                  </a:lnTo>
                  <a:lnTo>
                    <a:pt x="6689" y="3741"/>
                  </a:lnTo>
                  <a:lnTo>
                    <a:pt x="6723" y="3773"/>
                  </a:lnTo>
                  <a:lnTo>
                    <a:pt x="6757" y="3809"/>
                  </a:lnTo>
                  <a:lnTo>
                    <a:pt x="6787" y="3847"/>
                  </a:lnTo>
                  <a:lnTo>
                    <a:pt x="6815" y="3887"/>
                  </a:lnTo>
                  <a:lnTo>
                    <a:pt x="6841" y="3929"/>
                  </a:lnTo>
                  <a:lnTo>
                    <a:pt x="6863" y="3973"/>
                  </a:lnTo>
                  <a:lnTo>
                    <a:pt x="6881" y="4017"/>
                  </a:lnTo>
                  <a:lnTo>
                    <a:pt x="6881" y="4017"/>
                  </a:lnTo>
                  <a:lnTo>
                    <a:pt x="6927" y="4140"/>
                  </a:lnTo>
                  <a:lnTo>
                    <a:pt x="6951" y="4200"/>
                  </a:lnTo>
                  <a:lnTo>
                    <a:pt x="6977" y="4260"/>
                  </a:lnTo>
                  <a:lnTo>
                    <a:pt x="6977" y="4260"/>
                  </a:lnTo>
                  <a:lnTo>
                    <a:pt x="6994" y="4292"/>
                  </a:lnTo>
                  <a:lnTo>
                    <a:pt x="7010" y="4320"/>
                  </a:lnTo>
                  <a:lnTo>
                    <a:pt x="7304" y="4320"/>
                  </a:lnTo>
                  <a:lnTo>
                    <a:pt x="7304" y="4320"/>
                  </a:lnTo>
                  <a:lnTo>
                    <a:pt x="7280" y="4316"/>
                  </a:lnTo>
                  <a:lnTo>
                    <a:pt x="7258" y="4308"/>
                  </a:lnTo>
                  <a:lnTo>
                    <a:pt x="7238" y="4298"/>
                  </a:lnTo>
                  <a:lnTo>
                    <a:pt x="7218" y="4288"/>
                  </a:lnTo>
                  <a:lnTo>
                    <a:pt x="7198" y="4274"/>
                  </a:lnTo>
                  <a:lnTo>
                    <a:pt x="7180" y="4260"/>
                  </a:lnTo>
                  <a:lnTo>
                    <a:pt x="7164" y="4244"/>
                  </a:lnTo>
                  <a:lnTo>
                    <a:pt x="7150" y="4228"/>
                  </a:lnTo>
                  <a:lnTo>
                    <a:pt x="7136" y="4210"/>
                  </a:lnTo>
                  <a:lnTo>
                    <a:pt x="7124" y="4190"/>
                  </a:lnTo>
                  <a:lnTo>
                    <a:pt x="7112" y="4170"/>
                  </a:lnTo>
                  <a:lnTo>
                    <a:pt x="7104" y="4148"/>
                  </a:lnTo>
                  <a:lnTo>
                    <a:pt x="7096" y="4126"/>
                  </a:lnTo>
                  <a:lnTo>
                    <a:pt x="7092" y="4103"/>
                  </a:lnTo>
                  <a:lnTo>
                    <a:pt x="7088" y="4079"/>
                  </a:lnTo>
                  <a:lnTo>
                    <a:pt x="7088" y="4055"/>
                  </a:lnTo>
                  <a:lnTo>
                    <a:pt x="7088" y="4055"/>
                  </a:lnTo>
                  <a:lnTo>
                    <a:pt x="7088" y="4027"/>
                  </a:lnTo>
                  <a:lnTo>
                    <a:pt x="7092" y="3999"/>
                  </a:lnTo>
                  <a:lnTo>
                    <a:pt x="7100" y="3973"/>
                  </a:lnTo>
                  <a:lnTo>
                    <a:pt x="7108" y="3949"/>
                  </a:lnTo>
                  <a:lnTo>
                    <a:pt x="7120" y="3925"/>
                  </a:lnTo>
                  <a:lnTo>
                    <a:pt x="7134" y="3903"/>
                  </a:lnTo>
                  <a:lnTo>
                    <a:pt x="7150" y="3881"/>
                  </a:lnTo>
                  <a:lnTo>
                    <a:pt x="7166" y="3863"/>
                  </a:lnTo>
                  <a:lnTo>
                    <a:pt x="7186" y="3845"/>
                  </a:lnTo>
                  <a:lnTo>
                    <a:pt x="7206" y="3829"/>
                  </a:lnTo>
                  <a:lnTo>
                    <a:pt x="7230" y="3815"/>
                  </a:lnTo>
                  <a:lnTo>
                    <a:pt x="7254" y="3805"/>
                  </a:lnTo>
                  <a:lnTo>
                    <a:pt x="7278" y="3795"/>
                  </a:lnTo>
                  <a:lnTo>
                    <a:pt x="7304" y="3789"/>
                  </a:lnTo>
                  <a:lnTo>
                    <a:pt x="7330" y="3785"/>
                  </a:lnTo>
                  <a:lnTo>
                    <a:pt x="7358" y="3783"/>
                  </a:lnTo>
                  <a:lnTo>
                    <a:pt x="7358" y="3783"/>
                  </a:lnTo>
                  <a:lnTo>
                    <a:pt x="7386" y="3785"/>
                  </a:lnTo>
                  <a:lnTo>
                    <a:pt x="7414" y="3789"/>
                  </a:lnTo>
                  <a:lnTo>
                    <a:pt x="7441" y="3795"/>
                  </a:lnTo>
                  <a:lnTo>
                    <a:pt x="7465" y="3805"/>
                  </a:lnTo>
                  <a:lnTo>
                    <a:pt x="7489" y="3815"/>
                  </a:lnTo>
                  <a:lnTo>
                    <a:pt x="7511" y="3829"/>
                  </a:lnTo>
                  <a:lnTo>
                    <a:pt x="7533" y="3845"/>
                  </a:lnTo>
                  <a:lnTo>
                    <a:pt x="7551" y="3863"/>
                  </a:lnTo>
                  <a:lnTo>
                    <a:pt x="7569" y="3881"/>
                  </a:lnTo>
                  <a:lnTo>
                    <a:pt x="7585" y="3903"/>
                  </a:lnTo>
                  <a:lnTo>
                    <a:pt x="7599" y="3925"/>
                  </a:lnTo>
                  <a:lnTo>
                    <a:pt x="7609" y="3949"/>
                  </a:lnTo>
                  <a:lnTo>
                    <a:pt x="7619" y="3973"/>
                  </a:lnTo>
                  <a:lnTo>
                    <a:pt x="7625" y="3999"/>
                  </a:lnTo>
                  <a:lnTo>
                    <a:pt x="7629" y="4027"/>
                  </a:lnTo>
                  <a:lnTo>
                    <a:pt x="7631" y="4055"/>
                  </a:lnTo>
                  <a:lnTo>
                    <a:pt x="7631" y="4055"/>
                  </a:lnTo>
                  <a:lnTo>
                    <a:pt x="7629" y="4079"/>
                  </a:lnTo>
                  <a:lnTo>
                    <a:pt x="7627" y="4103"/>
                  </a:lnTo>
                  <a:lnTo>
                    <a:pt x="7621" y="4126"/>
                  </a:lnTo>
                  <a:lnTo>
                    <a:pt x="7615" y="4148"/>
                  </a:lnTo>
                  <a:lnTo>
                    <a:pt x="7605" y="4170"/>
                  </a:lnTo>
                  <a:lnTo>
                    <a:pt x="7595" y="4190"/>
                  </a:lnTo>
                  <a:lnTo>
                    <a:pt x="7583" y="4210"/>
                  </a:lnTo>
                  <a:lnTo>
                    <a:pt x="7569" y="4228"/>
                  </a:lnTo>
                  <a:lnTo>
                    <a:pt x="7553" y="4244"/>
                  </a:lnTo>
                  <a:lnTo>
                    <a:pt x="7537" y="4260"/>
                  </a:lnTo>
                  <a:lnTo>
                    <a:pt x="7519" y="4274"/>
                  </a:lnTo>
                  <a:lnTo>
                    <a:pt x="7501" y="4288"/>
                  </a:lnTo>
                  <a:lnTo>
                    <a:pt x="7481" y="4298"/>
                  </a:lnTo>
                  <a:lnTo>
                    <a:pt x="7459" y="4308"/>
                  </a:lnTo>
                  <a:lnTo>
                    <a:pt x="7436" y="4316"/>
                  </a:lnTo>
                  <a:lnTo>
                    <a:pt x="7414" y="4320"/>
                  </a:lnTo>
                  <a:lnTo>
                    <a:pt x="7767" y="4320"/>
                  </a:lnTo>
                  <a:lnTo>
                    <a:pt x="7767" y="4320"/>
                  </a:lnTo>
                  <a:lnTo>
                    <a:pt x="7761" y="4304"/>
                  </a:lnTo>
                  <a:lnTo>
                    <a:pt x="7757" y="4286"/>
                  </a:lnTo>
                  <a:lnTo>
                    <a:pt x="7753" y="4266"/>
                  </a:lnTo>
                  <a:lnTo>
                    <a:pt x="7753" y="4246"/>
                  </a:lnTo>
                  <a:lnTo>
                    <a:pt x="7753" y="4246"/>
                  </a:lnTo>
                  <a:lnTo>
                    <a:pt x="7753" y="4228"/>
                  </a:lnTo>
                  <a:lnTo>
                    <a:pt x="7755" y="4210"/>
                  </a:lnTo>
                  <a:lnTo>
                    <a:pt x="7761" y="4192"/>
                  </a:lnTo>
                  <a:lnTo>
                    <a:pt x="7767" y="4176"/>
                  </a:lnTo>
                  <a:lnTo>
                    <a:pt x="7775" y="4160"/>
                  </a:lnTo>
                  <a:lnTo>
                    <a:pt x="7783" y="4146"/>
                  </a:lnTo>
                  <a:lnTo>
                    <a:pt x="7793" y="4132"/>
                  </a:lnTo>
                  <a:lnTo>
                    <a:pt x="7805" y="4118"/>
                  </a:lnTo>
                  <a:lnTo>
                    <a:pt x="7819" y="4106"/>
                  </a:lnTo>
                  <a:lnTo>
                    <a:pt x="7833" y="4095"/>
                  </a:lnTo>
                  <a:lnTo>
                    <a:pt x="7847" y="4085"/>
                  </a:lnTo>
                  <a:lnTo>
                    <a:pt x="7863" y="4079"/>
                  </a:lnTo>
                  <a:lnTo>
                    <a:pt x="7879" y="4073"/>
                  </a:lnTo>
                  <a:lnTo>
                    <a:pt x="7898" y="4067"/>
                  </a:lnTo>
                  <a:lnTo>
                    <a:pt x="7916" y="4065"/>
                  </a:lnTo>
                  <a:lnTo>
                    <a:pt x="7934" y="4063"/>
                  </a:lnTo>
                  <a:lnTo>
                    <a:pt x="7934" y="4063"/>
                  </a:lnTo>
                  <a:lnTo>
                    <a:pt x="7954" y="4065"/>
                  </a:lnTo>
                  <a:lnTo>
                    <a:pt x="7972" y="4067"/>
                  </a:lnTo>
                  <a:lnTo>
                    <a:pt x="7990" y="4073"/>
                  </a:lnTo>
                  <a:lnTo>
                    <a:pt x="8006" y="4079"/>
                  </a:lnTo>
                  <a:lnTo>
                    <a:pt x="8022" y="4085"/>
                  </a:lnTo>
                  <a:lnTo>
                    <a:pt x="8036" y="4095"/>
                  </a:lnTo>
                  <a:lnTo>
                    <a:pt x="8050" y="4106"/>
                  </a:lnTo>
                  <a:lnTo>
                    <a:pt x="8064" y="4118"/>
                  </a:lnTo>
                  <a:lnTo>
                    <a:pt x="8076" y="4132"/>
                  </a:lnTo>
                  <a:lnTo>
                    <a:pt x="8086" y="4146"/>
                  </a:lnTo>
                  <a:lnTo>
                    <a:pt x="8094" y="4160"/>
                  </a:lnTo>
                  <a:lnTo>
                    <a:pt x="8102" y="4176"/>
                  </a:lnTo>
                  <a:lnTo>
                    <a:pt x="8108" y="4192"/>
                  </a:lnTo>
                  <a:lnTo>
                    <a:pt x="8114" y="4210"/>
                  </a:lnTo>
                  <a:lnTo>
                    <a:pt x="8116" y="4228"/>
                  </a:lnTo>
                  <a:lnTo>
                    <a:pt x="8116" y="4246"/>
                  </a:lnTo>
                  <a:lnTo>
                    <a:pt x="8116" y="4246"/>
                  </a:lnTo>
                  <a:lnTo>
                    <a:pt x="8116" y="4266"/>
                  </a:lnTo>
                  <a:lnTo>
                    <a:pt x="8112" y="4286"/>
                  </a:lnTo>
                  <a:lnTo>
                    <a:pt x="8108" y="4304"/>
                  </a:lnTo>
                  <a:lnTo>
                    <a:pt x="8102" y="4320"/>
                  </a:lnTo>
                  <a:lnTo>
                    <a:pt x="8693" y="4320"/>
                  </a:lnTo>
                  <a:lnTo>
                    <a:pt x="8693" y="4320"/>
                  </a:lnTo>
                  <a:lnTo>
                    <a:pt x="8701" y="4300"/>
                  </a:lnTo>
                  <a:lnTo>
                    <a:pt x="8713" y="4282"/>
                  </a:lnTo>
                  <a:lnTo>
                    <a:pt x="8727" y="4266"/>
                  </a:lnTo>
                  <a:lnTo>
                    <a:pt x="8743" y="4252"/>
                  </a:lnTo>
                  <a:lnTo>
                    <a:pt x="8761" y="4240"/>
                  </a:lnTo>
                  <a:lnTo>
                    <a:pt x="8781" y="4232"/>
                  </a:lnTo>
                  <a:lnTo>
                    <a:pt x="8804" y="4226"/>
                  </a:lnTo>
                  <a:lnTo>
                    <a:pt x="8826" y="4226"/>
                  </a:lnTo>
                  <a:lnTo>
                    <a:pt x="8826" y="4226"/>
                  </a:lnTo>
                  <a:lnTo>
                    <a:pt x="8848" y="4226"/>
                  </a:lnTo>
                  <a:lnTo>
                    <a:pt x="8870" y="4232"/>
                  </a:lnTo>
                  <a:lnTo>
                    <a:pt x="8890" y="4240"/>
                  </a:lnTo>
                  <a:lnTo>
                    <a:pt x="8908" y="4252"/>
                  </a:lnTo>
                  <a:lnTo>
                    <a:pt x="8924" y="4266"/>
                  </a:lnTo>
                  <a:lnTo>
                    <a:pt x="8938" y="4282"/>
                  </a:lnTo>
                  <a:lnTo>
                    <a:pt x="8948" y="4300"/>
                  </a:lnTo>
                  <a:lnTo>
                    <a:pt x="8956" y="4320"/>
                  </a:lnTo>
                  <a:lnTo>
                    <a:pt x="9018" y="4320"/>
                  </a:lnTo>
                  <a:lnTo>
                    <a:pt x="9018" y="4148"/>
                  </a:lnTo>
                  <a:lnTo>
                    <a:pt x="9018" y="4148"/>
                  </a:lnTo>
                  <a:lnTo>
                    <a:pt x="8992" y="4156"/>
                  </a:lnTo>
                  <a:lnTo>
                    <a:pt x="8966" y="4162"/>
                  </a:lnTo>
                  <a:lnTo>
                    <a:pt x="8940" y="4166"/>
                  </a:lnTo>
                  <a:lnTo>
                    <a:pt x="8912" y="4168"/>
                  </a:lnTo>
                  <a:lnTo>
                    <a:pt x="8912" y="4168"/>
                  </a:lnTo>
                  <a:lnTo>
                    <a:pt x="8882" y="4166"/>
                  </a:lnTo>
                  <a:lnTo>
                    <a:pt x="8850" y="4160"/>
                  </a:lnTo>
                  <a:lnTo>
                    <a:pt x="8822" y="4154"/>
                  </a:lnTo>
                  <a:lnTo>
                    <a:pt x="8794" y="4144"/>
                  </a:lnTo>
                  <a:lnTo>
                    <a:pt x="8765" y="4130"/>
                  </a:lnTo>
                  <a:lnTo>
                    <a:pt x="8741" y="4114"/>
                  </a:lnTo>
                  <a:lnTo>
                    <a:pt x="8717" y="4097"/>
                  </a:lnTo>
                  <a:lnTo>
                    <a:pt x="8695" y="4077"/>
                  </a:lnTo>
                  <a:lnTo>
                    <a:pt x="8675" y="4055"/>
                  </a:lnTo>
                  <a:lnTo>
                    <a:pt x="8657" y="4031"/>
                  </a:lnTo>
                  <a:lnTo>
                    <a:pt x="8643" y="4005"/>
                  </a:lnTo>
                  <a:lnTo>
                    <a:pt x="8629" y="3979"/>
                  </a:lnTo>
                  <a:lnTo>
                    <a:pt x="8619" y="3951"/>
                  </a:lnTo>
                  <a:lnTo>
                    <a:pt x="8611" y="3921"/>
                  </a:lnTo>
                  <a:lnTo>
                    <a:pt x="8607" y="3891"/>
                  </a:lnTo>
                  <a:lnTo>
                    <a:pt x="8605" y="3859"/>
                  </a:lnTo>
                  <a:lnTo>
                    <a:pt x="8605" y="3859"/>
                  </a:lnTo>
                  <a:lnTo>
                    <a:pt x="8607" y="3829"/>
                  </a:lnTo>
                  <a:lnTo>
                    <a:pt x="8611" y="3799"/>
                  </a:lnTo>
                  <a:lnTo>
                    <a:pt x="8619" y="3769"/>
                  </a:lnTo>
                  <a:lnTo>
                    <a:pt x="8629" y="3741"/>
                  </a:lnTo>
                  <a:lnTo>
                    <a:pt x="8643" y="3713"/>
                  </a:lnTo>
                  <a:lnTo>
                    <a:pt x="8657" y="3689"/>
                  </a:lnTo>
                  <a:lnTo>
                    <a:pt x="8675" y="3664"/>
                  </a:lnTo>
                  <a:lnTo>
                    <a:pt x="8695" y="3642"/>
                  </a:lnTo>
                  <a:lnTo>
                    <a:pt x="8717" y="3622"/>
                  </a:lnTo>
                  <a:lnTo>
                    <a:pt x="8741" y="3604"/>
                  </a:lnTo>
                  <a:lnTo>
                    <a:pt x="8765" y="3590"/>
                  </a:lnTo>
                  <a:lnTo>
                    <a:pt x="8794" y="3576"/>
                  </a:lnTo>
                  <a:lnTo>
                    <a:pt x="8822" y="3566"/>
                  </a:lnTo>
                  <a:lnTo>
                    <a:pt x="8850" y="3558"/>
                  </a:lnTo>
                  <a:lnTo>
                    <a:pt x="8882" y="3554"/>
                  </a:lnTo>
                  <a:lnTo>
                    <a:pt x="8912" y="3552"/>
                  </a:lnTo>
                  <a:lnTo>
                    <a:pt x="8912" y="3552"/>
                  </a:lnTo>
                  <a:lnTo>
                    <a:pt x="8940" y="3554"/>
                  </a:lnTo>
                  <a:lnTo>
                    <a:pt x="8966" y="3558"/>
                  </a:lnTo>
                  <a:lnTo>
                    <a:pt x="8992" y="3564"/>
                  </a:lnTo>
                  <a:lnTo>
                    <a:pt x="9018" y="3572"/>
                  </a:lnTo>
                  <a:lnTo>
                    <a:pt x="9018" y="3364"/>
                  </a:lnTo>
                  <a:lnTo>
                    <a:pt x="9018" y="3364"/>
                  </a:lnTo>
                  <a:lnTo>
                    <a:pt x="8978" y="3380"/>
                  </a:lnTo>
                  <a:lnTo>
                    <a:pt x="8978" y="3380"/>
                  </a:lnTo>
                  <a:lnTo>
                    <a:pt x="8856" y="3428"/>
                  </a:lnTo>
                  <a:lnTo>
                    <a:pt x="8796" y="3452"/>
                  </a:lnTo>
                  <a:lnTo>
                    <a:pt x="8735" y="3478"/>
                  </a:lnTo>
                  <a:lnTo>
                    <a:pt x="8735" y="3478"/>
                  </a:lnTo>
                  <a:lnTo>
                    <a:pt x="8697" y="3498"/>
                  </a:lnTo>
                  <a:lnTo>
                    <a:pt x="8661" y="3518"/>
                  </a:lnTo>
                  <a:lnTo>
                    <a:pt x="8627" y="3538"/>
                  </a:lnTo>
                  <a:lnTo>
                    <a:pt x="8599" y="3560"/>
                  </a:lnTo>
                  <a:lnTo>
                    <a:pt x="8573" y="3584"/>
                  </a:lnTo>
                  <a:lnTo>
                    <a:pt x="8551" y="3608"/>
                  </a:lnTo>
                  <a:lnTo>
                    <a:pt x="8533" y="3634"/>
                  </a:lnTo>
                  <a:lnTo>
                    <a:pt x="8517" y="3660"/>
                  </a:lnTo>
                  <a:lnTo>
                    <a:pt x="8505" y="3689"/>
                  </a:lnTo>
                  <a:lnTo>
                    <a:pt x="8497" y="3719"/>
                  </a:lnTo>
                  <a:lnTo>
                    <a:pt x="8489" y="3751"/>
                  </a:lnTo>
                  <a:lnTo>
                    <a:pt x="8487" y="3785"/>
                  </a:lnTo>
                  <a:lnTo>
                    <a:pt x="8485" y="3821"/>
                  </a:lnTo>
                  <a:lnTo>
                    <a:pt x="8487" y="3861"/>
                  </a:lnTo>
                  <a:lnTo>
                    <a:pt x="8493" y="3901"/>
                  </a:lnTo>
                  <a:lnTo>
                    <a:pt x="8499" y="3945"/>
                  </a:lnTo>
                  <a:lnTo>
                    <a:pt x="8499" y="3945"/>
                  </a:lnTo>
                  <a:lnTo>
                    <a:pt x="8511" y="3993"/>
                  </a:lnTo>
                  <a:lnTo>
                    <a:pt x="8517" y="4017"/>
                  </a:lnTo>
                  <a:lnTo>
                    <a:pt x="8519" y="4039"/>
                  </a:lnTo>
                  <a:lnTo>
                    <a:pt x="8519" y="4039"/>
                  </a:lnTo>
                  <a:lnTo>
                    <a:pt x="8521" y="4057"/>
                  </a:lnTo>
                  <a:lnTo>
                    <a:pt x="8521" y="4075"/>
                  </a:lnTo>
                  <a:lnTo>
                    <a:pt x="8521" y="4091"/>
                  </a:lnTo>
                  <a:lnTo>
                    <a:pt x="8517" y="4110"/>
                  </a:lnTo>
                  <a:lnTo>
                    <a:pt x="8517" y="4110"/>
                  </a:lnTo>
                  <a:lnTo>
                    <a:pt x="8511" y="4126"/>
                  </a:lnTo>
                  <a:lnTo>
                    <a:pt x="8505" y="4138"/>
                  </a:lnTo>
                  <a:lnTo>
                    <a:pt x="8497" y="4152"/>
                  </a:lnTo>
                  <a:lnTo>
                    <a:pt x="8489" y="4164"/>
                  </a:lnTo>
                  <a:lnTo>
                    <a:pt x="8479" y="4174"/>
                  </a:lnTo>
                  <a:lnTo>
                    <a:pt x="8469" y="4184"/>
                  </a:lnTo>
                  <a:lnTo>
                    <a:pt x="8457" y="4194"/>
                  </a:lnTo>
                  <a:lnTo>
                    <a:pt x="8445" y="4202"/>
                  </a:lnTo>
                  <a:lnTo>
                    <a:pt x="8431" y="4208"/>
                  </a:lnTo>
                  <a:lnTo>
                    <a:pt x="8417" y="4214"/>
                  </a:lnTo>
                  <a:lnTo>
                    <a:pt x="8403" y="4216"/>
                  </a:lnTo>
                  <a:lnTo>
                    <a:pt x="8389" y="4220"/>
                  </a:lnTo>
                  <a:lnTo>
                    <a:pt x="8375" y="4220"/>
                  </a:lnTo>
                  <a:lnTo>
                    <a:pt x="8359" y="4220"/>
                  </a:lnTo>
                  <a:lnTo>
                    <a:pt x="8345" y="4218"/>
                  </a:lnTo>
                  <a:lnTo>
                    <a:pt x="8328" y="4214"/>
                  </a:lnTo>
                  <a:lnTo>
                    <a:pt x="8328" y="4214"/>
                  </a:lnTo>
                  <a:lnTo>
                    <a:pt x="8314" y="4210"/>
                  </a:lnTo>
                  <a:lnTo>
                    <a:pt x="8300" y="4204"/>
                  </a:lnTo>
                  <a:lnTo>
                    <a:pt x="8286" y="4196"/>
                  </a:lnTo>
                  <a:lnTo>
                    <a:pt x="8274" y="4188"/>
                  </a:lnTo>
                  <a:lnTo>
                    <a:pt x="8264" y="4178"/>
                  </a:lnTo>
                  <a:lnTo>
                    <a:pt x="8254" y="4166"/>
                  </a:lnTo>
                  <a:lnTo>
                    <a:pt x="8244" y="4156"/>
                  </a:lnTo>
                  <a:lnTo>
                    <a:pt x="8236" y="4142"/>
                  </a:lnTo>
                  <a:lnTo>
                    <a:pt x="8230" y="4130"/>
                  </a:lnTo>
                  <a:lnTo>
                    <a:pt x="8226" y="4116"/>
                  </a:lnTo>
                  <a:lnTo>
                    <a:pt x="8222" y="4101"/>
                  </a:lnTo>
                  <a:lnTo>
                    <a:pt x="8218" y="4087"/>
                  </a:lnTo>
                  <a:lnTo>
                    <a:pt x="8218" y="4071"/>
                  </a:lnTo>
                  <a:lnTo>
                    <a:pt x="8218" y="4057"/>
                  </a:lnTo>
                  <a:lnTo>
                    <a:pt x="8220" y="4041"/>
                  </a:lnTo>
                  <a:lnTo>
                    <a:pt x="8224" y="4027"/>
                  </a:lnTo>
                  <a:lnTo>
                    <a:pt x="8224" y="4027"/>
                  </a:lnTo>
                  <a:lnTo>
                    <a:pt x="8230" y="4007"/>
                  </a:lnTo>
                  <a:lnTo>
                    <a:pt x="8240" y="3989"/>
                  </a:lnTo>
                  <a:lnTo>
                    <a:pt x="8250" y="3973"/>
                  </a:lnTo>
                  <a:lnTo>
                    <a:pt x="8264" y="3959"/>
                  </a:lnTo>
                  <a:lnTo>
                    <a:pt x="8264" y="3959"/>
                  </a:lnTo>
                  <a:lnTo>
                    <a:pt x="8278" y="3943"/>
                  </a:lnTo>
                  <a:lnTo>
                    <a:pt x="8294" y="3927"/>
                  </a:lnTo>
                  <a:lnTo>
                    <a:pt x="8326" y="3895"/>
                  </a:lnTo>
                  <a:lnTo>
                    <a:pt x="8326" y="3895"/>
                  </a:lnTo>
                  <a:lnTo>
                    <a:pt x="8355" y="3863"/>
                  </a:lnTo>
                  <a:lnTo>
                    <a:pt x="8381" y="3831"/>
                  </a:lnTo>
                  <a:lnTo>
                    <a:pt x="8403" y="3799"/>
                  </a:lnTo>
                  <a:lnTo>
                    <a:pt x="8421" y="3767"/>
                  </a:lnTo>
                  <a:lnTo>
                    <a:pt x="8437" y="3737"/>
                  </a:lnTo>
                  <a:lnTo>
                    <a:pt x="8447" y="3707"/>
                  </a:lnTo>
                  <a:lnTo>
                    <a:pt x="8455" y="3675"/>
                  </a:lnTo>
                  <a:lnTo>
                    <a:pt x="8461" y="3644"/>
                  </a:lnTo>
                  <a:lnTo>
                    <a:pt x="8461" y="3612"/>
                  </a:lnTo>
                  <a:lnTo>
                    <a:pt x="8459" y="3582"/>
                  </a:lnTo>
                  <a:lnTo>
                    <a:pt x="8453" y="3550"/>
                  </a:lnTo>
                  <a:lnTo>
                    <a:pt x="8443" y="3516"/>
                  </a:lnTo>
                  <a:lnTo>
                    <a:pt x="8431" y="3482"/>
                  </a:lnTo>
                  <a:lnTo>
                    <a:pt x="8415" y="3448"/>
                  </a:lnTo>
                  <a:lnTo>
                    <a:pt x="8395" y="3412"/>
                  </a:lnTo>
                  <a:lnTo>
                    <a:pt x="8371" y="3374"/>
                  </a:lnTo>
                  <a:lnTo>
                    <a:pt x="8371" y="3374"/>
                  </a:lnTo>
                  <a:lnTo>
                    <a:pt x="8334" y="3320"/>
                  </a:lnTo>
                  <a:lnTo>
                    <a:pt x="8294" y="3268"/>
                  </a:lnTo>
                  <a:lnTo>
                    <a:pt x="8216" y="3163"/>
                  </a:lnTo>
                  <a:lnTo>
                    <a:pt x="8216" y="3163"/>
                  </a:lnTo>
                  <a:lnTo>
                    <a:pt x="8186" y="3125"/>
                  </a:lnTo>
                  <a:lnTo>
                    <a:pt x="8160" y="3083"/>
                  </a:lnTo>
                  <a:lnTo>
                    <a:pt x="8138" y="3039"/>
                  </a:lnTo>
                  <a:lnTo>
                    <a:pt x="8120" y="2995"/>
                  </a:lnTo>
                  <a:lnTo>
                    <a:pt x="8104" y="2949"/>
                  </a:lnTo>
                  <a:lnTo>
                    <a:pt x="8092" y="2901"/>
                  </a:lnTo>
                  <a:lnTo>
                    <a:pt x="8082" y="2853"/>
                  </a:lnTo>
                  <a:lnTo>
                    <a:pt x="8076" y="2804"/>
                  </a:lnTo>
                  <a:lnTo>
                    <a:pt x="8076" y="2756"/>
                  </a:lnTo>
                  <a:lnTo>
                    <a:pt x="8076" y="2706"/>
                  </a:lnTo>
                  <a:lnTo>
                    <a:pt x="8082" y="2658"/>
                  </a:lnTo>
                  <a:lnTo>
                    <a:pt x="8092" y="2610"/>
                  </a:lnTo>
                  <a:lnTo>
                    <a:pt x="8104" y="2562"/>
                  </a:lnTo>
                  <a:lnTo>
                    <a:pt x="8122" y="2514"/>
                  </a:lnTo>
                  <a:lnTo>
                    <a:pt x="8142" y="2468"/>
                  </a:lnTo>
                  <a:lnTo>
                    <a:pt x="8168" y="2422"/>
                  </a:lnTo>
                  <a:lnTo>
                    <a:pt x="8168" y="2422"/>
                  </a:lnTo>
                  <a:lnTo>
                    <a:pt x="8182" y="2398"/>
                  </a:lnTo>
                  <a:lnTo>
                    <a:pt x="8198" y="2373"/>
                  </a:lnTo>
                  <a:lnTo>
                    <a:pt x="8216" y="2351"/>
                  </a:lnTo>
                  <a:lnTo>
                    <a:pt x="8234" y="2329"/>
                  </a:lnTo>
                  <a:lnTo>
                    <a:pt x="8272" y="2289"/>
                  </a:lnTo>
                  <a:lnTo>
                    <a:pt x="8312" y="2251"/>
                  </a:lnTo>
                  <a:lnTo>
                    <a:pt x="8355" y="2219"/>
                  </a:lnTo>
                  <a:lnTo>
                    <a:pt x="8401" y="2189"/>
                  </a:lnTo>
                  <a:lnTo>
                    <a:pt x="8449" y="2165"/>
                  </a:lnTo>
                  <a:lnTo>
                    <a:pt x="8497" y="2143"/>
                  </a:lnTo>
                  <a:lnTo>
                    <a:pt x="8549" y="2127"/>
                  </a:lnTo>
                  <a:lnTo>
                    <a:pt x="8601" y="2113"/>
                  </a:lnTo>
                  <a:lnTo>
                    <a:pt x="8653" y="2105"/>
                  </a:lnTo>
                  <a:lnTo>
                    <a:pt x="8707" y="2101"/>
                  </a:lnTo>
                  <a:lnTo>
                    <a:pt x="8759" y="2101"/>
                  </a:lnTo>
                  <a:lnTo>
                    <a:pt x="8814" y="2105"/>
                  </a:lnTo>
                  <a:lnTo>
                    <a:pt x="8868" y="2115"/>
                  </a:lnTo>
                  <a:lnTo>
                    <a:pt x="8922" y="2127"/>
                  </a:lnTo>
                  <a:lnTo>
                    <a:pt x="8922" y="2127"/>
                  </a:lnTo>
                  <a:lnTo>
                    <a:pt x="8922" y="2127"/>
                  </a:lnTo>
                  <a:lnTo>
                    <a:pt x="8922" y="2127"/>
                  </a:lnTo>
                  <a:lnTo>
                    <a:pt x="8922" y="2127"/>
                  </a:lnTo>
                  <a:lnTo>
                    <a:pt x="8922" y="2127"/>
                  </a:lnTo>
                  <a:lnTo>
                    <a:pt x="8922" y="2129"/>
                  </a:lnTo>
                  <a:lnTo>
                    <a:pt x="8922" y="2129"/>
                  </a:lnTo>
                  <a:lnTo>
                    <a:pt x="8972" y="2143"/>
                  </a:lnTo>
                  <a:lnTo>
                    <a:pt x="9018" y="2161"/>
                  </a:lnTo>
                  <a:lnTo>
                    <a:pt x="9018" y="0"/>
                  </a:lnTo>
                  <a:lnTo>
                    <a:pt x="0" y="0"/>
                  </a:lnTo>
                  <a:lnTo>
                    <a:pt x="0" y="4320"/>
                  </a:lnTo>
                  <a:lnTo>
                    <a:pt x="5602" y="4320"/>
                  </a:lnTo>
                  <a:lnTo>
                    <a:pt x="5602" y="4320"/>
                  </a:lnTo>
                  <a:lnTo>
                    <a:pt x="5600" y="4290"/>
                  </a:lnTo>
                  <a:lnTo>
                    <a:pt x="5600" y="4258"/>
                  </a:lnTo>
                  <a:lnTo>
                    <a:pt x="5600" y="4228"/>
                  </a:lnTo>
                  <a:lnTo>
                    <a:pt x="5604" y="4196"/>
                  </a:lnTo>
                  <a:lnTo>
                    <a:pt x="5608" y="4166"/>
                  </a:lnTo>
                  <a:lnTo>
                    <a:pt x="5612" y="4134"/>
                  </a:lnTo>
                  <a:lnTo>
                    <a:pt x="5620" y="4103"/>
                  </a:lnTo>
                  <a:lnTo>
                    <a:pt x="5628" y="4071"/>
                  </a:lnTo>
                  <a:lnTo>
                    <a:pt x="5628" y="4071"/>
                  </a:lnTo>
                  <a:close/>
                  <a:moveTo>
                    <a:pt x="6911" y="3699"/>
                  </a:moveTo>
                  <a:lnTo>
                    <a:pt x="6911" y="3699"/>
                  </a:lnTo>
                  <a:lnTo>
                    <a:pt x="6889" y="3699"/>
                  </a:lnTo>
                  <a:lnTo>
                    <a:pt x="6869" y="3695"/>
                  </a:lnTo>
                  <a:lnTo>
                    <a:pt x="6849" y="3691"/>
                  </a:lnTo>
                  <a:lnTo>
                    <a:pt x="6829" y="3683"/>
                  </a:lnTo>
                  <a:lnTo>
                    <a:pt x="6811" y="3675"/>
                  </a:lnTo>
                  <a:lnTo>
                    <a:pt x="6795" y="3664"/>
                  </a:lnTo>
                  <a:lnTo>
                    <a:pt x="6779" y="3652"/>
                  </a:lnTo>
                  <a:lnTo>
                    <a:pt x="6765" y="3638"/>
                  </a:lnTo>
                  <a:lnTo>
                    <a:pt x="6751" y="3624"/>
                  </a:lnTo>
                  <a:lnTo>
                    <a:pt x="6739" y="3608"/>
                  </a:lnTo>
                  <a:lnTo>
                    <a:pt x="6729" y="3590"/>
                  </a:lnTo>
                  <a:lnTo>
                    <a:pt x="6719" y="3572"/>
                  </a:lnTo>
                  <a:lnTo>
                    <a:pt x="6713" y="3554"/>
                  </a:lnTo>
                  <a:lnTo>
                    <a:pt x="6707" y="3534"/>
                  </a:lnTo>
                  <a:lnTo>
                    <a:pt x="6705" y="3512"/>
                  </a:lnTo>
                  <a:lnTo>
                    <a:pt x="6703" y="3492"/>
                  </a:lnTo>
                  <a:lnTo>
                    <a:pt x="6703" y="3492"/>
                  </a:lnTo>
                  <a:lnTo>
                    <a:pt x="6705" y="3470"/>
                  </a:lnTo>
                  <a:lnTo>
                    <a:pt x="6707" y="3450"/>
                  </a:lnTo>
                  <a:lnTo>
                    <a:pt x="6713" y="3430"/>
                  </a:lnTo>
                  <a:lnTo>
                    <a:pt x="6719" y="3410"/>
                  </a:lnTo>
                  <a:lnTo>
                    <a:pt x="6729" y="3392"/>
                  </a:lnTo>
                  <a:lnTo>
                    <a:pt x="6739" y="3376"/>
                  </a:lnTo>
                  <a:lnTo>
                    <a:pt x="6751" y="3360"/>
                  </a:lnTo>
                  <a:lnTo>
                    <a:pt x="6765" y="3346"/>
                  </a:lnTo>
                  <a:lnTo>
                    <a:pt x="6779" y="3332"/>
                  </a:lnTo>
                  <a:lnTo>
                    <a:pt x="6795" y="3320"/>
                  </a:lnTo>
                  <a:lnTo>
                    <a:pt x="6811" y="3310"/>
                  </a:lnTo>
                  <a:lnTo>
                    <a:pt x="6829" y="3300"/>
                  </a:lnTo>
                  <a:lnTo>
                    <a:pt x="6849" y="3294"/>
                  </a:lnTo>
                  <a:lnTo>
                    <a:pt x="6869" y="3288"/>
                  </a:lnTo>
                  <a:lnTo>
                    <a:pt x="6889" y="3286"/>
                  </a:lnTo>
                  <a:lnTo>
                    <a:pt x="6911" y="3284"/>
                  </a:lnTo>
                  <a:lnTo>
                    <a:pt x="6911" y="3284"/>
                  </a:lnTo>
                  <a:lnTo>
                    <a:pt x="6931" y="3286"/>
                  </a:lnTo>
                  <a:lnTo>
                    <a:pt x="6953" y="3288"/>
                  </a:lnTo>
                  <a:lnTo>
                    <a:pt x="6973" y="3294"/>
                  </a:lnTo>
                  <a:lnTo>
                    <a:pt x="6992" y="3300"/>
                  </a:lnTo>
                  <a:lnTo>
                    <a:pt x="7010" y="3310"/>
                  </a:lnTo>
                  <a:lnTo>
                    <a:pt x="7028" y="3320"/>
                  </a:lnTo>
                  <a:lnTo>
                    <a:pt x="7044" y="3332"/>
                  </a:lnTo>
                  <a:lnTo>
                    <a:pt x="7058" y="3346"/>
                  </a:lnTo>
                  <a:lnTo>
                    <a:pt x="7072" y="3360"/>
                  </a:lnTo>
                  <a:lnTo>
                    <a:pt x="7084" y="3376"/>
                  </a:lnTo>
                  <a:lnTo>
                    <a:pt x="7094" y="3392"/>
                  </a:lnTo>
                  <a:lnTo>
                    <a:pt x="7102" y="3410"/>
                  </a:lnTo>
                  <a:lnTo>
                    <a:pt x="7110" y="3430"/>
                  </a:lnTo>
                  <a:lnTo>
                    <a:pt x="7114" y="3450"/>
                  </a:lnTo>
                  <a:lnTo>
                    <a:pt x="7118" y="3470"/>
                  </a:lnTo>
                  <a:lnTo>
                    <a:pt x="7118" y="3492"/>
                  </a:lnTo>
                  <a:lnTo>
                    <a:pt x="7118" y="3492"/>
                  </a:lnTo>
                  <a:lnTo>
                    <a:pt x="7118" y="3512"/>
                  </a:lnTo>
                  <a:lnTo>
                    <a:pt x="7114" y="3534"/>
                  </a:lnTo>
                  <a:lnTo>
                    <a:pt x="7110" y="3554"/>
                  </a:lnTo>
                  <a:lnTo>
                    <a:pt x="7102" y="3572"/>
                  </a:lnTo>
                  <a:lnTo>
                    <a:pt x="7094" y="3590"/>
                  </a:lnTo>
                  <a:lnTo>
                    <a:pt x="7084" y="3608"/>
                  </a:lnTo>
                  <a:lnTo>
                    <a:pt x="7072" y="3624"/>
                  </a:lnTo>
                  <a:lnTo>
                    <a:pt x="7058" y="3638"/>
                  </a:lnTo>
                  <a:lnTo>
                    <a:pt x="7044" y="3652"/>
                  </a:lnTo>
                  <a:lnTo>
                    <a:pt x="7028" y="3664"/>
                  </a:lnTo>
                  <a:lnTo>
                    <a:pt x="7010" y="3675"/>
                  </a:lnTo>
                  <a:lnTo>
                    <a:pt x="6992" y="3683"/>
                  </a:lnTo>
                  <a:lnTo>
                    <a:pt x="6973" y="3691"/>
                  </a:lnTo>
                  <a:lnTo>
                    <a:pt x="6953" y="3695"/>
                  </a:lnTo>
                  <a:lnTo>
                    <a:pt x="6931" y="3699"/>
                  </a:lnTo>
                  <a:lnTo>
                    <a:pt x="6911" y="3699"/>
                  </a:lnTo>
                  <a:lnTo>
                    <a:pt x="6911" y="3699"/>
                  </a:lnTo>
                  <a:close/>
                  <a:moveTo>
                    <a:pt x="7475" y="3713"/>
                  </a:moveTo>
                  <a:lnTo>
                    <a:pt x="7475" y="3713"/>
                  </a:lnTo>
                  <a:lnTo>
                    <a:pt x="7447" y="3711"/>
                  </a:lnTo>
                  <a:lnTo>
                    <a:pt x="7422" y="3707"/>
                  </a:lnTo>
                  <a:lnTo>
                    <a:pt x="7396" y="3701"/>
                  </a:lnTo>
                  <a:lnTo>
                    <a:pt x="7372" y="3691"/>
                  </a:lnTo>
                  <a:lnTo>
                    <a:pt x="7350" y="3681"/>
                  </a:lnTo>
                  <a:lnTo>
                    <a:pt x="7328" y="3668"/>
                  </a:lnTo>
                  <a:lnTo>
                    <a:pt x="7308" y="3652"/>
                  </a:lnTo>
                  <a:lnTo>
                    <a:pt x="7290" y="3636"/>
                  </a:lnTo>
                  <a:lnTo>
                    <a:pt x="7274" y="3618"/>
                  </a:lnTo>
                  <a:lnTo>
                    <a:pt x="7260" y="3598"/>
                  </a:lnTo>
                  <a:lnTo>
                    <a:pt x="7246" y="3576"/>
                  </a:lnTo>
                  <a:lnTo>
                    <a:pt x="7236" y="3554"/>
                  </a:lnTo>
                  <a:lnTo>
                    <a:pt x="7226" y="3530"/>
                  </a:lnTo>
                  <a:lnTo>
                    <a:pt x="7220" y="3506"/>
                  </a:lnTo>
                  <a:lnTo>
                    <a:pt x="7216" y="3480"/>
                  </a:lnTo>
                  <a:lnTo>
                    <a:pt x="7216" y="3454"/>
                  </a:lnTo>
                  <a:lnTo>
                    <a:pt x="7216" y="3454"/>
                  </a:lnTo>
                  <a:lnTo>
                    <a:pt x="7216" y="3426"/>
                  </a:lnTo>
                  <a:lnTo>
                    <a:pt x="7220" y="3402"/>
                  </a:lnTo>
                  <a:lnTo>
                    <a:pt x="7226" y="3376"/>
                  </a:lnTo>
                  <a:lnTo>
                    <a:pt x="7236" y="3352"/>
                  </a:lnTo>
                  <a:lnTo>
                    <a:pt x="7246" y="3330"/>
                  </a:lnTo>
                  <a:lnTo>
                    <a:pt x="7260" y="3308"/>
                  </a:lnTo>
                  <a:lnTo>
                    <a:pt x="7274" y="3288"/>
                  </a:lnTo>
                  <a:lnTo>
                    <a:pt x="7290" y="3270"/>
                  </a:lnTo>
                  <a:lnTo>
                    <a:pt x="7308" y="3254"/>
                  </a:lnTo>
                  <a:lnTo>
                    <a:pt x="7328" y="3239"/>
                  </a:lnTo>
                  <a:lnTo>
                    <a:pt x="7350" y="3225"/>
                  </a:lnTo>
                  <a:lnTo>
                    <a:pt x="7372" y="3215"/>
                  </a:lnTo>
                  <a:lnTo>
                    <a:pt x="7396" y="3205"/>
                  </a:lnTo>
                  <a:lnTo>
                    <a:pt x="7422" y="3199"/>
                  </a:lnTo>
                  <a:lnTo>
                    <a:pt x="7447" y="3195"/>
                  </a:lnTo>
                  <a:lnTo>
                    <a:pt x="7475" y="3195"/>
                  </a:lnTo>
                  <a:lnTo>
                    <a:pt x="7475" y="3195"/>
                  </a:lnTo>
                  <a:lnTo>
                    <a:pt x="7501" y="3195"/>
                  </a:lnTo>
                  <a:lnTo>
                    <a:pt x="7527" y="3199"/>
                  </a:lnTo>
                  <a:lnTo>
                    <a:pt x="7551" y="3205"/>
                  </a:lnTo>
                  <a:lnTo>
                    <a:pt x="7575" y="3215"/>
                  </a:lnTo>
                  <a:lnTo>
                    <a:pt x="7597" y="3225"/>
                  </a:lnTo>
                  <a:lnTo>
                    <a:pt x="7619" y="3239"/>
                  </a:lnTo>
                  <a:lnTo>
                    <a:pt x="7639" y="3254"/>
                  </a:lnTo>
                  <a:lnTo>
                    <a:pt x="7657" y="3270"/>
                  </a:lnTo>
                  <a:lnTo>
                    <a:pt x="7673" y="3288"/>
                  </a:lnTo>
                  <a:lnTo>
                    <a:pt x="7689" y="3308"/>
                  </a:lnTo>
                  <a:lnTo>
                    <a:pt x="7701" y="3330"/>
                  </a:lnTo>
                  <a:lnTo>
                    <a:pt x="7711" y="3352"/>
                  </a:lnTo>
                  <a:lnTo>
                    <a:pt x="7721" y="3376"/>
                  </a:lnTo>
                  <a:lnTo>
                    <a:pt x="7727" y="3402"/>
                  </a:lnTo>
                  <a:lnTo>
                    <a:pt x="7731" y="3426"/>
                  </a:lnTo>
                  <a:lnTo>
                    <a:pt x="7733" y="3454"/>
                  </a:lnTo>
                  <a:lnTo>
                    <a:pt x="7733" y="3454"/>
                  </a:lnTo>
                  <a:lnTo>
                    <a:pt x="7731" y="3480"/>
                  </a:lnTo>
                  <a:lnTo>
                    <a:pt x="7727" y="3506"/>
                  </a:lnTo>
                  <a:lnTo>
                    <a:pt x="7721" y="3530"/>
                  </a:lnTo>
                  <a:lnTo>
                    <a:pt x="7711" y="3554"/>
                  </a:lnTo>
                  <a:lnTo>
                    <a:pt x="7701" y="3576"/>
                  </a:lnTo>
                  <a:lnTo>
                    <a:pt x="7689" y="3598"/>
                  </a:lnTo>
                  <a:lnTo>
                    <a:pt x="7673" y="3618"/>
                  </a:lnTo>
                  <a:lnTo>
                    <a:pt x="7657" y="3636"/>
                  </a:lnTo>
                  <a:lnTo>
                    <a:pt x="7639" y="3652"/>
                  </a:lnTo>
                  <a:lnTo>
                    <a:pt x="7619" y="3668"/>
                  </a:lnTo>
                  <a:lnTo>
                    <a:pt x="7597" y="3681"/>
                  </a:lnTo>
                  <a:lnTo>
                    <a:pt x="7575" y="3691"/>
                  </a:lnTo>
                  <a:lnTo>
                    <a:pt x="7551" y="3701"/>
                  </a:lnTo>
                  <a:lnTo>
                    <a:pt x="7527" y="3707"/>
                  </a:lnTo>
                  <a:lnTo>
                    <a:pt x="7501" y="3711"/>
                  </a:lnTo>
                  <a:lnTo>
                    <a:pt x="7475" y="3713"/>
                  </a:lnTo>
                  <a:lnTo>
                    <a:pt x="7475" y="3713"/>
                  </a:lnTo>
                  <a:close/>
                  <a:moveTo>
                    <a:pt x="8330" y="3616"/>
                  </a:moveTo>
                  <a:lnTo>
                    <a:pt x="8330" y="3616"/>
                  </a:lnTo>
                  <a:lnTo>
                    <a:pt x="8330" y="3644"/>
                  </a:lnTo>
                  <a:lnTo>
                    <a:pt x="8326" y="3673"/>
                  </a:lnTo>
                  <a:lnTo>
                    <a:pt x="8318" y="3699"/>
                  </a:lnTo>
                  <a:lnTo>
                    <a:pt x="8310" y="3723"/>
                  </a:lnTo>
                  <a:lnTo>
                    <a:pt x="8298" y="3747"/>
                  </a:lnTo>
                  <a:lnTo>
                    <a:pt x="8284" y="3769"/>
                  </a:lnTo>
                  <a:lnTo>
                    <a:pt x="8270" y="3791"/>
                  </a:lnTo>
                  <a:lnTo>
                    <a:pt x="8252" y="3809"/>
                  </a:lnTo>
                  <a:lnTo>
                    <a:pt x="8232" y="3827"/>
                  </a:lnTo>
                  <a:lnTo>
                    <a:pt x="8212" y="3843"/>
                  </a:lnTo>
                  <a:lnTo>
                    <a:pt x="8190" y="3857"/>
                  </a:lnTo>
                  <a:lnTo>
                    <a:pt x="8166" y="3867"/>
                  </a:lnTo>
                  <a:lnTo>
                    <a:pt x="8140" y="3877"/>
                  </a:lnTo>
                  <a:lnTo>
                    <a:pt x="8114" y="3883"/>
                  </a:lnTo>
                  <a:lnTo>
                    <a:pt x="8088" y="3887"/>
                  </a:lnTo>
                  <a:lnTo>
                    <a:pt x="8060" y="3889"/>
                  </a:lnTo>
                  <a:lnTo>
                    <a:pt x="8060" y="3889"/>
                  </a:lnTo>
                  <a:lnTo>
                    <a:pt x="8032" y="3887"/>
                  </a:lnTo>
                  <a:lnTo>
                    <a:pt x="8006" y="3883"/>
                  </a:lnTo>
                  <a:lnTo>
                    <a:pt x="7980" y="3877"/>
                  </a:lnTo>
                  <a:lnTo>
                    <a:pt x="7954" y="3867"/>
                  </a:lnTo>
                  <a:lnTo>
                    <a:pt x="7930" y="3857"/>
                  </a:lnTo>
                  <a:lnTo>
                    <a:pt x="7908" y="3843"/>
                  </a:lnTo>
                  <a:lnTo>
                    <a:pt x="7887" y="3827"/>
                  </a:lnTo>
                  <a:lnTo>
                    <a:pt x="7867" y="3809"/>
                  </a:lnTo>
                  <a:lnTo>
                    <a:pt x="7849" y="3791"/>
                  </a:lnTo>
                  <a:lnTo>
                    <a:pt x="7833" y="3769"/>
                  </a:lnTo>
                  <a:lnTo>
                    <a:pt x="7821" y="3747"/>
                  </a:lnTo>
                  <a:lnTo>
                    <a:pt x="7809" y="3723"/>
                  </a:lnTo>
                  <a:lnTo>
                    <a:pt x="7799" y="3699"/>
                  </a:lnTo>
                  <a:lnTo>
                    <a:pt x="7793" y="3673"/>
                  </a:lnTo>
                  <a:lnTo>
                    <a:pt x="7789" y="3644"/>
                  </a:lnTo>
                  <a:lnTo>
                    <a:pt x="7787" y="3616"/>
                  </a:lnTo>
                  <a:lnTo>
                    <a:pt x="7787" y="3616"/>
                  </a:lnTo>
                  <a:lnTo>
                    <a:pt x="7789" y="3588"/>
                  </a:lnTo>
                  <a:lnTo>
                    <a:pt x="7793" y="3562"/>
                  </a:lnTo>
                  <a:lnTo>
                    <a:pt x="7799" y="3536"/>
                  </a:lnTo>
                  <a:lnTo>
                    <a:pt x="7809" y="3512"/>
                  </a:lnTo>
                  <a:lnTo>
                    <a:pt x="7821" y="3488"/>
                  </a:lnTo>
                  <a:lnTo>
                    <a:pt x="7833" y="3464"/>
                  </a:lnTo>
                  <a:lnTo>
                    <a:pt x="7849" y="3444"/>
                  </a:lnTo>
                  <a:lnTo>
                    <a:pt x="7867" y="3424"/>
                  </a:lnTo>
                  <a:lnTo>
                    <a:pt x="7887" y="3408"/>
                  </a:lnTo>
                  <a:lnTo>
                    <a:pt x="7908" y="3392"/>
                  </a:lnTo>
                  <a:lnTo>
                    <a:pt x="7930" y="3378"/>
                  </a:lnTo>
                  <a:lnTo>
                    <a:pt x="7954" y="3366"/>
                  </a:lnTo>
                  <a:lnTo>
                    <a:pt x="7980" y="3358"/>
                  </a:lnTo>
                  <a:lnTo>
                    <a:pt x="8006" y="3350"/>
                  </a:lnTo>
                  <a:lnTo>
                    <a:pt x="8032" y="3346"/>
                  </a:lnTo>
                  <a:lnTo>
                    <a:pt x="8060" y="3346"/>
                  </a:lnTo>
                  <a:lnTo>
                    <a:pt x="8060" y="3346"/>
                  </a:lnTo>
                  <a:lnTo>
                    <a:pt x="8088" y="3346"/>
                  </a:lnTo>
                  <a:lnTo>
                    <a:pt x="8114" y="3350"/>
                  </a:lnTo>
                  <a:lnTo>
                    <a:pt x="8140" y="3358"/>
                  </a:lnTo>
                  <a:lnTo>
                    <a:pt x="8166" y="3366"/>
                  </a:lnTo>
                  <a:lnTo>
                    <a:pt x="8190" y="3378"/>
                  </a:lnTo>
                  <a:lnTo>
                    <a:pt x="8212" y="3392"/>
                  </a:lnTo>
                  <a:lnTo>
                    <a:pt x="8232" y="3408"/>
                  </a:lnTo>
                  <a:lnTo>
                    <a:pt x="8252" y="3424"/>
                  </a:lnTo>
                  <a:lnTo>
                    <a:pt x="8270" y="3444"/>
                  </a:lnTo>
                  <a:lnTo>
                    <a:pt x="8284" y="3464"/>
                  </a:lnTo>
                  <a:lnTo>
                    <a:pt x="8298" y="3488"/>
                  </a:lnTo>
                  <a:lnTo>
                    <a:pt x="8310" y="3512"/>
                  </a:lnTo>
                  <a:lnTo>
                    <a:pt x="8318" y="3536"/>
                  </a:lnTo>
                  <a:lnTo>
                    <a:pt x="8326" y="3562"/>
                  </a:lnTo>
                  <a:lnTo>
                    <a:pt x="8330" y="3588"/>
                  </a:lnTo>
                  <a:lnTo>
                    <a:pt x="8330" y="3616"/>
                  </a:lnTo>
                  <a:lnTo>
                    <a:pt x="8330" y="3616"/>
                  </a:lnTo>
                  <a:close/>
                  <a:moveTo>
                    <a:pt x="7799" y="2273"/>
                  </a:moveTo>
                  <a:lnTo>
                    <a:pt x="7799" y="2273"/>
                  </a:lnTo>
                  <a:lnTo>
                    <a:pt x="7813" y="2273"/>
                  </a:lnTo>
                  <a:lnTo>
                    <a:pt x="7827" y="2275"/>
                  </a:lnTo>
                  <a:lnTo>
                    <a:pt x="7841" y="2279"/>
                  </a:lnTo>
                  <a:lnTo>
                    <a:pt x="7853" y="2283"/>
                  </a:lnTo>
                  <a:lnTo>
                    <a:pt x="7865" y="2289"/>
                  </a:lnTo>
                  <a:lnTo>
                    <a:pt x="7877" y="2297"/>
                  </a:lnTo>
                  <a:lnTo>
                    <a:pt x="7887" y="2305"/>
                  </a:lnTo>
                  <a:lnTo>
                    <a:pt x="7898" y="2313"/>
                  </a:lnTo>
                  <a:lnTo>
                    <a:pt x="7906" y="2323"/>
                  </a:lnTo>
                  <a:lnTo>
                    <a:pt x="7914" y="2333"/>
                  </a:lnTo>
                  <a:lnTo>
                    <a:pt x="7922" y="2345"/>
                  </a:lnTo>
                  <a:lnTo>
                    <a:pt x="7928" y="2357"/>
                  </a:lnTo>
                  <a:lnTo>
                    <a:pt x="7932" y="2369"/>
                  </a:lnTo>
                  <a:lnTo>
                    <a:pt x="7936" y="2384"/>
                  </a:lnTo>
                  <a:lnTo>
                    <a:pt x="7938" y="2398"/>
                  </a:lnTo>
                  <a:lnTo>
                    <a:pt x="7938" y="2412"/>
                  </a:lnTo>
                  <a:lnTo>
                    <a:pt x="7938" y="2412"/>
                  </a:lnTo>
                  <a:lnTo>
                    <a:pt x="7938" y="2426"/>
                  </a:lnTo>
                  <a:lnTo>
                    <a:pt x="7936" y="2438"/>
                  </a:lnTo>
                  <a:lnTo>
                    <a:pt x="7932" y="2452"/>
                  </a:lnTo>
                  <a:lnTo>
                    <a:pt x="7928" y="2464"/>
                  </a:lnTo>
                  <a:lnTo>
                    <a:pt x="7922" y="2476"/>
                  </a:lnTo>
                  <a:lnTo>
                    <a:pt x="7914" y="2488"/>
                  </a:lnTo>
                  <a:lnTo>
                    <a:pt x="7906" y="2498"/>
                  </a:lnTo>
                  <a:lnTo>
                    <a:pt x="7898" y="2508"/>
                  </a:lnTo>
                  <a:lnTo>
                    <a:pt x="7887" y="2518"/>
                  </a:lnTo>
                  <a:lnTo>
                    <a:pt x="7877" y="2526"/>
                  </a:lnTo>
                  <a:lnTo>
                    <a:pt x="7865" y="2532"/>
                  </a:lnTo>
                  <a:lnTo>
                    <a:pt x="7853" y="2538"/>
                  </a:lnTo>
                  <a:lnTo>
                    <a:pt x="7841" y="2542"/>
                  </a:lnTo>
                  <a:lnTo>
                    <a:pt x="7827" y="2546"/>
                  </a:lnTo>
                  <a:lnTo>
                    <a:pt x="7813" y="2548"/>
                  </a:lnTo>
                  <a:lnTo>
                    <a:pt x="7799" y="2548"/>
                  </a:lnTo>
                  <a:lnTo>
                    <a:pt x="7799" y="2548"/>
                  </a:lnTo>
                  <a:lnTo>
                    <a:pt x="7785" y="2548"/>
                  </a:lnTo>
                  <a:lnTo>
                    <a:pt x="7773" y="2546"/>
                  </a:lnTo>
                  <a:lnTo>
                    <a:pt x="7759" y="2542"/>
                  </a:lnTo>
                  <a:lnTo>
                    <a:pt x="7747" y="2538"/>
                  </a:lnTo>
                  <a:lnTo>
                    <a:pt x="7735" y="2532"/>
                  </a:lnTo>
                  <a:lnTo>
                    <a:pt x="7723" y="2526"/>
                  </a:lnTo>
                  <a:lnTo>
                    <a:pt x="7713" y="2518"/>
                  </a:lnTo>
                  <a:lnTo>
                    <a:pt x="7703" y="2508"/>
                  </a:lnTo>
                  <a:lnTo>
                    <a:pt x="7695" y="2498"/>
                  </a:lnTo>
                  <a:lnTo>
                    <a:pt x="7687" y="2488"/>
                  </a:lnTo>
                  <a:lnTo>
                    <a:pt x="7679" y="2476"/>
                  </a:lnTo>
                  <a:lnTo>
                    <a:pt x="7673" y="2464"/>
                  </a:lnTo>
                  <a:lnTo>
                    <a:pt x="7669" y="2452"/>
                  </a:lnTo>
                  <a:lnTo>
                    <a:pt x="7665" y="2438"/>
                  </a:lnTo>
                  <a:lnTo>
                    <a:pt x="7663" y="2426"/>
                  </a:lnTo>
                  <a:lnTo>
                    <a:pt x="7663" y="2412"/>
                  </a:lnTo>
                  <a:lnTo>
                    <a:pt x="7663" y="2412"/>
                  </a:lnTo>
                  <a:lnTo>
                    <a:pt x="7663" y="2398"/>
                  </a:lnTo>
                  <a:lnTo>
                    <a:pt x="7665" y="2384"/>
                  </a:lnTo>
                  <a:lnTo>
                    <a:pt x="7669" y="2369"/>
                  </a:lnTo>
                  <a:lnTo>
                    <a:pt x="7673" y="2357"/>
                  </a:lnTo>
                  <a:lnTo>
                    <a:pt x="7679" y="2345"/>
                  </a:lnTo>
                  <a:lnTo>
                    <a:pt x="7687" y="2333"/>
                  </a:lnTo>
                  <a:lnTo>
                    <a:pt x="7695" y="2323"/>
                  </a:lnTo>
                  <a:lnTo>
                    <a:pt x="7703" y="2313"/>
                  </a:lnTo>
                  <a:lnTo>
                    <a:pt x="7713" y="2305"/>
                  </a:lnTo>
                  <a:lnTo>
                    <a:pt x="7723" y="2297"/>
                  </a:lnTo>
                  <a:lnTo>
                    <a:pt x="7735" y="2289"/>
                  </a:lnTo>
                  <a:lnTo>
                    <a:pt x="7747" y="2283"/>
                  </a:lnTo>
                  <a:lnTo>
                    <a:pt x="7759" y="2279"/>
                  </a:lnTo>
                  <a:lnTo>
                    <a:pt x="7773" y="2275"/>
                  </a:lnTo>
                  <a:lnTo>
                    <a:pt x="7785" y="2273"/>
                  </a:lnTo>
                  <a:lnTo>
                    <a:pt x="7799" y="2273"/>
                  </a:lnTo>
                  <a:lnTo>
                    <a:pt x="7799" y="2273"/>
                  </a:lnTo>
                  <a:close/>
                  <a:moveTo>
                    <a:pt x="7813" y="2746"/>
                  </a:moveTo>
                  <a:lnTo>
                    <a:pt x="7813" y="2746"/>
                  </a:lnTo>
                  <a:lnTo>
                    <a:pt x="7835" y="2748"/>
                  </a:lnTo>
                  <a:lnTo>
                    <a:pt x="7859" y="2750"/>
                  </a:lnTo>
                  <a:lnTo>
                    <a:pt x="7881" y="2756"/>
                  </a:lnTo>
                  <a:lnTo>
                    <a:pt x="7902" y="2764"/>
                  </a:lnTo>
                  <a:lnTo>
                    <a:pt x="7922" y="2774"/>
                  </a:lnTo>
                  <a:lnTo>
                    <a:pt x="7940" y="2786"/>
                  </a:lnTo>
                  <a:lnTo>
                    <a:pt x="7958" y="2798"/>
                  </a:lnTo>
                  <a:lnTo>
                    <a:pt x="7974" y="2813"/>
                  </a:lnTo>
                  <a:lnTo>
                    <a:pt x="7988" y="2829"/>
                  </a:lnTo>
                  <a:lnTo>
                    <a:pt x="8002" y="2847"/>
                  </a:lnTo>
                  <a:lnTo>
                    <a:pt x="8012" y="2865"/>
                  </a:lnTo>
                  <a:lnTo>
                    <a:pt x="8022" y="2885"/>
                  </a:lnTo>
                  <a:lnTo>
                    <a:pt x="8030" y="2907"/>
                  </a:lnTo>
                  <a:lnTo>
                    <a:pt x="8036" y="2929"/>
                  </a:lnTo>
                  <a:lnTo>
                    <a:pt x="8040" y="2951"/>
                  </a:lnTo>
                  <a:lnTo>
                    <a:pt x="8040" y="2973"/>
                  </a:lnTo>
                  <a:lnTo>
                    <a:pt x="8040" y="2973"/>
                  </a:lnTo>
                  <a:lnTo>
                    <a:pt x="8040" y="2997"/>
                  </a:lnTo>
                  <a:lnTo>
                    <a:pt x="8036" y="3019"/>
                  </a:lnTo>
                  <a:lnTo>
                    <a:pt x="8030" y="3041"/>
                  </a:lnTo>
                  <a:lnTo>
                    <a:pt x="8022" y="3063"/>
                  </a:lnTo>
                  <a:lnTo>
                    <a:pt x="8012" y="3081"/>
                  </a:lnTo>
                  <a:lnTo>
                    <a:pt x="8002" y="3101"/>
                  </a:lnTo>
                  <a:lnTo>
                    <a:pt x="7988" y="3117"/>
                  </a:lnTo>
                  <a:lnTo>
                    <a:pt x="7974" y="3135"/>
                  </a:lnTo>
                  <a:lnTo>
                    <a:pt x="7958" y="3149"/>
                  </a:lnTo>
                  <a:lnTo>
                    <a:pt x="7940" y="3161"/>
                  </a:lnTo>
                  <a:lnTo>
                    <a:pt x="7922" y="3173"/>
                  </a:lnTo>
                  <a:lnTo>
                    <a:pt x="7902" y="3183"/>
                  </a:lnTo>
                  <a:lnTo>
                    <a:pt x="7881" y="3191"/>
                  </a:lnTo>
                  <a:lnTo>
                    <a:pt x="7859" y="3195"/>
                  </a:lnTo>
                  <a:lnTo>
                    <a:pt x="7835" y="3199"/>
                  </a:lnTo>
                  <a:lnTo>
                    <a:pt x="7813" y="3201"/>
                  </a:lnTo>
                  <a:lnTo>
                    <a:pt x="7813" y="3201"/>
                  </a:lnTo>
                  <a:lnTo>
                    <a:pt x="7789" y="3199"/>
                  </a:lnTo>
                  <a:lnTo>
                    <a:pt x="7767" y="3195"/>
                  </a:lnTo>
                  <a:lnTo>
                    <a:pt x="7745" y="3191"/>
                  </a:lnTo>
                  <a:lnTo>
                    <a:pt x="7725" y="3183"/>
                  </a:lnTo>
                  <a:lnTo>
                    <a:pt x="7705" y="3173"/>
                  </a:lnTo>
                  <a:lnTo>
                    <a:pt x="7687" y="3161"/>
                  </a:lnTo>
                  <a:lnTo>
                    <a:pt x="7669" y="3149"/>
                  </a:lnTo>
                  <a:lnTo>
                    <a:pt x="7653" y="3135"/>
                  </a:lnTo>
                  <a:lnTo>
                    <a:pt x="7637" y="3117"/>
                  </a:lnTo>
                  <a:lnTo>
                    <a:pt x="7625" y="3101"/>
                  </a:lnTo>
                  <a:lnTo>
                    <a:pt x="7613" y="3081"/>
                  </a:lnTo>
                  <a:lnTo>
                    <a:pt x="7603" y="3063"/>
                  </a:lnTo>
                  <a:lnTo>
                    <a:pt x="7597" y="3041"/>
                  </a:lnTo>
                  <a:lnTo>
                    <a:pt x="7591" y="3019"/>
                  </a:lnTo>
                  <a:lnTo>
                    <a:pt x="7587" y="2997"/>
                  </a:lnTo>
                  <a:lnTo>
                    <a:pt x="7587" y="2973"/>
                  </a:lnTo>
                  <a:lnTo>
                    <a:pt x="7587" y="2973"/>
                  </a:lnTo>
                  <a:lnTo>
                    <a:pt x="7587" y="2951"/>
                  </a:lnTo>
                  <a:lnTo>
                    <a:pt x="7591" y="2929"/>
                  </a:lnTo>
                  <a:lnTo>
                    <a:pt x="7597" y="2907"/>
                  </a:lnTo>
                  <a:lnTo>
                    <a:pt x="7603" y="2885"/>
                  </a:lnTo>
                  <a:lnTo>
                    <a:pt x="7613" y="2865"/>
                  </a:lnTo>
                  <a:lnTo>
                    <a:pt x="7625" y="2847"/>
                  </a:lnTo>
                  <a:lnTo>
                    <a:pt x="7637" y="2829"/>
                  </a:lnTo>
                  <a:lnTo>
                    <a:pt x="7653" y="2813"/>
                  </a:lnTo>
                  <a:lnTo>
                    <a:pt x="7669" y="2798"/>
                  </a:lnTo>
                  <a:lnTo>
                    <a:pt x="7687" y="2786"/>
                  </a:lnTo>
                  <a:lnTo>
                    <a:pt x="7705" y="2774"/>
                  </a:lnTo>
                  <a:lnTo>
                    <a:pt x="7725" y="2764"/>
                  </a:lnTo>
                  <a:lnTo>
                    <a:pt x="7745" y="2756"/>
                  </a:lnTo>
                  <a:lnTo>
                    <a:pt x="7767" y="2750"/>
                  </a:lnTo>
                  <a:lnTo>
                    <a:pt x="7789" y="2748"/>
                  </a:lnTo>
                  <a:lnTo>
                    <a:pt x="7813" y="2746"/>
                  </a:lnTo>
                  <a:lnTo>
                    <a:pt x="7813" y="2746"/>
                  </a:lnTo>
                  <a:close/>
                  <a:moveTo>
                    <a:pt x="7102" y="2343"/>
                  </a:moveTo>
                  <a:lnTo>
                    <a:pt x="7102" y="2343"/>
                  </a:lnTo>
                  <a:lnTo>
                    <a:pt x="7144" y="2345"/>
                  </a:lnTo>
                  <a:lnTo>
                    <a:pt x="7186" y="2351"/>
                  </a:lnTo>
                  <a:lnTo>
                    <a:pt x="7226" y="2361"/>
                  </a:lnTo>
                  <a:lnTo>
                    <a:pt x="7264" y="2375"/>
                  </a:lnTo>
                  <a:lnTo>
                    <a:pt x="7298" y="2394"/>
                  </a:lnTo>
                  <a:lnTo>
                    <a:pt x="7332" y="2414"/>
                  </a:lnTo>
                  <a:lnTo>
                    <a:pt x="7364" y="2438"/>
                  </a:lnTo>
                  <a:lnTo>
                    <a:pt x="7394" y="2464"/>
                  </a:lnTo>
                  <a:lnTo>
                    <a:pt x="7420" y="2494"/>
                  </a:lnTo>
                  <a:lnTo>
                    <a:pt x="7445" y="2526"/>
                  </a:lnTo>
                  <a:lnTo>
                    <a:pt x="7465" y="2560"/>
                  </a:lnTo>
                  <a:lnTo>
                    <a:pt x="7483" y="2596"/>
                  </a:lnTo>
                  <a:lnTo>
                    <a:pt x="7497" y="2634"/>
                  </a:lnTo>
                  <a:lnTo>
                    <a:pt x="7507" y="2672"/>
                  </a:lnTo>
                  <a:lnTo>
                    <a:pt x="7513" y="2714"/>
                  </a:lnTo>
                  <a:lnTo>
                    <a:pt x="7515" y="2756"/>
                  </a:lnTo>
                  <a:lnTo>
                    <a:pt x="7515" y="2756"/>
                  </a:lnTo>
                  <a:lnTo>
                    <a:pt x="7513" y="2798"/>
                  </a:lnTo>
                  <a:lnTo>
                    <a:pt x="7507" y="2839"/>
                  </a:lnTo>
                  <a:lnTo>
                    <a:pt x="7497" y="2879"/>
                  </a:lnTo>
                  <a:lnTo>
                    <a:pt x="7483" y="2917"/>
                  </a:lnTo>
                  <a:lnTo>
                    <a:pt x="7465" y="2953"/>
                  </a:lnTo>
                  <a:lnTo>
                    <a:pt x="7445" y="2987"/>
                  </a:lnTo>
                  <a:lnTo>
                    <a:pt x="7420" y="3019"/>
                  </a:lnTo>
                  <a:lnTo>
                    <a:pt x="7394" y="3047"/>
                  </a:lnTo>
                  <a:lnTo>
                    <a:pt x="7364" y="3073"/>
                  </a:lnTo>
                  <a:lnTo>
                    <a:pt x="7332" y="3097"/>
                  </a:lnTo>
                  <a:lnTo>
                    <a:pt x="7298" y="3119"/>
                  </a:lnTo>
                  <a:lnTo>
                    <a:pt x="7264" y="3135"/>
                  </a:lnTo>
                  <a:lnTo>
                    <a:pt x="7226" y="3149"/>
                  </a:lnTo>
                  <a:lnTo>
                    <a:pt x="7186" y="3159"/>
                  </a:lnTo>
                  <a:lnTo>
                    <a:pt x="7144" y="3165"/>
                  </a:lnTo>
                  <a:lnTo>
                    <a:pt x="7102" y="3167"/>
                  </a:lnTo>
                  <a:lnTo>
                    <a:pt x="7102" y="3167"/>
                  </a:lnTo>
                  <a:lnTo>
                    <a:pt x="7060" y="3165"/>
                  </a:lnTo>
                  <a:lnTo>
                    <a:pt x="7020" y="3159"/>
                  </a:lnTo>
                  <a:lnTo>
                    <a:pt x="6979" y="3149"/>
                  </a:lnTo>
                  <a:lnTo>
                    <a:pt x="6941" y="3135"/>
                  </a:lnTo>
                  <a:lnTo>
                    <a:pt x="6905" y="3119"/>
                  </a:lnTo>
                  <a:lnTo>
                    <a:pt x="6873" y="3097"/>
                  </a:lnTo>
                  <a:lnTo>
                    <a:pt x="6841" y="3073"/>
                  </a:lnTo>
                  <a:lnTo>
                    <a:pt x="6811" y="3047"/>
                  </a:lnTo>
                  <a:lnTo>
                    <a:pt x="6785" y="3019"/>
                  </a:lnTo>
                  <a:lnTo>
                    <a:pt x="6761" y="2987"/>
                  </a:lnTo>
                  <a:lnTo>
                    <a:pt x="6741" y="2953"/>
                  </a:lnTo>
                  <a:lnTo>
                    <a:pt x="6723" y="2917"/>
                  </a:lnTo>
                  <a:lnTo>
                    <a:pt x="6709" y="2879"/>
                  </a:lnTo>
                  <a:lnTo>
                    <a:pt x="6699" y="2839"/>
                  </a:lnTo>
                  <a:lnTo>
                    <a:pt x="6693" y="2798"/>
                  </a:lnTo>
                  <a:lnTo>
                    <a:pt x="6691" y="2756"/>
                  </a:lnTo>
                  <a:lnTo>
                    <a:pt x="6691" y="2756"/>
                  </a:lnTo>
                  <a:lnTo>
                    <a:pt x="6693" y="2714"/>
                  </a:lnTo>
                  <a:lnTo>
                    <a:pt x="6699" y="2672"/>
                  </a:lnTo>
                  <a:lnTo>
                    <a:pt x="6709" y="2634"/>
                  </a:lnTo>
                  <a:lnTo>
                    <a:pt x="6723" y="2596"/>
                  </a:lnTo>
                  <a:lnTo>
                    <a:pt x="6741" y="2560"/>
                  </a:lnTo>
                  <a:lnTo>
                    <a:pt x="6761" y="2526"/>
                  </a:lnTo>
                  <a:lnTo>
                    <a:pt x="6785" y="2494"/>
                  </a:lnTo>
                  <a:lnTo>
                    <a:pt x="6811" y="2464"/>
                  </a:lnTo>
                  <a:lnTo>
                    <a:pt x="6841" y="2438"/>
                  </a:lnTo>
                  <a:lnTo>
                    <a:pt x="6873" y="2414"/>
                  </a:lnTo>
                  <a:lnTo>
                    <a:pt x="6905" y="2394"/>
                  </a:lnTo>
                  <a:lnTo>
                    <a:pt x="6941" y="2375"/>
                  </a:lnTo>
                  <a:lnTo>
                    <a:pt x="6979" y="2361"/>
                  </a:lnTo>
                  <a:lnTo>
                    <a:pt x="7020" y="2351"/>
                  </a:lnTo>
                  <a:lnTo>
                    <a:pt x="7060" y="2345"/>
                  </a:lnTo>
                  <a:lnTo>
                    <a:pt x="7102" y="2343"/>
                  </a:lnTo>
                  <a:lnTo>
                    <a:pt x="7102" y="2343"/>
                  </a:lnTo>
                  <a:close/>
                  <a:moveTo>
                    <a:pt x="6354" y="3151"/>
                  </a:moveTo>
                  <a:lnTo>
                    <a:pt x="6354" y="3151"/>
                  </a:lnTo>
                  <a:lnTo>
                    <a:pt x="6364" y="3141"/>
                  </a:lnTo>
                  <a:lnTo>
                    <a:pt x="6374" y="3133"/>
                  </a:lnTo>
                  <a:lnTo>
                    <a:pt x="6386" y="3125"/>
                  </a:lnTo>
                  <a:lnTo>
                    <a:pt x="6396" y="3119"/>
                  </a:lnTo>
                  <a:lnTo>
                    <a:pt x="6410" y="3113"/>
                  </a:lnTo>
                  <a:lnTo>
                    <a:pt x="6422" y="3109"/>
                  </a:lnTo>
                  <a:lnTo>
                    <a:pt x="6434" y="3107"/>
                  </a:lnTo>
                  <a:lnTo>
                    <a:pt x="6448" y="3105"/>
                  </a:lnTo>
                  <a:lnTo>
                    <a:pt x="6460" y="3105"/>
                  </a:lnTo>
                  <a:lnTo>
                    <a:pt x="6474" y="3105"/>
                  </a:lnTo>
                  <a:lnTo>
                    <a:pt x="6488" y="3109"/>
                  </a:lnTo>
                  <a:lnTo>
                    <a:pt x="6500" y="3111"/>
                  </a:lnTo>
                  <a:lnTo>
                    <a:pt x="6512" y="3117"/>
                  </a:lnTo>
                  <a:lnTo>
                    <a:pt x="6524" y="3123"/>
                  </a:lnTo>
                  <a:lnTo>
                    <a:pt x="6536" y="3129"/>
                  </a:lnTo>
                  <a:lnTo>
                    <a:pt x="6549" y="3139"/>
                  </a:lnTo>
                  <a:lnTo>
                    <a:pt x="6549" y="3139"/>
                  </a:lnTo>
                  <a:lnTo>
                    <a:pt x="6559" y="3149"/>
                  </a:lnTo>
                  <a:lnTo>
                    <a:pt x="6567" y="3159"/>
                  </a:lnTo>
                  <a:lnTo>
                    <a:pt x="6575" y="3171"/>
                  </a:lnTo>
                  <a:lnTo>
                    <a:pt x="6581" y="3181"/>
                  </a:lnTo>
                  <a:lnTo>
                    <a:pt x="6587" y="3195"/>
                  </a:lnTo>
                  <a:lnTo>
                    <a:pt x="6591" y="3207"/>
                  </a:lnTo>
                  <a:lnTo>
                    <a:pt x="6593" y="3219"/>
                  </a:lnTo>
                  <a:lnTo>
                    <a:pt x="6595" y="3233"/>
                  </a:lnTo>
                  <a:lnTo>
                    <a:pt x="6595" y="3248"/>
                  </a:lnTo>
                  <a:lnTo>
                    <a:pt x="6593" y="3260"/>
                  </a:lnTo>
                  <a:lnTo>
                    <a:pt x="6591" y="3274"/>
                  </a:lnTo>
                  <a:lnTo>
                    <a:pt x="6589" y="3286"/>
                  </a:lnTo>
                  <a:lnTo>
                    <a:pt x="6583" y="3298"/>
                  </a:lnTo>
                  <a:lnTo>
                    <a:pt x="6577" y="3310"/>
                  </a:lnTo>
                  <a:lnTo>
                    <a:pt x="6569" y="3322"/>
                  </a:lnTo>
                  <a:lnTo>
                    <a:pt x="6561" y="3334"/>
                  </a:lnTo>
                  <a:lnTo>
                    <a:pt x="6561" y="3334"/>
                  </a:lnTo>
                  <a:lnTo>
                    <a:pt x="6551" y="3344"/>
                  </a:lnTo>
                  <a:lnTo>
                    <a:pt x="6541" y="3352"/>
                  </a:lnTo>
                  <a:lnTo>
                    <a:pt x="6528" y="3360"/>
                  </a:lnTo>
                  <a:lnTo>
                    <a:pt x="6516" y="3366"/>
                  </a:lnTo>
                  <a:lnTo>
                    <a:pt x="6504" y="3372"/>
                  </a:lnTo>
                  <a:lnTo>
                    <a:pt x="6492" y="3376"/>
                  </a:lnTo>
                  <a:lnTo>
                    <a:pt x="6478" y="3378"/>
                  </a:lnTo>
                  <a:lnTo>
                    <a:pt x="6466" y="3380"/>
                  </a:lnTo>
                  <a:lnTo>
                    <a:pt x="6452" y="3380"/>
                  </a:lnTo>
                  <a:lnTo>
                    <a:pt x="6440" y="3380"/>
                  </a:lnTo>
                  <a:lnTo>
                    <a:pt x="6426" y="3376"/>
                  </a:lnTo>
                  <a:lnTo>
                    <a:pt x="6414" y="3374"/>
                  </a:lnTo>
                  <a:lnTo>
                    <a:pt x="6402" y="3368"/>
                  </a:lnTo>
                  <a:lnTo>
                    <a:pt x="6388" y="3362"/>
                  </a:lnTo>
                  <a:lnTo>
                    <a:pt x="6378" y="3354"/>
                  </a:lnTo>
                  <a:lnTo>
                    <a:pt x="6366" y="3346"/>
                  </a:lnTo>
                  <a:lnTo>
                    <a:pt x="6366" y="3346"/>
                  </a:lnTo>
                  <a:lnTo>
                    <a:pt x="6356" y="3336"/>
                  </a:lnTo>
                  <a:lnTo>
                    <a:pt x="6348" y="3326"/>
                  </a:lnTo>
                  <a:lnTo>
                    <a:pt x="6340" y="3314"/>
                  </a:lnTo>
                  <a:lnTo>
                    <a:pt x="6334" y="3302"/>
                  </a:lnTo>
                  <a:lnTo>
                    <a:pt x="6328" y="3290"/>
                  </a:lnTo>
                  <a:lnTo>
                    <a:pt x="6324" y="3278"/>
                  </a:lnTo>
                  <a:lnTo>
                    <a:pt x="6322" y="3266"/>
                  </a:lnTo>
                  <a:lnTo>
                    <a:pt x="6320" y="3252"/>
                  </a:lnTo>
                  <a:lnTo>
                    <a:pt x="6320" y="3237"/>
                  </a:lnTo>
                  <a:lnTo>
                    <a:pt x="6320" y="3225"/>
                  </a:lnTo>
                  <a:lnTo>
                    <a:pt x="6322" y="3211"/>
                  </a:lnTo>
                  <a:lnTo>
                    <a:pt x="6326" y="3199"/>
                  </a:lnTo>
                  <a:lnTo>
                    <a:pt x="6332" y="3187"/>
                  </a:lnTo>
                  <a:lnTo>
                    <a:pt x="6338" y="3175"/>
                  </a:lnTo>
                  <a:lnTo>
                    <a:pt x="6344" y="3163"/>
                  </a:lnTo>
                  <a:lnTo>
                    <a:pt x="6354" y="3151"/>
                  </a:lnTo>
                  <a:lnTo>
                    <a:pt x="6354" y="3151"/>
                  </a:lnTo>
                  <a:close/>
                </a:path>
              </a:pathLst>
            </a:custGeom>
            <a:solidFill>
              <a:srgbClr val="64419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grpSp>
      <p:sp>
        <p:nvSpPr>
          <p:cNvPr id="2" name="Title 1">
            <a:extLst>
              <a:ext uri="{FF2B5EF4-FFF2-40B4-BE49-F238E27FC236}">
                <a16:creationId xmlns:a16="http://schemas.microsoft.com/office/drawing/2014/main" id="{3DCE9C85-5657-4F80-BC36-99C83755EEA4}"/>
              </a:ext>
            </a:extLst>
          </p:cNvPr>
          <p:cNvSpPr>
            <a:spLocks noGrp="1"/>
          </p:cNvSpPr>
          <p:nvPr>
            <p:ph type="title"/>
          </p:nvPr>
        </p:nvSpPr>
        <p:spPr>
          <a:xfrm>
            <a:off x="720000" y="1080002"/>
            <a:ext cx="10515600" cy="528463"/>
          </a:xfrm>
        </p:spPr>
        <p:txBody>
          <a:bodyPr anchor="t" anchorCtr="0"/>
          <a:lstStyle>
            <a:lvl1pPr>
              <a:defRPr sz="5333">
                <a:solidFill>
                  <a:schemeClr val="bg1"/>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57E59418-1F2A-405E-8FF8-012842571FD5}"/>
              </a:ext>
            </a:extLst>
          </p:cNvPr>
          <p:cNvSpPr>
            <a:spLocks noGrp="1"/>
          </p:cNvSpPr>
          <p:nvPr>
            <p:ph type="body" idx="1"/>
          </p:nvPr>
        </p:nvSpPr>
        <p:spPr>
          <a:xfrm>
            <a:off x="720000" y="1688402"/>
            <a:ext cx="10515600" cy="713277"/>
          </a:xfrm>
        </p:spPr>
        <p:txBody>
          <a:bodyPr/>
          <a:lstStyle>
            <a:lvl1pPr marL="0" indent="0">
              <a:buNone/>
              <a:defRPr sz="4800" b="0">
                <a:solidFill>
                  <a:schemeClr val="bg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dirty="0"/>
              <a:t>Edit Master text styles</a:t>
            </a:r>
          </a:p>
        </p:txBody>
      </p:sp>
      <p:sp>
        <p:nvSpPr>
          <p:cNvPr id="6" name="Slide Number Placeholder 5">
            <a:extLst>
              <a:ext uri="{FF2B5EF4-FFF2-40B4-BE49-F238E27FC236}">
                <a16:creationId xmlns:a16="http://schemas.microsoft.com/office/drawing/2014/main" id="{FCA827AD-7E3A-45A0-84FB-A00188F076A6}"/>
              </a:ext>
            </a:extLst>
          </p:cNvPr>
          <p:cNvSpPr>
            <a:spLocks noGrp="1"/>
          </p:cNvSpPr>
          <p:nvPr>
            <p:ph type="sldNum" sz="quarter" idx="12"/>
          </p:nvPr>
        </p:nvSpPr>
        <p:spPr/>
        <p:txBody>
          <a:bodyPr/>
          <a:lstStyle>
            <a:lvl1pPr>
              <a:defRPr/>
            </a:lvl1pPr>
          </a:lstStyle>
          <a:p>
            <a:pPr>
              <a:defRPr/>
            </a:pPr>
            <a:fld id="{1CE2E4EB-90E4-4CE3-B6E2-D79A53A1B200}" type="slidenum">
              <a:rPr lang="en-GB"/>
              <a:pPr>
                <a:defRPr/>
              </a:pPr>
              <a:t>‹#›</a:t>
            </a:fld>
            <a:endParaRPr lang="en-GB" dirty="0"/>
          </a:p>
        </p:txBody>
      </p:sp>
    </p:spTree>
    <p:extLst>
      <p:ext uri="{BB962C8B-B14F-4D97-AF65-F5344CB8AC3E}">
        <p14:creationId xmlns:p14="http://schemas.microsoft.com/office/powerpoint/2010/main" val="11334524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 PINK">
    <p:spTree>
      <p:nvGrpSpPr>
        <p:cNvPr id="1" name=""/>
        <p:cNvGrpSpPr/>
        <p:nvPr/>
      </p:nvGrpSpPr>
      <p:grpSpPr>
        <a:xfrm>
          <a:off x="0" y="0"/>
          <a:ext cx="0" cy="0"/>
          <a:chOff x="0" y="0"/>
          <a:chExt cx="0" cy="0"/>
        </a:xfrm>
      </p:grpSpPr>
      <p:grpSp>
        <p:nvGrpSpPr>
          <p:cNvPr id="7" name="Group 4">
            <a:extLst>
              <a:ext uri="{FF2B5EF4-FFF2-40B4-BE49-F238E27FC236}">
                <a16:creationId xmlns:a16="http://schemas.microsoft.com/office/drawing/2014/main" id="{BD1070E6-C731-4482-BCB6-2BA35FC72A13}"/>
              </a:ext>
            </a:extLst>
          </p:cNvPr>
          <p:cNvGrpSpPr>
            <a:grpSpLocks noChangeAspect="1"/>
          </p:cNvGrpSpPr>
          <p:nvPr userDrawn="1"/>
        </p:nvGrpSpPr>
        <p:grpSpPr bwMode="auto">
          <a:xfrm>
            <a:off x="-2124075" y="0"/>
            <a:ext cx="14316075" cy="6858000"/>
            <a:chOff x="-1338" y="0"/>
            <a:chExt cx="9018" cy="4320"/>
          </a:xfrm>
        </p:grpSpPr>
        <p:sp>
          <p:nvSpPr>
            <p:cNvPr id="8" name="AutoShape 3">
              <a:extLst>
                <a:ext uri="{FF2B5EF4-FFF2-40B4-BE49-F238E27FC236}">
                  <a16:creationId xmlns:a16="http://schemas.microsoft.com/office/drawing/2014/main" id="{033B8A48-1B60-4BDA-8FA8-7E70FC562914}"/>
                </a:ext>
              </a:extLst>
            </p:cNvPr>
            <p:cNvSpPr>
              <a:spLocks noChangeAspect="1" noChangeArrowheads="1" noTextEdit="1"/>
            </p:cNvSpPr>
            <p:nvPr userDrawn="1"/>
          </p:nvSpPr>
          <p:spPr bwMode="auto">
            <a:xfrm>
              <a:off x="-1338" y="0"/>
              <a:ext cx="9018"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 name="Freeform 5">
              <a:extLst>
                <a:ext uri="{FF2B5EF4-FFF2-40B4-BE49-F238E27FC236}">
                  <a16:creationId xmlns:a16="http://schemas.microsoft.com/office/drawing/2014/main" id="{4C973518-F1F2-447F-B172-B314260D4575}"/>
                </a:ext>
              </a:extLst>
            </p:cNvPr>
            <p:cNvSpPr>
              <a:spLocks noEditPoints="1"/>
            </p:cNvSpPr>
            <p:nvPr userDrawn="1"/>
          </p:nvSpPr>
          <p:spPr bwMode="auto">
            <a:xfrm>
              <a:off x="-1338" y="0"/>
              <a:ext cx="9018" cy="4320"/>
            </a:xfrm>
            <a:custGeom>
              <a:avLst/>
              <a:gdLst>
                <a:gd name="T0" fmla="*/ 5787 w 9018"/>
                <a:gd name="T1" fmla="*/ 3791 h 4320"/>
                <a:gd name="T2" fmla="*/ 6328 w 9018"/>
                <a:gd name="T3" fmla="*/ 3588 h 4320"/>
                <a:gd name="T4" fmla="*/ 6863 w 9018"/>
                <a:gd name="T5" fmla="*/ 3973 h 4320"/>
                <a:gd name="T6" fmla="*/ 7218 w 9018"/>
                <a:gd name="T7" fmla="*/ 4288 h 4320"/>
                <a:gd name="T8" fmla="*/ 7088 w 9018"/>
                <a:gd name="T9" fmla="*/ 4027 h 4320"/>
                <a:gd name="T10" fmla="*/ 7330 w 9018"/>
                <a:gd name="T11" fmla="*/ 3785 h 4320"/>
                <a:gd name="T12" fmla="*/ 7609 w 9018"/>
                <a:gd name="T13" fmla="*/ 3949 h 4320"/>
                <a:gd name="T14" fmla="*/ 7553 w 9018"/>
                <a:gd name="T15" fmla="*/ 4244 h 4320"/>
                <a:gd name="T16" fmla="*/ 7753 w 9018"/>
                <a:gd name="T17" fmla="*/ 4246 h 4320"/>
                <a:gd name="T18" fmla="*/ 7898 w 9018"/>
                <a:gd name="T19" fmla="*/ 4067 h 4320"/>
                <a:gd name="T20" fmla="*/ 8094 w 9018"/>
                <a:gd name="T21" fmla="*/ 4160 h 4320"/>
                <a:gd name="T22" fmla="*/ 8713 w 9018"/>
                <a:gd name="T23" fmla="*/ 4282 h 4320"/>
                <a:gd name="T24" fmla="*/ 8948 w 9018"/>
                <a:gd name="T25" fmla="*/ 4300 h 4320"/>
                <a:gd name="T26" fmla="*/ 8765 w 9018"/>
                <a:gd name="T27" fmla="*/ 4130 h 4320"/>
                <a:gd name="T28" fmla="*/ 8611 w 9018"/>
                <a:gd name="T29" fmla="*/ 3799 h 4320"/>
                <a:gd name="T30" fmla="*/ 8912 w 9018"/>
                <a:gd name="T31" fmla="*/ 3552 h 4320"/>
                <a:gd name="T32" fmla="*/ 8697 w 9018"/>
                <a:gd name="T33" fmla="*/ 3498 h 4320"/>
                <a:gd name="T34" fmla="*/ 8493 w 9018"/>
                <a:gd name="T35" fmla="*/ 3901 h 4320"/>
                <a:gd name="T36" fmla="*/ 8497 w 9018"/>
                <a:gd name="T37" fmla="*/ 4152 h 4320"/>
                <a:gd name="T38" fmla="*/ 8328 w 9018"/>
                <a:gd name="T39" fmla="*/ 4214 h 4320"/>
                <a:gd name="T40" fmla="*/ 8218 w 9018"/>
                <a:gd name="T41" fmla="*/ 4057 h 4320"/>
                <a:gd name="T42" fmla="*/ 8381 w 9018"/>
                <a:gd name="T43" fmla="*/ 3831 h 4320"/>
                <a:gd name="T44" fmla="*/ 8371 w 9018"/>
                <a:gd name="T45" fmla="*/ 3374 h 4320"/>
                <a:gd name="T46" fmla="*/ 8076 w 9018"/>
                <a:gd name="T47" fmla="*/ 2756 h 4320"/>
                <a:gd name="T48" fmla="*/ 8312 w 9018"/>
                <a:gd name="T49" fmla="*/ 2251 h 4320"/>
                <a:gd name="T50" fmla="*/ 8922 w 9018"/>
                <a:gd name="T51" fmla="*/ 2127 h 4320"/>
                <a:gd name="T52" fmla="*/ 5600 w 9018"/>
                <a:gd name="T53" fmla="*/ 4258 h 4320"/>
                <a:gd name="T54" fmla="*/ 6811 w 9018"/>
                <a:gd name="T55" fmla="*/ 3675 h 4320"/>
                <a:gd name="T56" fmla="*/ 6707 w 9018"/>
                <a:gd name="T57" fmla="*/ 3450 h 4320"/>
                <a:gd name="T58" fmla="*/ 6911 w 9018"/>
                <a:gd name="T59" fmla="*/ 3284 h 4320"/>
                <a:gd name="T60" fmla="*/ 7110 w 9018"/>
                <a:gd name="T61" fmla="*/ 3430 h 4320"/>
                <a:gd name="T62" fmla="*/ 7028 w 9018"/>
                <a:gd name="T63" fmla="*/ 3664 h 4320"/>
                <a:gd name="T64" fmla="*/ 7350 w 9018"/>
                <a:gd name="T65" fmla="*/ 3681 h 4320"/>
                <a:gd name="T66" fmla="*/ 7220 w 9018"/>
                <a:gd name="T67" fmla="*/ 3402 h 4320"/>
                <a:gd name="T68" fmla="*/ 7475 w 9018"/>
                <a:gd name="T69" fmla="*/ 3195 h 4320"/>
                <a:gd name="T70" fmla="*/ 7721 w 9018"/>
                <a:gd name="T71" fmla="*/ 3376 h 4320"/>
                <a:gd name="T72" fmla="*/ 7619 w 9018"/>
                <a:gd name="T73" fmla="*/ 3668 h 4320"/>
                <a:gd name="T74" fmla="*/ 8298 w 9018"/>
                <a:gd name="T75" fmla="*/ 3747 h 4320"/>
                <a:gd name="T76" fmla="*/ 8006 w 9018"/>
                <a:gd name="T77" fmla="*/ 3883 h 4320"/>
                <a:gd name="T78" fmla="*/ 7787 w 9018"/>
                <a:gd name="T79" fmla="*/ 3616 h 4320"/>
                <a:gd name="T80" fmla="*/ 7980 w 9018"/>
                <a:gd name="T81" fmla="*/ 3358 h 4320"/>
                <a:gd name="T82" fmla="*/ 8284 w 9018"/>
                <a:gd name="T83" fmla="*/ 3464 h 4320"/>
                <a:gd name="T84" fmla="*/ 7865 w 9018"/>
                <a:gd name="T85" fmla="*/ 2289 h 4320"/>
                <a:gd name="T86" fmla="*/ 7936 w 9018"/>
                <a:gd name="T87" fmla="*/ 2438 h 4320"/>
                <a:gd name="T88" fmla="*/ 7799 w 9018"/>
                <a:gd name="T89" fmla="*/ 2548 h 4320"/>
                <a:gd name="T90" fmla="*/ 7669 w 9018"/>
                <a:gd name="T91" fmla="*/ 2452 h 4320"/>
                <a:gd name="T92" fmla="*/ 7723 w 9018"/>
                <a:gd name="T93" fmla="*/ 2297 h 4320"/>
                <a:gd name="T94" fmla="*/ 7922 w 9018"/>
                <a:gd name="T95" fmla="*/ 2774 h 4320"/>
                <a:gd name="T96" fmla="*/ 8036 w 9018"/>
                <a:gd name="T97" fmla="*/ 3019 h 4320"/>
                <a:gd name="T98" fmla="*/ 7813 w 9018"/>
                <a:gd name="T99" fmla="*/ 3201 h 4320"/>
                <a:gd name="T100" fmla="*/ 7597 w 9018"/>
                <a:gd name="T101" fmla="*/ 3041 h 4320"/>
                <a:gd name="T102" fmla="*/ 7687 w 9018"/>
                <a:gd name="T103" fmla="*/ 2786 h 4320"/>
                <a:gd name="T104" fmla="*/ 7298 w 9018"/>
                <a:gd name="T105" fmla="*/ 2394 h 4320"/>
                <a:gd name="T106" fmla="*/ 7507 w 9018"/>
                <a:gd name="T107" fmla="*/ 2839 h 4320"/>
                <a:gd name="T108" fmla="*/ 7102 w 9018"/>
                <a:gd name="T109" fmla="*/ 3167 h 4320"/>
                <a:gd name="T110" fmla="*/ 6709 w 9018"/>
                <a:gd name="T111" fmla="*/ 2879 h 4320"/>
                <a:gd name="T112" fmla="*/ 6873 w 9018"/>
                <a:gd name="T113" fmla="*/ 2414 h 4320"/>
                <a:gd name="T114" fmla="*/ 6410 w 9018"/>
                <a:gd name="T115" fmla="*/ 3113 h 4320"/>
                <a:gd name="T116" fmla="*/ 6567 w 9018"/>
                <a:gd name="T117" fmla="*/ 3159 h 4320"/>
                <a:gd name="T118" fmla="*/ 6561 w 9018"/>
                <a:gd name="T119" fmla="*/ 3334 h 4320"/>
                <a:gd name="T120" fmla="*/ 6402 w 9018"/>
                <a:gd name="T121" fmla="*/ 3368 h 4320"/>
                <a:gd name="T122" fmla="*/ 6320 w 9018"/>
                <a:gd name="T123" fmla="*/ 3225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18" h="4320">
                  <a:moveTo>
                    <a:pt x="5628" y="4071"/>
                  </a:moveTo>
                  <a:lnTo>
                    <a:pt x="5628" y="4071"/>
                  </a:lnTo>
                  <a:lnTo>
                    <a:pt x="5628" y="4071"/>
                  </a:lnTo>
                  <a:lnTo>
                    <a:pt x="5628" y="4071"/>
                  </a:lnTo>
                  <a:lnTo>
                    <a:pt x="5628" y="4071"/>
                  </a:lnTo>
                  <a:lnTo>
                    <a:pt x="5628" y="4071"/>
                  </a:lnTo>
                  <a:lnTo>
                    <a:pt x="5628" y="4071"/>
                  </a:lnTo>
                  <a:lnTo>
                    <a:pt x="5628" y="4071"/>
                  </a:lnTo>
                  <a:lnTo>
                    <a:pt x="5645" y="4019"/>
                  </a:lnTo>
                  <a:lnTo>
                    <a:pt x="5667" y="3967"/>
                  </a:lnTo>
                  <a:lnTo>
                    <a:pt x="5691" y="3919"/>
                  </a:lnTo>
                  <a:lnTo>
                    <a:pt x="5719" y="3875"/>
                  </a:lnTo>
                  <a:lnTo>
                    <a:pt x="5751" y="3831"/>
                  </a:lnTo>
                  <a:lnTo>
                    <a:pt x="5787" y="3791"/>
                  </a:lnTo>
                  <a:lnTo>
                    <a:pt x="5825" y="3753"/>
                  </a:lnTo>
                  <a:lnTo>
                    <a:pt x="5865" y="3719"/>
                  </a:lnTo>
                  <a:lnTo>
                    <a:pt x="5909" y="3689"/>
                  </a:lnTo>
                  <a:lnTo>
                    <a:pt x="5955" y="3662"/>
                  </a:lnTo>
                  <a:lnTo>
                    <a:pt x="6005" y="3638"/>
                  </a:lnTo>
                  <a:lnTo>
                    <a:pt x="6055" y="3618"/>
                  </a:lnTo>
                  <a:lnTo>
                    <a:pt x="6108" y="3604"/>
                  </a:lnTo>
                  <a:lnTo>
                    <a:pt x="6162" y="3592"/>
                  </a:lnTo>
                  <a:lnTo>
                    <a:pt x="6190" y="3588"/>
                  </a:lnTo>
                  <a:lnTo>
                    <a:pt x="6218" y="3586"/>
                  </a:lnTo>
                  <a:lnTo>
                    <a:pt x="6246" y="3586"/>
                  </a:lnTo>
                  <a:lnTo>
                    <a:pt x="6276" y="3586"/>
                  </a:lnTo>
                  <a:lnTo>
                    <a:pt x="6276" y="3586"/>
                  </a:lnTo>
                  <a:lnTo>
                    <a:pt x="6328" y="3588"/>
                  </a:lnTo>
                  <a:lnTo>
                    <a:pt x="6378" y="3594"/>
                  </a:lnTo>
                  <a:lnTo>
                    <a:pt x="6428" y="3606"/>
                  </a:lnTo>
                  <a:lnTo>
                    <a:pt x="6476" y="3620"/>
                  </a:lnTo>
                  <a:lnTo>
                    <a:pt x="6522" y="3638"/>
                  </a:lnTo>
                  <a:lnTo>
                    <a:pt x="6567" y="3658"/>
                  </a:lnTo>
                  <a:lnTo>
                    <a:pt x="6609" y="3683"/>
                  </a:lnTo>
                  <a:lnTo>
                    <a:pt x="6649" y="3711"/>
                  </a:lnTo>
                  <a:lnTo>
                    <a:pt x="6689" y="3741"/>
                  </a:lnTo>
                  <a:lnTo>
                    <a:pt x="6723" y="3773"/>
                  </a:lnTo>
                  <a:lnTo>
                    <a:pt x="6757" y="3809"/>
                  </a:lnTo>
                  <a:lnTo>
                    <a:pt x="6787" y="3847"/>
                  </a:lnTo>
                  <a:lnTo>
                    <a:pt x="6815" y="3887"/>
                  </a:lnTo>
                  <a:lnTo>
                    <a:pt x="6841" y="3929"/>
                  </a:lnTo>
                  <a:lnTo>
                    <a:pt x="6863" y="3973"/>
                  </a:lnTo>
                  <a:lnTo>
                    <a:pt x="6881" y="4017"/>
                  </a:lnTo>
                  <a:lnTo>
                    <a:pt x="6881" y="4017"/>
                  </a:lnTo>
                  <a:lnTo>
                    <a:pt x="6927" y="4140"/>
                  </a:lnTo>
                  <a:lnTo>
                    <a:pt x="6951" y="4200"/>
                  </a:lnTo>
                  <a:lnTo>
                    <a:pt x="6977" y="4260"/>
                  </a:lnTo>
                  <a:lnTo>
                    <a:pt x="6977" y="4260"/>
                  </a:lnTo>
                  <a:lnTo>
                    <a:pt x="6994" y="4292"/>
                  </a:lnTo>
                  <a:lnTo>
                    <a:pt x="7010" y="4320"/>
                  </a:lnTo>
                  <a:lnTo>
                    <a:pt x="7304" y="4320"/>
                  </a:lnTo>
                  <a:lnTo>
                    <a:pt x="7304" y="4320"/>
                  </a:lnTo>
                  <a:lnTo>
                    <a:pt x="7280" y="4316"/>
                  </a:lnTo>
                  <a:lnTo>
                    <a:pt x="7258" y="4308"/>
                  </a:lnTo>
                  <a:lnTo>
                    <a:pt x="7238" y="4298"/>
                  </a:lnTo>
                  <a:lnTo>
                    <a:pt x="7218" y="4288"/>
                  </a:lnTo>
                  <a:lnTo>
                    <a:pt x="7198" y="4274"/>
                  </a:lnTo>
                  <a:lnTo>
                    <a:pt x="7180" y="4260"/>
                  </a:lnTo>
                  <a:lnTo>
                    <a:pt x="7164" y="4244"/>
                  </a:lnTo>
                  <a:lnTo>
                    <a:pt x="7150" y="4228"/>
                  </a:lnTo>
                  <a:lnTo>
                    <a:pt x="7136" y="4210"/>
                  </a:lnTo>
                  <a:lnTo>
                    <a:pt x="7124" y="4190"/>
                  </a:lnTo>
                  <a:lnTo>
                    <a:pt x="7112" y="4170"/>
                  </a:lnTo>
                  <a:lnTo>
                    <a:pt x="7104" y="4148"/>
                  </a:lnTo>
                  <a:lnTo>
                    <a:pt x="7096" y="4126"/>
                  </a:lnTo>
                  <a:lnTo>
                    <a:pt x="7092" y="4103"/>
                  </a:lnTo>
                  <a:lnTo>
                    <a:pt x="7088" y="4079"/>
                  </a:lnTo>
                  <a:lnTo>
                    <a:pt x="7088" y="4055"/>
                  </a:lnTo>
                  <a:lnTo>
                    <a:pt x="7088" y="4055"/>
                  </a:lnTo>
                  <a:lnTo>
                    <a:pt x="7088" y="4027"/>
                  </a:lnTo>
                  <a:lnTo>
                    <a:pt x="7092" y="3999"/>
                  </a:lnTo>
                  <a:lnTo>
                    <a:pt x="7100" y="3973"/>
                  </a:lnTo>
                  <a:lnTo>
                    <a:pt x="7108" y="3949"/>
                  </a:lnTo>
                  <a:lnTo>
                    <a:pt x="7120" y="3925"/>
                  </a:lnTo>
                  <a:lnTo>
                    <a:pt x="7134" y="3903"/>
                  </a:lnTo>
                  <a:lnTo>
                    <a:pt x="7150" y="3881"/>
                  </a:lnTo>
                  <a:lnTo>
                    <a:pt x="7166" y="3863"/>
                  </a:lnTo>
                  <a:lnTo>
                    <a:pt x="7186" y="3845"/>
                  </a:lnTo>
                  <a:lnTo>
                    <a:pt x="7206" y="3829"/>
                  </a:lnTo>
                  <a:lnTo>
                    <a:pt x="7230" y="3815"/>
                  </a:lnTo>
                  <a:lnTo>
                    <a:pt x="7254" y="3805"/>
                  </a:lnTo>
                  <a:lnTo>
                    <a:pt x="7278" y="3795"/>
                  </a:lnTo>
                  <a:lnTo>
                    <a:pt x="7304" y="3789"/>
                  </a:lnTo>
                  <a:lnTo>
                    <a:pt x="7330" y="3785"/>
                  </a:lnTo>
                  <a:lnTo>
                    <a:pt x="7358" y="3783"/>
                  </a:lnTo>
                  <a:lnTo>
                    <a:pt x="7358" y="3783"/>
                  </a:lnTo>
                  <a:lnTo>
                    <a:pt x="7386" y="3785"/>
                  </a:lnTo>
                  <a:lnTo>
                    <a:pt x="7414" y="3789"/>
                  </a:lnTo>
                  <a:lnTo>
                    <a:pt x="7441" y="3795"/>
                  </a:lnTo>
                  <a:lnTo>
                    <a:pt x="7465" y="3805"/>
                  </a:lnTo>
                  <a:lnTo>
                    <a:pt x="7489" y="3815"/>
                  </a:lnTo>
                  <a:lnTo>
                    <a:pt x="7511" y="3829"/>
                  </a:lnTo>
                  <a:lnTo>
                    <a:pt x="7533" y="3845"/>
                  </a:lnTo>
                  <a:lnTo>
                    <a:pt x="7551" y="3863"/>
                  </a:lnTo>
                  <a:lnTo>
                    <a:pt x="7569" y="3881"/>
                  </a:lnTo>
                  <a:lnTo>
                    <a:pt x="7585" y="3903"/>
                  </a:lnTo>
                  <a:lnTo>
                    <a:pt x="7599" y="3925"/>
                  </a:lnTo>
                  <a:lnTo>
                    <a:pt x="7609" y="3949"/>
                  </a:lnTo>
                  <a:lnTo>
                    <a:pt x="7619" y="3973"/>
                  </a:lnTo>
                  <a:lnTo>
                    <a:pt x="7625" y="3999"/>
                  </a:lnTo>
                  <a:lnTo>
                    <a:pt x="7629" y="4027"/>
                  </a:lnTo>
                  <a:lnTo>
                    <a:pt x="7631" y="4055"/>
                  </a:lnTo>
                  <a:lnTo>
                    <a:pt x="7631" y="4055"/>
                  </a:lnTo>
                  <a:lnTo>
                    <a:pt x="7629" y="4079"/>
                  </a:lnTo>
                  <a:lnTo>
                    <a:pt x="7627" y="4103"/>
                  </a:lnTo>
                  <a:lnTo>
                    <a:pt x="7621" y="4126"/>
                  </a:lnTo>
                  <a:lnTo>
                    <a:pt x="7615" y="4148"/>
                  </a:lnTo>
                  <a:lnTo>
                    <a:pt x="7605" y="4170"/>
                  </a:lnTo>
                  <a:lnTo>
                    <a:pt x="7595" y="4190"/>
                  </a:lnTo>
                  <a:lnTo>
                    <a:pt x="7583" y="4210"/>
                  </a:lnTo>
                  <a:lnTo>
                    <a:pt x="7569" y="4228"/>
                  </a:lnTo>
                  <a:lnTo>
                    <a:pt x="7553" y="4244"/>
                  </a:lnTo>
                  <a:lnTo>
                    <a:pt x="7537" y="4260"/>
                  </a:lnTo>
                  <a:lnTo>
                    <a:pt x="7519" y="4274"/>
                  </a:lnTo>
                  <a:lnTo>
                    <a:pt x="7501" y="4288"/>
                  </a:lnTo>
                  <a:lnTo>
                    <a:pt x="7481" y="4298"/>
                  </a:lnTo>
                  <a:lnTo>
                    <a:pt x="7459" y="4308"/>
                  </a:lnTo>
                  <a:lnTo>
                    <a:pt x="7436" y="4316"/>
                  </a:lnTo>
                  <a:lnTo>
                    <a:pt x="7414" y="4320"/>
                  </a:lnTo>
                  <a:lnTo>
                    <a:pt x="7767" y="4320"/>
                  </a:lnTo>
                  <a:lnTo>
                    <a:pt x="7767" y="4320"/>
                  </a:lnTo>
                  <a:lnTo>
                    <a:pt x="7761" y="4304"/>
                  </a:lnTo>
                  <a:lnTo>
                    <a:pt x="7757" y="4286"/>
                  </a:lnTo>
                  <a:lnTo>
                    <a:pt x="7753" y="4266"/>
                  </a:lnTo>
                  <a:lnTo>
                    <a:pt x="7753" y="4246"/>
                  </a:lnTo>
                  <a:lnTo>
                    <a:pt x="7753" y="4246"/>
                  </a:lnTo>
                  <a:lnTo>
                    <a:pt x="7753" y="4228"/>
                  </a:lnTo>
                  <a:lnTo>
                    <a:pt x="7755" y="4210"/>
                  </a:lnTo>
                  <a:lnTo>
                    <a:pt x="7761" y="4192"/>
                  </a:lnTo>
                  <a:lnTo>
                    <a:pt x="7767" y="4176"/>
                  </a:lnTo>
                  <a:lnTo>
                    <a:pt x="7775" y="4160"/>
                  </a:lnTo>
                  <a:lnTo>
                    <a:pt x="7783" y="4146"/>
                  </a:lnTo>
                  <a:lnTo>
                    <a:pt x="7793" y="4132"/>
                  </a:lnTo>
                  <a:lnTo>
                    <a:pt x="7805" y="4118"/>
                  </a:lnTo>
                  <a:lnTo>
                    <a:pt x="7819" y="4106"/>
                  </a:lnTo>
                  <a:lnTo>
                    <a:pt x="7833" y="4095"/>
                  </a:lnTo>
                  <a:lnTo>
                    <a:pt x="7847" y="4085"/>
                  </a:lnTo>
                  <a:lnTo>
                    <a:pt x="7863" y="4079"/>
                  </a:lnTo>
                  <a:lnTo>
                    <a:pt x="7879" y="4073"/>
                  </a:lnTo>
                  <a:lnTo>
                    <a:pt x="7898" y="4067"/>
                  </a:lnTo>
                  <a:lnTo>
                    <a:pt x="7916" y="4065"/>
                  </a:lnTo>
                  <a:lnTo>
                    <a:pt x="7934" y="4063"/>
                  </a:lnTo>
                  <a:lnTo>
                    <a:pt x="7934" y="4063"/>
                  </a:lnTo>
                  <a:lnTo>
                    <a:pt x="7954" y="4065"/>
                  </a:lnTo>
                  <a:lnTo>
                    <a:pt x="7972" y="4067"/>
                  </a:lnTo>
                  <a:lnTo>
                    <a:pt x="7990" y="4073"/>
                  </a:lnTo>
                  <a:lnTo>
                    <a:pt x="8006" y="4079"/>
                  </a:lnTo>
                  <a:lnTo>
                    <a:pt x="8022" y="4085"/>
                  </a:lnTo>
                  <a:lnTo>
                    <a:pt x="8036" y="4095"/>
                  </a:lnTo>
                  <a:lnTo>
                    <a:pt x="8050" y="4106"/>
                  </a:lnTo>
                  <a:lnTo>
                    <a:pt x="8064" y="4118"/>
                  </a:lnTo>
                  <a:lnTo>
                    <a:pt x="8076" y="4132"/>
                  </a:lnTo>
                  <a:lnTo>
                    <a:pt x="8086" y="4146"/>
                  </a:lnTo>
                  <a:lnTo>
                    <a:pt x="8094" y="4160"/>
                  </a:lnTo>
                  <a:lnTo>
                    <a:pt x="8102" y="4176"/>
                  </a:lnTo>
                  <a:lnTo>
                    <a:pt x="8108" y="4192"/>
                  </a:lnTo>
                  <a:lnTo>
                    <a:pt x="8114" y="4210"/>
                  </a:lnTo>
                  <a:lnTo>
                    <a:pt x="8116" y="4228"/>
                  </a:lnTo>
                  <a:lnTo>
                    <a:pt x="8116" y="4246"/>
                  </a:lnTo>
                  <a:lnTo>
                    <a:pt x="8116" y="4246"/>
                  </a:lnTo>
                  <a:lnTo>
                    <a:pt x="8116" y="4266"/>
                  </a:lnTo>
                  <a:lnTo>
                    <a:pt x="8112" y="4286"/>
                  </a:lnTo>
                  <a:lnTo>
                    <a:pt x="8108" y="4304"/>
                  </a:lnTo>
                  <a:lnTo>
                    <a:pt x="8102" y="4320"/>
                  </a:lnTo>
                  <a:lnTo>
                    <a:pt x="8693" y="4320"/>
                  </a:lnTo>
                  <a:lnTo>
                    <a:pt x="8693" y="4320"/>
                  </a:lnTo>
                  <a:lnTo>
                    <a:pt x="8701" y="4300"/>
                  </a:lnTo>
                  <a:lnTo>
                    <a:pt x="8713" y="4282"/>
                  </a:lnTo>
                  <a:lnTo>
                    <a:pt x="8727" y="4266"/>
                  </a:lnTo>
                  <a:lnTo>
                    <a:pt x="8743" y="4252"/>
                  </a:lnTo>
                  <a:lnTo>
                    <a:pt x="8761" y="4240"/>
                  </a:lnTo>
                  <a:lnTo>
                    <a:pt x="8781" y="4232"/>
                  </a:lnTo>
                  <a:lnTo>
                    <a:pt x="8804" y="4226"/>
                  </a:lnTo>
                  <a:lnTo>
                    <a:pt x="8826" y="4226"/>
                  </a:lnTo>
                  <a:lnTo>
                    <a:pt x="8826" y="4226"/>
                  </a:lnTo>
                  <a:lnTo>
                    <a:pt x="8848" y="4226"/>
                  </a:lnTo>
                  <a:lnTo>
                    <a:pt x="8870" y="4232"/>
                  </a:lnTo>
                  <a:lnTo>
                    <a:pt x="8890" y="4240"/>
                  </a:lnTo>
                  <a:lnTo>
                    <a:pt x="8908" y="4252"/>
                  </a:lnTo>
                  <a:lnTo>
                    <a:pt x="8924" y="4266"/>
                  </a:lnTo>
                  <a:lnTo>
                    <a:pt x="8938" y="4282"/>
                  </a:lnTo>
                  <a:lnTo>
                    <a:pt x="8948" y="4300"/>
                  </a:lnTo>
                  <a:lnTo>
                    <a:pt x="8956" y="4320"/>
                  </a:lnTo>
                  <a:lnTo>
                    <a:pt x="9018" y="4320"/>
                  </a:lnTo>
                  <a:lnTo>
                    <a:pt x="9018" y="4148"/>
                  </a:lnTo>
                  <a:lnTo>
                    <a:pt x="9018" y="4148"/>
                  </a:lnTo>
                  <a:lnTo>
                    <a:pt x="8992" y="4156"/>
                  </a:lnTo>
                  <a:lnTo>
                    <a:pt x="8966" y="4162"/>
                  </a:lnTo>
                  <a:lnTo>
                    <a:pt x="8940" y="4166"/>
                  </a:lnTo>
                  <a:lnTo>
                    <a:pt x="8912" y="4168"/>
                  </a:lnTo>
                  <a:lnTo>
                    <a:pt x="8912" y="4168"/>
                  </a:lnTo>
                  <a:lnTo>
                    <a:pt x="8882" y="4166"/>
                  </a:lnTo>
                  <a:lnTo>
                    <a:pt x="8850" y="4160"/>
                  </a:lnTo>
                  <a:lnTo>
                    <a:pt x="8822" y="4154"/>
                  </a:lnTo>
                  <a:lnTo>
                    <a:pt x="8794" y="4144"/>
                  </a:lnTo>
                  <a:lnTo>
                    <a:pt x="8765" y="4130"/>
                  </a:lnTo>
                  <a:lnTo>
                    <a:pt x="8741" y="4114"/>
                  </a:lnTo>
                  <a:lnTo>
                    <a:pt x="8717" y="4097"/>
                  </a:lnTo>
                  <a:lnTo>
                    <a:pt x="8695" y="4077"/>
                  </a:lnTo>
                  <a:lnTo>
                    <a:pt x="8675" y="4055"/>
                  </a:lnTo>
                  <a:lnTo>
                    <a:pt x="8657" y="4031"/>
                  </a:lnTo>
                  <a:lnTo>
                    <a:pt x="8643" y="4005"/>
                  </a:lnTo>
                  <a:lnTo>
                    <a:pt x="8629" y="3979"/>
                  </a:lnTo>
                  <a:lnTo>
                    <a:pt x="8619" y="3951"/>
                  </a:lnTo>
                  <a:lnTo>
                    <a:pt x="8611" y="3921"/>
                  </a:lnTo>
                  <a:lnTo>
                    <a:pt x="8607" y="3891"/>
                  </a:lnTo>
                  <a:lnTo>
                    <a:pt x="8605" y="3859"/>
                  </a:lnTo>
                  <a:lnTo>
                    <a:pt x="8605" y="3859"/>
                  </a:lnTo>
                  <a:lnTo>
                    <a:pt x="8607" y="3829"/>
                  </a:lnTo>
                  <a:lnTo>
                    <a:pt x="8611" y="3799"/>
                  </a:lnTo>
                  <a:lnTo>
                    <a:pt x="8619" y="3769"/>
                  </a:lnTo>
                  <a:lnTo>
                    <a:pt x="8629" y="3741"/>
                  </a:lnTo>
                  <a:lnTo>
                    <a:pt x="8643" y="3713"/>
                  </a:lnTo>
                  <a:lnTo>
                    <a:pt x="8657" y="3689"/>
                  </a:lnTo>
                  <a:lnTo>
                    <a:pt x="8675" y="3664"/>
                  </a:lnTo>
                  <a:lnTo>
                    <a:pt x="8695" y="3642"/>
                  </a:lnTo>
                  <a:lnTo>
                    <a:pt x="8717" y="3622"/>
                  </a:lnTo>
                  <a:lnTo>
                    <a:pt x="8741" y="3604"/>
                  </a:lnTo>
                  <a:lnTo>
                    <a:pt x="8765" y="3590"/>
                  </a:lnTo>
                  <a:lnTo>
                    <a:pt x="8794" y="3576"/>
                  </a:lnTo>
                  <a:lnTo>
                    <a:pt x="8822" y="3566"/>
                  </a:lnTo>
                  <a:lnTo>
                    <a:pt x="8850" y="3558"/>
                  </a:lnTo>
                  <a:lnTo>
                    <a:pt x="8882" y="3554"/>
                  </a:lnTo>
                  <a:lnTo>
                    <a:pt x="8912" y="3552"/>
                  </a:lnTo>
                  <a:lnTo>
                    <a:pt x="8912" y="3552"/>
                  </a:lnTo>
                  <a:lnTo>
                    <a:pt x="8940" y="3554"/>
                  </a:lnTo>
                  <a:lnTo>
                    <a:pt x="8966" y="3558"/>
                  </a:lnTo>
                  <a:lnTo>
                    <a:pt x="8992" y="3564"/>
                  </a:lnTo>
                  <a:lnTo>
                    <a:pt x="9018" y="3572"/>
                  </a:lnTo>
                  <a:lnTo>
                    <a:pt x="9018" y="3364"/>
                  </a:lnTo>
                  <a:lnTo>
                    <a:pt x="9018" y="3364"/>
                  </a:lnTo>
                  <a:lnTo>
                    <a:pt x="8978" y="3380"/>
                  </a:lnTo>
                  <a:lnTo>
                    <a:pt x="8978" y="3380"/>
                  </a:lnTo>
                  <a:lnTo>
                    <a:pt x="8856" y="3428"/>
                  </a:lnTo>
                  <a:lnTo>
                    <a:pt x="8796" y="3452"/>
                  </a:lnTo>
                  <a:lnTo>
                    <a:pt x="8735" y="3478"/>
                  </a:lnTo>
                  <a:lnTo>
                    <a:pt x="8735" y="3478"/>
                  </a:lnTo>
                  <a:lnTo>
                    <a:pt x="8697" y="3498"/>
                  </a:lnTo>
                  <a:lnTo>
                    <a:pt x="8661" y="3518"/>
                  </a:lnTo>
                  <a:lnTo>
                    <a:pt x="8627" y="3538"/>
                  </a:lnTo>
                  <a:lnTo>
                    <a:pt x="8599" y="3560"/>
                  </a:lnTo>
                  <a:lnTo>
                    <a:pt x="8573" y="3584"/>
                  </a:lnTo>
                  <a:lnTo>
                    <a:pt x="8551" y="3608"/>
                  </a:lnTo>
                  <a:lnTo>
                    <a:pt x="8533" y="3634"/>
                  </a:lnTo>
                  <a:lnTo>
                    <a:pt x="8517" y="3660"/>
                  </a:lnTo>
                  <a:lnTo>
                    <a:pt x="8505" y="3689"/>
                  </a:lnTo>
                  <a:lnTo>
                    <a:pt x="8497" y="3719"/>
                  </a:lnTo>
                  <a:lnTo>
                    <a:pt x="8489" y="3751"/>
                  </a:lnTo>
                  <a:lnTo>
                    <a:pt x="8487" y="3785"/>
                  </a:lnTo>
                  <a:lnTo>
                    <a:pt x="8485" y="3821"/>
                  </a:lnTo>
                  <a:lnTo>
                    <a:pt x="8487" y="3861"/>
                  </a:lnTo>
                  <a:lnTo>
                    <a:pt x="8493" y="3901"/>
                  </a:lnTo>
                  <a:lnTo>
                    <a:pt x="8499" y="3945"/>
                  </a:lnTo>
                  <a:lnTo>
                    <a:pt x="8499" y="3945"/>
                  </a:lnTo>
                  <a:lnTo>
                    <a:pt x="8511" y="3993"/>
                  </a:lnTo>
                  <a:lnTo>
                    <a:pt x="8517" y="4017"/>
                  </a:lnTo>
                  <a:lnTo>
                    <a:pt x="8519" y="4039"/>
                  </a:lnTo>
                  <a:lnTo>
                    <a:pt x="8519" y="4039"/>
                  </a:lnTo>
                  <a:lnTo>
                    <a:pt x="8521" y="4057"/>
                  </a:lnTo>
                  <a:lnTo>
                    <a:pt x="8521" y="4075"/>
                  </a:lnTo>
                  <a:lnTo>
                    <a:pt x="8521" y="4091"/>
                  </a:lnTo>
                  <a:lnTo>
                    <a:pt x="8517" y="4110"/>
                  </a:lnTo>
                  <a:lnTo>
                    <a:pt x="8517" y="4110"/>
                  </a:lnTo>
                  <a:lnTo>
                    <a:pt x="8511" y="4126"/>
                  </a:lnTo>
                  <a:lnTo>
                    <a:pt x="8505" y="4138"/>
                  </a:lnTo>
                  <a:lnTo>
                    <a:pt x="8497" y="4152"/>
                  </a:lnTo>
                  <a:lnTo>
                    <a:pt x="8489" y="4164"/>
                  </a:lnTo>
                  <a:lnTo>
                    <a:pt x="8479" y="4174"/>
                  </a:lnTo>
                  <a:lnTo>
                    <a:pt x="8469" y="4184"/>
                  </a:lnTo>
                  <a:lnTo>
                    <a:pt x="8457" y="4194"/>
                  </a:lnTo>
                  <a:lnTo>
                    <a:pt x="8445" y="4202"/>
                  </a:lnTo>
                  <a:lnTo>
                    <a:pt x="8431" y="4208"/>
                  </a:lnTo>
                  <a:lnTo>
                    <a:pt x="8417" y="4214"/>
                  </a:lnTo>
                  <a:lnTo>
                    <a:pt x="8403" y="4216"/>
                  </a:lnTo>
                  <a:lnTo>
                    <a:pt x="8389" y="4220"/>
                  </a:lnTo>
                  <a:lnTo>
                    <a:pt x="8375" y="4220"/>
                  </a:lnTo>
                  <a:lnTo>
                    <a:pt x="8359" y="4220"/>
                  </a:lnTo>
                  <a:lnTo>
                    <a:pt x="8345" y="4218"/>
                  </a:lnTo>
                  <a:lnTo>
                    <a:pt x="8328" y="4214"/>
                  </a:lnTo>
                  <a:lnTo>
                    <a:pt x="8328" y="4214"/>
                  </a:lnTo>
                  <a:lnTo>
                    <a:pt x="8314" y="4210"/>
                  </a:lnTo>
                  <a:lnTo>
                    <a:pt x="8300" y="4204"/>
                  </a:lnTo>
                  <a:lnTo>
                    <a:pt x="8286" y="4196"/>
                  </a:lnTo>
                  <a:lnTo>
                    <a:pt x="8274" y="4188"/>
                  </a:lnTo>
                  <a:lnTo>
                    <a:pt x="8264" y="4178"/>
                  </a:lnTo>
                  <a:lnTo>
                    <a:pt x="8254" y="4166"/>
                  </a:lnTo>
                  <a:lnTo>
                    <a:pt x="8244" y="4156"/>
                  </a:lnTo>
                  <a:lnTo>
                    <a:pt x="8236" y="4142"/>
                  </a:lnTo>
                  <a:lnTo>
                    <a:pt x="8230" y="4130"/>
                  </a:lnTo>
                  <a:lnTo>
                    <a:pt x="8226" y="4116"/>
                  </a:lnTo>
                  <a:lnTo>
                    <a:pt x="8222" y="4101"/>
                  </a:lnTo>
                  <a:lnTo>
                    <a:pt x="8218" y="4087"/>
                  </a:lnTo>
                  <a:lnTo>
                    <a:pt x="8218" y="4071"/>
                  </a:lnTo>
                  <a:lnTo>
                    <a:pt x="8218" y="4057"/>
                  </a:lnTo>
                  <a:lnTo>
                    <a:pt x="8220" y="4041"/>
                  </a:lnTo>
                  <a:lnTo>
                    <a:pt x="8224" y="4027"/>
                  </a:lnTo>
                  <a:lnTo>
                    <a:pt x="8224" y="4027"/>
                  </a:lnTo>
                  <a:lnTo>
                    <a:pt x="8230" y="4007"/>
                  </a:lnTo>
                  <a:lnTo>
                    <a:pt x="8240" y="3989"/>
                  </a:lnTo>
                  <a:lnTo>
                    <a:pt x="8250" y="3973"/>
                  </a:lnTo>
                  <a:lnTo>
                    <a:pt x="8264" y="3959"/>
                  </a:lnTo>
                  <a:lnTo>
                    <a:pt x="8264" y="3959"/>
                  </a:lnTo>
                  <a:lnTo>
                    <a:pt x="8278" y="3943"/>
                  </a:lnTo>
                  <a:lnTo>
                    <a:pt x="8294" y="3927"/>
                  </a:lnTo>
                  <a:lnTo>
                    <a:pt x="8326" y="3895"/>
                  </a:lnTo>
                  <a:lnTo>
                    <a:pt x="8326" y="3895"/>
                  </a:lnTo>
                  <a:lnTo>
                    <a:pt x="8355" y="3863"/>
                  </a:lnTo>
                  <a:lnTo>
                    <a:pt x="8381" y="3831"/>
                  </a:lnTo>
                  <a:lnTo>
                    <a:pt x="8403" y="3799"/>
                  </a:lnTo>
                  <a:lnTo>
                    <a:pt x="8421" y="3767"/>
                  </a:lnTo>
                  <a:lnTo>
                    <a:pt x="8437" y="3737"/>
                  </a:lnTo>
                  <a:lnTo>
                    <a:pt x="8447" y="3707"/>
                  </a:lnTo>
                  <a:lnTo>
                    <a:pt x="8455" y="3675"/>
                  </a:lnTo>
                  <a:lnTo>
                    <a:pt x="8461" y="3644"/>
                  </a:lnTo>
                  <a:lnTo>
                    <a:pt x="8461" y="3612"/>
                  </a:lnTo>
                  <a:lnTo>
                    <a:pt x="8459" y="3582"/>
                  </a:lnTo>
                  <a:lnTo>
                    <a:pt x="8453" y="3550"/>
                  </a:lnTo>
                  <a:lnTo>
                    <a:pt x="8443" y="3516"/>
                  </a:lnTo>
                  <a:lnTo>
                    <a:pt x="8431" y="3482"/>
                  </a:lnTo>
                  <a:lnTo>
                    <a:pt x="8415" y="3448"/>
                  </a:lnTo>
                  <a:lnTo>
                    <a:pt x="8395" y="3412"/>
                  </a:lnTo>
                  <a:lnTo>
                    <a:pt x="8371" y="3374"/>
                  </a:lnTo>
                  <a:lnTo>
                    <a:pt x="8371" y="3374"/>
                  </a:lnTo>
                  <a:lnTo>
                    <a:pt x="8334" y="3320"/>
                  </a:lnTo>
                  <a:lnTo>
                    <a:pt x="8294" y="3268"/>
                  </a:lnTo>
                  <a:lnTo>
                    <a:pt x="8216" y="3163"/>
                  </a:lnTo>
                  <a:lnTo>
                    <a:pt x="8216" y="3163"/>
                  </a:lnTo>
                  <a:lnTo>
                    <a:pt x="8186" y="3125"/>
                  </a:lnTo>
                  <a:lnTo>
                    <a:pt x="8160" y="3083"/>
                  </a:lnTo>
                  <a:lnTo>
                    <a:pt x="8138" y="3039"/>
                  </a:lnTo>
                  <a:lnTo>
                    <a:pt x="8120" y="2995"/>
                  </a:lnTo>
                  <a:lnTo>
                    <a:pt x="8104" y="2949"/>
                  </a:lnTo>
                  <a:lnTo>
                    <a:pt x="8092" y="2901"/>
                  </a:lnTo>
                  <a:lnTo>
                    <a:pt x="8082" y="2853"/>
                  </a:lnTo>
                  <a:lnTo>
                    <a:pt x="8076" y="2804"/>
                  </a:lnTo>
                  <a:lnTo>
                    <a:pt x="8076" y="2756"/>
                  </a:lnTo>
                  <a:lnTo>
                    <a:pt x="8076" y="2706"/>
                  </a:lnTo>
                  <a:lnTo>
                    <a:pt x="8082" y="2658"/>
                  </a:lnTo>
                  <a:lnTo>
                    <a:pt x="8092" y="2610"/>
                  </a:lnTo>
                  <a:lnTo>
                    <a:pt x="8104" y="2562"/>
                  </a:lnTo>
                  <a:lnTo>
                    <a:pt x="8122" y="2514"/>
                  </a:lnTo>
                  <a:lnTo>
                    <a:pt x="8142" y="2468"/>
                  </a:lnTo>
                  <a:lnTo>
                    <a:pt x="8168" y="2422"/>
                  </a:lnTo>
                  <a:lnTo>
                    <a:pt x="8168" y="2422"/>
                  </a:lnTo>
                  <a:lnTo>
                    <a:pt x="8182" y="2398"/>
                  </a:lnTo>
                  <a:lnTo>
                    <a:pt x="8198" y="2373"/>
                  </a:lnTo>
                  <a:lnTo>
                    <a:pt x="8216" y="2351"/>
                  </a:lnTo>
                  <a:lnTo>
                    <a:pt x="8234" y="2329"/>
                  </a:lnTo>
                  <a:lnTo>
                    <a:pt x="8272" y="2289"/>
                  </a:lnTo>
                  <a:lnTo>
                    <a:pt x="8312" y="2251"/>
                  </a:lnTo>
                  <a:lnTo>
                    <a:pt x="8355" y="2219"/>
                  </a:lnTo>
                  <a:lnTo>
                    <a:pt x="8401" y="2189"/>
                  </a:lnTo>
                  <a:lnTo>
                    <a:pt x="8449" y="2165"/>
                  </a:lnTo>
                  <a:lnTo>
                    <a:pt x="8497" y="2143"/>
                  </a:lnTo>
                  <a:lnTo>
                    <a:pt x="8549" y="2127"/>
                  </a:lnTo>
                  <a:lnTo>
                    <a:pt x="8601" y="2113"/>
                  </a:lnTo>
                  <a:lnTo>
                    <a:pt x="8653" y="2105"/>
                  </a:lnTo>
                  <a:lnTo>
                    <a:pt x="8707" y="2101"/>
                  </a:lnTo>
                  <a:lnTo>
                    <a:pt x="8759" y="2101"/>
                  </a:lnTo>
                  <a:lnTo>
                    <a:pt x="8814" y="2105"/>
                  </a:lnTo>
                  <a:lnTo>
                    <a:pt x="8868" y="2115"/>
                  </a:lnTo>
                  <a:lnTo>
                    <a:pt x="8922" y="2127"/>
                  </a:lnTo>
                  <a:lnTo>
                    <a:pt x="8922" y="2127"/>
                  </a:lnTo>
                  <a:lnTo>
                    <a:pt x="8922" y="2127"/>
                  </a:lnTo>
                  <a:lnTo>
                    <a:pt x="8922" y="2127"/>
                  </a:lnTo>
                  <a:lnTo>
                    <a:pt x="8922" y="2127"/>
                  </a:lnTo>
                  <a:lnTo>
                    <a:pt x="8922" y="2127"/>
                  </a:lnTo>
                  <a:lnTo>
                    <a:pt x="8922" y="2129"/>
                  </a:lnTo>
                  <a:lnTo>
                    <a:pt x="8922" y="2129"/>
                  </a:lnTo>
                  <a:lnTo>
                    <a:pt x="8972" y="2143"/>
                  </a:lnTo>
                  <a:lnTo>
                    <a:pt x="9018" y="2161"/>
                  </a:lnTo>
                  <a:lnTo>
                    <a:pt x="9018" y="0"/>
                  </a:lnTo>
                  <a:lnTo>
                    <a:pt x="0" y="0"/>
                  </a:lnTo>
                  <a:lnTo>
                    <a:pt x="0" y="4320"/>
                  </a:lnTo>
                  <a:lnTo>
                    <a:pt x="5602" y="4320"/>
                  </a:lnTo>
                  <a:lnTo>
                    <a:pt x="5602" y="4320"/>
                  </a:lnTo>
                  <a:lnTo>
                    <a:pt x="5600" y="4290"/>
                  </a:lnTo>
                  <a:lnTo>
                    <a:pt x="5600" y="4258"/>
                  </a:lnTo>
                  <a:lnTo>
                    <a:pt x="5600" y="4228"/>
                  </a:lnTo>
                  <a:lnTo>
                    <a:pt x="5604" y="4196"/>
                  </a:lnTo>
                  <a:lnTo>
                    <a:pt x="5608" y="4166"/>
                  </a:lnTo>
                  <a:lnTo>
                    <a:pt x="5612" y="4134"/>
                  </a:lnTo>
                  <a:lnTo>
                    <a:pt x="5620" y="4103"/>
                  </a:lnTo>
                  <a:lnTo>
                    <a:pt x="5628" y="4071"/>
                  </a:lnTo>
                  <a:lnTo>
                    <a:pt x="5628" y="4071"/>
                  </a:lnTo>
                  <a:close/>
                  <a:moveTo>
                    <a:pt x="6911" y="3699"/>
                  </a:moveTo>
                  <a:lnTo>
                    <a:pt x="6911" y="3699"/>
                  </a:lnTo>
                  <a:lnTo>
                    <a:pt x="6889" y="3699"/>
                  </a:lnTo>
                  <a:lnTo>
                    <a:pt x="6869" y="3695"/>
                  </a:lnTo>
                  <a:lnTo>
                    <a:pt x="6849" y="3691"/>
                  </a:lnTo>
                  <a:lnTo>
                    <a:pt x="6829" y="3683"/>
                  </a:lnTo>
                  <a:lnTo>
                    <a:pt x="6811" y="3675"/>
                  </a:lnTo>
                  <a:lnTo>
                    <a:pt x="6795" y="3664"/>
                  </a:lnTo>
                  <a:lnTo>
                    <a:pt x="6779" y="3652"/>
                  </a:lnTo>
                  <a:lnTo>
                    <a:pt x="6765" y="3638"/>
                  </a:lnTo>
                  <a:lnTo>
                    <a:pt x="6751" y="3624"/>
                  </a:lnTo>
                  <a:lnTo>
                    <a:pt x="6739" y="3608"/>
                  </a:lnTo>
                  <a:lnTo>
                    <a:pt x="6729" y="3590"/>
                  </a:lnTo>
                  <a:lnTo>
                    <a:pt x="6719" y="3572"/>
                  </a:lnTo>
                  <a:lnTo>
                    <a:pt x="6713" y="3554"/>
                  </a:lnTo>
                  <a:lnTo>
                    <a:pt x="6707" y="3534"/>
                  </a:lnTo>
                  <a:lnTo>
                    <a:pt x="6705" y="3512"/>
                  </a:lnTo>
                  <a:lnTo>
                    <a:pt x="6703" y="3492"/>
                  </a:lnTo>
                  <a:lnTo>
                    <a:pt x="6703" y="3492"/>
                  </a:lnTo>
                  <a:lnTo>
                    <a:pt x="6705" y="3470"/>
                  </a:lnTo>
                  <a:lnTo>
                    <a:pt x="6707" y="3450"/>
                  </a:lnTo>
                  <a:lnTo>
                    <a:pt x="6713" y="3430"/>
                  </a:lnTo>
                  <a:lnTo>
                    <a:pt x="6719" y="3410"/>
                  </a:lnTo>
                  <a:lnTo>
                    <a:pt x="6729" y="3392"/>
                  </a:lnTo>
                  <a:lnTo>
                    <a:pt x="6739" y="3376"/>
                  </a:lnTo>
                  <a:lnTo>
                    <a:pt x="6751" y="3360"/>
                  </a:lnTo>
                  <a:lnTo>
                    <a:pt x="6765" y="3346"/>
                  </a:lnTo>
                  <a:lnTo>
                    <a:pt x="6779" y="3332"/>
                  </a:lnTo>
                  <a:lnTo>
                    <a:pt x="6795" y="3320"/>
                  </a:lnTo>
                  <a:lnTo>
                    <a:pt x="6811" y="3310"/>
                  </a:lnTo>
                  <a:lnTo>
                    <a:pt x="6829" y="3300"/>
                  </a:lnTo>
                  <a:lnTo>
                    <a:pt x="6849" y="3294"/>
                  </a:lnTo>
                  <a:lnTo>
                    <a:pt x="6869" y="3288"/>
                  </a:lnTo>
                  <a:lnTo>
                    <a:pt x="6889" y="3286"/>
                  </a:lnTo>
                  <a:lnTo>
                    <a:pt x="6911" y="3284"/>
                  </a:lnTo>
                  <a:lnTo>
                    <a:pt x="6911" y="3284"/>
                  </a:lnTo>
                  <a:lnTo>
                    <a:pt x="6931" y="3286"/>
                  </a:lnTo>
                  <a:lnTo>
                    <a:pt x="6953" y="3288"/>
                  </a:lnTo>
                  <a:lnTo>
                    <a:pt x="6973" y="3294"/>
                  </a:lnTo>
                  <a:lnTo>
                    <a:pt x="6992" y="3300"/>
                  </a:lnTo>
                  <a:lnTo>
                    <a:pt x="7010" y="3310"/>
                  </a:lnTo>
                  <a:lnTo>
                    <a:pt x="7028" y="3320"/>
                  </a:lnTo>
                  <a:lnTo>
                    <a:pt x="7044" y="3332"/>
                  </a:lnTo>
                  <a:lnTo>
                    <a:pt x="7058" y="3346"/>
                  </a:lnTo>
                  <a:lnTo>
                    <a:pt x="7072" y="3360"/>
                  </a:lnTo>
                  <a:lnTo>
                    <a:pt x="7084" y="3376"/>
                  </a:lnTo>
                  <a:lnTo>
                    <a:pt x="7094" y="3392"/>
                  </a:lnTo>
                  <a:lnTo>
                    <a:pt x="7102" y="3410"/>
                  </a:lnTo>
                  <a:lnTo>
                    <a:pt x="7110" y="3430"/>
                  </a:lnTo>
                  <a:lnTo>
                    <a:pt x="7114" y="3450"/>
                  </a:lnTo>
                  <a:lnTo>
                    <a:pt x="7118" y="3470"/>
                  </a:lnTo>
                  <a:lnTo>
                    <a:pt x="7118" y="3492"/>
                  </a:lnTo>
                  <a:lnTo>
                    <a:pt x="7118" y="3492"/>
                  </a:lnTo>
                  <a:lnTo>
                    <a:pt x="7118" y="3512"/>
                  </a:lnTo>
                  <a:lnTo>
                    <a:pt x="7114" y="3534"/>
                  </a:lnTo>
                  <a:lnTo>
                    <a:pt x="7110" y="3554"/>
                  </a:lnTo>
                  <a:lnTo>
                    <a:pt x="7102" y="3572"/>
                  </a:lnTo>
                  <a:lnTo>
                    <a:pt x="7094" y="3590"/>
                  </a:lnTo>
                  <a:lnTo>
                    <a:pt x="7084" y="3608"/>
                  </a:lnTo>
                  <a:lnTo>
                    <a:pt x="7072" y="3624"/>
                  </a:lnTo>
                  <a:lnTo>
                    <a:pt x="7058" y="3638"/>
                  </a:lnTo>
                  <a:lnTo>
                    <a:pt x="7044" y="3652"/>
                  </a:lnTo>
                  <a:lnTo>
                    <a:pt x="7028" y="3664"/>
                  </a:lnTo>
                  <a:lnTo>
                    <a:pt x="7010" y="3675"/>
                  </a:lnTo>
                  <a:lnTo>
                    <a:pt x="6992" y="3683"/>
                  </a:lnTo>
                  <a:lnTo>
                    <a:pt x="6973" y="3691"/>
                  </a:lnTo>
                  <a:lnTo>
                    <a:pt x="6953" y="3695"/>
                  </a:lnTo>
                  <a:lnTo>
                    <a:pt x="6931" y="3699"/>
                  </a:lnTo>
                  <a:lnTo>
                    <a:pt x="6911" y="3699"/>
                  </a:lnTo>
                  <a:lnTo>
                    <a:pt x="6911" y="3699"/>
                  </a:lnTo>
                  <a:close/>
                  <a:moveTo>
                    <a:pt x="7475" y="3713"/>
                  </a:moveTo>
                  <a:lnTo>
                    <a:pt x="7475" y="3713"/>
                  </a:lnTo>
                  <a:lnTo>
                    <a:pt x="7447" y="3711"/>
                  </a:lnTo>
                  <a:lnTo>
                    <a:pt x="7422" y="3707"/>
                  </a:lnTo>
                  <a:lnTo>
                    <a:pt x="7396" y="3701"/>
                  </a:lnTo>
                  <a:lnTo>
                    <a:pt x="7372" y="3691"/>
                  </a:lnTo>
                  <a:lnTo>
                    <a:pt x="7350" y="3681"/>
                  </a:lnTo>
                  <a:lnTo>
                    <a:pt x="7328" y="3668"/>
                  </a:lnTo>
                  <a:lnTo>
                    <a:pt x="7308" y="3652"/>
                  </a:lnTo>
                  <a:lnTo>
                    <a:pt x="7290" y="3636"/>
                  </a:lnTo>
                  <a:lnTo>
                    <a:pt x="7274" y="3618"/>
                  </a:lnTo>
                  <a:lnTo>
                    <a:pt x="7260" y="3598"/>
                  </a:lnTo>
                  <a:lnTo>
                    <a:pt x="7246" y="3576"/>
                  </a:lnTo>
                  <a:lnTo>
                    <a:pt x="7236" y="3554"/>
                  </a:lnTo>
                  <a:lnTo>
                    <a:pt x="7226" y="3530"/>
                  </a:lnTo>
                  <a:lnTo>
                    <a:pt x="7220" y="3506"/>
                  </a:lnTo>
                  <a:lnTo>
                    <a:pt x="7216" y="3480"/>
                  </a:lnTo>
                  <a:lnTo>
                    <a:pt x="7216" y="3454"/>
                  </a:lnTo>
                  <a:lnTo>
                    <a:pt x="7216" y="3454"/>
                  </a:lnTo>
                  <a:lnTo>
                    <a:pt x="7216" y="3426"/>
                  </a:lnTo>
                  <a:lnTo>
                    <a:pt x="7220" y="3402"/>
                  </a:lnTo>
                  <a:lnTo>
                    <a:pt x="7226" y="3376"/>
                  </a:lnTo>
                  <a:lnTo>
                    <a:pt x="7236" y="3352"/>
                  </a:lnTo>
                  <a:lnTo>
                    <a:pt x="7246" y="3330"/>
                  </a:lnTo>
                  <a:lnTo>
                    <a:pt x="7260" y="3308"/>
                  </a:lnTo>
                  <a:lnTo>
                    <a:pt x="7274" y="3288"/>
                  </a:lnTo>
                  <a:lnTo>
                    <a:pt x="7290" y="3270"/>
                  </a:lnTo>
                  <a:lnTo>
                    <a:pt x="7308" y="3254"/>
                  </a:lnTo>
                  <a:lnTo>
                    <a:pt x="7328" y="3239"/>
                  </a:lnTo>
                  <a:lnTo>
                    <a:pt x="7350" y="3225"/>
                  </a:lnTo>
                  <a:lnTo>
                    <a:pt x="7372" y="3215"/>
                  </a:lnTo>
                  <a:lnTo>
                    <a:pt x="7396" y="3205"/>
                  </a:lnTo>
                  <a:lnTo>
                    <a:pt x="7422" y="3199"/>
                  </a:lnTo>
                  <a:lnTo>
                    <a:pt x="7447" y="3195"/>
                  </a:lnTo>
                  <a:lnTo>
                    <a:pt x="7475" y="3195"/>
                  </a:lnTo>
                  <a:lnTo>
                    <a:pt x="7475" y="3195"/>
                  </a:lnTo>
                  <a:lnTo>
                    <a:pt x="7501" y="3195"/>
                  </a:lnTo>
                  <a:lnTo>
                    <a:pt x="7527" y="3199"/>
                  </a:lnTo>
                  <a:lnTo>
                    <a:pt x="7551" y="3205"/>
                  </a:lnTo>
                  <a:lnTo>
                    <a:pt x="7575" y="3215"/>
                  </a:lnTo>
                  <a:lnTo>
                    <a:pt x="7597" y="3225"/>
                  </a:lnTo>
                  <a:lnTo>
                    <a:pt x="7619" y="3239"/>
                  </a:lnTo>
                  <a:lnTo>
                    <a:pt x="7639" y="3254"/>
                  </a:lnTo>
                  <a:lnTo>
                    <a:pt x="7657" y="3270"/>
                  </a:lnTo>
                  <a:lnTo>
                    <a:pt x="7673" y="3288"/>
                  </a:lnTo>
                  <a:lnTo>
                    <a:pt x="7689" y="3308"/>
                  </a:lnTo>
                  <a:lnTo>
                    <a:pt x="7701" y="3330"/>
                  </a:lnTo>
                  <a:lnTo>
                    <a:pt x="7711" y="3352"/>
                  </a:lnTo>
                  <a:lnTo>
                    <a:pt x="7721" y="3376"/>
                  </a:lnTo>
                  <a:lnTo>
                    <a:pt x="7727" y="3402"/>
                  </a:lnTo>
                  <a:lnTo>
                    <a:pt x="7731" y="3426"/>
                  </a:lnTo>
                  <a:lnTo>
                    <a:pt x="7733" y="3454"/>
                  </a:lnTo>
                  <a:lnTo>
                    <a:pt x="7733" y="3454"/>
                  </a:lnTo>
                  <a:lnTo>
                    <a:pt x="7731" y="3480"/>
                  </a:lnTo>
                  <a:lnTo>
                    <a:pt x="7727" y="3506"/>
                  </a:lnTo>
                  <a:lnTo>
                    <a:pt x="7721" y="3530"/>
                  </a:lnTo>
                  <a:lnTo>
                    <a:pt x="7711" y="3554"/>
                  </a:lnTo>
                  <a:lnTo>
                    <a:pt x="7701" y="3576"/>
                  </a:lnTo>
                  <a:lnTo>
                    <a:pt x="7689" y="3598"/>
                  </a:lnTo>
                  <a:lnTo>
                    <a:pt x="7673" y="3618"/>
                  </a:lnTo>
                  <a:lnTo>
                    <a:pt x="7657" y="3636"/>
                  </a:lnTo>
                  <a:lnTo>
                    <a:pt x="7639" y="3652"/>
                  </a:lnTo>
                  <a:lnTo>
                    <a:pt x="7619" y="3668"/>
                  </a:lnTo>
                  <a:lnTo>
                    <a:pt x="7597" y="3681"/>
                  </a:lnTo>
                  <a:lnTo>
                    <a:pt x="7575" y="3691"/>
                  </a:lnTo>
                  <a:lnTo>
                    <a:pt x="7551" y="3701"/>
                  </a:lnTo>
                  <a:lnTo>
                    <a:pt x="7527" y="3707"/>
                  </a:lnTo>
                  <a:lnTo>
                    <a:pt x="7501" y="3711"/>
                  </a:lnTo>
                  <a:lnTo>
                    <a:pt x="7475" y="3713"/>
                  </a:lnTo>
                  <a:lnTo>
                    <a:pt x="7475" y="3713"/>
                  </a:lnTo>
                  <a:close/>
                  <a:moveTo>
                    <a:pt x="8330" y="3616"/>
                  </a:moveTo>
                  <a:lnTo>
                    <a:pt x="8330" y="3616"/>
                  </a:lnTo>
                  <a:lnTo>
                    <a:pt x="8330" y="3644"/>
                  </a:lnTo>
                  <a:lnTo>
                    <a:pt x="8326" y="3673"/>
                  </a:lnTo>
                  <a:lnTo>
                    <a:pt x="8318" y="3699"/>
                  </a:lnTo>
                  <a:lnTo>
                    <a:pt x="8310" y="3723"/>
                  </a:lnTo>
                  <a:lnTo>
                    <a:pt x="8298" y="3747"/>
                  </a:lnTo>
                  <a:lnTo>
                    <a:pt x="8284" y="3769"/>
                  </a:lnTo>
                  <a:lnTo>
                    <a:pt x="8270" y="3791"/>
                  </a:lnTo>
                  <a:lnTo>
                    <a:pt x="8252" y="3809"/>
                  </a:lnTo>
                  <a:lnTo>
                    <a:pt x="8232" y="3827"/>
                  </a:lnTo>
                  <a:lnTo>
                    <a:pt x="8212" y="3843"/>
                  </a:lnTo>
                  <a:lnTo>
                    <a:pt x="8190" y="3857"/>
                  </a:lnTo>
                  <a:lnTo>
                    <a:pt x="8166" y="3867"/>
                  </a:lnTo>
                  <a:lnTo>
                    <a:pt x="8140" y="3877"/>
                  </a:lnTo>
                  <a:lnTo>
                    <a:pt x="8114" y="3883"/>
                  </a:lnTo>
                  <a:lnTo>
                    <a:pt x="8088" y="3887"/>
                  </a:lnTo>
                  <a:lnTo>
                    <a:pt x="8060" y="3889"/>
                  </a:lnTo>
                  <a:lnTo>
                    <a:pt x="8060" y="3889"/>
                  </a:lnTo>
                  <a:lnTo>
                    <a:pt x="8032" y="3887"/>
                  </a:lnTo>
                  <a:lnTo>
                    <a:pt x="8006" y="3883"/>
                  </a:lnTo>
                  <a:lnTo>
                    <a:pt x="7980" y="3877"/>
                  </a:lnTo>
                  <a:lnTo>
                    <a:pt x="7954" y="3867"/>
                  </a:lnTo>
                  <a:lnTo>
                    <a:pt x="7930" y="3857"/>
                  </a:lnTo>
                  <a:lnTo>
                    <a:pt x="7908" y="3843"/>
                  </a:lnTo>
                  <a:lnTo>
                    <a:pt x="7887" y="3827"/>
                  </a:lnTo>
                  <a:lnTo>
                    <a:pt x="7867" y="3809"/>
                  </a:lnTo>
                  <a:lnTo>
                    <a:pt x="7849" y="3791"/>
                  </a:lnTo>
                  <a:lnTo>
                    <a:pt x="7833" y="3769"/>
                  </a:lnTo>
                  <a:lnTo>
                    <a:pt x="7821" y="3747"/>
                  </a:lnTo>
                  <a:lnTo>
                    <a:pt x="7809" y="3723"/>
                  </a:lnTo>
                  <a:lnTo>
                    <a:pt x="7799" y="3699"/>
                  </a:lnTo>
                  <a:lnTo>
                    <a:pt x="7793" y="3673"/>
                  </a:lnTo>
                  <a:lnTo>
                    <a:pt x="7789" y="3644"/>
                  </a:lnTo>
                  <a:lnTo>
                    <a:pt x="7787" y="3616"/>
                  </a:lnTo>
                  <a:lnTo>
                    <a:pt x="7787" y="3616"/>
                  </a:lnTo>
                  <a:lnTo>
                    <a:pt x="7789" y="3588"/>
                  </a:lnTo>
                  <a:lnTo>
                    <a:pt x="7793" y="3562"/>
                  </a:lnTo>
                  <a:lnTo>
                    <a:pt x="7799" y="3536"/>
                  </a:lnTo>
                  <a:lnTo>
                    <a:pt x="7809" y="3512"/>
                  </a:lnTo>
                  <a:lnTo>
                    <a:pt x="7821" y="3488"/>
                  </a:lnTo>
                  <a:lnTo>
                    <a:pt x="7833" y="3464"/>
                  </a:lnTo>
                  <a:lnTo>
                    <a:pt x="7849" y="3444"/>
                  </a:lnTo>
                  <a:lnTo>
                    <a:pt x="7867" y="3424"/>
                  </a:lnTo>
                  <a:lnTo>
                    <a:pt x="7887" y="3408"/>
                  </a:lnTo>
                  <a:lnTo>
                    <a:pt x="7908" y="3392"/>
                  </a:lnTo>
                  <a:lnTo>
                    <a:pt x="7930" y="3378"/>
                  </a:lnTo>
                  <a:lnTo>
                    <a:pt x="7954" y="3366"/>
                  </a:lnTo>
                  <a:lnTo>
                    <a:pt x="7980" y="3358"/>
                  </a:lnTo>
                  <a:lnTo>
                    <a:pt x="8006" y="3350"/>
                  </a:lnTo>
                  <a:lnTo>
                    <a:pt x="8032" y="3346"/>
                  </a:lnTo>
                  <a:lnTo>
                    <a:pt x="8060" y="3346"/>
                  </a:lnTo>
                  <a:lnTo>
                    <a:pt x="8060" y="3346"/>
                  </a:lnTo>
                  <a:lnTo>
                    <a:pt x="8088" y="3346"/>
                  </a:lnTo>
                  <a:lnTo>
                    <a:pt x="8114" y="3350"/>
                  </a:lnTo>
                  <a:lnTo>
                    <a:pt x="8140" y="3358"/>
                  </a:lnTo>
                  <a:lnTo>
                    <a:pt x="8166" y="3366"/>
                  </a:lnTo>
                  <a:lnTo>
                    <a:pt x="8190" y="3378"/>
                  </a:lnTo>
                  <a:lnTo>
                    <a:pt x="8212" y="3392"/>
                  </a:lnTo>
                  <a:lnTo>
                    <a:pt x="8232" y="3408"/>
                  </a:lnTo>
                  <a:lnTo>
                    <a:pt x="8252" y="3424"/>
                  </a:lnTo>
                  <a:lnTo>
                    <a:pt x="8270" y="3444"/>
                  </a:lnTo>
                  <a:lnTo>
                    <a:pt x="8284" y="3464"/>
                  </a:lnTo>
                  <a:lnTo>
                    <a:pt x="8298" y="3488"/>
                  </a:lnTo>
                  <a:lnTo>
                    <a:pt x="8310" y="3512"/>
                  </a:lnTo>
                  <a:lnTo>
                    <a:pt x="8318" y="3536"/>
                  </a:lnTo>
                  <a:lnTo>
                    <a:pt x="8326" y="3562"/>
                  </a:lnTo>
                  <a:lnTo>
                    <a:pt x="8330" y="3588"/>
                  </a:lnTo>
                  <a:lnTo>
                    <a:pt x="8330" y="3616"/>
                  </a:lnTo>
                  <a:lnTo>
                    <a:pt x="8330" y="3616"/>
                  </a:lnTo>
                  <a:close/>
                  <a:moveTo>
                    <a:pt x="7799" y="2273"/>
                  </a:moveTo>
                  <a:lnTo>
                    <a:pt x="7799" y="2273"/>
                  </a:lnTo>
                  <a:lnTo>
                    <a:pt x="7813" y="2273"/>
                  </a:lnTo>
                  <a:lnTo>
                    <a:pt x="7827" y="2275"/>
                  </a:lnTo>
                  <a:lnTo>
                    <a:pt x="7841" y="2279"/>
                  </a:lnTo>
                  <a:lnTo>
                    <a:pt x="7853" y="2283"/>
                  </a:lnTo>
                  <a:lnTo>
                    <a:pt x="7865" y="2289"/>
                  </a:lnTo>
                  <a:lnTo>
                    <a:pt x="7877" y="2297"/>
                  </a:lnTo>
                  <a:lnTo>
                    <a:pt x="7887" y="2305"/>
                  </a:lnTo>
                  <a:lnTo>
                    <a:pt x="7898" y="2313"/>
                  </a:lnTo>
                  <a:lnTo>
                    <a:pt x="7906" y="2323"/>
                  </a:lnTo>
                  <a:lnTo>
                    <a:pt x="7914" y="2333"/>
                  </a:lnTo>
                  <a:lnTo>
                    <a:pt x="7922" y="2345"/>
                  </a:lnTo>
                  <a:lnTo>
                    <a:pt x="7928" y="2357"/>
                  </a:lnTo>
                  <a:lnTo>
                    <a:pt x="7932" y="2369"/>
                  </a:lnTo>
                  <a:lnTo>
                    <a:pt x="7936" y="2384"/>
                  </a:lnTo>
                  <a:lnTo>
                    <a:pt x="7938" y="2398"/>
                  </a:lnTo>
                  <a:lnTo>
                    <a:pt x="7938" y="2412"/>
                  </a:lnTo>
                  <a:lnTo>
                    <a:pt x="7938" y="2412"/>
                  </a:lnTo>
                  <a:lnTo>
                    <a:pt x="7938" y="2426"/>
                  </a:lnTo>
                  <a:lnTo>
                    <a:pt x="7936" y="2438"/>
                  </a:lnTo>
                  <a:lnTo>
                    <a:pt x="7932" y="2452"/>
                  </a:lnTo>
                  <a:lnTo>
                    <a:pt x="7928" y="2464"/>
                  </a:lnTo>
                  <a:lnTo>
                    <a:pt x="7922" y="2476"/>
                  </a:lnTo>
                  <a:lnTo>
                    <a:pt x="7914" y="2488"/>
                  </a:lnTo>
                  <a:lnTo>
                    <a:pt x="7906" y="2498"/>
                  </a:lnTo>
                  <a:lnTo>
                    <a:pt x="7898" y="2508"/>
                  </a:lnTo>
                  <a:lnTo>
                    <a:pt x="7887" y="2518"/>
                  </a:lnTo>
                  <a:lnTo>
                    <a:pt x="7877" y="2526"/>
                  </a:lnTo>
                  <a:lnTo>
                    <a:pt x="7865" y="2532"/>
                  </a:lnTo>
                  <a:lnTo>
                    <a:pt x="7853" y="2538"/>
                  </a:lnTo>
                  <a:lnTo>
                    <a:pt x="7841" y="2542"/>
                  </a:lnTo>
                  <a:lnTo>
                    <a:pt x="7827" y="2546"/>
                  </a:lnTo>
                  <a:lnTo>
                    <a:pt x="7813" y="2548"/>
                  </a:lnTo>
                  <a:lnTo>
                    <a:pt x="7799" y="2548"/>
                  </a:lnTo>
                  <a:lnTo>
                    <a:pt x="7799" y="2548"/>
                  </a:lnTo>
                  <a:lnTo>
                    <a:pt x="7785" y="2548"/>
                  </a:lnTo>
                  <a:lnTo>
                    <a:pt x="7773" y="2546"/>
                  </a:lnTo>
                  <a:lnTo>
                    <a:pt x="7759" y="2542"/>
                  </a:lnTo>
                  <a:lnTo>
                    <a:pt x="7747" y="2538"/>
                  </a:lnTo>
                  <a:lnTo>
                    <a:pt x="7735" y="2532"/>
                  </a:lnTo>
                  <a:lnTo>
                    <a:pt x="7723" y="2526"/>
                  </a:lnTo>
                  <a:lnTo>
                    <a:pt x="7713" y="2518"/>
                  </a:lnTo>
                  <a:lnTo>
                    <a:pt x="7703" y="2508"/>
                  </a:lnTo>
                  <a:lnTo>
                    <a:pt x="7695" y="2498"/>
                  </a:lnTo>
                  <a:lnTo>
                    <a:pt x="7687" y="2488"/>
                  </a:lnTo>
                  <a:lnTo>
                    <a:pt x="7679" y="2476"/>
                  </a:lnTo>
                  <a:lnTo>
                    <a:pt x="7673" y="2464"/>
                  </a:lnTo>
                  <a:lnTo>
                    <a:pt x="7669" y="2452"/>
                  </a:lnTo>
                  <a:lnTo>
                    <a:pt x="7665" y="2438"/>
                  </a:lnTo>
                  <a:lnTo>
                    <a:pt x="7663" y="2426"/>
                  </a:lnTo>
                  <a:lnTo>
                    <a:pt x="7663" y="2412"/>
                  </a:lnTo>
                  <a:lnTo>
                    <a:pt x="7663" y="2412"/>
                  </a:lnTo>
                  <a:lnTo>
                    <a:pt x="7663" y="2398"/>
                  </a:lnTo>
                  <a:lnTo>
                    <a:pt x="7665" y="2384"/>
                  </a:lnTo>
                  <a:lnTo>
                    <a:pt x="7669" y="2369"/>
                  </a:lnTo>
                  <a:lnTo>
                    <a:pt x="7673" y="2357"/>
                  </a:lnTo>
                  <a:lnTo>
                    <a:pt x="7679" y="2345"/>
                  </a:lnTo>
                  <a:lnTo>
                    <a:pt x="7687" y="2333"/>
                  </a:lnTo>
                  <a:lnTo>
                    <a:pt x="7695" y="2323"/>
                  </a:lnTo>
                  <a:lnTo>
                    <a:pt x="7703" y="2313"/>
                  </a:lnTo>
                  <a:lnTo>
                    <a:pt x="7713" y="2305"/>
                  </a:lnTo>
                  <a:lnTo>
                    <a:pt x="7723" y="2297"/>
                  </a:lnTo>
                  <a:lnTo>
                    <a:pt x="7735" y="2289"/>
                  </a:lnTo>
                  <a:lnTo>
                    <a:pt x="7747" y="2283"/>
                  </a:lnTo>
                  <a:lnTo>
                    <a:pt x="7759" y="2279"/>
                  </a:lnTo>
                  <a:lnTo>
                    <a:pt x="7773" y="2275"/>
                  </a:lnTo>
                  <a:lnTo>
                    <a:pt x="7785" y="2273"/>
                  </a:lnTo>
                  <a:lnTo>
                    <a:pt x="7799" y="2273"/>
                  </a:lnTo>
                  <a:lnTo>
                    <a:pt x="7799" y="2273"/>
                  </a:lnTo>
                  <a:close/>
                  <a:moveTo>
                    <a:pt x="7813" y="2746"/>
                  </a:moveTo>
                  <a:lnTo>
                    <a:pt x="7813" y="2746"/>
                  </a:lnTo>
                  <a:lnTo>
                    <a:pt x="7835" y="2748"/>
                  </a:lnTo>
                  <a:lnTo>
                    <a:pt x="7859" y="2750"/>
                  </a:lnTo>
                  <a:lnTo>
                    <a:pt x="7881" y="2756"/>
                  </a:lnTo>
                  <a:lnTo>
                    <a:pt x="7902" y="2764"/>
                  </a:lnTo>
                  <a:lnTo>
                    <a:pt x="7922" y="2774"/>
                  </a:lnTo>
                  <a:lnTo>
                    <a:pt x="7940" y="2786"/>
                  </a:lnTo>
                  <a:lnTo>
                    <a:pt x="7958" y="2798"/>
                  </a:lnTo>
                  <a:lnTo>
                    <a:pt x="7974" y="2813"/>
                  </a:lnTo>
                  <a:lnTo>
                    <a:pt x="7988" y="2829"/>
                  </a:lnTo>
                  <a:lnTo>
                    <a:pt x="8002" y="2847"/>
                  </a:lnTo>
                  <a:lnTo>
                    <a:pt x="8012" y="2865"/>
                  </a:lnTo>
                  <a:lnTo>
                    <a:pt x="8022" y="2885"/>
                  </a:lnTo>
                  <a:lnTo>
                    <a:pt x="8030" y="2907"/>
                  </a:lnTo>
                  <a:lnTo>
                    <a:pt x="8036" y="2929"/>
                  </a:lnTo>
                  <a:lnTo>
                    <a:pt x="8040" y="2951"/>
                  </a:lnTo>
                  <a:lnTo>
                    <a:pt x="8040" y="2973"/>
                  </a:lnTo>
                  <a:lnTo>
                    <a:pt x="8040" y="2973"/>
                  </a:lnTo>
                  <a:lnTo>
                    <a:pt x="8040" y="2997"/>
                  </a:lnTo>
                  <a:lnTo>
                    <a:pt x="8036" y="3019"/>
                  </a:lnTo>
                  <a:lnTo>
                    <a:pt x="8030" y="3041"/>
                  </a:lnTo>
                  <a:lnTo>
                    <a:pt x="8022" y="3063"/>
                  </a:lnTo>
                  <a:lnTo>
                    <a:pt x="8012" y="3081"/>
                  </a:lnTo>
                  <a:lnTo>
                    <a:pt x="8002" y="3101"/>
                  </a:lnTo>
                  <a:lnTo>
                    <a:pt x="7988" y="3117"/>
                  </a:lnTo>
                  <a:lnTo>
                    <a:pt x="7974" y="3135"/>
                  </a:lnTo>
                  <a:lnTo>
                    <a:pt x="7958" y="3149"/>
                  </a:lnTo>
                  <a:lnTo>
                    <a:pt x="7940" y="3161"/>
                  </a:lnTo>
                  <a:lnTo>
                    <a:pt x="7922" y="3173"/>
                  </a:lnTo>
                  <a:lnTo>
                    <a:pt x="7902" y="3183"/>
                  </a:lnTo>
                  <a:lnTo>
                    <a:pt x="7881" y="3191"/>
                  </a:lnTo>
                  <a:lnTo>
                    <a:pt x="7859" y="3195"/>
                  </a:lnTo>
                  <a:lnTo>
                    <a:pt x="7835" y="3199"/>
                  </a:lnTo>
                  <a:lnTo>
                    <a:pt x="7813" y="3201"/>
                  </a:lnTo>
                  <a:lnTo>
                    <a:pt x="7813" y="3201"/>
                  </a:lnTo>
                  <a:lnTo>
                    <a:pt x="7789" y="3199"/>
                  </a:lnTo>
                  <a:lnTo>
                    <a:pt x="7767" y="3195"/>
                  </a:lnTo>
                  <a:lnTo>
                    <a:pt x="7745" y="3191"/>
                  </a:lnTo>
                  <a:lnTo>
                    <a:pt x="7725" y="3183"/>
                  </a:lnTo>
                  <a:lnTo>
                    <a:pt x="7705" y="3173"/>
                  </a:lnTo>
                  <a:lnTo>
                    <a:pt x="7687" y="3161"/>
                  </a:lnTo>
                  <a:lnTo>
                    <a:pt x="7669" y="3149"/>
                  </a:lnTo>
                  <a:lnTo>
                    <a:pt x="7653" y="3135"/>
                  </a:lnTo>
                  <a:lnTo>
                    <a:pt x="7637" y="3117"/>
                  </a:lnTo>
                  <a:lnTo>
                    <a:pt x="7625" y="3101"/>
                  </a:lnTo>
                  <a:lnTo>
                    <a:pt x="7613" y="3081"/>
                  </a:lnTo>
                  <a:lnTo>
                    <a:pt x="7603" y="3063"/>
                  </a:lnTo>
                  <a:lnTo>
                    <a:pt x="7597" y="3041"/>
                  </a:lnTo>
                  <a:lnTo>
                    <a:pt x="7591" y="3019"/>
                  </a:lnTo>
                  <a:lnTo>
                    <a:pt x="7587" y="2997"/>
                  </a:lnTo>
                  <a:lnTo>
                    <a:pt x="7587" y="2973"/>
                  </a:lnTo>
                  <a:lnTo>
                    <a:pt x="7587" y="2973"/>
                  </a:lnTo>
                  <a:lnTo>
                    <a:pt x="7587" y="2951"/>
                  </a:lnTo>
                  <a:lnTo>
                    <a:pt x="7591" y="2929"/>
                  </a:lnTo>
                  <a:lnTo>
                    <a:pt x="7597" y="2907"/>
                  </a:lnTo>
                  <a:lnTo>
                    <a:pt x="7603" y="2885"/>
                  </a:lnTo>
                  <a:lnTo>
                    <a:pt x="7613" y="2865"/>
                  </a:lnTo>
                  <a:lnTo>
                    <a:pt x="7625" y="2847"/>
                  </a:lnTo>
                  <a:lnTo>
                    <a:pt x="7637" y="2829"/>
                  </a:lnTo>
                  <a:lnTo>
                    <a:pt x="7653" y="2813"/>
                  </a:lnTo>
                  <a:lnTo>
                    <a:pt x="7669" y="2798"/>
                  </a:lnTo>
                  <a:lnTo>
                    <a:pt x="7687" y="2786"/>
                  </a:lnTo>
                  <a:lnTo>
                    <a:pt x="7705" y="2774"/>
                  </a:lnTo>
                  <a:lnTo>
                    <a:pt x="7725" y="2764"/>
                  </a:lnTo>
                  <a:lnTo>
                    <a:pt x="7745" y="2756"/>
                  </a:lnTo>
                  <a:lnTo>
                    <a:pt x="7767" y="2750"/>
                  </a:lnTo>
                  <a:lnTo>
                    <a:pt x="7789" y="2748"/>
                  </a:lnTo>
                  <a:lnTo>
                    <a:pt x="7813" y="2746"/>
                  </a:lnTo>
                  <a:lnTo>
                    <a:pt x="7813" y="2746"/>
                  </a:lnTo>
                  <a:close/>
                  <a:moveTo>
                    <a:pt x="7102" y="2343"/>
                  </a:moveTo>
                  <a:lnTo>
                    <a:pt x="7102" y="2343"/>
                  </a:lnTo>
                  <a:lnTo>
                    <a:pt x="7144" y="2345"/>
                  </a:lnTo>
                  <a:lnTo>
                    <a:pt x="7186" y="2351"/>
                  </a:lnTo>
                  <a:lnTo>
                    <a:pt x="7226" y="2361"/>
                  </a:lnTo>
                  <a:lnTo>
                    <a:pt x="7264" y="2375"/>
                  </a:lnTo>
                  <a:lnTo>
                    <a:pt x="7298" y="2394"/>
                  </a:lnTo>
                  <a:lnTo>
                    <a:pt x="7332" y="2414"/>
                  </a:lnTo>
                  <a:lnTo>
                    <a:pt x="7364" y="2438"/>
                  </a:lnTo>
                  <a:lnTo>
                    <a:pt x="7394" y="2464"/>
                  </a:lnTo>
                  <a:lnTo>
                    <a:pt x="7420" y="2494"/>
                  </a:lnTo>
                  <a:lnTo>
                    <a:pt x="7445" y="2526"/>
                  </a:lnTo>
                  <a:lnTo>
                    <a:pt x="7465" y="2560"/>
                  </a:lnTo>
                  <a:lnTo>
                    <a:pt x="7483" y="2596"/>
                  </a:lnTo>
                  <a:lnTo>
                    <a:pt x="7497" y="2634"/>
                  </a:lnTo>
                  <a:lnTo>
                    <a:pt x="7507" y="2672"/>
                  </a:lnTo>
                  <a:lnTo>
                    <a:pt x="7513" y="2714"/>
                  </a:lnTo>
                  <a:lnTo>
                    <a:pt x="7515" y="2756"/>
                  </a:lnTo>
                  <a:lnTo>
                    <a:pt x="7515" y="2756"/>
                  </a:lnTo>
                  <a:lnTo>
                    <a:pt x="7513" y="2798"/>
                  </a:lnTo>
                  <a:lnTo>
                    <a:pt x="7507" y="2839"/>
                  </a:lnTo>
                  <a:lnTo>
                    <a:pt x="7497" y="2879"/>
                  </a:lnTo>
                  <a:lnTo>
                    <a:pt x="7483" y="2917"/>
                  </a:lnTo>
                  <a:lnTo>
                    <a:pt x="7465" y="2953"/>
                  </a:lnTo>
                  <a:lnTo>
                    <a:pt x="7445" y="2987"/>
                  </a:lnTo>
                  <a:lnTo>
                    <a:pt x="7420" y="3019"/>
                  </a:lnTo>
                  <a:lnTo>
                    <a:pt x="7394" y="3047"/>
                  </a:lnTo>
                  <a:lnTo>
                    <a:pt x="7364" y="3073"/>
                  </a:lnTo>
                  <a:lnTo>
                    <a:pt x="7332" y="3097"/>
                  </a:lnTo>
                  <a:lnTo>
                    <a:pt x="7298" y="3119"/>
                  </a:lnTo>
                  <a:lnTo>
                    <a:pt x="7264" y="3135"/>
                  </a:lnTo>
                  <a:lnTo>
                    <a:pt x="7226" y="3149"/>
                  </a:lnTo>
                  <a:lnTo>
                    <a:pt x="7186" y="3159"/>
                  </a:lnTo>
                  <a:lnTo>
                    <a:pt x="7144" y="3165"/>
                  </a:lnTo>
                  <a:lnTo>
                    <a:pt x="7102" y="3167"/>
                  </a:lnTo>
                  <a:lnTo>
                    <a:pt x="7102" y="3167"/>
                  </a:lnTo>
                  <a:lnTo>
                    <a:pt x="7060" y="3165"/>
                  </a:lnTo>
                  <a:lnTo>
                    <a:pt x="7020" y="3159"/>
                  </a:lnTo>
                  <a:lnTo>
                    <a:pt x="6979" y="3149"/>
                  </a:lnTo>
                  <a:lnTo>
                    <a:pt x="6941" y="3135"/>
                  </a:lnTo>
                  <a:lnTo>
                    <a:pt x="6905" y="3119"/>
                  </a:lnTo>
                  <a:lnTo>
                    <a:pt x="6873" y="3097"/>
                  </a:lnTo>
                  <a:lnTo>
                    <a:pt x="6841" y="3073"/>
                  </a:lnTo>
                  <a:lnTo>
                    <a:pt x="6811" y="3047"/>
                  </a:lnTo>
                  <a:lnTo>
                    <a:pt x="6785" y="3019"/>
                  </a:lnTo>
                  <a:lnTo>
                    <a:pt x="6761" y="2987"/>
                  </a:lnTo>
                  <a:lnTo>
                    <a:pt x="6741" y="2953"/>
                  </a:lnTo>
                  <a:lnTo>
                    <a:pt x="6723" y="2917"/>
                  </a:lnTo>
                  <a:lnTo>
                    <a:pt x="6709" y="2879"/>
                  </a:lnTo>
                  <a:lnTo>
                    <a:pt x="6699" y="2839"/>
                  </a:lnTo>
                  <a:lnTo>
                    <a:pt x="6693" y="2798"/>
                  </a:lnTo>
                  <a:lnTo>
                    <a:pt x="6691" y="2756"/>
                  </a:lnTo>
                  <a:lnTo>
                    <a:pt x="6691" y="2756"/>
                  </a:lnTo>
                  <a:lnTo>
                    <a:pt x="6693" y="2714"/>
                  </a:lnTo>
                  <a:lnTo>
                    <a:pt x="6699" y="2672"/>
                  </a:lnTo>
                  <a:lnTo>
                    <a:pt x="6709" y="2634"/>
                  </a:lnTo>
                  <a:lnTo>
                    <a:pt x="6723" y="2596"/>
                  </a:lnTo>
                  <a:lnTo>
                    <a:pt x="6741" y="2560"/>
                  </a:lnTo>
                  <a:lnTo>
                    <a:pt x="6761" y="2526"/>
                  </a:lnTo>
                  <a:lnTo>
                    <a:pt x="6785" y="2494"/>
                  </a:lnTo>
                  <a:lnTo>
                    <a:pt x="6811" y="2464"/>
                  </a:lnTo>
                  <a:lnTo>
                    <a:pt x="6841" y="2438"/>
                  </a:lnTo>
                  <a:lnTo>
                    <a:pt x="6873" y="2414"/>
                  </a:lnTo>
                  <a:lnTo>
                    <a:pt x="6905" y="2394"/>
                  </a:lnTo>
                  <a:lnTo>
                    <a:pt x="6941" y="2375"/>
                  </a:lnTo>
                  <a:lnTo>
                    <a:pt x="6979" y="2361"/>
                  </a:lnTo>
                  <a:lnTo>
                    <a:pt x="7020" y="2351"/>
                  </a:lnTo>
                  <a:lnTo>
                    <a:pt x="7060" y="2345"/>
                  </a:lnTo>
                  <a:lnTo>
                    <a:pt x="7102" y="2343"/>
                  </a:lnTo>
                  <a:lnTo>
                    <a:pt x="7102" y="2343"/>
                  </a:lnTo>
                  <a:close/>
                  <a:moveTo>
                    <a:pt x="6354" y="3151"/>
                  </a:moveTo>
                  <a:lnTo>
                    <a:pt x="6354" y="3151"/>
                  </a:lnTo>
                  <a:lnTo>
                    <a:pt x="6364" y="3141"/>
                  </a:lnTo>
                  <a:lnTo>
                    <a:pt x="6374" y="3133"/>
                  </a:lnTo>
                  <a:lnTo>
                    <a:pt x="6386" y="3125"/>
                  </a:lnTo>
                  <a:lnTo>
                    <a:pt x="6396" y="3119"/>
                  </a:lnTo>
                  <a:lnTo>
                    <a:pt x="6410" y="3113"/>
                  </a:lnTo>
                  <a:lnTo>
                    <a:pt x="6422" y="3109"/>
                  </a:lnTo>
                  <a:lnTo>
                    <a:pt x="6434" y="3107"/>
                  </a:lnTo>
                  <a:lnTo>
                    <a:pt x="6448" y="3105"/>
                  </a:lnTo>
                  <a:lnTo>
                    <a:pt x="6460" y="3105"/>
                  </a:lnTo>
                  <a:lnTo>
                    <a:pt x="6474" y="3105"/>
                  </a:lnTo>
                  <a:lnTo>
                    <a:pt x="6488" y="3109"/>
                  </a:lnTo>
                  <a:lnTo>
                    <a:pt x="6500" y="3111"/>
                  </a:lnTo>
                  <a:lnTo>
                    <a:pt x="6512" y="3117"/>
                  </a:lnTo>
                  <a:lnTo>
                    <a:pt x="6524" y="3123"/>
                  </a:lnTo>
                  <a:lnTo>
                    <a:pt x="6536" y="3129"/>
                  </a:lnTo>
                  <a:lnTo>
                    <a:pt x="6549" y="3139"/>
                  </a:lnTo>
                  <a:lnTo>
                    <a:pt x="6549" y="3139"/>
                  </a:lnTo>
                  <a:lnTo>
                    <a:pt x="6559" y="3149"/>
                  </a:lnTo>
                  <a:lnTo>
                    <a:pt x="6567" y="3159"/>
                  </a:lnTo>
                  <a:lnTo>
                    <a:pt x="6575" y="3171"/>
                  </a:lnTo>
                  <a:lnTo>
                    <a:pt x="6581" y="3181"/>
                  </a:lnTo>
                  <a:lnTo>
                    <a:pt x="6587" y="3195"/>
                  </a:lnTo>
                  <a:lnTo>
                    <a:pt x="6591" y="3207"/>
                  </a:lnTo>
                  <a:lnTo>
                    <a:pt x="6593" y="3219"/>
                  </a:lnTo>
                  <a:lnTo>
                    <a:pt x="6595" y="3233"/>
                  </a:lnTo>
                  <a:lnTo>
                    <a:pt x="6595" y="3248"/>
                  </a:lnTo>
                  <a:lnTo>
                    <a:pt x="6593" y="3260"/>
                  </a:lnTo>
                  <a:lnTo>
                    <a:pt x="6591" y="3274"/>
                  </a:lnTo>
                  <a:lnTo>
                    <a:pt x="6589" y="3286"/>
                  </a:lnTo>
                  <a:lnTo>
                    <a:pt x="6583" y="3298"/>
                  </a:lnTo>
                  <a:lnTo>
                    <a:pt x="6577" y="3310"/>
                  </a:lnTo>
                  <a:lnTo>
                    <a:pt x="6569" y="3322"/>
                  </a:lnTo>
                  <a:lnTo>
                    <a:pt x="6561" y="3334"/>
                  </a:lnTo>
                  <a:lnTo>
                    <a:pt x="6561" y="3334"/>
                  </a:lnTo>
                  <a:lnTo>
                    <a:pt x="6551" y="3344"/>
                  </a:lnTo>
                  <a:lnTo>
                    <a:pt x="6541" y="3352"/>
                  </a:lnTo>
                  <a:lnTo>
                    <a:pt x="6528" y="3360"/>
                  </a:lnTo>
                  <a:lnTo>
                    <a:pt x="6516" y="3366"/>
                  </a:lnTo>
                  <a:lnTo>
                    <a:pt x="6504" y="3372"/>
                  </a:lnTo>
                  <a:lnTo>
                    <a:pt x="6492" y="3376"/>
                  </a:lnTo>
                  <a:lnTo>
                    <a:pt x="6478" y="3378"/>
                  </a:lnTo>
                  <a:lnTo>
                    <a:pt x="6466" y="3380"/>
                  </a:lnTo>
                  <a:lnTo>
                    <a:pt x="6452" y="3380"/>
                  </a:lnTo>
                  <a:lnTo>
                    <a:pt x="6440" y="3380"/>
                  </a:lnTo>
                  <a:lnTo>
                    <a:pt x="6426" y="3376"/>
                  </a:lnTo>
                  <a:lnTo>
                    <a:pt x="6414" y="3374"/>
                  </a:lnTo>
                  <a:lnTo>
                    <a:pt x="6402" y="3368"/>
                  </a:lnTo>
                  <a:lnTo>
                    <a:pt x="6388" y="3362"/>
                  </a:lnTo>
                  <a:lnTo>
                    <a:pt x="6378" y="3354"/>
                  </a:lnTo>
                  <a:lnTo>
                    <a:pt x="6366" y="3346"/>
                  </a:lnTo>
                  <a:lnTo>
                    <a:pt x="6366" y="3346"/>
                  </a:lnTo>
                  <a:lnTo>
                    <a:pt x="6356" y="3336"/>
                  </a:lnTo>
                  <a:lnTo>
                    <a:pt x="6348" y="3326"/>
                  </a:lnTo>
                  <a:lnTo>
                    <a:pt x="6340" y="3314"/>
                  </a:lnTo>
                  <a:lnTo>
                    <a:pt x="6334" y="3302"/>
                  </a:lnTo>
                  <a:lnTo>
                    <a:pt x="6328" y="3290"/>
                  </a:lnTo>
                  <a:lnTo>
                    <a:pt x="6324" y="3278"/>
                  </a:lnTo>
                  <a:lnTo>
                    <a:pt x="6322" y="3266"/>
                  </a:lnTo>
                  <a:lnTo>
                    <a:pt x="6320" y="3252"/>
                  </a:lnTo>
                  <a:lnTo>
                    <a:pt x="6320" y="3237"/>
                  </a:lnTo>
                  <a:lnTo>
                    <a:pt x="6320" y="3225"/>
                  </a:lnTo>
                  <a:lnTo>
                    <a:pt x="6322" y="3211"/>
                  </a:lnTo>
                  <a:lnTo>
                    <a:pt x="6326" y="3199"/>
                  </a:lnTo>
                  <a:lnTo>
                    <a:pt x="6332" y="3187"/>
                  </a:lnTo>
                  <a:lnTo>
                    <a:pt x="6338" y="3175"/>
                  </a:lnTo>
                  <a:lnTo>
                    <a:pt x="6344" y="3163"/>
                  </a:lnTo>
                  <a:lnTo>
                    <a:pt x="6354" y="3151"/>
                  </a:lnTo>
                  <a:lnTo>
                    <a:pt x="6354" y="3151"/>
                  </a:lnTo>
                  <a:close/>
                </a:path>
              </a:pathLst>
            </a:custGeom>
            <a:solidFill>
              <a:srgbClr val="C21F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grpSp>
      <p:sp>
        <p:nvSpPr>
          <p:cNvPr id="2" name="Title 1">
            <a:extLst>
              <a:ext uri="{FF2B5EF4-FFF2-40B4-BE49-F238E27FC236}">
                <a16:creationId xmlns:a16="http://schemas.microsoft.com/office/drawing/2014/main" id="{3DCE9C85-5657-4F80-BC36-99C83755EEA4}"/>
              </a:ext>
            </a:extLst>
          </p:cNvPr>
          <p:cNvSpPr>
            <a:spLocks noGrp="1"/>
          </p:cNvSpPr>
          <p:nvPr>
            <p:ph type="title"/>
          </p:nvPr>
        </p:nvSpPr>
        <p:spPr>
          <a:xfrm>
            <a:off x="720000" y="1080002"/>
            <a:ext cx="10515600" cy="528463"/>
          </a:xfrm>
        </p:spPr>
        <p:txBody>
          <a:bodyPr anchor="t" anchorCtr="0"/>
          <a:lstStyle>
            <a:lvl1pPr>
              <a:defRPr sz="5333">
                <a:solidFill>
                  <a:schemeClr val="bg1"/>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57E59418-1F2A-405E-8FF8-012842571FD5}"/>
              </a:ext>
            </a:extLst>
          </p:cNvPr>
          <p:cNvSpPr>
            <a:spLocks noGrp="1"/>
          </p:cNvSpPr>
          <p:nvPr>
            <p:ph type="body" idx="1"/>
          </p:nvPr>
        </p:nvSpPr>
        <p:spPr>
          <a:xfrm>
            <a:off x="720000" y="1688402"/>
            <a:ext cx="10515600" cy="713277"/>
          </a:xfrm>
        </p:spPr>
        <p:txBody>
          <a:bodyPr/>
          <a:lstStyle>
            <a:lvl1pPr marL="0" indent="0">
              <a:buNone/>
              <a:defRPr sz="4800" b="0">
                <a:solidFill>
                  <a:schemeClr val="bg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dirty="0"/>
              <a:t>Edit Master text styles</a:t>
            </a:r>
          </a:p>
        </p:txBody>
      </p:sp>
      <p:sp>
        <p:nvSpPr>
          <p:cNvPr id="6" name="Slide Number Placeholder 5">
            <a:extLst>
              <a:ext uri="{FF2B5EF4-FFF2-40B4-BE49-F238E27FC236}">
                <a16:creationId xmlns:a16="http://schemas.microsoft.com/office/drawing/2014/main" id="{FCA827AD-7E3A-45A0-84FB-A00188F076A6}"/>
              </a:ext>
            </a:extLst>
          </p:cNvPr>
          <p:cNvSpPr>
            <a:spLocks noGrp="1"/>
          </p:cNvSpPr>
          <p:nvPr>
            <p:ph type="sldNum" sz="quarter" idx="12"/>
          </p:nvPr>
        </p:nvSpPr>
        <p:spPr/>
        <p:txBody>
          <a:bodyPr/>
          <a:lstStyle>
            <a:lvl1pPr>
              <a:defRPr/>
            </a:lvl1pPr>
          </a:lstStyle>
          <a:p>
            <a:pPr>
              <a:defRPr/>
            </a:pPr>
            <a:fld id="{1CE2E4EB-90E4-4CE3-B6E2-D79A53A1B200}" type="slidenum">
              <a:rPr lang="en-GB"/>
              <a:pPr>
                <a:defRPr/>
              </a:pPr>
              <a:t>‹#›</a:t>
            </a:fld>
            <a:endParaRPr lang="en-GB" dirty="0"/>
          </a:p>
        </p:txBody>
      </p:sp>
    </p:spTree>
    <p:extLst>
      <p:ext uri="{BB962C8B-B14F-4D97-AF65-F5344CB8AC3E}">
        <p14:creationId xmlns:p14="http://schemas.microsoft.com/office/powerpoint/2010/main" val="33536574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 TURQUOISE">
    <p:spTree>
      <p:nvGrpSpPr>
        <p:cNvPr id="1" name=""/>
        <p:cNvGrpSpPr/>
        <p:nvPr/>
      </p:nvGrpSpPr>
      <p:grpSpPr>
        <a:xfrm>
          <a:off x="0" y="0"/>
          <a:ext cx="0" cy="0"/>
          <a:chOff x="0" y="0"/>
          <a:chExt cx="0" cy="0"/>
        </a:xfrm>
      </p:grpSpPr>
      <p:grpSp>
        <p:nvGrpSpPr>
          <p:cNvPr id="7" name="Group 4">
            <a:extLst>
              <a:ext uri="{FF2B5EF4-FFF2-40B4-BE49-F238E27FC236}">
                <a16:creationId xmlns:a16="http://schemas.microsoft.com/office/drawing/2014/main" id="{BD1070E6-C731-4482-BCB6-2BA35FC72A13}"/>
              </a:ext>
            </a:extLst>
          </p:cNvPr>
          <p:cNvGrpSpPr>
            <a:grpSpLocks noChangeAspect="1"/>
          </p:cNvGrpSpPr>
          <p:nvPr userDrawn="1"/>
        </p:nvGrpSpPr>
        <p:grpSpPr bwMode="auto">
          <a:xfrm>
            <a:off x="-2124075" y="0"/>
            <a:ext cx="14316075" cy="6858000"/>
            <a:chOff x="-1338" y="0"/>
            <a:chExt cx="9018" cy="4320"/>
          </a:xfrm>
        </p:grpSpPr>
        <p:sp>
          <p:nvSpPr>
            <p:cNvPr id="8" name="AutoShape 3">
              <a:extLst>
                <a:ext uri="{FF2B5EF4-FFF2-40B4-BE49-F238E27FC236}">
                  <a16:creationId xmlns:a16="http://schemas.microsoft.com/office/drawing/2014/main" id="{033B8A48-1B60-4BDA-8FA8-7E70FC562914}"/>
                </a:ext>
              </a:extLst>
            </p:cNvPr>
            <p:cNvSpPr>
              <a:spLocks noChangeAspect="1" noChangeArrowheads="1" noTextEdit="1"/>
            </p:cNvSpPr>
            <p:nvPr userDrawn="1"/>
          </p:nvSpPr>
          <p:spPr bwMode="auto">
            <a:xfrm>
              <a:off x="-1338" y="0"/>
              <a:ext cx="9018"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 name="Freeform 5">
              <a:extLst>
                <a:ext uri="{FF2B5EF4-FFF2-40B4-BE49-F238E27FC236}">
                  <a16:creationId xmlns:a16="http://schemas.microsoft.com/office/drawing/2014/main" id="{4C973518-F1F2-447F-B172-B314260D4575}"/>
                </a:ext>
              </a:extLst>
            </p:cNvPr>
            <p:cNvSpPr>
              <a:spLocks noEditPoints="1"/>
            </p:cNvSpPr>
            <p:nvPr userDrawn="1"/>
          </p:nvSpPr>
          <p:spPr bwMode="auto">
            <a:xfrm>
              <a:off x="-1338" y="0"/>
              <a:ext cx="9018" cy="4320"/>
            </a:xfrm>
            <a:custGeom>
              <a:avLst/>
              <a:gdLst>
                <a:gd name="T0" fmla="*/ 5787 w 9018"/>
                <a:gd name="T1" fmla="*/ 3791 h 4320"/>
                <a:gd name="T2" fmla="*/ 6328 w 9018"/>
                <a:gd name="T3" fmla="*/ 3588 h 4320"/>
                <a:gd name="T4" fmla="*/ 6863 w 9018"/>
                <a:gd name="T5" fmla="*/ 3973 h 4320"/>
                <a:gd name="T6" fmla="*/ 7218 w 9018"/>
                <a:gd name="T7" fmla="*/ 4288 h 4320"/>
                <a:gd name="T8" fmla="*/ 7088 w 9018"/>
                <a:gd name="T9" fmla="*/ 4027 h 4320"/>
                <a:gd name="T10" fmla="*/ 7330 w 9018"/>
                <a:gd name="T11" fmla="*/ 3785 h 4320"/>
                <a:gd name="T12" fmla="*/ 7609 w 9018"/>
                <a:gd name="T13" fmla="*/ 3949 h 4320"/>
                <a:gd name="T14" fmla="*/ 7553 w 9018"/>
                <a:gd name="T15" fmla="*/ 4244 h 4320"/>
                <a:gd name="T16" fmla="*/ 7753 w 9018"/>
                <a:gd name="T17" fmla="*/ 4246 h 4320"/>
                <a:gd name="T18" fmla="*/ 7898 w 9018"/>
                <a:gd name="T19" fmla="*/ 4067 h 4320"/>
                <a:gd name="T20" fmla="*/ 8094 w 9018"/>
                <a:gd name="T21" fmla="*/ 4160 h 4320"/>
                <a:gd name="T22" fmla="*/ 8713 w 9018"/>
                <a:gd name="T23" fmla="*/ 4282 h 4320"/>
                <a:gd name="T24" fmla="*/ 8948 w 9018"/>
                <a:gd name="T25" fmla="*/ 4300 h 4320"/>
                <a:gd name="T26" fmla="*/ 8765 w 9018"/>
                <a:gd name="T27" fmla="*/ 4130 h 4320"/>
                <a:gd name="T28" fmla="*/ 8611 w 9018"/>
                <a:gd name="T29" fmla="*/ 3799 h 4320"/>
                <a:gd name="T30" fmla="*/ 8912 w 9018"/>
                <a:gd name="T31" fmla="*/ 3552 h 4320"/>
                <a:gd name="T32" fmla="*/ 8697 w 9018"/>
                <a:gd name="T33" fmla="*/ 3498 h 4320"/>
                <a:gd name="T34" fmla="*/ 8493 w 9018"/>
                <a:gd name="T35" fmla="*/ 3901 h 4320"/>
                <a:gd name="T36" fmla="*/ 8497 w 9018"/>
                <a:gd name="T37" fmla="*/ 4152 h 4320"/>
                <a:gd name="T38" fmla="*/ 8328 w 9018"/>
                <a:gd name="T39" fmla="*/ 4214 h 4320"/>
                <a:gd name="T40" fmla="*/ 8218 w 9018"/>
                <a:gd name="T41" fmla="*/ 4057 h 4320"/>
                <a:gd name="T42" fmla="*/ 8381 w 9018"/>
                <a:gd name="T43" fmla="*/ 3831 h 4320"/>
                <a:gd name="T44" fmla="*/ 8371 w 9018"/>
                <a:gd name="T45" fmla="*/ 3374 h 4320"/>
                <a:gd name="T46" fmla="*/ 8076 w 9018"/>
                <a:gd name="T47" fmla="*/ 2756 h 4320"/>
                <a:gd name="T48" fmla="*/ 8312 w 9018"/>
                <a:gd name="T49" fmla="*/ 2251 h 4320"/>
                <a:gd name="T50" fmla="*/ 8922 w 9018"/>
                <a:gd name="T51" fmla="*/ 2127 h 4320"/>
                <a:gd name="T52" fmla="*/ 5600 w 9018"/>
                <a:gd name="T53" fmla="*/ 4258 h 4320"/>
                <a:gd name="T54" fmla="*/ 6811 w 9018"/>
                <a:gd name="T55" fmla="*/ 3675 h 4320"/>
                <a:gd name="T56" fmla="*/ 6707 w 9018"/>
                <a:gd name="T57" fmla="*/ 3450 h 4320"/>
                <a:gd name="T58" fmla="*/ 6911 w 9018"/>
                <a:gd name="T59" fmla="*/ 3284 h 4320"/>
                <a:gd name="T60" fmla="*/ 7110 w 9018"/>
                <a:gd name="T61" fmla="*/ 3430 h 4320"/>
                <a:gd name="T62" fmla="*/ 7028 w 9018"/>
                <a:gd name="T63" fmla="*/ 3664 h 4320"/>
                <a:gd name="T64" fmla="*/ 7350 w 9018"/>
                <a:gd name="T65" fmla="*/ 3681 h 4320"/>
                <a:gd name="T66" fmla="*/ 7220 w 9018"/>
                <a:gd name="T67" fmla="*/ 3402 h 4320"/>
                <a:gd name="T68" fmla="*/ 7475 w 9018"/>
                <a:gd name="T69" fmla="*/ 3195 h 4320"/>
                <a:gd name="T70" fmla="*/ 7721 w 9018"/>
                <a:gd name="T71" fmla="*/ 3376 h 4320"/>
                <a:gd name="T72" fmla="*/ 7619 w 9018"/>
                <a:gd name="T73" fmla="*/ 3668 h 4320"/>
                <a:gd name="T74" fmla="*/ 8298 w 9018"/>
                <a:gd name="T75" fmla="*/ 3747 h 4320"/>
                <a:gd name="T76" fmla="*/ 8006 w 9018"/>
                <a:gd name="T77" fmla="*/ 3883 h 4320"/>
                <a:gd name="T78" fmla="*/ 7787 w 9018"/>
                <a:gd name="T79" fmla="*/ 3616 h 4320"/>
                <a:gd name="T80" fmla="*/ 7980 w 9018"/>
                <a:gd name="T81" fmla="*/ 3358 h 4320"/>
                <a:gd name="T82" fmla="*/ 8284 w 9018"/>
                <a:gd name="T83" fmla="*/ 3464 h 4320"/>
                <a:gd name="T84" fmla="*/ 7865 w 9018"/>
                <a:gd name="T85" fmla="*/ 2289 h 4320"/>
                <a:gd name="T86" fmla="*/ 7936 w 9018"/>
                <a:gd name="T87" fmla="*/ 2438 h 4320"/>
                <a:gd name="T88" fmla="*/ 7799 w 9018"/>
                <a:gd name="T89" fmla="*/ 2548 h 4320"/>
                <a:gd name="T90" fmla="*/ 7669 w 9018"/>
                <a:gd name="T91" fmla="*/ 2452 h 4320"/>
                <a:gd name="T92" fmla="*/ 7723 w 9018"/>
                <a:gd name="T93" fmla="*/ 2297 h 4320"/>
                <a:gd name="T94" fmla="*/ 7922 w 9018"/>
                <a:gd name="T95" fmla="*/ 2774 h 4320"/>
                <a:gd name="T96" fmla="*/ 8036 w 9018"/>
                <a:gd name="T97" fmla="*/ 3019 h 4320"/>
                <a:gd name="T98" fmla="*/ 7813 w 9018"/>
                <a:gd name="T99" fmla="*/ 3201 h 4320"/>
                <a:gd name="T100" fmla="*/ 7597 w 9018"/>
                <a:gd name="T101" fmla="*/ 3041 h 4320"/>
                <a:gd name="T102" fmla="*/ 7687 w 9018"/>
                <a:gd name="T103" fmla="*/ 2786 h 4320"/>
                <a:gd name="T104" fmla="*/ 7298 w 9018"/>
                <a:gd name="T105" fmla="*/ 2394 h 4320"/>
                <a:gd name="T106" fmla="*/ 7507 w 9018"/>
                <a:gd name="T107" fmla="*/ 2839 h 4320"/>
                <a:gd name="T108" fmla="*/ 7102 w 9018"/>
                <a:gd name="T109" fmla="*/ 3167 h 4320"/>
                <a:gd name="T110" fmla="*/ 6709 w 9018"/>
                <a:gd name="T111" fmla="*/ 2879 h 4320"/>
                <a:gd name="T112" fmla="*/ 6873 w 9018"/>
                <a:gd name="T113" fmla="*/ 2414 h 4320"/>
                <a:gd name="T114" fmla="*/ 6410 w 9018"/>
                <a:gd name="T115" fmla="*/ 3113 h 4320"/>
                <a:gd name="T116" fmla="*/ 6567 w 9018"/>
                <a:gd name="T117" fmla="*/ 3159 h 4320"/>
                <a:gd name="T118" fmla="*/ 6561 w 9018"/>
                <a:gd name="T119" fmla="*/ 3334 h 4320"/>
                <a:gd name="T120" fmla="*/ 6402 w 9018"/>
                <a:gd name="T121" fmla="*/ 3368 h 4320"/>
                <a:gd name="T122" fmla="*/ 6320 w 9018"/>
                <a:gd name="T123" fmla="*/ 3225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18" h="4320">
                  <a:moveTo>
                    <a:pt x="5628" y="4071"/>
                  </a:moveTo>
                  <a:lnTo>
                    <a:pt x="5628" y="4071"/>
                  </a:lnTo>
                  <a:lnTo>
                    <a:pt x="5628" y="4071"/>
                  </a:lnTo>
                  <a:lnTo>
                    <a:pt x="5628" y="4071"/>
                  </a:lnTo>
                  <a:lnTo>
                    <a:pt x="5628" y="4071"/>
                  </a:lnTo>
                  <a:lnTo>
                    <a:pt x="5628" y="4071"/>
                  </a:lnTo>
                  <a:lnTo>
                    <a:pt x="5628" y="4071"/>
                  </a:lnTo>
                  <a:lnTo>
                    <a:pt x="5628" y="4071"/>
                  </a:lnTo>
                  <a:lnTo>
                    <a:pt x="5645" y="4019"/>
                  </a:lnTo>
                  <a:lnTo>
                    <a:pt x="5667" y="3967"/>
                  </a:lnTo>
                  <a:lnTo>
                    <a:pt x="5691" y="3919"/>
                  </a:lnTo>
                  <a:lnTo>
                    <a:pt x="5719" y="3875"/>
                  </a:lnTo>
                  <a:lnTo>
                    <a:pt x="5751" y="3831"/>
                  </a:lnTo>
                  <a:lnTo>
                    <a:pt x="5787" y="3791"/>
                  </a:lnTo>
                  <a:lnTo>
                    <a:pt x="5825" y="3753"/>
                  </a:lnTo>
                  <a:lnTo>
                    <a:pt x="5865" y="3719"/>
                  </a:lnTo>
                  <a:lnTo>
                    <a:pt x="5909" y="3689"/>
                  </a:lnTo>
                  <a:lnTo>
                    <a:pt x="5955" y="3662"/>
                  </a:lnTo>
                  <a:lnTo>
                    <a:pt x="6005" y="3638"/>
                  </a:lnTo>
                  <a:lnTo>
                    <a:pt x="6055" y="3618"/>
                  </a:lnTo>
                  <a:lnTo>
                    <a:pt x="6108" y="3604"/>
                  </a:lnTo>
                  <a:lnTo>
                    <a:pt x="6162" y="3592"/>
                  </a:lnTo>
                  <a:lnTo>
                    <a:pt x="6190" y="3588"/>
                  </a:lnTo>
                  <a:lnTo>
                    <a:pt x="6218" y="3586"/>
                  </a:lnTo>
                  <a:lnTo>
                    <a:pt x="6246" y="3586"/>
                  </a:lnTo>
                  <a:lnTo>
                    <a:pt x="6276" y="3586"/>
                  </a:lnTo>
                  <a:lnTo>
                    <a:pt x="6276" y="3586"/>
                  </a:lnTo>
                  <a:lnTo>
                    <a:pt x="6328" y="3588"/>
                  </a:lnTo>
                  <a:lnTo>
                    <a:pt x="6378" y="3594"/>
                  </a:lnTo>
                  <a:lnTo>
                    <a:pt x="6428" y="3606"/>
                  </a:lnTo>
                  <a:lnTo>
                    <a:pt x="6476" y="3620"/>
                  </a:lnTo>
                  <a:lnTo>
                    <a:pt x="6522" y="3638"/>
                  </a:lnTo>
                  <a:lnTo>
                    <a:pt x="6567" y="3658"/>
                  </a:lnTo>
                  <a:lnTo>
                    <a:pt x="6609" y="3683"/>
                  </a:lnTo>
                  <a:lnTo>
                    <a:pt x="6649" y="3711"/>
                  </a:lnTo>
                  <a:lnTo>
                    <a:pt x="6689" y="3741"/>
                  </a:lnTo>
                  <a:lnTo>
                    <a:pt x="6723" y="3773"/>
                  </a:lnTo>
                  <a:lnTo>
                    <a:pt x="6757" y="3809"/>
                  </a:lnTo>
                  <a:lnTo>
                    <a:pt x="6787" y="3847"/>
                  </a:lnTo>
                  <a:lnTo>
                    <a:pt x="6815" y="3887"/>
                  </a:lnTo>
                  <a:lnTo>
                    <a:pt x="6841" y="3929"/>
                  </a:lnTo>
                  <a:lnTo>
                    <a:pt x="6863" y="3973"/>
                  </a:lnTo>
                  <a:lnTo>
                    <a:pt x="6881" y="4017"/>
                  </a:lnTo>
                  <a:lnTo>
                    <a:pt x="6881" y="4017"/>
                  </a:lnTo>
                  <a:lnTo>
                    <a:pt x="6927" y="4140"/>
                  </a:lnTo>
                  <a:lnTo>
                    <a:pt x="6951" y="4200"/>
                  </a:lnTo>
                  <a:lnTo>
                    <a:pt x="6977" y="4260"/>
                  </a:lnTo>
                  <a:lnTo>
                    <a:pt x="6977" y="4260"/>
                  </a:lnTo>
                  <a:lnTo>
                    <a:pt x="6994" y="4292"/>
                  </a:lnTo>
                  <a:lnTo>
                    <a:pt x="7010" y="4320"/>
                  </a:lnTo>
                  <a:lnTo>
                    <a:pt x="7304" y="4320"/>
                  </a:lnTo>
                  <a:lnTo>
                    <a:pt x="7304" y="4320"/>
                  </a:lnTo>
                  <a:lnTo>
                    <a:pt x="7280" y="4316"/>
                  </a:lnTo>
                  <a:lnTo>
                    <a:pt x="7258" y="4308"/>
                  </a:lnTo>
                  <a:lnTo>
                    <a:pt x="7238" y="4298"/>
                  </a:lnTo>
                  <a:lnTo>
                    <a:pt x="7218" y="4288"/>
                  </a:lnTo>
                  <a:lnTo>
                    <a:pt x="7198" y="4274"/>
                  </a:lnTo>
                  <a:lnTo>
                    <a:pt x="7180" y="4260"/>
                  </a:lnTo>
                  <a:lnTo>
                    <a:pt x="7164" y="4244"/>
                  </a:lnTo>
                  <a:lnTo>
                    <a:pt x="7150" y="4228"/>
                  </a:lnTo>
                  <a:lnTo>
                    <a:pt x="7136" y="4210"/>
                  </a:lnTo>
                  <a:lnTo>
                    <a:pt x="7124" y="4190"/>
                  </a:lnTo>
                  <a:lnTo>
                    <a:pt x="7112" y="4170"/>
                  </a:lnTo>
                  <a:lnTo>
                    <a:pt x="7104" y="4148"/>
                  </a:lnTo>
                  <a:lnTo>
                    <a:pt x="7096" y="4126"/>
                  </a:lnTo>
                  <a:lnTo>
                    <a:pt x="7092" y="4103"/>
                  </a:lnTo>
                  <a:lnTo>
                    <a:pt x="7088" y="4079"/>
                  </a:lnTo>
                  <a:lnTo>
                    <a:pt x="7088" y="4055"/>
                  </a:lnTo>
                  <a:lnTo>
                    <a:pt x="7088" y="4055"/>
                  </a:lnTo>
                  <a:lnTo>
                    <a:pt x="7088" y="4027"/>
                  </a:lnTo>
                  <a:lnTo>
                    <a:pt x="7092" y="3999"/>
                  </a:lnTo>
                  <a:lnTo>
                    <a:pt x="7100" y="3973"/>
                  </a:lnTo>
                  <a:lnTo>
                    <a:pt x="7108" y="3949"/>
                  </a:lnTo>
                  <a:lnTo>
                    <a:pt x="7120" y="3925"/>
                  </a:lnTo>
                  <a:lnTo>
                    <a:pt x="7134" y="3903"/>
                  </a:lnTo>
                  <a:lnTo>
                    <a:pt x="7150" y="3881"/>
                  </a:lnTo>
                  <a:lnTo>
                    <a:pt x="7166" y="3863"/>
                  </a:lnTo>
                  <a:lnTo>
                    <a:pt x="7186" y="3845"/>
                  </a:lnTo>
                  <a:lnTo>
                    <a:pt x="7206" y="3829"/>
                  </a:lnTo>
                  <a:lnTo>
                    <a:pt x="7230" y="3815"/>
                  </a:lnTo>
                  <a:lnTo>
                    <a:pt x="7254" y="3805"/>
                  </a:lnTo>
                  <a:lnTo>
                    <a:pt x="7278" y="3795"/>
                  </a:lnTo>
                  <a:lnTo>
                    <a:pt x="7304" y="3789"/>
                  </a:lnTo>
                  <a:lnTo>
                    <a:pt x="7330" y="3785"/>
                  </a:lnTo>
                  <a:lnTo>
                    <a:pt x="7358" y="3783"/>
                  </a:lnTo>
                  <a:lnTo>
                    <a:pt x="7358" y="3783"/>
                  </a:lnTo>
                  <a:lnTo>
                    <a:pt x="7386" y="3785"/>
                  </a:lnTo>
                  <a:lnTo>
                    <a:pt x="7414" y="3789"/>
                  </a:lnTo>
                  <a:lnTo>
                    <a:pt x="7441" y="3795"/>
                  </a:lnTo>
                  <a:lnTo>
                    <a:pt x="7465" y="3805"/>
                  </a:lnTo>
                  <a:lnTo>
                    <a:pt x="7489" y="3815"/>
                  </a:lnTo>
                  <a:lnTo>
                    <a:pt x="7511" y="3829"/>
                  </a:lnTo>
                  <a:lnTo>
                    <a:pt x="7533" y="3845"/>
                  </a:lnTo>
                  <a:lnTo>
                    <a:pt x="7551" y="3863"/>
                  </a:lnTo>
                  <a:lnTo>
                    <a:pt x="7569" y="3881"/>
                  </a:lnTo>
                  <a:lnTo>
                    <a:pt x="7585" y="3903"/>
                  </a:lnTo>
                  <a:lnTo>
                    <a:pt x="7599" y="3925"/>
                  </a:lnTo>
                  <a:lnTo>
                    <a:pt x="7609" y="3949"/>
                  </a:lnTo>
                  <a:lnTo>
                    <a:pt x="7619" y="3973"/>
                  </a:lnTo>
                  <a:lnTo>
                    <a:pt x="7625" y="3999"/>
                  </a:lnTo>
                  <a:lnTo>
                    <a:pt x="7629" y="4027"/>
                  </a:lnTo>
                  <a:lnTo>
                    <a:pt x="7631" y="4055"/>
                  </a:lnTo>
                  <a:lnTo>
                    <a:pt x="7631" y="4055"/>
                  </a:lnTo>
                  <a:lnTo>
                    <a:pt x="7629" y="4079"/>
                  </a:lnTo>
                  <a:lnTo>
                    <a:pt x="7627" y="4103"/>
                  </a:lnTo>
                  <a:lnTo>
                    <a:pt x="7621" y="4126"/>
                  </a:lnTo>
                  <a:lnTo>
                    <a:pt x="7615" y="4148"/>
                  </a:lnTo>
                  <a:lnTo>
                    <a:pt x="7605" y="4170"/>
                  </a:lnTo>
                  <a:lnTo>
                    <a:pt x="7595" y="4190"/>
                  </a:lnTo>
                  <a:lnTo>
                    <a:pt x="7583" y="4210"/>
                  </a:lnTo>
                  <a:lnTo>
                    <a:pt x="7569" y="4228"/>
                  </a:lnTo>
                  <a:lnTo>
                    <a:pt x="7553" y="4244"/>
                  </a:lnTo>
                  <a:lnTo>
                    <a:pt x="7537" y="4260"/>
                  </a:lnTo>
                  <a:lnTo>
                    <a:pt x="7519" y="4274"/>
                  </a:lnTo>
                  <a:lnTo>
                    <a:pt x="7501" y="4288"/>
                  </a:lnTo>
                  <a:lnTo>
                    <a:pt x="7481" y="4298"/>
                  </a:lnTo>
                  <a:lnTo>
                    <a:pt x="7459" y="4308"/>
                  </a:lnTo>
                  <a:lnTo>
                    <a:pt x="7436" y="4316"/>
                  </a:lnTo>
                  <a:lnTo>
                    <a:pt x="7414" y="4320"/>
                  </a:lnTo>
                  <a:lnTo>
                    <a:pt x="7767" y="4320"/>
                  </a:lnTo>
                  <a:lnTo>
                    <a:pt x="7767" y="4320"/>
                  </a:lnTo>
                  <a:lnTo>
                    <a:pt x="7761" y="4304"/>
                  </a:lnTo>
                  <a:lnTo>
                    <a:pt x="7757" y="4286"/>
                  </a:lnTo>
                  <a:lnTo>
                    <a:pt x="7753" y="4266"/>
                  </a:lnTo>
                  <a:lnTo>
                    <a:pt x="7753" y="4246"/>
                  </a:lnTo>
                  <a:lnTo>
                    <a:pt x="7753" y="4246"/>
                  </a:lnTo>
                  <a:lnTo>
                    <a:pt x="7753" y="4228"/>
                  </a:lnTo>
                  <a:lnTo>
                    <a:pt x="7755" y="4210"/>
                  </a:lnTo>
                  <a:lnTo>
                    <a:pt x="7761" y="4192"/>
                  </a:lnTo>
                  <a:lnTo>
                    <a:pt x="7767" y="4176"/>
                  </a:lnTo>
                  <a:lnTo>
                    <a:pt x="7775" y="4160"/>
                  </a:lnTo>
                  <a:lnTo>
                    <a:pt x="7783" y="4146"/>
                  </a:lnTo>
                  <a:lnTo>
                    <a:pt x="7793" y="4132"/>
                  </a:lnTo>
                  <a:lnTo>
                    <a:pt x="7805" y="4118"/>
                  </a:lnTo>
                  <a:lnTo>
                    <a:pt x="7819" y="4106"/>
                  </a:lnTo>
                  <a:lnTo>
                    <a:pt x="7833" y="4095"/>
                  </a:lnTo>
                  <a:lnTo>
                    <a:pt x="7847" y="4085"/>
                  </a:lnTo>
                  <a:lnTo>
                    <a:pt x="7863" y="4079"/>
                  </a:lnTo>
                  <a:lnTo>
                    <a:pt x="7879" y="4073"/>
                  </a:lnTo>
                  <a:lnTo>
                    <a:pt x="7898" y="4067"/>
                  </a:lnTo>
                  <a:lnTo>
                    <a:pt x="7916" y="4065"/>
                  </a:lnTo>
                  <a:lnTo>
                    <a:pt x="7934" y="4063"/>
                  </a:lnTo>
                  <a:lnTo>
                    <a:pt x="7934" y="4063"/>
                  </a:lnTo>
                  <a:lnTo>
                    <a:pt x="7954" y="4065"/>
                  </a:lnTo>
                  <a:lnTo>
                    <a:pt x="7972" y="4067"/>
                  </a:lnTo>
                  <a:lnTo>
                    <a:pt x="7990" y="4073"/>
                  </a:lnTo>
                  <a:lnTo>
                    <a:pt x="8006" y="4079"/>
                  </a:lnTo>
                  <a:lnTo>
                    <a:pt x="8022" y="4085"/>
                  </a:lnTo>
                  <a:lnTo>
                    <a:pt x="8036" y="4095"/>
                  </a:lnTo>
                  <a:lnTo>
                    <a:pt x="8050" y="4106"/>
                  </a:lnTo>
                  <a:lnTo>
                    <a:pt x="8064" y="4118"/>
                  </a:lnTo>
                  <a:lnTo>
                    <a:pt x="8076" y="4132"/>
                  </a:lnTo>
                  <a:lnTo>
                    <a:pt x="8086" y="4146"/>
                  </a:lnTo>
                  <a:lnTo>
                    <a:pt x="8094" y="4160"/>
                  </a:lnTo>
                  <a:lnTo>
                    <a:pt x="8102" y="4176"/>
                  </a:lnTo>
                  <a:lnTo>
                    <a:pt x="8108" y="4192"/>
                  </a:lnTo>
                  <a:lnTo>
                    <a:pt x="8114" y="4210"/>
                  </a:lnTo>
                  <a:lnTo>
                    <a:pt x="8116" y="4228"/>
                  </a:lnTo>
                  <a:lnTo>
                    <a:pt x="8116" y="4246"/>
                  </a:lnTo>
                  <a:lnTo>
                    <a:pt x="8116" y="4246"/>
                  </a:lnTo>
                  <a:lnTo>
                    <a:pt x="8116" y="4266"/>
                  </a:lnTo>
                  <a:lnTo>
                    <a:pt x="8112" y="4286"/>
                  </a:lnTo>
                  <a:lnTo>
                    <a:pt x="8108" y="4304"/>
                  </a:lnTo>
                  <a:lnTo>
                    <a:pt x="8102" y="4320"/>
                  </a:lnTo>
                  <a:lnTo>
                    <a:pt x="8693" y="4320"/>
                  </a:lnTo>
                  <a:lnTo>
                    <a:pt x="8693" y="4320"/>
                  </a:lnTo>
                  <a:lnTo>
                    <a:pt x="8701" y="4300"/>
                  </a:lnTo>
                  <a:lnTo>
                    <a:pt x="8713" y="4282"/>
                  </a:lnTo>
                  <a:lnTo>
                    <a:pt x="8727" y="4266"/>
                  </a:lnTo>
                  <a:lnTo>
                    <a:pt x="8743" y="4252"/>
                  </a:lnTo>
                  <a:lnTo>
                    <a:pt x="8761" y="4240"/>
                  </a:lnTo>
                  <a:lnTo>
                    <a:pt x="8781" y="4232"/>
                  </a:lnTo>
                  <a:lnTo>
                    <a:pt x="8804" y="4226"/>
                  </a:lnTo>
                  <a:lnTo>
                    <a:pt x="8826" y="4226"/>
                  </a:lnTo>
                  <a:lnTo>
                    <a:pt x="8826" y="4226"/>
                  </a:lnTo>
                  <a:lnTo>
                    <a:pt x="8848" y="4226"/>
                  </a:lnTo>
                  <a:lnTo>
                    <a:pt x="8870" y="4232"/>
                  </a:lnTo>
                  <a:lnTo>
                    <a:pt x="8890" y="4240"/>
                  </a:lnTo>
                  <a:lnTo>
                    <a:pt x="8908" y="4252"/>
                  </a:lnTo>
                  <a:lnTo>
                    <a:pt x="8924" y="4266"/>
                  </a:lnTo>
                  <a:lnTo>
                    <a:pt x="8938" y="4282"/>
                  </a:lnTo>
                  <a:lnTo>
                    <a:pt x="8948" y="4300"/>
                  </a:lnTo>
                  <a:lnTo>
                    <a:pt x="8956" y="4320"/>
                  </a:lnTo>
                  <a:lnTo>
                    <a:pt x="9018" y="4320"/>
                  </a:lnTo>
                  <a:lnTo>
                    <a:pt x="9018" y="4148"/>
                  </a:lnTo>
                  <a:lnTo>
                    <a:pt x="9018" y="4148"/>
                  </a:lnTo>
                  <a:lnTo>
                    <a:pt x="8992" y="4156"/>
                  </a:lnTo>
                  <a:lnTo>
                    <a:pt x="8966" y="4162"/>
                  </a:lnTo>
                  <a:lnTo>
                    <a:pt x="8940" y="4166"/>
                  </a:lnTo>
                  <a:lnTo>
                    <a:pt x="8912" y="4168"/>
                  </a:lnTo>
                  <a:lnTo>
                    <a:pt x="8912" y="4168"/>
                  </a:lnTo>
                  <a:lnTo>
                    <a:pt x="8882" y="4166"/>
                  </a:lnTo>
                  <a:lnTo>
                    <a:pt x="8850" y="4160"/>
                  </a:lnTo>
                  <a:lnTo>
                    <a:pt x="8822" y="4154"/>
                  </a:lnTo>
                  <a:lnTo>
                    <a:pt x="8794" y="4144"/>
                  </a:lnTo>
                  <a:lnTo>
                    <a:pt x="8765" y="4130"/>
                  </a:lnTo>
                  <a:lnTo>
                    <a:pt x="8741" y="4114"/>
                  </a:lnTo>
                  <a:lnTo>
                    <a:pt x="8717" y="4097"/>
                  </a:lnTo>
                  <a:lnTo>
                    <a:pt x="8695" y="4077"/>
                  </a:lnTo>
                  <a:lnTo>
                    <a:pt x="8675" y="4055"/>
                  </a:lnTo>
                  <a:lnTo>
                    <a:pt x="8657" y="4031"/>
                  </a:lnTo>
                  <a:lnTo>
                    <a:pt x="8643" y="4005"/>
                  </a:lnTo>
                  <a:lnTo>
                    <a:pt x="8629" y="3979"/>
                  </a:lnTo>
                  <a:lnTo>
                    <a:pt x="8619" y="3951"/>
                  </a:lnTo>
                  <a:lnTo>
                    <a:pt x="8611" y="3921"/>
                  </a:lnTo>
                  <a:lnTo>
                    <a:pt x="8607" y="3891"/>
                  </a:lnTo>
                  <a:lnTo>
                    <a:pt x="8605" y="3859"/>
                  </a:lnTo>
                  <a:lnTo>
                    <a:pt x="8605" y="3859"/>
                  </a:lnTo>
                  <a:lnTo>
                    <a:pt x="8607" y="3829"/>
                  </a:lnTo>
                  <a:lnTo>
                    <a:pt x="8611" y="3799"/>
                  </a:lnTo>
                  <a:lnTo>
                    <a:pt x="8619" y="3769"/>
                  </a:lnTo>
                  <a:lnTo>
                    <a:pt x="8629" y="3741"/>
                  </a:lnTo>
                  <a:lnTo>
                    <a:pt x="8643" y="3713"/>
                  </a:lnTo>
                  <a:lnTo>
                    <a:pt x="8657" y="3689"/>
                  </a:lnTo>
                  <a:lnTo>
                    <a:pt x="8675" y="3664"/>
                  </a:lnTo>
                  <a:lnTo>
                    <a:pt x="8695" y="3642"/>
                  </a:lnTo>
                  <a:lnTo>
                    <a:pt x="8717" y="3622"/>
                  </a:lnTo>
                  <a:lnTo>
                    <a:pt x="8741" y="3604"/>
                  </a:lnTo>
                  <a:lnTo>
                    <a:pt x="8765" y="3590"/>
                  </a:lnTo>
                  <a:lnTo>
                    <a:pt x="8794" y="3576"/>
                  </a:lnTo>
                  <a:lnTo>
                    <a:pt x="8822" y="3566"/>
                  </a:lnTo>
                  <a:lnTo>
                    <a:pt x="8850" y="3558"/>
                  </a:lnTo>
                  <a:lnTo>
                    <a:pt x="8882" y="3554"/>
                  </a:lnTo>
                  <a:lnTo>
                    <a:pt x="8912" y="3552"/>
                  </a:lnTo>
                  <a:lnTo>
                    <a:pt x="8912" y="3552"/>
                  </a:lnTo>
                  <a:lnTo>
                    <a:pt x="8940" y="3554"/>
                  </a:lnTo>
                  <a:lnTo>
                    <a:pt x="8966" y="3558"/>
                  </a:lnTo>
                  <a:lnTo>
                    <a:pt x="8992" y="3564"/>
                  </a:lnTo>
                  <a:lnTo>
                    <a:pt x="9018" y="3572"/>
                  </a:lnTo>
                  <a:lnTo>
                    <a:pt x="9018" y="3364"/>
                  </a:lnTo>
                  <a:lnTo>
                    <a:pt x="9018" y="3364"/>
                  </a:lnTo>
                  <a:lnTo>
                    <a:pt x="8978" y="3380"/>
                  </a:lnTo>
                  <a:lnTo>
                    <a:pt x="8978" y="3380"/>
                  </a:lnTo>
                  <a:lnTo>
                    <a:pt x="8856" y="3428"/>
                  </a:lnTo>
                  <a:lnTo>
                    <a:pt x="8796" y="3452"/>
                  </a:lnTo>
                  <a:lnTo>
                    <a:pt x="8735" y="3478"/>
                  </a:lnTo>
                  <a:lnTo>
                    <a:pt x="8735" y="3478"/>
                  </a:lnTo>
                  <a:lnTo>
                    <a:pt x="8697" y="3498"/>
                  </a:lnTo>
                  <a:lnTo>
                    <a:pt x="8661" y="3518"/>
                  </a:lnTo>
                  <a:lnTo>
                    <a:pt x="8627" y="3538"/>
                  </a:lnTo>
                  <a:lnTo>
                    <a:pt x="8599" y="3560"/>
                  </a:lnTo>
                  <a:lnTo>
                    <a:pt x="8573" y="3584"/>
                  </a:lnTo>
                  <a:lnTo>
                    <a:pt x="8551" y="3608"/>
                  </a:lnTo>
                  <a:lnTo>
                    <a:pt x="8533" y="3634"/>
                  </a:lnTo>
                  <a:lnTo>
                    <a:pt x="8517" y="3660"/>
                  </a:lnTo>
                  <a:lnTo>
                    <a:pt x="8505" y="3689"/>
                  </a:lnTo>
                  <a:lnTo>
                    <a:pt x="8497" y="3719"/>
                  </a:lnTo>
                  <a:lnTo>
                    <a:pt x="8489" y="3751"/>
                  </a:lnTo>
                  <a:lnTo>
                    <a:pt x="8487" y="3785"/>
                  </a:lnTo>
                  <a:lnTo>
                    <a:pt x="8485" y="3821"/>
                  </a:lnTo>
                  <a:lnTo>
                    <a:pt x="8487" y="3861"/>
                  </a:lnTo>
                  <a:lnTo>
                    <a:pt x="8493" y="3901"/>
                  </a:lnTo>
                  <a:lnTo>
                    <a:pt x="8499" y="3945"/>
                  </a:lnTo>
                  <a:lnTo>
                    <a:pt x="8499" y="3945"/>
                  </a:lnTo>
                  <a:lnTo>
                    <a:pt x="8511" y="3993"/>
                  </a:lnTo>
                  <a:lnTo>
                    <a:pt x="8517" y="4017"/>
                  </a:lnTo>
                  <a:lnTo>
                    <a:pt x="8519" y="4039"/>
                  </a:lnTo>
                  <a:lnTo>
                    <a:pt x="8519" y="4039"/>
                  </a:lnTo>
                  <a:lnTo>
                    <a:pt x="8521" y="4057"/>
                  </a:lnTo>
                  <a:lnTo>
                    <a:pt x="8521" y="4075"/>
                  </a:lnTo>
                  <a:lnTo>
                    <a:pt x="8521" y="4091"/>
                  </a:lnTo>
                  <a:lnTo>
                    <a:pt x="8517" y="4110"/>
                  </a:lnTo>
                  <a:lnTo>
                    <a:pt x="8517" y="4110"/>
                  </a:lnTo>
                  <a:lnTo>
                    <a:pt x="8511" y="4126"/>
                  </a:lnTo>
                  <a:lnTo>
                    <a:pt x="8505" y="4138"/>
                  </a:lnTo>
                  <a:lnTo>
                    <a:pt x="8497" y="4152"/>
                  </a:lnTo>
                  <a:lnTo>
                    <a:pt x="8489" y="4164"/>
                  </a:lnTo>
                  <a:lnTo>
                    <a:pt x="8479" y="4174"/>
                  </a:lnTo>
                  <a:lnTo>
                    <a:pt x="8469" y="4184"/>
                  </a:lnTo>
                  <a:lnTo>
                    <a:pt x="8457" y="4194"/>
                  </a:lnTo>
                  <a:lnTo>
                    <a:pt x="8445" y="4202"/>
                  </a:lnTo>
                  <a:lnTo>
                    <a:pt x="8431" y="4208"/>
                  </a:lnTo>
                  <a:lnTo>
                    <a:pt x="8417" y="4214"/>
                  </a:lnTo>
                  <a:lnTo>
                    <a:pt x="8403" y="4216"/>
                  </a:lnTo>
                  <a:lnTo>
                    <a:pt x="8389" y="4220"/>
                  </a:lnTo>
                  <a:lnTo>
                    <a:pt x="8375" y="4220"/>
                  </a:lnTo>
                  <a:lnTo>
                    <a:pt x="8359" y="4220"/>
                  </a:lnTo>
                  <a:lnTo>
                    <a:pt x="8345" y="4218"/>
                  </a:lnTo>
                  <a:lnTo>
                    <a:pt x="8328" y="4214"/>
                  </a:lnTo>
                  <a:lnTo>
                    <a:pt x="8328" y="4214"/>
                  </a:lnTo>
                  <a:lnTo>
                    <a:pt x="8314" y="4210"/>
                  </a:lnTo>
                  <a:lnTo>
                    <a:pt x="8300" y="4204"/>
                  </a:lnTo>
                  <a:lnTo>
                    <a:pt x="8286" y="4196"/>
                  </a:lnTo>
                  <a:lnTo>
                    <a:pt x="8274" y="4188"/>
                  </a:lnTo>
                  <a:lnTo>
                    <a:pt x="8264" y="4178"/>
                  </a:lnTo>
                  <a:lnTo>
                    <a:pt x="8254" y="4166"/>
                  </a:lnTo>
                  <a:lnTo>
                    <a:pt x="8244" y="4156"/>
                  </a:lnTo>
                  <a:lnTo>
                    <a:pt x="8236" y="4142"/>
                  </a:lnTo>
                  <a:lnTo>
                    <a:pt x="8230" y="4130"/>
                  </a:lnTo>
                  <a:lnTo>
                    <a:pt x="8226" y="4116"/>
                  </a:lnTo>
                  <a:lnTo>
                    <a:pt x="8222" y="4101"/>
                  </a:lnTo>
                  <a:lnTo>
                    <a:pt x="8218" y="4087"/>
                  </a:lnTo>
                  <a:lnTo>
                    <a:pt x="8218" y="4071"/>
                  </a:lnTo>
                  <a:lnTo>
                    <a:pt x="8218" y="4057"/>
                  </a:lnTo>
                  <a:lnTo>
                    <a:pt x="8220" y="4041"/>
                  </a:lnTo>
                  <a:lnTo>
                    <a:pt x="8224" y="4027"/>
                  </a:lnTo>
                  <a:lnTo>
                    <a:pt x="8224" y="4027"/>
                  </a:lnTo>
                  <a:lnTo>
                    <a:pt x="8230" y="4007"/>
                  </a:lnTo>
                  <a:lnTo>
                    <a:pt x="8240" y="3989"/>
                  </a:lnTo>
                  <a:lnTo>
                    <a:pt x="8250" y="3973"/>
                  </a:lnTo>
                  <a:lnTo>
                    <a:pt x="8264" y="3959"/>
                  </a:lnTo>
                  <a:lnTo>
                    <a:pt x="8264" y="3959"/>
                  </a:lnTo>
                  <a:lnTo>
                    <a:pt x="8278" y="3943"/>
                  </a:lnTo>
                  <a:lnTo>
                    <a:pt x="8294" y="3927"/>
                  </a:lnTo>
                  <a:lnTo>
                    <a:pt x="8326" y="3895"/>
                  </a:lnTo>
                  <a:lnTo>
                    <a:pt x="8326" y="3895"/>
                  </a:lnTo>
                  <a:lnTo>
                    <a:pt x="8355" y="3863"/>
                  </a:lnTo>
                  <a:lnTo>
                    <a:pt x="8381" y="3831"/>
                  </a:lnTo>
                  <a:lnTo>
                    <a:pt x="8403" y="3799"/>
                  </a:lnTo>
                  <a:lnTo>
                    <a:pt x="8421" y="3767"/>
                  </a:lnTo>
                  <a:lnTo>
                    <a:pt x="8437" y="3737"/>
                  </a:lnTo>
                  <a:lnTo>
                    <a:pt x="8447" y="3707"/>
                  </a:lnTo>
                  <a:lnTo>
                    <a:pt x="8455" y="3675"/>
                  </a:lnTo>
                  <a:lnTo>
                    <a:pt x="8461" y="3644"/>
                  </a:lnTo>
                  <a:lnTo>
                    <a:pt x="8461" y="3612"/>
                  </a:lnTo>
                  <a:lnTo>
                    <a:pt x="8459" y="3582"/>
                  </a:lnTo>
                  <a:lnTo>
                    <a:pt x="8453" y="3550"/>
                  </a:lnTo>
                  <a:lnTo>
                    <a:pt x="8443" y="3516"/>
                  </a:lnTo>
                  <a:lnTo>
                    <a:pt x="8431" y="3482"/>
                  </a:lnTo>
                  <a:lnTo>
                    <a:pt x="8415" y="3448"/>
                  </a:lnTo>
                  <a:lnTo>
                    <a:pt x="8395" y="3412"/>
                  </a:lnTo>
                  <a:lnTo>
                    <a:pt x="8371" y="3374"/>
                  </a:lnTo>
                  <a:lnTo>
                    <a:pt x="8371" y="3374"/>
                  </a:lnTo>
                  <a:lnTo>
                    <a:pt x="8334" y="3320"/>
                  </a:lnTo>
                  <a:lnTo>
                    <a:pt x="8294" y="3268"/>
                  </a:lnTo>
                  <a:lnTo>
                    <a:pt x="8216" y="3163"/>
                  </a:lnTo>
                  <a:lnTo>
                    <a:pt x="8216" y="3163"/>
                  </a:lnTo>
                  <a:lnTo>
                    <a:pt x="8186" y="3125"/>
                  </a:lnTo>
                  <a:lnTo>
                    <a:pt x="8160" y="3083"/>
                  </a:lnTo>
                  <a:lnTo>
                    <a:pt x="8138" y="3039"/>
                  </a:lnTo>
                  <a:lnTo>
                    <a:pt x="8120" y="2995"/>
                  </a:lnTo>
                  <a:lnTo>
                    <a:pt x="8104" y="2949"/>
                  </a:lnTo>
                  <a:lnTo>
                    <a:pt x="8092" y="2901"/>
                  </a:lnTo>
                  <a:lnTo>
                    <a:pt x="8082" y="2853"/>
                  </a:lnTo>
                  <a:lnTo>
                    <a:pt x="8076" y="2804"/>
                  </a:lnTo>
                  <a:lnTo>
                    <a:pt x="8076" y="2756"/>
                  </a:lnTo>
                  <a:lnTo>
                    <a:pt x="8076" y="2706"/>
                  </a:lnTo>
                  <a:lnTo>
                    <a:pt x="8082" y="2658"/>
                  </a:lnTo>
                  <a:lnTo>
                    <a:pt x="8092" y="2610"/>
                  </a:lnTo>
                  <a:lnTo>
                    <a:pt x="8104" y="2562"/>
                  </a:lnTo>
                  <a:lnTo>
                    <a:pt x="8122" y="2514"/>
                  </a:lnTo>
                  <a:lnTo>
                    <a:pt x="8142" y="2468"/>
                  </a:lnTo>
                  <a:lnTo>
                    <a:pt x="8168" y="2422"/>
                  </a:lnTo>
                  <a:lnTo>
                    <a:pt x="8168" y="2422"/>
                  </a:lnTo>
                  <a:lnTo>
                    <a:pt x="8182" y="2398"/>
                  </a:lnTo>
                  <a:lnTo>
                    <a:pt x="8198" y="2373"/>
                  </a:lnTo>
                  <a:lnTo>
                    <a:pt x="8216" y="2351"/>
                  </a:lnTo>
                  <a:lnTo>
                    <a:pt x="8234" y="2329"/>
                  </a:lnTo>
                  <a:lnTo>
                    <a:pt x="8272" y="2289"/>
                  </a:lnTo>
                  <a:lnTo>
                    <a:pt x="8312" y="2251"/>
                  </a:lnTo>
                  <a:lnTo>
                    <a:pt x="8355" y="2219"/>
                  </a:lnTo>
                  <a:lnTo>
                    <a:pt x="8401" y="2189"/>
                  </a:lnTo>
                  <a:lnTo>
                    <a:pt x="8449" y="2165"/>
                  </a:lnTo>
                  <a:lnTo>
                    <a:pt x="8497" y="2143"/>
                  </a:lnTo>
                  <a:lnTo>
                    <a:pt x="8549" y="2127"/>
                  </a:lnTo>
                  <a:lnTo>
                    <a:pt x="8601" y="2113"/>
                  </a:lnTo>
                  <a:lnTo>
                    <a:pt x="8653" y="2105"/>
                  </a:lnTo>
                  <a:lnTo>
                    <a:pt x="8707" y="2101"/>
                  </a:lnTo>
                  <a:lnTo>
                    <a:pt x="8759" y="2101"/>
                  </a:lnTo>
                  <a:lnTo>
                    <a:pt x="8814" y="2105"/>
                  </a:lnTo>
                  <a:lnTo>
                    <a:pt x="8868" y="2115"/>
                  </a:lnTo>
                  <a:lnTo>
                    <a:pt x="8922" y="2127"/>
                  </a:lnTo>
                  <a:lnTo>
                    <a:pt x="8922" y="2127"/>
                  </a:lnTo>
                  <a:lnTo>
                    <a:pt x="8922" y="2127"/>
                  </a:lnTo>
                  <a:lnTo>
                    <a:pt x="8922" y="2127"/>
                  </a:lnTo>
                  <a:lnTo>
                    <a:pt x="8922" y="2127"/>
                  </a:lnTo>
                  <a:lnTo>
                    <a:pt x="8922" y="2127"/>
                  </a:lnTo>
                  <a:lnTo>
                    <a:pt x="8922" y="2129"/>
                  </a:lnTo>
                  <a:lnTo>
                    <a:pt x="8922" y="2129"/>
                  </a:lnTo>
                  <a:lnTo>
                    <a:pt x="8972" y="2143"/>
                  </a:lnTo>
                  <a:lnTo>
                    <a:pt x="9018" y="2161"/>
                  </a:lnTo>
                  <a:lnTo>
                    <a:pt x="9018" y="0"/>
                  </a:lnTo>
                  <a:lnTo>
                    <a:pt x="0" y="0"/>
                  </a:lnTo>
                  <a:lnTo>
                    <a:pt x="0" y="4320"/>
                  </a:lnTo>
                  <a:lnTo>
                    <a:pt x="5602" y="4320"/>
                  </a:lnTo>
                  <a:lnTo>
                    <a:pt x="5602" y="4320"/>
                  </a:lnTo>
                  <a:lnTo>
                    <a:pt x="5600" y="4290"/>
                  </a:lnTo>
                  <a:lnTo>
                    <a:pt x="5600" y="4258"/>
                  </a:lnTo>
                  <a:lnTo>
                    <a:pt x="5600" y="4228"/>
                  </a:lnTo>
                  <a:lnTo>
                    <a:pt x="5604" y="4196"/>
                  </a:lnTo>
                  <a:lnTo>
                    <a:pt x="5608" y="4166"/>
                  </a:lnTo>
                  <a:lnTo>
                    <a:pt x="5612" y="4134"/>
                  </a:lnTo>
                  <a:lnTo>
                    <a:pt x="5620" y="4103"/>
                  </a:lnTo>
                  <a:lnTo>
                    <a:pt x="5628" y="4071"/>
                  </a:lnTo>
                  <a:lnTo>
                    <a:pt x="5628" y="4071"/>
                  </a:lnTo>
                  <a:close/>
                  <a:moveTo>
                    <a:pt x="6911" y="3699"/>
                  </a:moveTo>
                  <a:lnTo>
                    <a:pt x="6911" y="3699"/>
                  </a:lnTo>
                  <a:lnTo>
                    <a:pt x="6889" y="3699"/>
                  </a:lnTo>
                  <a:lnTo>
                    <a:pt x="6869" y="3695"/>
                  </a:lnTo>
                  <a:lnTo>
                    <a:pt x="6849" y="3691"/>
                  </a:lnTo>
                  <a:lnTo>
                    <a:pt x="6829" y="3683"/>
                  </a:lnTo>
                  <a:lnTo>
                    <a:pt x="6811" y="3675"/>
                  </a:lnTo>
                  <a:lnTo>
                    <a:pt x="6795" y="3664"/>
                  </a:lnTo>
                  <a:lnTo>
                    <a:pt x="6779" y="3652"/>
                  </a:lnTo>
                  <a:lnTo>
                    <a:pt x="6765" y="3638"/>
                  </a:lnTo>
                  <a:lnTo>
                    <a:pt x="6751" y="3624"/>
                  </a:lnTo>
                  <a:lnTo>
                    <a:pt x="6739" y="3608"/>
                  </a:lnTo>
                  <a:lnTo>
                    <a:pt x="6729" y="3590"/>
                  </a:lnTo>
                  <a:lnTo>
                    <a:pt x="6719" y="3572"/>
                  </a:lnTo>
                  <a:lnTo>
                    <a:pt x="6713" y="3554"/>
                  </a:lnTo>
                  <a:lnTo>
                    <a:pt x="6707" y="3534"/>
                  </a:lnTo>
                  <a:lnTo>
                    <a:pt x="6705" y="3512"/>
                  </a:lnTo>
                  <a:lnTo>
                    <a:pt x="6703" y="3492"/>
                  </a:lnTo>
                  <a:lnTo>
                    <a:pt x="6703" y="3492"/>
                  </a:lnTo>
                  <a:lnTo>
                    <a:pt x="6705" y="3470"/>
                  </a:lnTo>
                  <a:lnTo>
                    <a:pt x="6707" y="3450"/>
                  </a:lnTo>
                  <a:lnTo>
                    <a:pt x="6713" y="3430"/>
                  </a:lnTo>
                  <a:lnTo>
                    <a:pt x="6719" y="3410"/>
                  </a:lnTo>
                  <a:lnTo>
                    <a:pt x="6729" y="3392"/>
                  </a:lnTo>
                  <a:lnTo>
                    <a:pt x="6739" y="3376"/>
                  </a:lnTo>
                  <a:lnTo>
                    <a:pt x="6751" y="3360"/>
                  </a:lnTo>
                  <a:lnTo>
                    <a:pt x="6765" y="3346"/>
                  </a:lnTo>
                  <a:lnTo>
                    <a:pt x="6779" y="3332"/>
                  </a:lnTo>
                  <a:lnTo>
                    <a:pt x="6795" y="3320"/>
                  </a:lnTo>
                  <a:lnTo>
                    <a:pt x="6811" y="3310"/>
                  </a:lnTo>
                  <a:lnTo>
                    <a:pt x="6829" y="3300"/>
                  </a:lnTo>
                  <a:lnTo>
                    <a:pt x="6849" y="3294"/>
                  </a:lnTo>
                  <a:lnTo>
                    <a:pt x="6869" y="3288"/>
                  </a:lnTo>
                  <a:lnTo>
                    <a:pt x="6889" y="3286"/>
                  </a:lnTo>
                  <a:lnTo>
                    <a:pt x="6911" y="3284"/>
                  </a:lnTo>
                  <a:lnTo>
                    <a:pt x="6911" y="3284"/>
                  </a:lnTo>
                  <a:lnTo>
                    <a:pt x="6931" y="3286"/>
                  </a:lnTo>
                  <a:lnTo>
                    <a:pt x="6953" y="3288"/>
                  </a:lnTo>
                  <a:lnTo>
                    <a:pt x="6973" y="3294"/>
                  </a:lnTo>
                  <a:lnTo>
                    <a:pt x="6992" y="3300"/>
                  </a:lnTo>
                  <a:lnTo>
                    <a:pt x="7010" y="3310"/>
                  </a:lnTo>
                  <a:lnTo>
                    <a:pt x="7028" y="3320"/>
                  </a:lnTo>
                  <a:lnTo>
                    <a:pt x="7044" y="3332"/>
                  </a:lnTo>
                  <a:lnTo>
                    <a:pt x="7058" y="3346"/>
                  </a:lnTo>
                  <a:lnTo>
                    <a:pt x="7072" y="3360"/>
                  </a:lnTo>
                  <a:lnTo>
                    <a:pt x="7084" y="3376"/>
                  </a:lnTo>
                  <a:lnTo>
                    <a:pt x="7094" y="3392"/>
                  </a:lnTo>
                  <a:lnTo>
                    <a:pt x="7102" y="3410"/>
                  </a:lnTo>
                  <a:lnTo>
                    <a:pt x="7110" y="3430"/>
                  </a:lnTo>
                  <a:lnTo>
                    <a:pt x="7114" y="3450"/>
                  </a:lnTo>
                  <a:lnTo>
                    <a:pt x="7118" y="3470"/>
                  </a:lnTo>
                  <a:lnTo>
                    <a:pt x="7118" y="3492"/>
                  </a:lnTo>
                  <a:lnTo>
                    <a:pt x="7118" y="3492"/>
                  </a:lnTo>
                  <a:lnTo>
                    <a:pt x="7118" y="3512"/>
                  </a:lnTo>
                  <a:lnTo>
                    <a:pt x="7114" y="3534"/>
                  </a:lnTo>
                  <a:lnTo>
                    <a:pt x="7110" y="3554"/>
                  </a:lnTo>
                  <a:lnTo>
                    <a:pt x="7102" y="3572"/>
                  </a:lnTo>
                  <a:lnTo>
                    <a:pt x="7094" y="3590"/>
                  </a:lnTo>
                  <a:lnTo>
                    <a:pt x="7084" y="3608"/>
                  </a:lnTo>
                  <a:lnTo>
                    <a:pt x="7072" y="3624"/>
                  </a:lnTo>
                  <a:lnTo>
                    <a:pt x="7058" y="3638"/>
                  </a:lnTo>
                  <a:lnTo>
                    <a:pt x="7044" y="3652"/>
                  </a:lnTo>
                  <a:lnTo>
                    <a:pt x="7028" y="3664"/>
                  </a:lnTo>
                  <a:lnTo>
                    <a:pt x="7010" y="3675"/>
                  </a:lnTo>
                  <a:lnTo>
                    <a:pt x="6992" y="3683"/>
                  </a:lnTo>
                  <a:lnTo>
                    <a:pt x="6973" y="3691"/>
                  </a:lnTo>
                  <a:lnTo>
                    <a:pt x="6953" y="3695"/>
                  </a:lnTo>
                  <a:lnTo>
                    <a:pt x="6931" y="3699"/>
                  </a:lnTo>
                  <a:lnTo>
                    <a:pt x="6911" y="3699"/>
                  </a:lnTo>
                  <a:lnTo>
                    <a:pt x="6911" y="3699"/>
                  </a:lnTo>
                  <a:close/>
                  <a:moveTo>
                    <a:pt x="7475" y="3713"/>
                  </a:moveTo>
                  <a:lnTo>
                    <a:pt x="7475" y="3713"/>
                  </a:lnTo>
                  <a:lnTo>
                    <a:pt x="7447" y="3711"/>
                  </a:lnTo>
                  <a:lnTo>
                    <a:pt x="7422" y="3707"/>
                  </a:lnTo>
                  <a:lnTo>
                    <a:pt x="7396" y="3701"/>
                  </a:lnTo>
                  <a:lnTo>
                    <a:pt x="7372" y="3691"/>
                  </a:lnTo>
                  <a:lnTo>
                    <a:pt x="7350" y="3681"/>
                  </a:lnTo>
                  <a:lnTo>
                    <a:pt x="7328" y="3668"/>
                  </a:lnTo>
                  <a:lnTo>
                    <a:pt x="7308" y="3652"/>
                  </a:lnTo>
                  <a:lnTo>
                    <a:pt x="7290" y="3636"/>
                  </a:lnTo>
                  <a:lnTo>
                    <a:pt x="7274" y="3618"/>
                  </a:lnTo>
                  <a:lnTo>
                    <a:pt x="7260" y="3598"/>
                  </a:lnTo>
                  <a:lnTo>
                    <a:pt x="7246" y="3576"/>
                  </a:lnTo>
                  <a:lnTo>
                    <a:pt x="7236" y="3554"/>
                  </a:lnTo>
                  <a:lnTo>
                    <a:pt x="7226" y="3530"/>
                  </a:lnTo>
                  <a:lnTo>
                    <a:pt x="7220" y="3506"/>
                  </a:lnTo>
                  <a:lnTo>
                    <a:pt x="7216" y="3480"/>
                  </a:lnTo>
                  <a:lnTo>
                    <a:pt x="7216" y="3454"/>
                  </a:lnTo>
                  <a:lnTo>
                    <a:pt x="7216" y="3454"/>
                  </a:lnTo>
                  <a:lnTo>
                    <a:pt x="7216" y="3426"/>
                  </a:lnTo>
                  <a:lnTo>
                    <a:pt x="7220" y="3402"/>
                  </a:lnTo>
                  <a:lnTo>
                    <a:pt x="7226" y="3376"/>
                  </a:lnTo>
                  <a:lnTo>
                    <a:pt x="7236" y="3352"/>
                  </a:lnTo>
                  <a:lnTo>
                    <a:pt x="7246" y="3330"/>
                  </a:lnTo>
                  <a:lnTo>
                    <a:pt x="7260" y="3308"/>
                  </a:lnTo>
                  <a:lnTo>
                    <a:pt x="7274" y="3288"/>
                  </a:lnTo>
                  <a:lnTo>
                    <a:pt x="7290" y="3270"/>
                  </a:lnTo>
                  <a:lnTo>
                    <a:pt x="7308" y="3254"/>
                  </a:lnTo>
                  <a:lnTo>
                    <a:pt x="7328" y="3239"/>
                  </a:lnTo>
                  <a:lnTo>
                    <a:pt x="7350" y="3225"/>
                  </a:lnTo>
                  <a:lnTo>
                    <a:pt x="7372" y="3215"/>
                  </a:lnTo>
                  <a:lnTo>
                    <a:pt x="7396" y="3205"/>
                  </a:lnTo>
                  <a:lnTo>
                    <a:pt x="7422" y="3199"/>
                  </a:lnTo>
                  <a:lnTo>
                    <a:pt x="7447" y="3195"/>
                  </a:lnTo>
                  <a:lnTo>
                    <a:pt x="7475" y="3195"/>
                  </a:lnTo>
                  <a:lnTo>
                    <a:pt x="7475" y="3195"/>
                  </a:lnTo>
                  <a:lnTo>
                    <a:pt x="7501" y="3195"/>
                  </a:lnTo>
                  <a:lnTo>
                    <a:pt x="7527" y="3199"/>
                  </a:lnTo>
                  <a:lnTo>
                    <a:pt x="7551" y="3205"/>
                  </a:lnTo>
                  <a:lnTo>
                    <a:pt x="7575" y="3215"/>
                  </a:lnTo>
                  <a:lnTo>
                    <a:pt x="7597" y="3225"/>
                  </a:lnTo>
                  <a:lnTo>
                    <a:pt x="7619" y="3239"/>
                  </a:lnTo>
                  <a:lnTo>
                    <a:pt x="7639" y="3254"/>
                  </a:lnTo>
                  <a:lnTo>
                    <a:pt x="7657" y="3270"/>
                  </a:lnTo>
                  <a:lnTo>
                    <a:pt x="7673" y="3288"/>
                  </a:lnTo>
                  <a:lnTo>
                    <a:pt x="7689" y="3308"/>
                  </a:lnTo>
                  <a:lnTo>
                    <a:pt x="7701" y="3330"/>
                  </a:lnTo>
                  <a:lnTo>
                    <a:pt x="7711" y="3352"/>
                  </a:lnTo>
                  <a:lnTo>
                    <a:pt x="7721" y="3376"/>
                  </a:lnTo>
                  <a:lnTo>
                    <a:pt x="7727" y="3402"/>
                  </a:lnTo>
                  <a:lnTo>
                    <a:pt x="7731" y="3426"/>
                  </a:lnTo>
                  <a:lnTo>
                    <a:pt x="7733" y="3454"/>
                  </a:lnTo>
                  <a:lnTo>
                    <a:pt x="7733" y="3454"/>
                  </a:lnTo>
                  <a:lnTo>
                    <a:pt x="7731" y="3480"/>
                  </a:lnTo>
                  <a:lnTo>
                    <a:pt x="7727" y="3506"/>
                  </a:lnTo>
                  <a:lnTo>
                    <a:pt x="7721" y="3530"/>
                  </a:lnTo>
                  <a:lnTo>
                    <a:pt x="7711" y="3554"/>
                  </a:lnTo>
                  <a:lnTo>
                    <a:pt x="7701" y="3576"/>
                  </a:lnTo>
                  <a:lnTo>
                    <a:pt x="7689" y="3598"/>
                  </a:lnTo>
                  <a:lnTo>
                    <a:pt x="7673" y="3618"/>
                  </a:lnTo>
                  <a:lnTo>
                    <a:pt x="7657" y="3636"/>
                  </a:lnTo>
                  <a:lnTo>
                    <a:pt x="7639" y="3652"/>
                  </a:lnTo>
                  <a:lnTo>
                    <a:pt x="7619" y="3668"/>
                  </a:lnTo>
                  <a:lnTo>
                    <a:pt x="7597" y="3681"/>
                  </a:lnTo>
                  <a:lnTo>
                    <a:pt x="7575" y="3691"/>
                  </a:lnTo>
                  <a:lnTo>
                    <a:pt x="7551" y="3701"/>
                  </a:lnTo>
                  <a:lnTo>
                    <a:pt x="7527" y="3707"/>
                  </a:lnTo>
                  <a:lnTo>
                    <a:pt x="7501" y="3711"/>
                  </a:lnTo>
                  <a:lnTo>
                    <a:pt x="7475" y="3713"/>
                  </a:lnTo>
                  <a:lnTo>
                    <a:pt x="7475" y="3713"/>
                  </a:lnTo>
                  <a:close/>
                  <a:moveTo>
                    <a:pt x="8330" y="3616"/>
                  </a:moveTo>
                  <a:lnTo>
                    <a:pt x="8330" y="3616"/>
                  </a:lnTo>
                  <a:lnTo>
                    <a:pt x="8330" y="3644"/>
                  </a:lnTo>
                  <a:lnTo>
                    <a:pt x="8326" y="3673"/>
                  </a:lnTo>
                  <a:lnTo>
                    <a:pt x="8318" y="3699"/>
                  </a:lnTo>
                  <a:lnTo>
                    <a:pt x="8310" y="3723"/>
                  </a:lnTo>
                  <a:lnTo>
                    <a:pt x="8298" y="3747"/>
                  </a:lnTo>
                  <a:lnTo>
                    <a:pt x="8284" y="3769"/>
                  </a:lnTo>
                  <a:lnTo>
                    <a:pt x="8270" y="3791"/>
                  </a:lnTo>
                  <a:lnTo>
                    <a:pt x="8252" y="3809"/>
                  </a:lnTo>
                  <a:lnTo>
                    <a:pt x="8232" y="3827"/>
                  </a:lnTo>
                  <a:lnTo>
                    <a:pt x="8212" y="3843"/>
                  </a:lnTo>
                  <a:lnTo>
                    <a:pt x="8190" y="3857"/>
                  </a:lnTo>
                  <a:lnTo>
                    <a:pt x="8166" y="3867"/>
                  </a:lnTo>
                  <a:lnTo>
                    <a:pt x="8140" y="3877"/>
                  </a:lnTo>
                  <a:lnTo>
                    <a:pt x="8114" y="3883"/>
                  </a:lnTo>
                  <a:lnTo>
                    <a:pt x="8088" y="3887"/>
                  </a:lnTo>
                  <a:lnTo>
                    <a:pt x="8060" y="3889"/>
                  </a:lnTo>
                  <a:lnTo>
                    <a:pt x="8060" y="3889"/>
                  </a:lnTo>
                  <a:lnTo>
                    <a:pt x="8032" y="3887"/>
                  </a:lnTo>
                  <a:lnTo>
                    <a:pt x="8006" y="3883"/>
                  </a:lnTo>
                  <a:lnTo>
                    <a:pt x="7980" y="3877"/>
                  </a:lnTo>
                  <a:lnTo>
                    <a:pt x="7954" y="3867"/>
                  </a:lnTo>
                  <a:lnTo>
                    <a:pt x="7930" y="3857"/>
                  </a:lnTo>
                  <a:lnTo>
                    <a:pt x="7908" y="3843"/>
                  </a:lnTo>
                  <a:lnTo>
                    <a:pt x="7887" y="3827"/>
                  </a:lnTo>
                  <a:lnTo>
                    <a:pt x="7867" y="3809"/>
                  </a:lnTo>
                  <a:lnTo>
                    <a:pt x="7849" y="3791"/>
                  </a:lnTo>
                  <a:lnTo>
                    <a:pt x="7833" y="3769"/>
                  </a:lnTo>
                  <a:lnTo>
                    <a:pt x="7821" y="3747"/>
                  </a:lnTo>
                  <a:lnTo>
                    <a:pt x="7809" y="3723"/>
                  </a:lnTo>
                  <a:lnTo>
                    <a:pt x="7799" y="3699"/>
                  </a:lnTo>
                  <a:lnTo>
                    <a:pt x="7793" y="3673"/>
                  </a:lnTo>
                  <a:lnTo>
                    <a:pt x="7789" y="3644"/>
                  </a:lnTo>
                  <a:lnTo>
                    <a:pt x="7787" y="3616"/>
                  </a:lnTo>
                  <a:lnTo>
                    <a:pt x="7787" y="3616"/>
                  </a:lnTo>
                  <a:lnTo>
                    <a:pt x="7789" y="3588"/>
                  </a:lnTo>
                  <a:lnTo>
                    <a:pt x="7793" y="3562"/>
                  </a:lnTo>
                  <a:lnTo>
                    <a:pt x="7799" y="3536"/>
                  </a:lnTo>
                  <a:lnTo>
                    <a:pt x="7809" y="3512"/>
                  </a:lnTo>
                  <a:lnTo>
                    <a:pt x="7821" y="3488"/>
                  </a:lnTo>
                  <a:lnTo>
                    <a:pt x="7833" y="3464"/>
                  </a:lnTo>
                  <a:lnTo>
                    <a:pt x="7849" y="3444"/>
                  </a:lnTo>
                  <a:lnTo>
                    <a:pt x="7867" y="3424"/>
                  </a:lnTo>
                  <a:lnTo>
                    <a:pt x="7887" y="3408"/>
                  </a:lnTo>
                  <a:lnTo>
                    <a:pt x="7908" y="3392"/>
                  </a:lnTo>
                  <a:lnTo>
                    <a:pt x="7930" y="3378"/>
                  </a:lnTo>
                  <a:lnTo>
                    <a:pt x="7954" y="3366"/>
                  </a:lnTo>
                  <a:lnTo>
                    <a:pt x="7980" y="3358"/>
                  </a:lnTo>
                  <a:lnTo>
                    <a:pt x="8006" y="3350"/>
                  </a:lnTo>
                  <a:lnTo>
                    <a:pt x="8032" y="3346"/>
                  </a:lnTo>
                  <a:lnTo>
                    <a:pt x="8060" y="3346"/>
                  </a:lnTo>
                  <a:lnTo>
                    <a:pt x="8060" y="3346"/>
                  </a:lnTo>
                  <a:lnTo>
                    <a:pt x="8088" y="3346"/>
                  </a:lnTo>
                  <a:lnTo>
                    <a:pt x="8114" y="3350"/>
                  </a:lnTo>
                  <a:lnTo>
                    <a:pt x="8140" y="3358"/>
                  </a:lnTo>
                  <a:lnTo>
                    <a:pt x="8166" y="3366"/>
                  </a:lnTo>
                  <a:lnTo>
                    <a:pt x="8190" y="3378"/>
                  </a:lnTo>
                  <a:lnTo>
                    <a:pt x="8212" y="3392"/>
                  </a:lnTo>
                  <a:lnTo>
                    <a:pt x="8232" y="3408"/>
                  </a:lnTo>
                  <a:lnTo>
                    <a:pt x="8252" y="3424"/>
                  </a:lnTo>
                  <a:lnTo>
                    <a:pt x="8270" y="3444"/>
                  </a:lnTo>
                  <a:lnTo>
                    <a:pt x="8284" y="3464"/>
                  </a:lnTo>
                  <a:lnTo>
                    <a:pt x="8298" y="3488"/>
                  </a:lnTo>
                  <a:lnTo>
                    <a:pt x="8310" y="3512"/>
                  </a:lnTo>
                  <a:lnTo>
                    <a:pt x="8318" y="3536"/>
                  </a:lnTo>
                  <a:lnTo>
                    <a:pt x="8326" y="3562"/>
                  </a:lnTo>
                  <a:lnTo>
                    <a:pt x="8330" y="3588"/>
                  </a:lnTo>
                  <a:lnTo>
                    <a:pt x="8330" y="3616"/>
                  </a:lnTo>
                  <a:lnTo>
                    <a:pt x="8330" y="3616"/>
                  </a:lnTo>
                  <a:close/>
                  <a:moveTo>
                    <a:pt x="7799" y="2273"/>
                  </a:moveTo>
                  <a:lnTo>
                    <a:pt x="7799" y="2273"/>
                  </a:lnTo>
                  <a:lnTo>
                    <a:pt x="7813" y="2273"/>
                  </a:lnTo>
                  <a:lnTo>
                    <a:pt x="7827" y="2275"/>
                  </a:lnTo>
                  <a:lnTo>
                    <a:pt x="7841" y="2279"/>
                  </a:lnTo>
                  <a:lnTo>
                    <a:pt x="7853" y="2283"/>
                  </a:lnTo>
                  <a:lnTo>
                    <a:pt x="7865" y="2289"/>
                  </a:lnTo>
                  <a:lnTo>
                    <a:pt x="7877" y="2297"/>
                  </a:lnTo>
                  <a:lnTo>
                    <a:pt x="7887" y="2305"/>
                  </a:lnTo>
                  <a:lnTo>
                    <a:pt x="7898" y="2313"/>
                  </a:lnTo>
                  <a:lnTo>
                    <a:pt x="7906" y="2323"/>
                  </a:lnTo>
                  <a:lnTo>
                    <a:pt x="7914" y="2333"/>
                  </a:lnTo>
                  <a:lnTo>
                    <a:pt x="7922" y="2345"/>
                  </a:lnTo>
                  <a:lnTo>
                    <a:pt x="7928" y="2357"/>
                  </a:lnTo>
                  <a:lnTo>
                    <a:pt x="7932" y="2369"/>
                  </a:lnTo>
                  <a:lnTo>
                    <a:pt x="7936" y="2384"/>
                  </a:lnTo>
                  <a:lnTo>
                    <a:pt x="7938" y="2398"/>
                  </a:lnTo>
                  <a:lnTo>
                    <a:pt x="7938" y="2412"/>
                  </a:lnTo>
                  <a:lnTo>
                    <a:pt x="7938" y="2412"/>
                  </a:lnTo>
                  <a:lnTo>
                    <a:pt x="7938" y="2426"/>
                  </a:lnTo>
                  <a:lnTo>
                    <a:pt x="7936" y="2438"/>
                  </a:lnTo>
                  <a:lnTo>
                    <a:pt x="7932" y="2452"/>
                  </a:lnTo>
                  <a:lnTo>
                    <a:pt x="7928" y="2464"/>
                  </a:lnTo>
                  <a:lnTo>
                    <a:pt x="7922" y="2476"/>
                  </a:lnTo>
                  <a:lnTo>
                    <a:pt x="7914" y="2488"/>
                  </a:lnTo>
                  <a:lnTo>
                    <a:pt x="7906" y="2498"/>
                  </a:lnTo>
                  <a:lnTo>
                    <a:pt x="7898" y="2508"/>
                  </a:lnTo>
                  <a:lnTo>
                    <a:pt x="7887" y="2518"/>
                  </a:lnTo>
                  <a:lnTo>
                    <a:pt x="7877" y="2526"/>
                  </a:lnTo>
                  <a:lnTo>
                    <a:pt x="7865" y="2532"/>
                  </a:lnTo>
                  <a:lnTo>
                    <a:pt x="7853" y="2538"/>
                  </a:lnTo>
                  <a:lnTo>
                    <a:pt x="7841" y="2542"/>
                  </a:lnTo>
                  <a:lnTo>
                    <a:pt x="7827" y="2546"/>
                  </a:lnTo>
                  <a:lnTo>
                    <a:pt x="7813" y="2548"/>
                  </a:lnTo>
                  <a:lnTo>
                    <a:pt x="7799" y="2548"/>
                  </a:lnTo>
                  <a:lnTo>
                    <a:pt x="7799" y="2548"/>
                  </a:lnTo>
                  <a:lnTo>
                    <a:pt x="7785" y="2548"/>
                  </a:lnTo>
                  <a:lnTo>
                    <a:pt x="7773" y="2546"/>
                  </a:lnTo>
                  <a:lnTo>
                    <a:pt x="7759" y="2542"/>
                  </a:lnTo>
                  <a:lnTo>
                    <a:pt x="7747" y="2538"/>
                  </a:lnTo>
                  <a:lnTo>
                    <a:pt x="7735" y="2532"/>
                  </a:lnTo>
                  <a:lnTo>
                    <a:pt x="7723" y="2526"/>
                  </a:lnTo>
                  <a:lnTo>
                    <a:pt x="7713" y="2518"/>
                  </a:lnTo>
                  <a:lnTo>
                    <a:pt x="7703" y="2508"/>
                  </a:lnTo>
                  <a:lnTo>
                    <a:pt x="7695" y="2498"/>
                  </a:lnTo>
                  <a:lnTo>
                    <a:pt x="7687" y="2488"/>
                  </a:lnTo>
                  <a:lnTo>
                    <a:pt x="7679" y="2476"/>
                  </a:lnTo>
                  <a:lnTo>
                    <a:pt x="7673" y="2464"/>
                  </a:lnTo>
                  <a:lnTo>
                    <a:pt x="7669" y="2452"/>
                  </a:lnTo>
                  <a:lnTo>
                    <a:pt x="7665" y="2438"/>
                  </a:lnTo>
                  <a:lnTo>
                    <a:pt x="7663" y="2426"/>
                  </a:lnTo>
                  <a:lnTo>
                    <a:pt x="7663" y="2412"/>
                  </a:lnTo>
                  <a:lnTo>
                    <a:pt x="7663" y="2412"/>
                  </a:lnTo>
                  <a:lnTo>
                    <a:pt x="7663" y="2398"/>
                  </a:lnTo>
                  <a:lnTo>
                    <a:pt x="7665" y="2384"/>
                  </a:lnTo>
                  <a:lnTo>
                    <a:pt x="7669" y="2369"/>
                  </a:lnTo>
                  <a:lnTo>
                    <a:pt x="7673" y="2357"/>
                  </a:lnTo>
                  <a:lnTo>
                    <a:pt x="7679" y="2345"/>
                  </a:lnTo>
                  <a:lnTo>
                    <a:pt x="7687" y="2333"/>
                  </a:lnTo>
                  <a:lnTo>
                    <a:pt x="7695" y="2323"/>
                  </a:lnTo>
                  <a:lnTo>
                    <a:pt x="7703" y="2313"/>
                  </a:lnTo>
                  <a:lnTo>
                    <a:pt x="7713" y="2305"/>
                  </a:lnTo>
                  <a:lnTo>
                    <a:pt x="7723" y="2297"/>
                  </a:lnTo>
                  <a:lnTo>
                    <a:pt x="7735" y="2289"/>
                  </a:lnTo>
                  <a:lnTo>
                    <a:pt x="7747" y="2283"/>
                  </a:lnTo>
                  <a:lnTo>
                    <a:pt x="7759" y="2279"/>
                  </a:lnTo>
                  <a:lnTo>
                    <a:pt x="7773" y="2275"/>
                  </a:lnTo>
                  <a:lnTo>
                    <a:pt x="7785" y="2273"/>
                  </a:lnTo>
                  <a:lnTo>
                    <a:pt x="7799" y="2273"/>
                  </a:lnTo>
                  <a:lnTo>
                    <a:pt x="7799" y="2273"/>
                  </a:lnTo>
                  <a:close/>
                  <a:moveTo>
                    <a:pt x="7813" y="2746"/>
                  </a:moveTo>
                  <a:lnTo>
                    <a:pt x="7813" y="2746"/>
                  </a:lnTo>
                  <a:lnTo>
                    <a:pt x="7835" y="2748"/>
                  </a:lnTo>
                  <a:lnTo>
                    <a:pt x="7859" y="2750"/>
                  </a:lnTo>
                  <a:lnTo>
                    <a:pt x="7881" y="2756"/>
                  </a:lnTo>
                  <a:lnTo>
                    <a:pt x="7902" y="2764"/>
                  </a:lnTo>
                  <a:lnTo>
                    <a:pt x="7922" y="2774"/>
                  </a:lnTo>
                  <a:lnTo>
                    <a:pt x="7940" y="2786"/>
                  </a:lnTo>
                  <a:lnTo>
                    <a:pt x="7958" y="2798"/>
                  </a:lnTo>
                  <a:lnTo>
                    <a:pt x="7974" y="2813"/>
                  </a:lnTo>
                  <a:lnTo>
                    <a:pt x="7988" y="2829"/>
                  </a:lnTo>
                  <a:lnTo>
                    <a:pt x="8002" y="2847"/>
                  </a:lnTo>
                  <a:lnTo>
                    <a:pt x="8012" y="2865"/>
                  </a:lnTo>
                  <a:lnTo>
                    <a:pt x="8022" y="2885"/>
                  </a:lnTo>
                  <a:lnTo>
                    <a:pt x="8030" y="2907"/>
                  </a:lnTo>
                  <a:lnTo>
                    <a:pt x="8036" y="2929"/>
                  </a:lnTo>
                  <a:lnTo>
                    <a:pt x="8040" y="2951"/>
                  </a:lnTo>
                  <a:lnTo>
                    <a:pt x="8040" y="2973"/>
                  </a:lnTo>
                  <a:lnTo>
                    <a:pt x="8040" y="2973"/>
                  </a:lnTo>
                  <a:lnTo>
                    <a:pt x="8040" y="2997"/>
                  </a:lnTo>
                  <a:lnTo>
                    <a:pt x="8036" y="3019"/>
                  </a:lnTo>
                  <a:lnTo>
                    <a:pt x="8030" y="3041"/>
                  </a:lnTo>
                  <a:lnTo>
                    <a:pt x="8022" y="3063"/>
                  </a:lnTo>
                  <a:lnTo>
                    <a:pt x="8012" y="3081"/>
                  </a:lnTo>
                  <a:lnTo>
                    <a:pt x="8002" y="3101"/>
                  </a:lnTo>
                  <a:lnTo>
                    <a:pt x="7988" y="3117"/>
                  </a:lnTo>
                  <a:lnTo>
                    <a:pt x="7974" y="3135"/>
                  </a:lnTo>
                  <a:lnTo>
                    <a:pt x="7958" y="3149"/>
                  </a:lnTo>
                  <a:lnTo>
                    <a:pt x="7940" y="3161"/>
                  </a:lnTo>
                  <a:lnTo>
                    <a:pt x="7922" y="3173"/>
                  </a:lnTo>
                  <a:lnTo>
                    <a:pt x="7902" y="3183"/>
                  </a:lnTo>
                  <a:lnTo>
                    <a:pt x="7881" y="3191"/>
                  </a:lnTo>
                  <a:lnTo>
                    <a:pt x="7859" y="3195"/>
                  </a:lnTo>
                  <a:lnTo>
                    <a:pt x="7835" y="3199"/>
                  </a:lnTo>
                  <a:lnTo>
                    <a:pt x="7813" y="3201"/>
                  </a:lnTo>
                  <a:lnTo>
                    <a:pt x="7813" y="3201"/>
                  </a:lnTo>
                  <a:lnTo>
                    <a:pt x="7789" y="3199"/>
                  </a:lnTo>
                  <a:lnTo>
                    <a:pt x="7767" y="3195"/>
                  </a:lnTo>
                  <a:lnTo>
                    <a:pt x="7745" y="3191"/>
                  </a:lnTo>
                  <a:lnTo>
                    <a:pt x="7725" y="3183"/>
                  </a:lnTo>
                  <a:lnTo>
                    <a:pt x="7705" y="3173"/>
                  </a:lnTo>
                  <a:lnTo>
                    <a:pt x="7687" y="3161"/>
                  </a:lnTo>
                  <a:lnTo>
                    <a:pt x="7669" y="3149"/>
                  </a:lnTo>
                  <a:lnTo>
                    <a:pt x="7653" y="3135"/>
                  </a:lnTo>
                  <a:lnTo>
                    <a:pt x="7637" y="3117"/>
                  </a:lnTo>
                  <a:lnTo>
                    <a:pt x="7625" y="3101"/>
                  </a:lnTo>
                  <a:lnTo>
                    <a:pt x="7613" y="3081"/>
                  </a:lnTo>
                  <a:lnTo>
                    <a:pt x="7603" y="3063"/>
                  </a:lnTo>
                  <a:lnTo>
                    <a:pt x="7597" y="3041"/>
                  </a:lnTo>
                  <a:lnTo>
                    <a:pt x="7591" y="3019"/>
                  </a:lnTo>
                  <a:lnTo>
                    <a:pt x="7587" y="2997"/>
                  </a:lnTo>
                  <a:lnTo>
                    <a:pt x="7587" y="2973"/>
                  </a:lnTo>
                  <a:lnTo>
                    <a:pt x="7587" y="2973"/>
                  </a:lnTo>
                  <a:lnTo>
                    <a:pt x="7587" y="2951"/>
                  </a:lnTo>
                  <a:lnTo>
                    <a:pt x="7591" y="2929"/>
                  </a:lnTo>
                  <a:lnTo>
                    <a:pt x="7597" y="2907"/>
                  </a:lnTo>
                  <a:lnTo>
                    <a:pt x="7603" y="2885"/>
                  </a:lnTo>
                  <a:lnTo>
                    <a:pt x="7613" y="2865"/>
                  </a:lnTo>
                  <a:lnTo>
                    <a:pt x="7625" y="2847"/>
                  </a:lnTo>
                  <a:lnTo>
                    <a:pt x="7637" y="2829"/>
                  </a:lnTo>
                  <a:lnTo>
                    <a:pt x="7653" y="2813"/>
                  </a:lnTo>
                  <a:lnTo>
                    <a:pt x="7669" y="2798"/>
                  </a:lnTo>
                  <a:lnTo>
                    <a:pt x="7687" y="2786"/>
                  </a:lnTo>
                  <a:lnTo>
                    <a:pt x="7705" y="2774"/>
                  </a:lnTo>
                  <a:lnTo>
                    <a:pt x="7725" y="2764"/>
                  </a:lnTo>
                  <a:lnTo>
                    <a:pt x="7745" y="2756"/>
                  </a:lnTo>
                  <a:lnTo>
                    <a:pt x="7767" y="2750"/>
                  </a:lnTo>
                  <a:lnTo>
                    <a:pt x="7789" y="2748"/>
                  </a:lnTo>
                  <a:lnTo>
                    <a:pt x="7813" y="2746"/>
                  </a:lnTo>
                  <a:lnTo>
                    <a:pt x="7813" y="2746"/>
                  </a:lnTo>
                  <a:close/>
                  <a:moveTo>
                    <a:pt x="7102" y="2343"/>
                  </a:moveTo>
                  <a:lnTo>
                    <a:pt x="7102" y="2343"/>
                  </a:lnTo>
                  <a:lnTo>
                    <a:pt x="7144" y="2345"/>
                  </a:lnTo>
                  <a:lnTo>
                    <a:pt x="7186" y="2351"/>
                  </a:lnTo>
                  <a:lnTo>
                    <a:pt x="7226" y="2361"/>
                  </a:lnTo>
                  <a:lnTo>
                    <a:pt x="7264" y="2375"/>
                  </a:lnTo>
                  <a:lnTo>
                    <a:pt x="7298" y="2394"/>
                  </a:lnTo>
                  <a:lnTo>
                    <a:pt x="7332" y="2414"/>
                  </a:lnTo>
                  <a:lnTo>
                    <a:pt x="7364" y="2438"/>
                  </a:lnTo>
                  <a:lnTo>
                    <a:pt x="7394" y="2464"/>
                  </a:lnTo>
                  <a:lnTo>
                    <a:pt x="7420" y="2494"/>
                  </a:lnTo>
                  <a:lnTo>
                    <a:pt x="7445" y="2526"/>
                  </a:lnTo>
                  <a:lnTo>
                    <a:pt x="7465" y="2560"/>
                  </a:lnTo>
                  <a:lnTo>
                    <a:pt x="7483" y="2596"/>
                  </a:lnTo>
                  <a:lnTo>
                    <a:pt x="7497" y="2634"/>
                  </a:lnTo>
                  <a:lnTo>
                    <a:pt x="7507" y="2672"/>
                  </a:lnTo>
                  <a:lnTo>
                    <a:pt x="7513" y="2714"/>
                  </a:lnTo>
                  <a:lnTo>
                    <a:pt x="7515" y="2756"/>
                  </a:lnTo>
                  <a:lnTo>
                    <a:pt x="7515" y="2756"/>
                  </a:lnTo>
                  <a:lnTo>
                    <a:pt x="7513" y="2798"/>
                  </a:lnTo>
                  <a:lnTo>
                    <a:pt x="7507" y="2839"/>
                  </a:lnTo>
                  <a:lnTo>
                    <a:pt x="7497" y="2879"/>
                  </a:lnTo>
                  <a:lnTo>
                    <a:pt x="7483" y="2917"/>
                  </a:lnTo>
                  <a:lnTo>
                    <a:pt x="7465" y="2953"/>
                  </a:lnTo>
                  <a:lnTo>
                    <a:pt x="7445" y="2987"/>
                  </a:lnTo>
                  <a:lnTo>
                    <a:pt x="7420" y="3019"/>
                  </a:lnTo>
                  <a:lnTo>
                    <a:pt x="7394" y="3047"/>
                  </a:lnTo>
                  <a:lnTo>
                    <a:pt x="7364" y="3073"/>
                  </a:lnTo>
                  <a:lnTo>
                    <a:pt x="7332" y="3097"/>
                  </a:lnTo>
                  <a:lnTo>
                    <a:pt x="7298" y="3119"/>
                  </a:lnTo>
                  <a:lnTo>
                    <a:pt x="7264" y="3135"/>
                  </a:lnTo>
                  <a:lnTo>
                    <a:pt x="7226" y="3149"/>
                  </a:lnTo>
                  <a:lnTo>
                    <a:pt x="7186" y="3159"/>
                  </a:lnTo>
                  <a:lnTo>
                    <a:pt x="7144" y="3165"/>
                  </a:lnTo>
                  <a:lnTo>
                    <a:pt x="7102" y="3167"/>
                  </a:lnTo>
                  <a:lnTo>
                    <a:pt x="7102" y="3167"/>
                  </a:lnTo>
                  <a:lnTo>
                    <a:pt x="7060" y="3165"/>
                  </a:lnTo>
                  <a:lnTo>
                    <a:pt x="7020" y="3159"/>
                  </a:lnTo>
                  <a:lnTo>
                    <a:pt x="6979" y="3149"/>
                  </a:lnTo>
                  <a:lnTo>
                    <a:pt x="6941" y="3135"/>
                  </a:lnTo>
                  <a:lnTo>
                    <a:pt x="6905" y="3119"/>
                  </a:lnTo>
                  <a:lnTo>
                    <a:pt x="6873" y="3097"/>
                  </a:lnTo>
                  <a:lnTo>
                    <a:pt x="6841" y="3073"/>
                  </a:lnTo>
                  <a:lnTo>
                    <a:pt x="6811" y="3047"/>
                  </a:lnTo>
                  <a:lnTo>
                    <a:pt x="6785" y="3019"/>
                  </a:lnTo>
                  <a:lnTo>
                    <a:pt x="6761" y="2987"/>
                  </a:lnTo>
                  <a:lnTo>
                    <a:pt x="6741" y="2953"/>
                  </a:lnTo>
                  <a:lnTo>
                    <a:pt x="6723" y="2917"/>
                  </a:lnTo>
                  <a:lnTo>
                    <a:pt x="6709" y="2879"/>
                  </a:lnTo>
                  <a:lnTo>
                    <a:pt x="6699" y="2839"/>
                  </a:lnTo>
                  <a:lnTo>
                    <a:pt x="6693" y="2798"/>
                  </a:lnTo>
                  <a:lnTo>
                    <a:pt x="6691" y="2756"/>
                  </a:lnTo>
                  <a:lnTo>
                    <a:pt x="6691" y="2756"/>
                  </a:lnTo>
                  <a:lnTo>
                    <a:pt x="6693" y="2714"/>
                  </a:lnTo>
                  <a:lnTo>
                    <a:pt x="6699" y="2672"/>
                  </a:lnTo>
                  <a:lnTo>
                    <a:pt x="6709" y="2634"/>
                  </a:lnTo>
                  <a:lnTo>
                    <a:pt x="6723" y="2596"/>
                  </a:lnTo>
                  <a:lnTo>
                    <a:pt x="6741" y="2560"/>
                  </a:lnTo>
                  <a:lnTo>
                    <a:pt x="6761" y="2526"/>
                  </a:lnTo>
                  <a:lnTo>
                    <a:pt x="6785" y="2494"/>
                  </a:lnTo>
                  <a:lnTo>
                    <a:pt x="6811" y="2464"/>
                  </a:lnTo>
                  <a:lnTo>
                    <a:pt x="6841" y="2438"/>
                  </a:lnTo>
                  <a:lnTo>
                    <a:pt x="6873" y="2414"/>
                  </a:lnTo>
                  <a:lnTo>
                    <a:pt x="6905" y="2394"/>
                  </a:lnTo>
                  <a:lnTo>
                    <a:pt x="6941" y="2375"/>
                  </a:lnTo>
                  <a:lnTo>
                    <a:pt x="6979" y="2361"/>
                  </a:lnTo>
                  <a:lnTo>
                    <a:pt x="7020" y="2351"/>
                  </a:lnTo>
                  <a:lnTo>
                    <a:pt x="7060" y="2345"/>
                  </a:lnTo>
                  <a:lnTo>
                    <a:pt x="7102" y="2343"/>
                  </a:lnTo>
                  <a:lnTo>
                    <a:pt x="7102" y="2343"/>
                  </a:lnTo>
                  <a:close/>
                  <a:moveTo>
                    <a:pt x="6354" y="3151"/>
                  </a:moveTo>
                  <a:lnTo>
                    <a:pt x="6354" y="3151"/>
                  </a:lnTo>
                  <a:lnTo>
                    <a:pt x="6364" y="3141"/>
                  </a:lnTo>
                  <a:lnTo>
                    <a:pt x="6374" y="3133"/>
                  </a:lnTo>
                  <a:lnTo>
                    <a:pt x="6386" y="3125"/>
                  </a:lnTo>
                  <a:lnTo>
                    <a:pt x="6396" y="3119"/>
                  </a:lnTo>
                  <a:lnTo>
                    <a:pt x="6410" y="3113"/>
                  </a:lnTo>
                  <a:lnTo>
                    <a:pt x="6422" y="3109"/>
                  </a:lnTo>
                  <a:lnTo>
                    <a:pt x="6434" y="3107"/>
                  </a:lnTo>
                  <a:lnTo>
                    <a:pt x="6448" y="3105"/>
                  </a:lnTo>
                  <a:lnTo>
                    <a:pt x="6460" y="3105"/>
                  </a:lnTo>
                  <a:lnTo>
                    <a:pt x="6474" y="3105"/>
                  </a:lnTo>
                  <a:lnTo>
                    <a:pt x="6488" y="3109"/>
                  </a:lnTo>
                  <a:lnTo>
                    <a:pt x="6500" y="3111"/>
                  </a:lnTo>
                  <a:lnTo>
                    <a:pt x="6512" y="3117"/>
                  </a:lnTo>
                  <a:lnTo>
                    <a:pt x="6524" y="3123"/>
                  </a:lnTo>
                  <a:lnTo>
                    <a:pt x="6536" y="3129"/>
                  </a:lnTo>
                  <a:lnTo>
                    <a:pt x="6549" y="3139"/>
                  </a:lnTo>
                  <a:lnTo>
                    <a:pt x="6549" y="3139"/>
                  </a:lnTo>
                  <a:lnTo>
                    <a:pt x="6559" y="3149"/>
                  </a:lnTo>
                  <a:lnTo>
                    <a:pt x="6567" y="3159"/>
                  </a:lnTo>
                  <a:lnTo>
                    <a:pt x="6575" y="3171"/>
                  </a:lnTo>
                  <a:lnTo>
                    <a:pt x="6581" y="3181"/>
                  </a:lnTo>
                  <a:lnTo>
                    <a:pt x="6587" y="3195"/>
                  </a:lnTo>
                  <a:lnTo>
                    <a:pt x="6591" y="3207"/>
                  </a:lnTo>
                  <a:lnTo>
                    <a:pt x="6593" y="3219"/>
                  </a:lnTo>
                  <a:lnTo>
                    <a:pt x="6595" y="3233"/>
                  </a:lnTo>
                  <a:lnTo>
                    <a:pt x="6595" y="3248"/>
                  </a:lnTo>
                  <a:lnTo>
                    <a:pt x="6593" y="3260"/>
                  </a:lnTo>
                  <a:lnTo>
                    <a:pt x="6591" y="3274"/>
                  </a:lnTo>
                  <a:lnTo>
                    <a:pt x="6589" y="3286"/>
                  </a:lnTo>
                  <a:lnTo>
                    <a:pt x="6583" y="3298"/>
                  </a:lnTo>
                  <a:lnTo>
                    <a:pt x="6577" y="3310"/>
                  </a:lnTo>
                  <a:lnTo>
                    <a:pt x="6569" y="3322"/>
                  </a:lnTo>
                  <a:lnTo>
                    <a:pt x="6561" y="3334"/>
                  </a:lnTo>
                  <a:lnTo>
                    <a:pt x="6561" y="3334"/>
                  </a:lnTo>
                  <a:lnTo>
                    <a:pt x="6551" y="3344"/>
                  </a:lnTo>
                  <a:lnTo>
                    <a:pt x="6541" y="3352"/>
                  </a:lnTo>
                  <a:lnTo>
                    <a:pt x="6528" y="3360"/>
                  </a:lnTo>
                  <a:lnTo>
                    <a:pt x="6516" y="3366"/>
                  </a:lnTo>
                  <a:lnTo>
                    <a:pt x="6504" y="3372"/>
                  </a:lnTo>
                  <a:lnTo>
                    <a:pt x="6492" y="3376"/>
                  </a:lnTo>
                  <a:lnTo>
                    <a:pt x="6478" y="3378"/>
                  </a:lnTo>
                  <a:lnTo>
                    <a:pt x="6466" y="3380"/>
                  </a:lnTo>
                  <a:lnTo>
                    <a:pt x="6452" y="3380"/>
                  </a:lnTo>
                  <a:lnTo>
                    <a:pt x="6440" y="3380"/>
                  </a:lnTo>
                  <a:lnTo>
                    <a:pt x="6426" y="3376"/>
                  </a:lnTo>
                  <a:lnTo>
                    <a:pt x="6414" y="3374"/>
                  </a:lnTo>
                  <a:lnTo>
                    <a:pt x="6402" y="3368"/>
                  </a:lnTo>
                  <a:lnTo>
                    <a:pt x="6388" y="3362"/>
                  </a:lnTo>
                  <a:lnTo>
                    <a:pt x="6378" y="3354"/>
                  </a:lnTo>
                  <a:lnTo>
                    <a:pt x="6366" y="3346"/>
                  </a:lnTo>
                  <a:lnTo>
                    <a:pt x="6366" y="3346"/>
                  </a:lnTo>
                  <a:lnTo>
                    <a:pt x="6356" y="3336"/>
                  </a:lnTo>
                  <a:lnTo>
                    <a:pt x="6348" y="3326"/>
                  </a:lnTo>
                  <a:lnTo>
                    <a:pt x="6340" y="3314"/>
                  </a:lnTo>
                  <a:lnTo>
                    <a:pt x="6334" y="3302"/>
                  </a:lnTo>
                  <a:lnTo>
                    <a:pt x="6328" y="3290"/>
                  </a:lnTo>
                  <a:lnTo>
                    <a:pt x="6324" y="3278"/>
                  </a:lnTo>
                  <a:lnTo>
                    <a:pt x="6322" y="3266"/>
                  </a:lnTo>
                  <a:lnTo>
                    <a:pt x="6320" y="3252"/>
                  </a:lnTo>
                  <a:lnTo>
                    <a:pt x="6320" y="3237"/>
                  </a:lnTo>
                  <a:lnTo>
                    <a:pt x="6320" y="3225"/>
                  </a:lnTo>
                  <a:lnTo>
                    <a:pt x="6322" y="3211"/>
                  </a:lnTo>
                  <a:lnTo>
                    <a:pt x="6326" y="3199"/>
                  </a:lnTo>
                  <a:lnTo>
                    <a:pt x="6332" y="3187"/>
                  </a:lnTo>
                  <a:lnTo>
                    <a:pt x="6338" y="3175"/>
                  </a:lnTo>
                  <a:lnTo>
                    <a:pt x="6344" y="3163"/>
                  </a:lnTo>
                  <a:lnTo>
                    <a:pt x="6354" y="3151"/>
                  </a:lnTo>
                  <a:lnTo>
                    <a:pt x="6354" y="3151"/>
                  </a:lnTo>
                  <a:close/>
                </a:path>
              </a:pathLst>
            </a:custGeom>
            <a:solidFill>
              <a:srgbClr val="6BB9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grpSp>
      <p:sp>
        <p:nvSpPr>
          <p:cNvPr id="2" name="Title 1">
            <a:extLst>
              <a:ext uri="{FF2B5EF4-FFF2-40B4-BE49-F238E27FC236}">
                <a16:creationId xmlns:a16="http://schemas.microsoft.com/office/drawing/2014/main" id="{3DCE9C85-5657-4F80-BC36-99C83755EEA4}"/>
              </a:ext>
            </a:extLst>
          </p:cNvPr>
          <p:cNvSpPr>
            <a:spLocks noGrp="1"/>
          </p:cNvSpPr>
          <p:nvPr>
            <p:ph type="title"/>
          </p:nvPr>
        </p:nvSpPr>
        <p:spPr>
          <a:xfrm>
            <a:off x="720000" y="1080002"/>
            <a:ext cx="10515600" cy="528463"/>
          </a:xfrm>
        </p:spPr>
        <p:txBody>
          <a:bodyPr anchor="t" anchorCtr="0"/>
          <a:lstStyle>
            <a:lvl1pPr>
              <a:defRPr sz="5333">
                <a:solidFill>
                  <a:schemeClr val="bg1"/>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57E59418-1F2A-405E-8FF8-012842571FD5}"/>
              </a:ext>
            </a:extLst>
          </p:cNvPr>
          <p:cNvSpPr>
            <a:spLocks noGrp="1"/>
          </p:cNvSpPr>
          <p:nvPr>
            <p:ph type="body" idx="1"/>
          </p:nvPr>
        </p:nvSpPr>
        <p:spPr>
          <a:xfrm>
            <a:off x="720000" y="1688402"/>
            <a:ext cx="10515600" cy="713277"/>
          </a:xfrm>
        </p:spPr>
        <p:txBody>
          <a:bodyPr/>
          <a:lstStyle>
            <a:lvl1pPr marL="0" indent="0">
              <a:buNone/>
              <a:defRPr sz="4800" b="0">
                <a:solidFill>
                  <a:schemeClr val="bg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dirty="0"/>
              <a:t>Edit Master text styles</a:t>
            </a:r>
          </a:p>
        </p:txBody>
      </p:sp>
      <p:sp>
        <p:nvSpPr>
          <p:cNvPr id="6" name="Slide Number Placeholder 5">
            <a:extLst>
              <a:ext uri="{FF2B5EF4-FFF2-40B4-BE49-F238E27FC236}">
                <a16:creationId xmlns:a16="http://schemas.microsoft.com/office/drawing/2014/main" id="{FCA827AD-7E3A-45A0-84FB-A00188F076A6}"/>
              </a:ext>
            </a:extLst>
          </p:cNvPr>
          <p:cNvSpPr>
            <a:spLocks noGrp="1"/>
          </p:cNvSpPr>
          <p:nvPr>
            <p:ph type="sldNum" sz="quarter" idx="12"/>
          </p:nvPr>
        </p:nvSpPr>
        <p:spPr/>
        <p:txBody>
          <a:bodyPr/>
          <a:lstStyle>
            <a:lvl1pPr>
              <a:defRPr/>
            </a:lvl1pPr>
          </a:lstStyle>
          <a:p>
            <a:pPr>
              <a:defRPr/>
            </a:pPr>
            <a:fld id="{1CE2E4EB-90E4-4CE3-B6E2-D79A53A1B200}" type="slidenum">
              <a:rPr lang="en-GB"/>
              <a:pPr>
                <a:defRPr/>
              </a:pPr>
              <a:t>‹#›</a:t>
            </a:fld>
            <a:endParaRPr lang="en-GB" dirty="0"/>
          </a:p>
        </p:txBody>
      </p:sp>
    </p:spTree>
    <p:extLst>
      <p:ext uri="{BB962C8B-B14F-4D97-AF65-F5344CB8AC3E}">
        <p14:creationId xmlns:p14="http://schemas.microsoft.com/office/powerpoint/2010/main" val="21214225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 YELLOW">
    <p:spTree>
      <p:nvGrpSpPr>
        <p:cNvPr id="1" name=""/>
        <p:cNvGrpSpPr/>
        <p:nvPr/>
      </p:nvGrpSpPr>
      <p:grpSpPr>
        <a:xfrm>
          <a:off x="0" y="0"/>
          <a:ext cx="0" cy="0"/>
          <a:chOff x="0" y="0"/>
          <a:chExt cx="0" cy="0"/>
        </a:xfrm>
      </p:grpSpPr>
      <p:grpSp>
        <p:nvGrpSpPr>
          <p:cNvPr id="7" name="Group 4">
            <a:extLst>
              <a:ext uri="{FF2B5EF4-FFF2-40B4-BE49-F238E27FC236}">
                <a16:creationId xmlns:a16="http://schemas.microsoft.com/office/drawing/2014/main" id="{BD1070E6-C731-4482-BCB6-2BA35FC72A13}"/>
              </a:ext>
            </a:extLst>
          </p:cNvPr>
          <p:cNvGrpSpPr>
            <a:grpSpLocks noChangeAspect="1"/>
          </p:cNvGrpSpPr>
          <p:nvPr userDrawn="1"/>
        </p:nvGrpSpPr>
        <p:grpSpPr bwMode="auto">
          <a:xfrm>
            <a:off x="-2124075" y="0"/>
            <a:ext cx="14316075" cy="6858000"/>
            <a:chOff x="-1338" y="0"/>
            <a:chExt cx="9018" cy="4320"/>
          </a:xfrm>
        </p:grpSpPr>
        <p:sp>
          <p:nvSpPr>
            <p:cNvPr id="8" name="AutoShape 3">
              <a:extLst>
                <a:ext uri="{FF2B5EF4-FFF2-40B4-BE49-F238E27FC236}">
                  <a16:creationId xmlns:a16="http://schemas.microsoft.com/office/drawing/2014/main" id="{033B8A48-1B60-4BDA-8FA8-7E70FC562914}"/>
                </a:ext>
              </a:extLst>
            </p:cNvPr>
            <p:cNvSpPr>
              <a:spLocks noChangeAspect="1" noChangeArrowheads="1" noTextEdit="1"/>
            </p:cNvSpPr>
            <p:nvPr userDrawn="1"/>
          </p:nvSpPr>
          <p:spPr bwMode="auto">
            <a:xfrm>
              <a:off x="-1338" y="0"/>
              <a:ext cx="9018"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 name="Freeform 5">
              <a:extLst>
                <a:ext uri="{FF2B5EF4-FFF2-40B4-BE49-F238E27FC236}">
                  <a16:creationId xmlns:a16="http://schemas.microsoft.com/office/drawing/2014/main" id="{4C973518-F1F2-447F-B172-B314260D4575}"/>
                </a:ext>
              </a:extLst>
            </p:cNvPr>
            <p:cNvSpPr>
              <a:spLocks noEditPoints="1"/>
            </p:cNvSpPr>
            <p:nvPr userDrawn="1"/>
          </p:nvSpPr>
          <p:spPr bwMode="auto">
            <a:xfrm>
              <a:off x="-1338" y="0"/>
              <a:ext cx="9018" cy="4320"/>
            </a:xfrm>
            <a:custGeom>
              <a:avLst/>
              <a:gdLst>
                <a:gd name="T0" fmla="*/ 5787 w 9018"/>
                <a:gd name="T1" fmla="*/ 3791 h 4320"/>
                <a:gd name="T2" fmla="*/ 6328 w 9018"/>
                <a:gd name="T3" fmla="*/ 3588 h 4320"/>
                <a:gd name="T4" fmla="*/ 6863 w 9018"/>
                <a:gd name="T5" fmla="*/ 3973 h 4320"/>
                <a:gd name="T6" fmla="*/ 7218 w 9018"/>
                <a:gd name="T7" fmla="*/ 4288 h 4320"/>
                <a:gd name="T8" fmla="*/ 7088 w 9018"/>
                <a:gd name="T9" fmla="*/ 4027 h 4320"/>
                <a:gd name="T10" fmla="*/ 7330 w 9018"/>
                <a:gd name="T11" fmla="*/ 3785 h 4320"/>
                <a:gd name="T12" fmla="*/ 7609 w 9018"/>
                <a:gd name="T13" fmla="*/ 3949 h 4320"/>
                <a:gd name="T14" fmla="*/ 7553 w 9018"/>
                <a:gd name="T15" fmla="*/ 4244 h 4320"/>
                <a:gd name="T16" fmla="*/ 7753 w 9018"/>
                <a:gd name="T17" fmla="*/ 4246 h 4320"/>
                <a:gd name="T18" fmla="*/ 7898 w 9018"/>
                <a:gd name="T19" fmla="*/ 4067 h 4320"/>
                <a:gd name="T20" fmla="*/ 8094 w 9018"/>
                <a:gd name="T21" fmla="*/ 4160 h 4320"/>
                <a:gd name="T22" fmla="*/ 8713 w 9018"/>
                <a:gd name="T23" fmla="*/ 4282 h 4320"/>
                <a:gd name="T24" fmla="*/ 8948 w 9018"/>
                <a:gd name="T25" fmla="*/ 4300 h 4320"/>
                <a:gd name="T26" fmla="*/ 8765 w 9018"/>
                <a:gd name="T27" fmla="*/ 4130 h 4320"/>
                <a:gd name="T28" fmla="*/ 8611 w 9018"/>
                <a:gd name="T29" fmla="*/ 3799 h 4320"/>
                <a:gd name="T30" fmla="*/ 8912 w 9018"/>
                <a:gd name="T31" fmla="*/ 3552 h 4320"/>
                <a:gd name="T32" fmla="*/ 8697 w 9018"/>
                <a:gd name="T33" fmla="*/ 3498 h 4320"/>
                <a:gd name="T34" fmla="*/ 8493 w 9018"/>
                <a:gd name="T35" fmla="*/ 3901 h 4320"/>
                <a:gd name="T36" fmla="*/ 8497 w 9018"/>
                <a:gd name="T37" fmla="*/ 4152 h 4320"/>
                <a:gd name="T38" fmla="*/ 8328 w 9018"/>
                <a:gd name="T39" fmla="*/ 4214 h 4320"/>
                <a:gd name="T40" fmla="*/ 8218 w 9018"/>
                <a:gd name="T41" fmla="*/ 4057 h 4320"/>
                <a:gd name="T42" fmla="*/ 8381 w 9018"/>
                <a:gd name="T43" fmla="*/ 3831 h 4320"/>
                <a:gd name="T44" fmla="*/ 8371 w 9018"/>
                <a:gd name="T45" fmla="*/ 3374 h 4320"/>
                <a:gd name="T46" fmla="*/ 8076 w 9018"/>
                <a:gd name="T47" fmla="*/ 2756 h 4320"/>
                <a:gd name="T48" fmla="*/ 8312 w 9018"/>
                <a:gd name="T49" fmla="*/ 2251 h 4320"/>
                <a:gd name="T50" fmla="*/ 8922 w 9018"/>
                <a:gd name="T51" fmla="*/ 2127 h 4320"/>
                <a:gd name="T52" fmla="*/ 5600 w 9018"/>
                <a:gd name="T53" fmla="*/ 4258 h 4320"/>
                <a:gd name="T54" fmla="*/ 6811 w 9018"/>
                <a:gd name="T55" fmla="*/ 3675 h 4320"/>
                <a:gd name="T56" fmla="*/ 6707 w 9018"/>
                <a:gd name="T57" fmla="*/ 3450 h 4320"/>
                <a:gd name="T58" fmla="*/ 6911 w 9018"/>
                <a:gd name="T59" fmla="*/ 3284 h 4320"/>
                <a:gd name="T60" fmla="*/ 7110 w 9018"/>
                <a:gd name="T61" fmla="*/ 3430 h 4320"/>
                <a:gd name="T62" fmla="*/ 7028 w 9018"/>
                <a:gd name="T63" fmla="*/ 3664 h 4320"/>
                <a:gd name="T64" fmla="*/ 7350 w 9018"/>
                <a:gd name="T65" fmla="*/ 3681 h 4320"/>
                <a:gd name="T66" fmla="*/ 7220 w 9018"/>
                <a:gd name="T67" fmla="*/ 3402 h 4320"/>
                <a:gd name="T68" fmla="*/ 7475 w 9018"/>
                <a:gd name="T69" fmla="*/ 3195 h 4320"/>
                <a:gd name="T70" fmla="*/ 7721 w 9018"/>
                <a:gd name="T71" fmla="*/ 3376 h 4320"/>
                <a:gd name="T72" fmla="*/ 7619 w 9018"/>
                <a:gd name="T73" fmla="*/ 3668 h 4320"/>
                <a:gd name="T74" fmla="*/ 8298 w 9018"/>
                <a:gd name="T75" fmla="*/ 3747 h 4320"/>
                <a:gd name="T76" fmla="*/ 8006 w 9018"/>
                <a:gd name="T77" fmla="*/ 3883 h 4320"/>
                <a:gd name="T78" fmla="*/ 7787 w 9018"/>
                <a:gd name="T79" fmla="*/ 3616 h 4320"/>
                <a:gd name="T80" fmla="*/ 7980 w 9018"/>
                <a:gd name="T81" fmla="*/ 3358 h 4320"/>
                <a:gd name="T82" fmla="*/ 8284 w 9018"/>
                <a:gd name="T83" fmla="*/ 3464 h 4320"/>
                <a:gd name="T84" fmla="*/ 7865 w 9018"/>
                <a:gd name="T85" fmla="*/ 2289 h 4320"/>
                <a:gd name="T86" fmla="*/ 7936 w 9018"/>
                <a:gd name="T87" fmla="*/ 2438 h 4320"/>
                <a:gd name="T88" fmla="*/ 7799 w 9018"/>
                <a:gd name="T89" fmla="*/ 2548 h 4320"/>
                <a:gd name="T90" fmla="*/ 7669 w 9018"/>
                <a:gd name="T91" fmla="*/ 2452 h 4320"/>
                <a:gd name="T92" fmla="*/ 7723 w 9018"/>
                <a:gd name="T93" fmla="*/ 2297 h 4320"/>
                <a:gd name="T94" fmla="*/ 7922 w 9018"/>
                <a:gd name="T95" fmla="*/ 2774 h 4320"/>
                <a:gd name="T96" fmla="*/ 8036 w 9018"/>
                <a:gd name="T97" fmla="*/ 3019 h 4320"/>
                <a:gd name="T98" fmla="*/ 7813 w 9018"/>
                <a:gd name="T99" fmla="*/ 3201 h 4320"/>
                <a:gd name="T100" fmla="*/ 7597 w 9018"/>
                <a:gd name="T101" fmla="*/ 3041 h 4320"/>
                <a:gd name="T102" fmla="*/ 7687 w 9018"/>
                <a:gd name="T103" fmla="*/ 2786 h 4320"/>
                <a:gd name="T104" fmla="*/ 7298 w 9018"/>
                <a:gd name="T105" fmla="*/ 2394 h 4320"/>
                <a:gd name="T106" fmla="*/ 7507 w 9018"/>
                <a:gd name="T107" fmla="*/ 2839 h 4320"/>
                <a:gd name="T108" fmla="*/ 7102 w 9018"/>
                <a:gd name="T109" fmla="*/ 3167 h 4320"/>
                <a:gd name="T110" fmla="*/ 6709 w 9018"/>
                <a:gd name="T111" fmla="*/ 2879 h 4320"/>
                <a:gd name="T112" fmla="*/ 6873 w 9018"/>
                <a:gd name="T113" fmla="*/ 2414 h 4320"/>
                <a:gd name="T114" fmla="*/ 6410 w 9018"/>
                <a:gd name="T115" fmla="*/ 3113 h 4320"/>
                <a:gd name="T116" fmla="*/ 6567 w 9018"/>
                <a:gd name="T117" fmla="*/ 3159 h 4320"/>
                <a:gd name="T118" fmla="*/ 6561 w 9018"/>
                <a:gd name="T119" fmla="*/ 3334 h 4320"/>
                <a:gd name="T120" fmla="*/ 6402 w 9018"/>
                <a:gd name="T121" fmla="*/ 3368 h 4320"/>
                <a:gd name="T122" fmla="*/ 6320 w 9018"/>
                <a:gd name="T123" fmla="*/ 3225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18" h="4320">
                  <a:moveTo>
                    <a:pt x="5628" y="4071"/>
                  </a:moveTo>
                  <a:lnTo>
                    <a:pt x="5628" y="4071"/>
                  </a:lnTo>
                  <a:lnTo>
                    <a:pt x="5628" y="4071"/>
                  </a:lnTo>
                  <a:lnTo>
                    <a:pt x="5628" y="4071"/>
                  </a:lnTo>
                  <a:lnTo>
                    <a:pt x="5628" y="4071"/>
                  </a:lnTo>
                  <a:lnTo>
                    <a:pt x="5628" y="4071"/>
                  </a:lnTo>
                  <a:lnTo>
                    <a:pt x="5628" y="4071"/>
                  </a:lnTo>
                  <a:lnTo>
                    <a:pt x="5628" y="4071"/>
                  </a:lnTo>
                  <a:lnTo>
                    <a:pt x="5645" y="4019"/>
                  </a:lnTo>
                  <a:lnTo>
                    <a:pt x="5667" y="3967"/>
                  </a:lnTo>
                  <a:lnTo>
                    <a:pt x="5691" y="3919"/>
                  </a:lnTo>
                  <a:lnTo>
                    <a:pt x="5719" y="3875"/>
                  </a:lnTo>
                  <a:lnTo>
                    <a:pt x="5751" y="3831"/>
                  </a:lnTo>
                  <a:lnTo>
                    <a:pt x="5787" y="3791"/>
                  </a:lnTo>
                  <a:lnTo>
                    <a:pt x="5825" y="3753"/>
                  </a:lnTo>
                  <a:lnTo>
                    <a:pt x="5865" y="3719"/>
                  </a:lnTo>
                  <a:lnTo>
                    <a:pt x="5909" y="3689"/>
                  </a:lnTo>
                  <a:lnTo>
                    <a:pt x="5955" y="3662"/>
                  </a:lnTo>
                  <a:lnTo>
                    <a:pt x="6005" y="3638"/>
                  </a:lnTo>
                  <a:lnTo>
                    <a:pt x="6055" y="3618"/>
                  </a:lnTo>
                  <a:lnTo>
                    <a:pt x="6108" y="3604"/>
                  </a:lnTo>
                  <a:lnTo>
                    <a:pt x="6162" y="3592"/>
                  </a:lnTo>
                  <a:lnTo>
                    <a:pt x="6190" y="3588"/>
                  </a:lnTo>
                  <a:lnTo>
                    <a:pt x="6218" y="3586"/>
                  </a:lnTo>
                  <a:lnTo>
                    <a:pt x="6246" y="3586"/>
                  </a:lnTo>
                  <a:lnTo>
                    <a:pt x="6276" y="3586"/>
                  </a:lnTo>
                  <a:lnTo>
                    <a:pt x="6276" y="3586"/>
                  </a:lnTo>
                  <a:lnTo>
                    <a:pt x="6328" y="3588"/>
                  </a:lnTo>
                  <a:lnTo>
                    <a:pt x="6378" y="3594"/>
                  </a:lnTo>
                  <a:lnTo>
                    <a:pt x="6428" y="3606"/>
                  </a:lnTo>
                  <a:lnTo>
                    <a:pt x="6476" y="3620"/>
                  </a:lnTo>
                  <a:lnTo>
                    <a:pt x="6522" y="3638"/>
                  </a:lnTo>
                  <a:lnTo>
                    <a:pt x="6567" y="3658"/>
                  </a:lnTo>
                  <a:lnTo>
                    <a:pt x="6609" y="3683"/>
                  </a:lnTo>
                  <a:lnTo>
                    <a:pt x="6649" y="3711"/>
                  </a:lnTo>
                  <a:lnTo>
                    <a:pt x="6689" y="3741"/>
                  </a:lnTo>
                  <a:lnTo>
                    <a:pt x="6723" y="3773"/>
                  </a:lnTo>
                  <a:lnTo>
                    <a:pt x="6757" y="3809"/>
                  </a:lnTo>
                  <a:lnTo>
                    <a:pt x="6787" y="3847"/>
                  </a:lnTo>
                  <a:lnTo>
                    <a:pt x="6815" y="3887"/>
                  </a:lnTo>
                  <a:lnTo>
                    <a:pt x="6841" y="3929"/>
                  </a:lnTo>
                  <a:lnTo>
                    <a:pt x="6863" y="3973"/>
                  </a:lnTo>
                  <a:lnTo>
                    <a:pt x="6881" y="4017"/>
                  </a:lnTo>
                  <a:lnTo>
                    <a:pt x="6881" y="4017"/>
                  </a:lnTo>
                  <a:lnTo>
                    <a:pt x="6927" y="4140"/>
                  </a:lnTo>
                  <a:lnTo>
                    <a:pt x="6951" y="4200"/>
                  </a:lnTo>
                  <a:lnTo>
                    <a:pt x="6977" y="4260"/>
                  </a:lnTo>
                  <a:lnTo>
                    <a:pt x="6977" y="4260"/>
                  </a:lnTo>
                  <a:lnTo>
                    <a:pt x="6994" y="4292"/>
                  </a:lnTo>
                  <a:lnTo>
                    <a:pt x="7010" y="4320"/>
                  </a:lnTo>
                  <a:lnTo>
                    <a:pt x="7304" y="4320"/>
                  </a:lnTo>
                  <a:lnTo>
                    <a:pt x="7304" y="4320"/>
                  </a:lnTo>
                  <a:lnTo>
                    <a:pt x="7280" y="4316"/>
                  </a:lnTo>
                  <a:lnTo>
                    <a:pt x="7258" y="4308"/>
                  </a:lnTo>
                  <a:lnTo>
                    <a:pt x="7238" y="4298"/>
                  </a:lnTo>
                  <a:lnTo>
                    <a:pt x="7218" y="4288"/>
                  </a:lnTo>
                  <a:lnTo>
                    <a:pt x="7198" y="4274"/>
                  </a:lnTo>
                  <a:lnTo>
                    <a:pt x="7180" y="4260"/>
                  </a:lnTo>
                  <a:lnTo>
                    <a:pt x="7164" y="4244"/>
                  </a:lnTo>
                  <a:lnTo>
                    <a:pt x="7150" y="4228"/>
                  </a:lnTo>
                  <a:lnTo>
                    <a:pt x="7136" y="4210"/>
                  </a:lnTo>
                  <a:lnTo>
                    <a:pt x="7124" y="4190"/>
                  </a:lnTo>
                  <a:lnTo>
                    <a:pt x="7112" y="4170"/>
                  </a:lnTo>
                  <a:lnTo>
                    <a:pt x="7104" y="4148"/>
                  </a:lnTo>
                  <a:lnTo>
                    <a:pt x="7096" y="4126"/>
                  </a:lnTo>
                  <a:lnTo>
                    <a:pt x="7092" y="4103"/>
                  </a:lnTo>
                  <a:lnTo>
                    <a:pt x="7088" y="4079"/>
                  </a:lnTo>
                  <a:lnTo>
                    <a:pt x="7088" y="4055"/>
                  </a:lnTo>
                  <a:lnTo>
                    <a:pt x="7088" y="4055"/>
                  </a:lnTo>
                  <a:lnTo>
                    <a:pt x="7088" y="4027"/>
                  </a:lnTo>
                  <a:lnTo>
                    <a:pt x="7092" y="3999"/>
                  </a:lnTo>
                  <a:lnTo>
                    <a:pt x="7100" y="3973"/>
                  </a:lnTo>
                  <a:lnTo>
                    <a:pt x="7108" y="3949"/>
                  </a:lnTo>
                  <a:lnTo>
                    <a:pt x="7120" y="3925"/>
                  </a:lnTo>
                  <a:lnTo>
                    <a:pt x="7134" y="3903"/>
                  </a:lnTo>
                  <a:lnTo>
                    <a:pt x="7150" y="3881"/>
                  </a:lnTo>
                  <a:lnTo>
                    <a:pt x="7166" y="3863"/>
                  </a:lnTo>
                  <a:lnTo>
                    <a:pt x="7186" y="3845"/>
                  </a:lnTo>
                  <a:lnTo>
                    <a:pt x="7206" y="3829"/>
                  </a:lnTo>
                  <a:lnTo>
                    <a:pt x="7230" y="3815"/>
                  </a:lnTo>
                  <a:lnTo>
                    <a:pt x="7254" y="3805"/>
                  </a:lnTo>
                  <a:lnTo>
                    <a:pt x="7278" y="3795"/>
                  </a:lnTo>
                  <a:lnTo>
                    <a:pt x="7304" y="3789"/>
                  </a:lnTo>
                  <a:lnTo>
                    <a:pt x="7330" y="3785"/>
                  </a:lnTo>
                  <a:lnTo>
                    <a:pt x="7358" y="3783"/>
                  </a:lnTo>
                  <a:lnTo>
                    <a:pt x="7358" y="3783"/>
                  </a:lnTo>
                  <a:lnTo>
                    <a:pt x="7386" y="3785"/>
                  </a:lnTo>
                  <a:lnTo>
                    <a:pt x="7414" y="3789"/>
                  </a:lnTo>
                  <a:lnTo>
                    <a:pt x="7441" y="3795"/>
                  </a:lnTo>
                  <a:lnTo>
                    <a:pt x="7465" y="3805"/>
                  </a:lnTo>
                  <a:lnTo>
                    <a:pt x="7489" y="3815"/>
                  </a:lnTo>
                  <a:lnTo>
                    <a:pt x="7511" y="3829"/>
                  </a:lnTo>
                  <a:lnTo>
                    <a:pt x="7533" y="3845"/>
                  </a:lnTo>
                  <a:lnTo>
                    <a:pt x="7551" y="3863"/>
                  </a:lnTo>
                  <a:lnTo>
                    <a:pt x="7569" y="3881"/>
                  </a:lnTo>
                  <a:lnTo>
                    <a:pt x="7585" y="3903"/>
                  </a:lnTo>
                  <a:lnTo>
                    <a:pt x="7599" y="3925"/>
                  </a:lnTo>
                  <a:lnTo>
                    <a:pt x="7609" y="3949"/>
                  </a:lnTo>
                  <a:lnTo>
                    <a:pt x="7619" y="3973"/>
                  </a:lnTo>
                  <a:lnTo>
                    <a:pt x="7625" y="3999"/>
                  </a:lnTo>
                  <a:lnTo>
                    <a:pt x="7629" y="4027"/>
                  </a:lnTo>
                  <a:lnTo>
                    <a:pt x="7631" y="4055"/>
                  </a:lnTo>
                  <a:lnTo>
                    <a:pt x="7631" y="4055"/>
                  </a:lnTo>
                  <a:lnTo>
                    <a:pt x="7629" y="4079"/>
                  </a:lnTo>
                  <a:lnTo>
                    <a:pt x="7627" y="4103"/>
                  </a:lnTo>
                  <a:lnTo>
                    <a:pt x="7621" y="4126"/>
                  </a:lnTo>
                  <a:lnTo>
                    <a:pt x="7615" y="4148"/>
                  </a:lnTo>
                  <a:lnTo>
                    <a:pt x="7605" y="4170"/>
                  </a:lnTo>
                  <a:lnTo>
                    <a:pt x="7595" y="4190"/>
                  </a:lnTo>
                  <a:lnTo>
                    <a:pt x="7583" y="4210"/>
                  </a:lnTo>
                  <a:lnTo>
                    <a:pt x="7569" y="4228"/>
                  </a:lnTo>
                  <a:lnTo>
                    <a:pt x="7553" y="4244"/>
                  </a:lnTo>
                  <a:lnTo>
                    <a:pt x="7537" y="4260"/>
                  </a:lnTo>
                  <a:lnTo>
                    <a:pt x="7519" y="4274"/>
                  </a:lnTo>
                  <a:lnTo>
                    <a:pt x="7501" y="4288"/>
                  </a:lnTo>
                  <a:lnTo>
                    <a:pt x="7481" y="4298"/>
                  </a:lnTo>
                  <a:lnTo>
                    <a:pt x="7459" y="4308"/>
                  </a:lnTo>
                  <a:lnTo>
                    <a:pt x="7436" y="4316"/>
                  </a:lnTo>
                  <a:lnTo>
                    <a:pt x="7414" y="4320"/>
                  </a:lnTo>
                  <a:lnTo>
                    <a:pt x="7767" y="4320"/>
                  </a:lnTo>
                  <a:lnTo>
                    <a:pt x="7767" y="4320"/>
                  </a:lnTo>
                  <a:lnTo>
                    <a:pt x="7761" y="4304"/>
                  </a:lnTo>
                  <a:lnTo>
                    <a:pt x="7757" y="4286"/>
                  </a:lnTo>
                  <a:lnTo>
                    <a:pt x="7753" y="4266"/>
                  </a:lnTo>
                  <a:lnTo>
                    <a:pt x="7753" y="4246"/>
                  </a:lnTo>
                  <a:lnTo>
                    <a:pt x="7753" y="4246"/>
                  </a:lnTo>
                  <a:lnTo>
                    <a:pt x="7753" y="4228"/>
                  </a:lnTo>
                  <a:lnTo>
                    <a:pt x="7755" y="4210"/>
                  </a:lnTo>
                  <a:lnTo>
                    <a:pt x="7761" y="4192"/>
                  </a:lnTo>
                  <a:lnTo>
                    <a:pt x="7767" y="4176"/>
                  </a:lnTo>
                  <a:lnTo>
                    <a:pt x="7775" y="4160"/>
                  </a:lnTo>
                  <a:lnTo>
                    <a:pt x="7783" y="4146"/>
                  </a:lnTo>
                  <a:lnTo>
                    <a:pt x="7793" y="4132"/>
                  </a:lnTo>
                  <a:lnTo>
                    <a:pt x="7805" y="4118"/>
                  </a:lnTo>
                  <a:lnTo>
                    <a:pt x="7819" y="4106"/>
                  </a:lnTo>
                  <a:lnTo>
                    <a:pt x="7833" y="4095"/>
                  </a:lnTo>
                  <a:lnTo>
                    <a:pt x="7847" y="4085"/>
                  </a:lnTo>
                  <a:lnTo>
                    <a:pt x="7863" y="4079"/>
                  </a:lnTo>
                  <a:lnTo>
                    <a:pt x="7879" y="4073"/>
                  </a:lnTo>
                  <a:lnTo>
                    <a:pt x="7898" y="4067"/>
                  </a:lnTo>
                  <a:lnTo>
                    <a:pt x="7916" y="4065"/>
                  </a:lnTo>
                  <a:lnTo>
                    <a:pt x="7934" y="4063"/>
                  </a:lnTo>
                  <a:lnTo>
                    <a:pt x="7934" y="4063"/>
                  </a:lnTo>
                  <a:lnTo>
                    <a:pt x="7954" y="4065"/>
                  </a:lnTo>
                  <a:lnTo>
                    <a:pt x="7972" y="4067"/>
                  </a:lnTo>
                  <a:lnTo>
                    <a:pt x="7990" y="4073"/>
                  </a:lnTo>
                  <a:lnTo>
                    <a:pt x="8006" y="4079"/>
                  </a:lnTo>
                  <a:lnTo>
                    <a:pt x="8022" y="4085"/>
                  </a:lnTo>
                  <a:lnTo>
                    <a:pt x="8036" y="4095"/>
                  </a:lnTo>
                  <a:lnTo>
                    <a:pt x="8050" y="4106"/>
                  </a:lnTo>
                  <a:lnTo>
                    <a:pt x="8064" y="4118"/>
                  </a:lnTo>
                  <a:lnTo>
                    <a:pt x="8076" y="4132"/>
                  </a:lnTo>
                  <a:lnTo>
                    <a:pt x="8086" y="4146"/>
                  </a:lnTo>
                  <a:lnTo>
                    <a:pt x="8094" y="4160"/>
                  </a:lnTo>
                  <a:lnTo>
                    <a:pt x="8102" y="4176"/>
                  </a:lnTo>
                  <a:lnTo>
                    <a:pt x="8108" y="4192"/>
                  </a:lnTo>
                  <a:lnTo>
                    <a:pt x="8114" y="4210"/>
                  </a:lnTo>
                  <a:lnTo>
                    <a:pt x="8116" y="4228"/>
                  </a:lnTo>
                  <a:lnTo>
                    <a:pt x="8116" y="4246"/>
                  </a:lnTo>
                  <a:lnTo>
                    <a:pt x="8116" y="4246"/>
                  </a:lnTo>
                  <a:lnTo>
                    <a:pt x="8116" y="4266"/>
                  </a:lnTo>
                  <a:lnTo>
                    <a:pt x="8112" y="4286"/>
                  </a:lnTo>
                  <a:lnTo>
                    <a:pt x="8108" y="4304"/>
                  </a:lnTo>
                  <a:lnTo>
                    <a:pt x="8102" y="4320"/>
                  </a:lnTo>
                  <a:lnTo>
                    <a:pt x="8693" y="4320"/>
                  </a:lnTo>
                  <a:lnTo>
                    <a:pt x="8693" y="4320"/>
                  </a:lnTo>
                  <a:lnTo>
                    <a:pt x="8701" y="4300"/>
                  </a:lnTo>
                  <a:lnTo>
                    <a:pt x="8713" y="4282"/>
                  </a:lnTo>
                  <a:lnTo>
                    <a:pt x="8727" y="4266"/>
                  </a:lnTo>
                  <a:lnTo>
                    <a:pt x="8743" y="4252"/>
                  </a:lnTo>
                  <a:lnTo>
                    <a:pt x="8761" y="4240"/>
                  </a:lnTo>
                  <a:lnTo>
                    <a:pt x="8781" y="4232"/>
                  </a:lnTo>
                  <a:lnTo>
                    <a:pt x="8804" y="4226"/>
                  </a:lnTo>
                  <a:lnTo>
                    <a:pt x="8826" y="4226"/>
                  </a:lnTo>
                  <a:lnTo>
                    <a:pt x="8826" y="4226"/>
                  </a:lnTo>
                  <a:lnTo>
                    <a:pt x="8848" y="4226"/>
                  </a:lnTo>
                  <a:lnTo>
                    <a:pt x="8870" y="4232"/>
                  </a:lnTo>
                  <a:lnTo>
                    <a:pt x="8890" y="4240"/>
                  </a:lnTo>
                  <a:lnTo>
                    <a:pt x="8908" y="4252"/>
                  </a:lnTo>
                  <a:lnTo>
                    <a:pt x="8924" y="4266"/>
                  </a:lnTo>
                  <a:lnTo>
                    <a:pt x="8938" y="4282"/>
                  </a:lnTo>
                  <a:lnTo>
                    <a:pt x="8948" y="4300"/>
                  </a:lnTo>
                  <a:lnTo>
                    <a:pt x="8956" y="4320"/>
                  </a:lnTo>
                  <a:lnTo>
                    <a:pt x="9018" y="4320"/>
                  </a:lnTo>
                  <a:lnTo>
                    <a:pt x="9018" y="4148"/>
                  </a:lnTo>
                  <a:lnTo>
                    <a:pt x="9018" y="4148"/>
                  </a:lnTo>
                  <a:lnTo>
                    <a:pt x="8992" y="4156"/>
                  </a:lnTo>
                  <a:lnTo>
                    <a:pt x="8966" y="4162"/>
                  </a:lnTo>
                  <a:lnTo>
                    <a:pt x="8940" y="4166"/>
                  </a:lnTo>
                  <a:lnTo>
                    <a:pt x="8912" y="4168"/>
                  </a:lnTo>
                  <a:lnTo>
                    <a:pt x="8912" y="4168"/>
                  </a:lnTo>
                  <a:lnTo>
                    <a:pt x="8882" y="4166"/>
                  </a:lnTo>
                  <a:lnTo>
                    <a:pt x="8850" y="4160"/>
                  </a:lnTo>
                  <a:lnTo>
                    <a:pt x="8822" y="4154"/>
                  </a:lnTo>
                  <a:lnTo>
                    <a:pt x="8794" y="4144"/>
                  </a:lnTo>
                  <a:lnTo>
                    <a:pt x="8765" y="4130"/>
                  </a:lnTo>
                  <a:lnTo>
                    <a:pt x="8741" y="4114"/>
                  </a:lnTo>
                  <a:lnTo>
                    <a:pt x="8717" y="4097"/>
                  </a:lnTo>
                  <a:lnTo>
                    <a:pt x="8695" y="4077"/>
                  </a:lnTo>
                  <a:lnTo>
                    <a:pt x="8675" y="4055"/>
                  </a:lnTo>
                  <a:lnTo>
                    <a:pt x="8657" y="4031"/>
                  </a:lnTo>
                  <a:lnTo>
                    <a:pt x="8643" y="4005"/>
                  </a:lnTo>
                  <a:lnTo>
                    <a:pt x="8629" y="3979"/>
                  </a:lnTo>
                  <a:lnTo>
                    <a:pt x="8619" y="3951"/>
                  </a:lnTo>
                  <a:lnTo>
                    <a:pt x="8611" y="3921"/>
                  </a:lnTo>
                  <a:lnTo>
                    <a:pt x="8607" y="3891"/>
                  </a:lnTo>
                  <a:lnTo>
                    <a:pt x="8605" y="3859"/>
                  </a:lnTo>
                  <a:lnTo>
                    <a:pt x="8605" y="3859"/>
                  </a:lnTo>
                  <a:lnTo>
                    <a:pt x="8607" y="3829"/>
                  </a:lnTo>
                  <a:lnTo>
                    <a:pt x="8611" y="3799"/>
                  </a:lnTo>
                  <a:lnTo>
                    <a:pt x="8619" y="3769"/>
                  </a:lnTo>
                  <a:lnTo>
                    <a:pt x="8629" y="3741"/>
                  </a:lnTo>
                  <a:lnTo>
                    <a:pt x="8643" y="3713"/>
                  </a:lnTo>
                  <a:lnTo>
                    <a:pt x="8657" y="3689"/>
                  </a:lnTo>
                  <a:lnTo>
                    <a:pt x="8675" y="3664"/>
                  </a:lnTo>
                  <a:lnTo>
                    <a:pt x="8695" y="3642"/>
                  </a:lnTo>
                  <a:lnTo>
                    <a:pt x="8717" y="3622"/>
                  </a:lnTo>
                  <a:lnTo>
                    <a:pt x="8741" y="3604"/>
                  </a:lnTo>
                  <a:lnTo>
                    <a:pt x="8765" y="3590"/>
                  </a:lnTo>
                  <a:lnTo>
                    <a:pt x="8794" y="3576"/>
                  </a:lnTo>
                  <a:lnTo>
                    <a:pt x="8822" y="3566"/>
                  </a:lnTo>
                  <a:lnTo>
                    <a:pt x="8850" y="3558"/>
                  </a:lnTo>
                  <a:lnTo>
                    <a:pt x="8882" y="3554"/>
                  </a:lnTo>
                  <a:lnTo>
                    <a:pt x="8912" y="3552"/>
                  </a:lnTo>
                  <a:lnTo>
                    <a:pt x="8912" y="3552"/>
                  </a:lnTo>
                  <a:lnTo>
                    <a:pt x="8940" y="3554"/>
                  </a:lnTo>
                  <a:lnTo>
                    <a:pt x="8966" y="3558"/>
                  </a:lnTo>
                  <a:lnTo>
                    <a:pt x="8992" y="3564"/>
                  </a:lnTo>
                  <a:lnTo>
                    <a:pt x="9018" y="3572"/>
                  </a:lnTo>
                  <a:lnTo>
                    <a:pt x="9018" y="3364"/>
                  </a:lnTo>
                  <a:lnTo>
                    <a:pt x="9018" y="3364"/>
                  </a:lnTo>
                  <a:lnTo>
                    <a:pt x="8978" y="3380"/>
                  </a:lnTo>
                  <a:lnTo>
                    <a:pt x="8978" y="3380"/>
                  </a:lnTo>
                  <a:lnTo>
                    <a:pt x="8856" y="3428"/>
                  </a:lnTo>
                  <a:lnTo>
                    <a:pt x="8796" y="3452"/>
                  </a:lnTo>
                  <a:lnTo>
                    <a:pt x="8735" y="3478"/>
                  </a:lnTo>
                  <a:lnTo>
                    <a:pt x="8735" y="3478"/>
                  </a:lnTo>
                  <a:lnTo>
                    <a:pt x="8697" y="3498"/>
                  </a:lnTo>
                  <a:lnTo>
                    <a:pt x="8661" y="3518"/>
                  </a:lnTo>
                  <a:lnTo>
                    <a:pt x="8627" y="3538"/>
                  </a:lnTo>
                  <a:lnTo>
                    <a:pt x="8599" y="3560"/>
                  </a:lnTo>
                  <a:lnTo>
                    <a:pt x="8573" y="3584"/>
                  </a:lnTo>
                  <a:lnTo>
                    <a:pt x="8551" y="3608"/>
                  </a:lnTo>
                  <a:lnTo>
                    <a:pt x="8533" y="3634"/>
                  </a:lnTo>
                  <a:lnTo>
                    <a:pt x="8517" y="3660"/>
                  </a:lnTo>
                  <a:lnTo>
                    <a:pt x="8505" y="3689"/>
                  </a:lnTo>
                  <a:lnTo>
                    <a:pt x="8497" y="3719"/>
                  </a:lnTo>
                  <a:lnTo>
                    <a:pt x="8489" y="3751"/>
                  </a:lnTo>
                  <a:lnTo>
                    <a:pt x="8487" y="3785"/>
                  </a:lnTo>
                  <a:lnTo>
                    <a:pt x="8485" y="3821"/>
                  </a:lnTo>
                  <a:lnTo>
                    <a:pt x="8487" y="3861"/>
                  </a:lnTo>
                  <a:lnTo>
                    <a:pt x="8493" y="3901"/>
                  </a:lnTo>
                  <a:lnTo>
                    <a:pt x="8499" y="3945"/>
                  </a:lnTo>
                  <a:lnTo>
                    <a:pt x="8499" y="3945"/>
                  </a:lnTo>
                  <a:lnTo>
                    <a:pt x="8511" y="3993"/>
                  </a:lnTo>
                  <a:lnTo>
                    <a:pt x="8517" y="4017"/>
                  </a:lnTo>
                  <a:lnTo>
                    <a:pt x="8519" y="4039"/>
                  </a:lnTo>
                  <a:lnTo>
                    <a:pt x="8519" y="4039"/>
                  </a:lnTo>
                  <a:lnTo>
                    <a:pt x="8521" y="4057"/>
                  </a:lnTo>
                  <a:lnTo>
                    <a:pt x="8521" y="4075"/>
                  </a:lnTo>
                  <a:lnTo>
                    <a:pt x="8521" y="4091"/>
                  </a:lnTo>
                  <a:lnTo>
                    <a:pt x="8517" y="4110"/>
                  </a:lnTo>
                  <a:lnTo>
                    <a:pt x="8517" y="4110"/>
                  </a:lnTo>
                  <a:lnTo>
                    <a:pt x="8511" y="4126"/>
                  </a:lnTo>
                  <a:lnTo>
                    <a:pt x="8505" y="4138"/>
                  </a:lnTo>
                  <a:lnTo>
                    <a:pt x="8497" y="4152"/>
                  </a:lnTo>
                  <a:lnTo>
                    <a:pt x="8489" y="4164"/>
                  </a:lnTo>
                  <a:lnTo>
                    <a:pt x="8479" y="4174"/>
                  </a:lnTo>
                  <a:lnTo>
                    <a:pt x="8469" y="4184"/>
                  </a:lnTo>
                  <a:lnTo>
                    <a:pt x="8457" y="4194"/>
                  </a:lnTo>
                  <a:lnTo>
                    <a:pt x="8445" y="4202"/>
                  </a:lnTo>
                  <a:lnTo>
                    <a:pt x="8431" y="4208"/>
                  </a:lnTo>
                  <a:lnTo>
                    <a:pt x="8417" y="4214"/>
                  </a:lnTo>
                  <a:lnTo>
                    <a:pt x="8403" y="4216"/>
                  </a:lnTo>
                  <a:lnTo>
                    <a:pt x="8389" y="4220"/>
                  </a:lnTo>
                  <a:lnTo>
                    <a:pt x="8375" y="4220"/>
                  </a:lnTo>
                  <a:lnTo>
                    <a:pt x="8359" y="4220"/>
                  </a:lnTo>
                  <a:lnTo>
                    <a:pt x="8345" y="4218"/>
                  </a:lnTo>
                  <a:lnTo>
                    <a:pt x="8328" y="4214"/>
                  </a:lnTo>
                  <a:lnTo>
                    <a:pt x="8328" y="4214"/>
                  </a:lnTo>
                  <a:lnTo>
                    <a:pt x="8314" y="4210"/>
                  </a:lnTo>
                  <a:lnTo>
                    <a:pt x="8300" y="4204"/>
                  </a:lnTo>
                  <a:lnTo>
                    <a:pt x="8286" y="4196"/>
                  </a:lnTo>
                  <a:lnTo>
                    <a:pt x="8274" y="4188"/>
                  </a:lnTo>
                  <a:lnTo>
                    <a:pt x="8264" y="4178"/>
                  </a:lnTo>
                  <a:lnTo>
                    <a:pt x="8254" y="4166"/>
                  </a:lnTo>
                  <a:lnTo>
                    <a:pt x="8244" y="4156"/>
                  </a:lnTo>
                  <a:lnTo>
                    <a:pt x="8236" y="4142"/>
                  </a:lnTo>
                  <a:lnTo>
                    <a:pt x="8230" y="4130"/>
                  </a:lnTo>
                  <a:lnTo>
                    <a:pt x="8226" y="4116"/>
                  </a:lnTo>
                  <a:lnTo>
                    <a:pt x="8222" y="4101"/>
                  </a:lnTo>
                  <a:lnTo>
                    <a:pt x="8218" y="4087"/>
                  </a:lnTo>
                  <a:lnTo>
                    <a:pt x="8218" y="4071"/>
                  </a:lnTo>
                  <a:lnTo>
                    <a:pt x="8218" y="4057"/>
                  </a:lnTo>
                  <a:lnTo>
                    <a:pt x="8220" y="4041"/>
                  </a:lnTo>
                  <a:lnTo>
                    <a:pt x="8224" y="4027"/>
                  </a:lnTo>
                  <a:lnTo>
                    <a:pt x="8224" y="4027"/>
                  </a:lnTo>
                  <a:lnTo>
                    <a:pt x="8230" y="4007"/>
                  </a:lnTo>
                  <a:lnTo>
                    <a:pt x="8240" y="3989"/>
                  </a:lnTo>
                  <a:lnTo>
                    <a:pt x="8250" y="3973"/>
                  </a:lnTo>
                  <a:lnTo>
                    <a:pt x="8264" y="3959"/>
                  </a:lnTo>
                  <a:lnTo>
                    <a:pt x="8264" y="3959"/>
                  </a:lnTo>
                  <a:lnTo>
                    <a:pt x="8278" y="3943"/>
                  </a:lnTo>
                  <a:lnTo>
                    <a:pt x="8294" y="3927"/>
                  </a:lnTo>
                  <a:lnTo>
                    <a:pt x="8326" y="3895"/>
                  </a:lnTo>
                  <a:lnTo>
                    <a:pt x="8326" y="3895"/>
                  </a:lnTo>
                  <a:lnTo>
                    <a:pt x="8355" y="3863"/>
                  </a:lnTo>
                  <a:lnTo>
                    <a:pt x="8381" y="3831"/>
                  </a:lnTo>
                  <a:lnTo>
                    <a:pt x="8403" y="3799"/>
                  </a:lnTo>
                  <a:lnTo>
                    <a:pt x="8421" y="3767"/>
                  </a:lnTo>
                  <a:lnTo>
                    <a:pt x="8437" y="3737"/>
                  </a:lnTo>
                  <a:lnTo>
                    <a:pt x="8447" y="3707"/>
                  </a:lnTo>
                  <a:lnTo>
                    <a:pt x="8455" y="3675"/>
                  </a:lnTo>
                  <a:lnTo>
                    <a:pt x="8461" y="3644"/>
                  </a:lnTo>
                  <a:lnTo>
                    <a:pt x="8461" y="3612"/>
                  </a:lnTo>
                  <a:lnTo>
                    <a:pt x="8459" y="3582"/>
                  </a:lnTo>
                  <a:lnTo>
                    <a:pt x="8453" y="3550"/>
                  </a:lnTo>
                  <a:lnTo>
                    <a:pt x="8443" y="3516"/>
                  </a:lnTo>
                  <a:lnTo>
                    <a:pt x="8431" y="3482"/>
                  </a:lnTo>
                  <a:lnTo>
                    <a:pt x="8415" y="3448"/>
                  </a:lnTo>
                  <a:lnTo>
                    <a:pt x="8395" y="3412"/>
                  </a:lnTo>
                  <a:lnTo>
                    <a:pt x="8371" y="3374"/>
                  </a:lnTo>
                  <a:lnTo>
                    <a:pt x="8371" y="3374"/>
                  </a:lnTo>
                  <a:lnTo>
                    <a:pt x="8334" y="3320"/>
                  </a:lnTo>
                  <a:lnTo>
                    <a:pt x="8294" y="3268"/>
                  </a:lnTo>
                  <a:lnTo>
                    <a:pt x="8216" y="3163"/>
                  </a:lnTo>
                  <a:lnTo>
                    <a:pt x="8216" y="3163"/>
                  </a:lnTo>
                  <a:lnTo>
                    <a:pt x="8186" y="3125"/>
                  </a:lnTo>
                  <a:lnTo>
                    <a:pt x="8160" y="3083"/>
                  </a:lnTo>
                  <a:lnTo>
                    <a:pt x="8138" y="3039"/>
                  </a:lnTo>
                  <a:lnTo>
                    <a:pt x="8120" y="2995"/>
                  </a:lnTo>
                  <a:lnTo>
                    <a:pt x="8104" y="2949"/>
                  </a:lnTo>
                  <a:lnTo>
                    <a:pt x="8092" y="2901"/>
                  </a:lnTo>
                  <a:lnTo>
                    <a:pt x="8082" y="2853"/>
                  </a:lnTo>
                  <a:lnTo>
                    <a:pt x="8076" y="2804"/>
                  </a:lnTo>
                  <a:lnTo>
                    <a:pt x="8076" y="2756"/>
                  </a:lnTo>
                  <a:lnTo>
                    <a:pt x="8076" y="2706"/>
                  </a:lnTo>
                  <a:lnTo>
                    <a:pt x="8082" y="2658"/>
                  </a:lnTo>
                  <a:lnTo>
                    <a:pt x="8092" y="2610"/>
                  </a:lnTo>
                  <a:lnTo>
                    <a:pt x="8104" y="2562"/>
                  </a:lnTo>
                  <a:lnTo>
                    <a:pt x="8122" y="2514"/>
                  </a:lnTo>
                  <a:lnTo>
                    <a:pt x="8142" y="2468"/>
                  </a:lnTo>
                  <a:lnTo>
                    <a:pt x="8168" y="2422"/>
                  </a:lnTo>
                  <a:lnTo>
                    <a:pt x="8168" y="2422"/>
                  </a:lnTo>
                  <a:lnTo>
                    <a:pt x="8182" y="2398"/>
                  </a:lnTo>
                  <a:lnTo>
                    <a:pt x="8198" y="2373"/>
                  </a:lnTo>
                  <a:lnTo>
                    <a:pt x="8216" y="2351"/>
                  </a:lnTo>
                  <a:lnTo>
                    <a:pt x="8234" y="2329"/>
                  </a:lnTo>
                  <a:lnTo>
                    <a:pt x="8272" y="2289"/>
                  </a:lnTo>
                  <a:lnTo>
                    <a:pt x="8312" y="2251"/>
                  </a:lnTo>
                  <a:lnTo>
                    <a:pt x="8355" y="2219"/>
                  </a:lnTo>
                  <a:lnTo>
                    <a:pt x="8401" y="2189"/>
                  </a:lnTo>
                  <a:lnTo>
                    <a:pt x="8449" y="2165"/>
                  </a:lnTo>
                  <a:lnTo>
                    <a:pt x="8497" y="2143"/>
                  </a:lnTo>
                  <a:lnTo>
                    <a:pt x="8549" y="2127"/>
                  </a:lnTo>
                  <a:lnTo>
                    <a:pt x="8601" y="2113"/>
                  </a:lnTo>
                  <a:lnTo>
                    <a:pt x="8653" y="2105"/>
                  </a:lnTo>
                  <a:lnTo>
                    <a:pt x="8707" y="2101"/>
                  </a:lnTo>
                  <a:lnTo>
                    <a:pt x="8759" y="2101"/>
                  </a:lnTo>
                  <a:lnTo>
                    <a:pt x="8814" y="2105"/>
                  </a:lnTo>
                  <a:lnTo>
                    <a:pt x="8868" y="2115"/>
                  </a:lnTo>
                  <a:lnTo>
                    <a:pt x="8922" y="2127"/>
                  </a:lnTo>
                  <a:lnTo>
                    <a:pt x="8922" y="2127"/>
                  </a:lnTo>
                  <a:lnTo>
                    <a:pt x="8922" y="2127"/>
                  </a:lnTo>
                  <a:lnTo>
                    <a:pt x="8922" y="2127"/>
                  </a:lnTo>
                  <a:lnTo>
                    <a:pt x="8922" y="2127"/>
                  </a:lnTo>
                  <a:lnTo>
                    <a:pt x="8922" y="2127"/>
                  </a:lnTo>
                  <a:lnTo>
                    <a:pt x="8922" y="2129"/>
                  </a:lnTo>
                  <a:lnTo>
                    <a:pt x="8922" y="2129"/>
                  </a:lnTo>
                  <a:lnTo>
                    <a:pt x="8972" y="2143"/>
                  </a:lnTo>
                  <a:lnTo>
                    <a:pt x="9018" y="2161"/>
                  </a:lnTo>
                  <a:lnTo>
                    <a:pt x="9018" y="0"/>
                  </a:lnTo>
                  <a:lnTo>
                    <a:pt x="0" y="0"/>
                  </a:lnTo>
                  <a:lnTo>
                    <a:pt x="0" y="4320"/>
                  </a:lnTo>
                  <a:lnTo>
                    <a:pt x="5602" y="4320"/>
                  </a:lnTo>
                  <a:lnTo>
                    <a:pt x="5602" y="4320"/>
                  </a:lnTo>
                  <a:lnTo>
                    <a:pt x="5600" y="4290"/>
                  </a:lnTo>
                  <a:lnTo>
                    <a:pt x="5600" y="4258"/>
                  </a:lnTo>
                  <a:lnTo>
                    <a:pt x="5600" y="4228"/>
                  </a:lnTo>
                  <a:lnTo>
                    <a:pt x="5604" y="4196"/>
                  </a:lnTo>
                  <a:lnTo>
                    <a:pt x="5608" y="4166"/>
                  </a:lnTo>
                  <a:lnTo>
                    <a:pt x="5612" y="4134"/>
                  </a:lnTo>
                  <a:lnTo>
                    <a:pt x="5620" y="4103"/>
                  </a:lnTo>
                  <a:lnTo>
                    <a:pt x="5628" y="4071"/>
                  </a:lnTo>
                  <a:lnTo>
                    <a:pt x="5628" y="4071"/>
                  </a:lnTo>
                  <a:close/>
                  <a:moveTo>
                    <a:pt x="6911" y="3699"/>
                  </a:moveTo>
                  <a:lnTo>
                    <a:pt x="6911" y="3699"/>
                  </a:lnTo>
                  <a:lnTo>
                    <a:pt x="6889" y="3699"/>
                  </a:lnTo>
                  <a:lnTo>
                    <a:pt x="6869" y="3695"/>
                  </a:lnTo>
                  <a:lnTo>
                    <a:pt x="6849" y="3691"/>
                  </a:lnTo>
                  <a:lnTo>
                    <a:pt x="6829" y="3683"/>
                  </a:lnTo>
                  <a:lnTo>
                    <a:pt x="6811" y="3675"/>
                  </a:lnTo>
                  <a:lnTo>
                    <a:pt x="6795" y="3664"/>
                  </a:lnTo>
                  <a:lnTo>
                    <a:pt x="6779" y="3652"/>
                  </a:lnTo>
                  <a:lnTo>
                    <a:pt x="6765" y="3638"/>
                  </a:lnTo>
                  <a:lnTo>
                    <a:pt x="6751" y="3624"/>
                  </a:lnTo>
                  <a:lnTo>
                    <a:pt x="6739" y="3608"/>
                  </a:lnTo>
                  <a:lnTo>
                    <a:pt x="6729" y="3590"/>
                  </a:lnTo>
                  <a:lnTo>
                    <a:pt x="6719" y="3572"/>
                  </a:lnTo>
                  <a:lnTo>
                    <a:pt x="6713" y="3554"/>
                  </a:lnTo>
                  <a:lnTo>
                    <a:pt x="6707" y="3534"/>
                  </a:lnTo>
                  <a:lnTo>
                    <a:pt x="6705" y="3512"/>
                  </a:lnTo>
                  <a:lnTo>
                    <a:pt x="6703" y="3492"/>
                  </a:lnTo>
                  <a:lnTo>
                    <a:pt x="6703" y="3492"/>
                  </a:lnTo>
                  <a:lnTo>
                    <a:pt x="6705" y="3470"/>
                  </a:lnTo>
                  <a:lnTo>
                    <a:pt x="6707" y="3450"/>
                  </a:lnTo>
                  <a:lnTo>
                    <a:pt x="6713" y="3430"/>
                  </a:lnTo>
                  <a:lnTo>
                    <a:pt x="6719" y="3410"/>
                  </a:lnTo>
                  <a:lnTo>
                    <a:pt x="6729" y="3392"/>
                  </a:lnTo>
                  <a:lnTo>
                    <a:pt x="6739" y="3376"/>
                  </a:lnTo>
                  <a:lnTo>
                    <a:pt x="6751" y="3360"/>
                  </a:lnTo>
                  <a:lnTo>
                    <a:pt x="6765" y="3346"/>
                  </a:lnTo>
                  <a:lnTo>
                    <a:pt x="6779" y="3332"/>
                  </a:lnTo>
                  <a:lnTo>
                    <a:pt x="6795" y="3320"/>
                  </a:lnTo>
                  <a:lnTo>
                    <a:pt x="6811" y="3310"/>
                  </a:lnTo>
                  <a:lnTo>
                    <a:pt x="6829" y="3300"/>
                  </a:lnTo>
                  <a:lnTo>
                    <a:pt x="6849" y="3294"/>
                  </a:lnTo>
                  <a:lnTo>
                    <a:pt x="6869" y="3288"/>
                  </a:lnTo>
                  <a:lnTo>
                    <a:pt x="6889" y="3286"/>
                  </a:lnTo>
                  <a:lnTo>
                    <a:pt x="6911" y="3284"/>
                  </a:lnTo>
                  <a:lnTo>
                    <a:pt x="6911" y="3284"/>
                  </a:lnTo>
                  <a:lnTo>
                    <a:pt x="6931" y="3286"/>
                  </a:lnTo>
                  <a:lnTo>
                    <a:pt x="6953" y="3288"/>
                  </a:lnTo>
                  <a:lnTo>
                    <a:pt x="6973" y="3294"/>
                  </a:lnTo>
                  <a:lnTo>
                    <a:pt x="6992" y="3300"/>
                  </a:lnTo>
                  <a:lnTo>
                    <a:pt x="7010" y="3310"/>
                  </a:lnTo>
                  <a:lnTo>
                    <a:pt x="7028" y="3320"/>
                  </a:lnTo>
                  <a:lnTo>
                    <a:pt x="7044" y="3332"/>
                  </a:lnTo>
                  <a:lnTo>
                    <a:pt x="7058" y="3346"/>
                  </a:lnTo>
                  <a:lnTo>
                    <a:pt x="7072" y="3360"/>
                  </a:lnTo>
                  <a:lnTo>
                    <a:pt x="7084" y="3376"/>
                  </a:lnTo>
                  <a:lnTo>
                    <a:pt x="7094" y="3392"/>
                  </a:lnTo>
                  <a:lnTo>
                    <a:pt x="7102" y="3410"/>
                  </a:lnTo>
                  <a:lnTo>
                    <a:pt x="7110" y="3430"/>
                  </a:lnTo>
                  <a:lnTo>
                    <a:pt x="7114" y="3450"/>
                  </a:lnTo>
                  <a:lnTo>
                    <a:pt x="7118" y="3470"/>
                  </a:lnTo>
                  <a:lnTo>
                    <a:pt x="7118" y="3492"/>
                  </a:lnTo>
                  <a:lnTo>
                    <a:pt x="7118" y="3492"/>
                  </a:lnTo>
                  <a:lnTo>
                    <a:pt x="7118" y="3512"/>
                  </a:lnTo>
                  <a:lnTo>
                    <a:pt x="7114" y="3534"/>
                  </a:lnTo>
                  <a:lnTo>
                    <a:pt x="7110" y="3554"/>
                  </a:lnTo>
                  <a:lnTo>
                    <a:pt x="7102" y="3572"/>
                  </a:lnTo>
                  <a:lnTo>
                    <a:pt x="7094" y="3590"/>
                  </a:lnTo>
                  <a:lnTo>
                    <a:pt x="7084" y="3608"/>
                  </a:lnTo>
                  <a:lnTo>
                    <a:pt x="7072" y="3624"/>
                  </a:lnTo>
                  <a:lnTo>
                    <a:pt x="7058" y="3638"/>
                  </a:lnTo>
                  <a:lnTo>
                    <a:pt x="7044" y="3652"/>
                  </a:lnTo>
                  <a:lnTo>
                    <a:pt x="7028" y="3664"/>
                  </a:lnTo>
                  <a:lnTo>
                    <a:pt x="7010" y="3675"/>
                  </a:lnTo>
                  <a:lnTo>
                    <a:pt x="6992" y="3683"/>
                  </a:lnTo>
                  <a:lnTo>
                    <a:pt x="6973" y="3691"/>
                  </a:lnTo>
                  <a:lnTo>
                    <a:pt x="6953" y="3695"/>
                  </a:lnTo>
                  <a:lnTo>
                    <a:pt x="6931" y="3699"/>
                  </a:lnTo>
                  <a:lnTo>
                    <a:pt x="6911" y="3699"/>
                  </a:lnTo>
                  <a:lnTo>
                    <a:pt x="6911" y="3699"/>
                  </a:lnTo>
                  <a:close/>
                  <a:moveTo>
                    <a:pt x="7475" y="3713"/>
                  </a:moveTo>
                  <a:lnTo>
                    <a:pt x="7475" y="3713"/>
                  </a:lnTo>
                  <a:lnTo>
                    <a:pt x="7447" y="3711"/>
                  </a:lnTo>
                  <a:lnTo>
                    <a:pt x="7422" y="3707"/>
                  </a:lnTo>
                  <a:lnTo>
                    <a:pt x="7396" y="3701"/>
                  </a:lnTo>
                  <a:lnTo>
                    <a:pt x="7372" y="3691"/>
                  </a:lnTo>
                  <a:lnTo>
                    <a:pt x="7350" y="3681"/>
                  </a:lnTo>
                  <a:lnTo>
                    <a:pt x="7328" y="3668"/>
                  </a:lnTo>
                  <a:lnTo>
                    <a:pt x="7308" y="3652"/>
                  </a:lnTo>
                  <a:lnTo>
                    <a:pt x="7290" y="3636"/>
                  </a:lnTo>
                  <a:lnTo>
                    <a:pt x="7274" y="3618"/>
                  </a:lnTo>
                  <a:lnTo>
                    <a:pt x="7260" y="3598"/>
                  </a:lnTo>
                  <a:lnTo>
                    <a:pt x="7246" y="3576"/>
                  </a:lnTo>
                  <a:lnTo>
                    <a:pt x="7236" y="3554"/>
                  </a:lnTo>
                  <a:lnTo>
                    <a:pt x="7226" y="3530"/>
                  </a:lnTo>
                  <a:lnTo>
                    <a:pt x="7220" y="3506"/>
                  </a:lnTo>
                  <a:lnTo>
                    <a:pt x="7216" y="3480"/>
                  </a:lnTo>
                  <a:lnTo>
                    <a:pt x="7216" y="3454"/>
                  </a:lnTo>
                  <a:lnTo>
                    <a:pt x="7216" y="3454"/>
                  </a:lnTo>
                  <a:lnTo>
                    <a:pt x="7216" y="3426"/>
                  </a:lnTo>
                  <a:lnTo>
                    <a:pt x="7220" y="3402"/>
                  </a:lnTo>
                  <a:lnTo>
                    <a:pt x="7226" y="3376"/>
                  </a:lnTo>
                  <a:lnTo>
                    <a:pt x="7236" y="3352"/>
                  </a:lnTo>
                  <a:lnTo>
                    <a:pt x="7246" y="3330"/>
                  </a:lnTo>
                  <a:lnTo>
                    <a:pt x="7260" y="3308"/>
                  </a:lnTo>
                  <a:lnTo>
                    <a:pt x="7274" y="3288"/>
                  </a:lnTo>
                  <a:lnTo>
                    <a:pt x="7290" y="3270"/>
                  </a:lnTo>
                  <a:lnTo>
                    <a:pt x="7308" y="3254"/>
                  </a:lnTo>
                  <a:lnTo>
                    <a:pt x="7328" y="3239"/>
                  </a:lnTo>
                  <a:lnTo>
                    <a:pt x="7350" y="3225"/>
                  </a:lnTo>
                  <a:lnTo>
                    <a:pt x="7372" y="3215"/>
                  </a:lnTo>
                  <a:lnTo>
                    <a:pt x="7396" y="3205"/>
                  </a:lnTo>
                  <a:lnTo>
                    <a:pt x="7422" y="3199"/>
                  </a:lnTo>
                  <a:lnTo>
                    <a:pt x="7447" y="3195"/>
                  </a:lnTo>
                  <a:lnTo>
                    <a:pt x="7475" y="3195"/>
                  </a:lnTo>
                  <a:lnTo>
                    <a:pt x="7475" y="3195"/>
                  </a:lnTo>
                  <a:lnTo>
                    <a:pt x="7501" y="3195"/>
                  </a:lnTo>
                  <a:lnTo>
                    <a:pt x="7527" y="3199"/>
                  </a:lnTo>
                  <a:lnTo>
                    <a:pt x="7551" y="3205"/>
                  </a:lnTo>
                  <a:lnTo>
                    <a:pt x="7575" y="3215"/>
                  </a:lnTo>
                  <a:lnTo>
                    <a:pt x="7597" y="3225"/>
                  </a:lnTo>
                  <a:lnTo>
                    <a:pt x="7619" y="3239"/>
                  </a:lnTo>
                  <a:lnTo>
                    <a:pt x="7639" y="3254"/>
                  </a:lnTo>
                  <a:lnTo>
                    <a:pt x="7657" y="3270"/>
                  </a:lnTo>
                  <a:lnTo>
                    <a:pt x="7673" y="3288"/>
                  </a:lnTo>
                  <a:lnTo>
                    <a:pt x="7689" y="3308"/>
                  </a:lnTo>
                  <a:lnTo>
                    <a:pt x="7701" y="3330"/>
                  </a:lnTo>
                  <a:lnTo>
                    <a:pt x="7711" y="3352"/>
                  </a:lnTo>
                  <a:lnTo>
                    <a:pt x="7721" y="3376"/>
                  </a:lnTo>
                  <a:lnTo>
                    <a:pt x="7727" y="3402"/>
                  </a:lnTo>
                  <a:lnTo>
                    <a:pt x="7731" y="3426"/>
                  </a:lnTo>
                  <a:lnTo>
                    <a:pt x="7733" y="3454"/>
                  </a:lnTo>
                  <a:lnTo>
                    <a:pt x="7733" y="3454"/>
                  </a:lnTo>
                  <a:lnTo>
                    <a:pt x="7731" y="3480"/>
                  </a:lnTo>
                  <a:lnTo>
                    <a:pt x="7727" y="3506"/>
                  </a:lnTo>
                  <a:lnTo>
                    <a:pt x="7721" y="3530"/>
                  </a:lnTo>
                  <a:lnTo>
                    <a:pt x="7711" y="3554"/>
                  </a:lnTo>
                  <a:lnTo>
                    <a:pt x="7701" y="3576"/>
                  </a:lnTo>
                  <a:lnTo>
                    <a:pt x="7689" y="3598"/>
                  </a:lnTo>
                  <a:lnTo>
                    <a:pt x="7673" y="3618"/>
                  </a:lnTo>
                  <a:lnTo>
                    <a:pt x="7657" y="3636"/>
                  </a:lnTo>
                  <a:lnTo>
                    <a:pt x="7639" y="3652"/>
                  </a:lnTo>
                  <a:lnTo>
                    <a:pt x="7619" y="3668"/>
                  </a:lnTo>
                  <a:lnTo>
                    <a:pt x="7597" y="3681"/>
                  </a:lnTo>
                  <a:lnTo>
                    <a:pt x="7575" y="3691"/>
                  </a:lnTo>
                  <a:lnTo>
                    <a:pt x="7551" y="3701"/>
                  </a:lnTo>
                  <a:lnTo>
                    <a:pt x="7527" y="3707"/>
                  </a:lnTo>
                  <a:lnTo>
                    <a:pt x="7501" y="3711"/>
                  </a:lnTo>
                  <a:lnTo>
                    <a:pt x="7475" y="3713"/>
                  </a:lnTo>
                  <a:lnTo>
                    <a:pt x="7475" y="3713"/>
                  </a:lnTo>
                  <a:close/>
                  <a:moveTo>
                    <a:pt x="8330" y="3616"/>
                  </a:moveTo>
                  <a:lnTo>
                    <a:pt x="8330" y="3616"/>
                  </a:lnTo>
                  <a:lnTo>
                    <a:pt x="8330" y="3644"/>
                  </a:lnTo>
                  <a:lnTo>
                    <a:pt x="8326" y="3673"/>
                  </a:lnTo>
                  <a:lnTo>
                    <a:pt x="8318" y="3699"/>
                  </a:lnTo>
                  <a:lnTo>
                    <a:pt x="8310" y="3723"/>
                  </a:lnTo>
                  <a:lnTo>
                    <a:pt x="8298" y="3747"/>
                  </a:lnTo>
                  <a:lnTo>
                    <a:pt x="8284" y="3769"/>
                  </a:lnTo>
                  <a:lnTo>
                    <a:pt x="8270" y="3791"/>
                  </a:lnTo>
                  <a:lnTo>
                    <a:pt x="8252" y="3809"/>
                  </a:lnTo>
                  <a:lnTo>
                    <a:pt x="8232" y="3827"/>
                  </a:lnTo>
                  <a:lnTo>
                    <a:pt x="8212" y="3843"/>
                  </a:lnTo>
                  <a:lnTo>
                    <a:pt x="8190" y="3857"/>
                  </a:lnTo>
                  <a:lnTo>
                    <a:pt x="8166" y="3867"/>
                  </a:lnTo>
                  <a:lnTo>
                    <a:pt x="8140" y="3877"/>
                  </a:lnTo>
                  <a:lnTo>
                    <a:pt x="8114" y="3883"/>
                  </a:lnTo>
                  <a:lnTo>
                    <a:pt x="8088" y="3887"/>
                  </a:lnTo>
                  <a:lnTo>
                    <a:pt x="8060" y="3889"/>
                  </a:lnTo>
                  <a:lnTo>
                    <a:pt x="8060" y="3889"/>
                  </a:lnTo>
                  <a:lnTo>
                    <a:pt x="8032" y="3887"/>
                  </a:lnTo>
                  <a:lnTo>
                    <a:pt x="8006" y="3883"/>
                  </a:lnTo>
                  <a:lnTo>
                    <a:pt x="7980" y="3877"/>
                  </a:lnTo>
                  <a:lnTo>
                    <a:pt x="7954" y="3867"/>
                  </a:lnTo>
                  <a:lnTo>
                    <a:pt x="7930" y="3857"/>
                  </a:lnTo>
                  <a:lnTo>
                    <a:pt x="7908" y="3843"/>
                  </a:lnTo>
                  <a:lnTo>
                    <a:pt x="7887" y="3827"/>
                  </a:lnTo>
                  <a:lnTo>
                    <a:pt x="7867" y="3809"/>
                  </a:lnTo>
                  <a:lnTo>
                    <a:pt x="7849" y="3791"/>
                  </a:lnTo>
                  <a:lnTo>
                    <a:pt x="7833" y="3769"/>
                  </a:lnTo>
                  <a:lnTo>
                    <a:pt x="7821" y="3747"/>
                  </a:lnTo>
                  <a:lnTo>
                    <a:pt x="7809" y="3723"/>
                  </a:lnTo>
                  <a:lnTo>
                    <a:pt x="7799" y="3699"/>
                  </a:lnTo>
                  <a:lnTo>
                    <a:pt x="7793" y="3673"/>
                  </a:lnTo>
                  <a:lnTo>
                    <a:pt x="7789" y="3644"/>
                  </a:lnTo>
                  <a:lnTo>
                    <a:pt x="7787" y="3616"/>
                  </a:lnTo>
                  <a:lnTo>
                    <a:pt x="7787" y="3616"/>
                  </a:lnTo>
                  <a:lnTo>
                    <a:pt x="7789" y="3588"/>
                  </a:lnTo>
                  <a:lnTo>
                    <a:pt x="7793" y="3562"/>
                  </a:lnTo>
                  <a:lnTo>
                    <a:pt x="7799" y="3536"/>
                  </a:lnTo>
                  <a:lnTo>
                    <a:pt x="7809" y="3512"/>
                  </a:lnTo>
                  <a:lnTo>
                    <a:pt x="7821" y="3488"/>
                  </a:lnTo>
                  <a:lnTo>
                    <a:pt x="7833" y="3464"/>
                  </a:lnTo>
                  <a:lnTo>
                    <a:pt x="7849" y="3444"/>
                  </a:lnTo>
                  <a:lnTo>
                    <a:pt x="7867" y="3424"/>
                  </a:lnTo>
                  <a:lnTo>
                    <a:pt x="7887" y="3408"/>
                  </a:lnTo>
                  <a:lnTo>
                    <a:pt x="7908" y="3392"/>
                  </a:lnTo>
                  <a:lnTo>
                    <a:pt x="7930" y="3378"/>
                  </a:lnTo>
                  <a:lnTo>
                    <a:pt x="7954" y="3366"/>
                  </a:lnTo>
                  <a:lnTo>
                    <a:pt x="7980" y="3358"/>
                  </a:lnTo>
                  <a:lnTo>
                    <a:pt x="8006" y="3350"/>
                  </a:lnTo>
                  <a:lnTo>
                    <a:pt x="8032" y="3346"/>
                  </a:lnTo>
                  <a:lnTo>
                    <a:pt x="8060" y="3346"/>
                  </a:lnTo>
                  <a:lnTo>
                    <a:pt x="8060" y="3346"/>
                  </a:lnTo>
                  <a:lnTo>
                    <a:pt x="8088" y="3346"/>
                  </a:lnTo>
                  <a:lnTo>
                    <a:pt x="8114" y="3350"/>
                  </a:lnTo>
                  <a:lnTo>
                    <a:pt x="8140" y="3358"/>
                  </a:lnTo>
                  <a:lnTo>
                    <a:pt x="8166" y="3366"/>
                  </a:lnTo>
                  <a:lnTo>
                    <a:pt x="8190" y="3378"/>
                  </a:lnTo>
                  <a:lnTo>
                    <a:pt x="8212" y="3392"/>
                  </a:lnTo>
                  <a:lnTo>
                    <a:pt x="8232" y="3408"/>
                  </a:lnTo>
                  <a:lnTo>
                    <a:pt x="8252" y="3424"/>
                  </a:lnTo>
                  <a:lnTo>
                    <a:pt x="8270" y="3444"/>
                  </a:lnTo>
                  <a:lnTo>
                    <a:pt x="8284" y="3464"/>
                  </a:lnTo>
                  <a:lnTo>
                    <a:pt x="8298" y="3488"/>
                  </a:lnTo>
                  <a:lnTo>
                    <a:pt x="8310" y="3512"/>
                  </a:lnTo>
                  <a:lnTo>
                    <a:pt x="8318" y="3536"/>
                  </a:lnTo>
                  <a:lnTo>
                    <a:pt x="8326" y="3562"/>
                  </a:lnTo>
                  <a:lnTo>
                    <a:pt x="8330" y="3588"/>
                  </a:lnTo>
                  <a:lnTo>
                    <a:pt x="8330" y="3616"/>
                  </a:lnTo>
                  <a:lnTo>
                    <a:pt x="8330" y="3616"/>
                  </a:lnTo>
                  <a:close/>
                  <a:moveTo>
                    <a:pt x="7799" y="2273"/>
                  </a:moveTo>
                  <a:lnTo>
                    <a:pt x="7799" y="2273"/>
                  </a:lnTo>
                  <a:lnTo>
                    <a:pt x="7813" y="2273"/>
                  </a:lnTo>
                  <a:lnTo>
                    <a:pt x="7827" y="2275"/>
                  </a:lnTo>
                  <a:lnTo>
                    <a:pt x="7841" y="2279"/>
                  </a:lnTo>
                  <a:lnTo>
                    <a:pt x="7853" y="2283"/>
                  </a:lnTo>
                  <a:lnTo>
                    <a:pt x="7865" y="2289"/>
                  </a:lnTo>
                  <a:lnTo>
                    <a:pt x="7877" y="2297"/>
                  </a:lnTo>
                  <a:lnTo>
                    <a:pt x="7887" y="2305"/>
                  </a:lnTo>
                  <a:lnTo>
                    <a:pt x="7898" y="2313"/>
                  </a:lnTo>
                  <a:lnTo>
                    <a:pt x="7906" y="2323"/>
                  </a:lnTo>
                  <a:lnTo>
                    <a:pt x="7914" y="2333"/>
                  </a:lnTo>
                  <a:lnTo>
                    <a:pt x="7922" y="2345"/>
                  </a:lnTo>
                  <a:lnTo>
                    <a:pt x="7928" y="2357"/>
                  </a:lnTo>
                  <a:lnTo>
                    <a:pt x="7932" y="2369"/>
                  </a:lnTo>
                  <a:lnTo>
                    <a:pt x="7936" y="2384"/>
                  </a:lnTo>
                  <a:lnTo>
                    <a:pt x="7938" y="2398"/>
                  </a:lnTo>
                  <a:lnTo>
                    <a:pt x="7938" y="2412"/>
                  </a:lnTo>
                  <a:lnTo>
                    <a:pt x="7938" y="2412"/>
                  </a:lnTo>
                  <a:lnTo>
                    <a:pt x="7938" y="2426"/>
                  </a:lnTo>
                  <a:lnTo>
                    <a:pt x="7936" y="2438"/>
                  </a:lnTo>
                  <a:lnTo>
                    <a:pt x="7932" y="2452"/>
                  </a:lnTo>
                  <a:lnTo>
                    <a:pt x="7928" y="2464"/>
                  </a:lnTo>
                  <a:lnTo>
                    <a:pt x="7922" y="2476"/>
                  </a:lnTo>
                  <a:lnTo>
                    <a:pt x="7914" y="2488"/>
                  </a:lnTo>
                  <a:lnTo>
                    <a:pt x="7906" y="2498"/>
                  </a:lnTo>
                  <a:lnTo>
                    <a:pt x="7898" y="2508"/>
                  </a:lnTo>
                  <a:lnTo>
                    <a:pt x="7887" y="2518"/>
                  </a:lnTo>
                  <a:lnTo>
                    <a:pt x="7877" y="2526"/>
                  </a:lnTo>
                  <a:lnTo>
                    <a:pt x="7865" y="2532"/>
                  </a:lnTo>
                  <a:lnTo>
                    <a:pt x="7853" y="2538"/>
                  </a:lnTo>
                  <a:lnTo>
                    <a:pt x="7841" y="2542"/>
                  </a:lnTo>
                  <a:lnTo>
                    <a:pt x="7827" y="2546"/>
                  </a:lnTo>
                  <a:lnTo>
                    <a:pt x="7813" y="2548"/>
                  </a:lnTo>
                  <a:lnTo>
                    <a:pt x="7799" y="2548"/>
                  </a:lnTo>
                  <a:lnTo>
                    <a:pt x="7799" y="2548"/>
                  </a:lnTo>
                  <a:lnTo>
                    <a:pt x="7785" y="2548"/>
                  </a:lnTo>
                  <a:lnTo>
                    <a:pt x="7773" y="2546"/>
                  </a:lnTo>
                  <a:lnTo>
                    <a:pt x="7759" y="2542"/>
                  </a:lnTo>
                  <a:lnTo>
                    <a:pt x="7747" y="2538"/>
                  </a:lnTo>
                  <a:lnTo>
                    <a:pt x="7735" y="2532"/>
                  </a:lnTo>
                  <a:lnTo>
                    <a:pt x="7723" y="2526"/>
                  </a:lnTo>
                  <a:lnTo>
                    <a:pt x="7713" y="2518"/>
                  </a:lnTo>
                  <a:lnTo>
                    <a:pt x="7703" y="2508"/>
                  </a:lnTo>
                  <a:lnTo>
                    <a:pt x="7695" y="2498"/>
                  </a:lnTo>
                  <a:lnTo>
                    <a:pt x="7687" y="2488"/>
                  </a:lnTo>
                  <a:lnTo>
                    <a:pt x="7679" y="2476"/>
                  </a:lnTo>
                  <a:lnTo>
                    <a:pt x="7673" y="2464"/>
                  </a:lnTo>
                  <a:lnTo>
                    <a:pt x="7669" y="2452"/>
                  </a:lnTo>
                  <a:lnTo>
                    <a:pt x="7665" y="2438"/>
                  </a:lnTo>
                  <a:lnTo>
                    <a:pt x="7663" y="2426"/>
                  </a:lnTo>
                  <a:lnTo>
                    <a:pt x="7663" y="2412"/>
                  </a:lnTo>
                  <a:lnTo>
                    <a:pt x="7663" y="2412"/>
                  </a:lnTo>
                  <a:lnTo>
                    <a:pt x="7663" y="2398"/>
                  </a:lnTo>
                  <a:lnTo>
                    <a:pt x="7665" y="2384"/>
                  </a:lnTo>
                  <a:lnTo>
                    <a:pt x="7669" y="2369"/>
                  </a:lnTo>
                  <a:lnTo>
                    <a:pt x="7673" y="2357"/>
                  </a:lnTo>
                  <a:lnTo>
                    <a:pt x="7679" y="2345"/>
                  </a:lnTo>
                  <a:lnTo>
                    <a:pt x="7687" y="2333"/>
                  </a:lnTo>
                  <a:lnTo>
                    <a:pt x="7695" y="2323"/>
                  </a:lnTo>
                  <a:lnTo>
                    <a:pt x="7703" y="2313"/>
                  </a:lnTo>
                  <a:lnTo>
                    <a:pt x="7713" y="2305"/>
                  </a:lnTo>
                  <a:lnTo>
                    <a:pt x="7723" y="2297"/>
                  </a:lnTo>
                  <a:lnTo>
                    <a:pt x="7735" y="2289"/>
                  </a:lnTo>
                  <a:lnTo>
                    <a:pt x="7747" y="2283"/>
                  </a:lnTo>
                  <a:lnTo>
                    <a:pt x="7759" y="2279"/>
                  </a:lnTo>
                  <a:lnTo>
                    <a:pt x="7773" y="2275"/>
                  </a:lnTo>
                  <a:lnTo>
                    <a:pt x="7785" y="2273"/>
                  </a:lnTo>
                  <a:lnTo>
                    <a:pt x="7799" y="2273"/>
                  </a:lnTo>
                  <a:lnTo>
                    <a:pt x="7799" y="2273"/>
                  </a:lnTo>
                  <a:close/>
                  <a:moveTo>
                    <a:pt x="7813" y="2746"/>
                  </a:moveTo>
                  <a:lnTo>
                    <a:pt x="7813" y="2746"/>
                  </a:lnTo>
                  <a:lnTo>
                    <a:pt x="7835" y="2748"/>
                  </a:lnTo>
                  <a:lnTo>
                    <a:pt x="7859" y="2750"/>
                  </a:lnTo>
                  <a:lnTo>
                    <a:pt x="7881" y="2756"/>
                  </a:lnTo>
                  <a:lnTo>
                    <a:pt x="7902" y="2764"/>
                  </a:lnTo>
                  <a:lnTo>
                    <a:pt x="7922" y="2774"/>
                  </a:lnTo>
                  <a:lnTo>
                    <a:pt x="7940" y="2786"/>
                  </a:lnTo>
                  <a:lnTo>
                    <a:pt x="7958" y="2798"/>
                  </a:lnTo>
                  <a:lnTo>
                    <a:pt x="7974" y="2813"/>
                  </a:lnTo>
                  <a:lnTo>
                    <a:pt x="7988" y="2829"/>
                  </a:lnTo>
                  <a:lnTo>
                    <a:pt x="8002" y="2847"/>
                  </a:lnTo>
                  <a:lnTo>
                    <a:pt x="8012" y="2865"/>
                  </a:lnTo>
                  <a:lnTo>
                    <a:pt x="8022" y="2885"/>
                  </a:lnTo>
                  <a:lnTo>
                    <a:pt x="8030" y="2907"/>
                  </a:lnTo>
                  <a:lnTo>
                    <a:pt x="8036" y="2929"/>
                  </a:lnTo>
                  <a:lnTo>
                    <a:pt x="8040" y="2951"/>
                  </a:lnTo>
                  <a:lnTo>
                    <a:pt x="8040" y="2973"/>
                  </a:lnTo>
                  <a:lnTo>
                    <a:pt x="8040" y="2973"/>
                  </a:lnTo>
                  <a:lnTo>
                    <a:pt x="8040" y="2997"/>
                  </a:lnTo>
                  <a:lnTo>
                    <a:pt x="8036" y="3019"/>
                  </a:lnTo>
                  <a:lnTo>
                    <a:pt x="8030" y="3041"/>
                  </a:lnTo>
                  <a:lnTo>
                    <a:pt x="8022" y="3063"/>
                  </a:lnTo>
                  <a:lnTo>
                    <a:pt x="8012" y="3081"/>
                  </a:lnTo>
                  <a:lnTo>
                    <a:pt x="8002" y="3101"/>
                  </a:lnTo>
                  <a:lnTo>
                    <a:pt x="7988" y="3117"/>
                  </a:lnTo>
                  <a:lnTo>
                    <a:pt x="7974" y="3135"/>
                  </a:lnTo>
                  <a:lnTo>
                    <a:pt x="7958" y="3149"/>
                  </a:lnTo>
                  <a:lnTo>
                    <a:pt x="7940" y="3161"/>
                  </a:lnTo>
                  <a:lnTo>
                    <a:pt x="7922" y="3173"/>
                  </a:lnTo>
                  <a:lnTo>
                    <a:pt x="7902" y="3183"/>
                  </a:lnTo>
                  <a:lnTo>
                    <a:pt x="7881" y="3191"/>
                  </a:lnTo>
                  <a:lnTo>
                    <a:pt x="7859" y="3195"/>
                  </a:lnTo>
                  <a:lnTo>
                    <a:pt x="7835" y="3199"/>
                  </a:lnTo>
                  <a:lnTo>
                    <a:pt x="7813" y="3201"/>
                  </a:lnTo>
                  <a:lnTo>
                    <a:pt x="7813" y="3201"/>
                  </a:lnTo>
                  <a:lnTo>
                    <a:pt x="7789" y="3199"/>
                  </a:lnTo>
                  <a:lnTo>
                    <a:pt x="7767" y="3195"/>
                  </a:lnTo>
                  <a:lnTo>
                    <a:pt x="7745" y="3191"/>
                  </a:lnTo>
                  <a:lnTo>
                    <a:pt x="7725" y="3183"/>
                  </a:lnTo>
                  <a:lnTo>
                    <a:pt x="7705" y="3173"/>
                  </a:lnTo>
                  <a:lnTo>
                    <a:pt x="7687" y="3161"/>
                  </a:lnTo>
                  <a:lnTo>
                    <a:pt x="7669" y="3149"/>
                  </a:lnTo>
                  <a:lnTo>
                    <a:pt x="7653" y="3135"/>
                  </a:lnTo>
                  <a:lnTo>
                    <a:pt x="7637" y="3117"/>
                  </a:lnTo>
                  <a:lnTo>
                    <a:pt x="7625" y="3101"/>
                  </a:lnTo>
                  <a:lnTo>
                    <a:pt x="7613" y="3081"/>
                  </a:lnTo>
                  <a:lnTo>
                    <a:pt x="7603" y="3063"/>
                  </a:lnTo>
                  <a:lnTo>
                    <a:pt x="7597" y="3041"/>
                  </a:lnTo>
                  <a:lnTo>
                    <a:pt x="7591" y="3019"/>
                  </a:lnTo>
                  <a:lnTo>
                    <a:pt x="7587" y="2997"/>
                  </a:lnTo>
                  <a:lnTo>
                    <a:pt x="7587" y="2973"/>
                  </a:lnTo>
                  <a:lnTo>
                    <a:pt x="7587" y="2973"/>
                  </a:lnTo>
                  <a:lnTo>
                    <a:pt x="7587" y="2951"/>
                  </a:lnTo>
                  <a:lnTo>
                    <a:pt x="7591" y="2929"/>
                  </a:lnTo>
                  <a:lnTo>
                    <a:pt x="7597" y="2907"/>
                  </a:lnTo>
                  <a:lnTo>
                    <a:pt x="7603" y="2885"/>
                  </a:lnTo>
                  <a:lnTo>
                    <a:pt x="7613" y="2865"/>
                  </a:lnTo>
                  <a:lnTo>
                    <a:pt x="7625" y="2847"/>
                  </a:lnTo>
                  <a:lnTo>
                    <a:pt x="7637" y="2829"/>
                  </a:lnTo>
                  <a:lnTo>
                    <a:pt x="7653" y="2813"/>
                  </a:lnTo>
                  <a:lnTo>
                    <a:pt x="7669" y="2798"/>
                  </a:lnTo>
                  <a:lnTo>
                    <a:pt x="7687" y="2786"/>
                  </a:lnTo>
                  <a:lnTo>
                    <a:pt x="7705" y="2774"/>
                  </a:lnTo>
                  <a:lnTo>
                    <a:pt x="7725" y="2764"/>
                  </a:lnTo>
                  <a:lnTo>
                    <a:pt x="7745" y="2756"/>
                  </a:lnTo>
                  <a:lnTo>
                    <a:pt x="7767" y="2750"/>
                  </a:lnTo>
                  <a:lnTo>
                    <a:pt x="7789" y="2748"/>
                  </a:lnTo>
                  <a:lnTo>
                    <a:pt x="7813" y="2746"/>
                  </a:lnTo>
                  <a:lnTo>
                    <a:pt x="7813" y="2746"/>
                  </a:lnTo>
                  <a:close/>
                  <a:moveTo>
                    <a:pt x="7102" y="2343"/>
                  </a:moveTo>
                  <a:lnTo>
                    <a:pt x="7102" y="2343"/>
                  </a:lnTo>
                  <a:lnTo>
                    <a:pt x="7144" y="2345"/>
                  </a:lnTo>
                  <a:lnTo>
                    <a:pt x="7186" y="2351"/>
                  </a:lnTo>
                  <a:lnTo>
                    <a:pt x="7226" y="2361"/>
                  </a:lnTo>
                  <a:lnTo>
                    <a:pt x="7264" y="2375"/>
                  </a:lnTo>
                  <a:lnTo>
                    <a:pt x="7298" y="2394"/>
                  </a:lnTo>
                  <a:lnTo>
                    <a:pt x="7332" y="2414"/>
                  </a:lnTo>
                  <a:lnTo>
                    <a:pt x="7364" y="2438"/>
                  </a:lnTo>
                  <a:lnTo>
                    <a:pt x="7394" y="2464"/>
                  </a:lnTo>
                  <a:lnTo>
                    <a:pt x="7420" y="2494"/>
                  </a:lnTo>
                  <a:lnTo>
                    <a:pt x="7445" y="2526"/>
                  </a:lnTo>
                  <a:lnTo>
                    <a:pt x="7465" y="2560"/>
                  </a:lnTo>
                  <a:lnTo>
                    <a:pt x="7483" y="2596"/>
                  </a:lnTo>
                  <a:lnTo>
                    <a:pt x="7497" y="2634"/>
                  </a:lnTo>
                  <a:lnTo>
                    <a:pt x="7507" y="2672"/>
                  </a:lnTo>
                  <a:lnTo>
                    <a:pt x="7513" y="2714"/>
                  </a:lnTo>
                  <a:lnTo>
                    <a:pt x="7515" y="2756"/>
                  </a:lnTo>
                  <a:lnTo>
                    <a:pt x="7515" y="2756"/>
                  </a:lnTo>
                  <a:lnTo>
                    <a:pt x="7513" y="2798"/>
                  </a:lnTo>
                  <a:lnTo>
                    <a:pt x="7507" y="2839"/>
                  </a:lnTo>
                  <a:lnTo>
                    <a:pt x="7497" y="2879"/>
                  </a:lnTo>
                  <a:lnTo>
                    <a:pt x="7483" y="2917"/>
                  </a:lnTo>
                  <a:lnTo>
                    <a:pt x="7465" y="2953"/>
                  </a:lnTo>
                  <a:lnTo>
                    <a:pt x="7445" y="2987"/>
                  </a:lnTo>
                  <a:lnTo>
                    <a:pt x="7420" y="3019"/>
                  </a:lnTo>
                  <a:lnTo>
                    <a:pt x="7394" y="3047"/>
                  </a:lnTo>
                  <a:lnTo>
                    <a:pt x="7364" y="3073"/>
                  </a:lnTo>
                  <a:lnTo>
                    <a:pt x="7332" y="3097"/>
                  </a:lnTo>
                  <a:lnTo>
                    <a:pt x="7298" y="3119"/>
                  </a:lnTo>
                  <a:lnTo>
                    <a:pt x="7264" y="3135"/>
                  </a:lnTo>
                  <a:lnTo>
                    <a:pt x="7226" y="3149"/>
                  </a:lnTo>
                  <a:lnTo>
                    <a:pt x="7186" y="3159"/>
                  </a:lnTo>
                  <a:lnTo>
                    <a:pt x="7144" y="3165"/>
                  </a:lnTo>
                  <a:lnTo>
                    <a:pt x="7102" y="3167"/>
                  </a:lnTo>
                  <a:lnTo>
                    <a:pt x="7102" y="3167"/>
                  </a:lnTo>
                  <a:lnTo>
                    <a:pt x="7060" y="3165"/>
                  </a:lnTo>
                  <a:lnTo>
                    <a:pt x="7020" y="3159"/>
                  </a:lnTo>
                  <a:lnTo>
                    <a:pt x="6979" y="3149"/>
                  </a:lnTo>
                  <a:lnTo>
                    <a:pt x="6941" y="3135"/>
                  </a:lnTo>
                  <a:lnTo>
                    <a:pt x="6905" y="3119"/>
                  </a:lnTo>
                  <a:lnTo>
                    <a:pt x="6873" y="3097"/>
                  </a:lnTo>
                  <a:lnTo>
                    <a:pt x="6841" y="3073"/>
                  </a:lnTo>
                  <a:lnTo>
                    <a:pt x="6811" y="3047"/>
                  </a:lnTo>
                  <a:lnTo>
                    <a:pt x="6785" y="3019"/>
                  </a:lnTo>
                  <a:lnTo>
                    <a:pt x="6761" y="2987"/>
                  </a:lnTo>
                  <a:lnTo>
                    <a:pt x="6741" y="2953"/>
                  </a:lnTo>
                  <a:lnTo>
                    <a:pt x="6723" y="2917"/>
                  </a:lnTo>
                  <a:lnTo>
                    <a:pt x="6709" y="2879"/>
                  </a:lnTo>
                  <a:lnTo>
                    <a:pt x="6699" y="2839"/>
                  </a:lnTo>
                  <a:lnTo>
                    <a:pt x="6693" y="2798"/>
                  </a:lnTo>
                  <a:lnTo>
                    <a:pt x="6691" y="2756"/>
                  </a:lnTo>
                  <a:lnTo>
                    <a:pt x="6691" y="2756"/>
                  </a:lnTo>
                  <a:lnTo>
                    <a:pt x="6693" y="2714"/>
                  </a:lnTo>
                  <a:lnTo>
                    <a:pt x="6699" y="2672"/>
                  </a:lnTo>
                  <a:lnTo>
                    <a:pt x="6709" y="2634"/>
                  </a:lnTo>
                  <a:lnTo>
                    <a:pt x="6723" y="2596"/>
                  </a:lnTo>
                  <a:lnTo>
                    <a:pt x="6741" y="2560"/>
                  </a:lnTo>
                  <a:lnTo>
                    <a:pt x="6761" y="2526"/>
                  </a:lnTo>
                  <a:lnTo>
                    <a:pt x="6785" y="2494"/>
                  </a:lnTo>
                  <a:lnTo>
                    <a:pt x="6811" y="2464"/>
                  </a:lnTo>
                  <a:lnTo>
                    <a:pt x="6841" y="2438"/>
                  </a:lnTo>
                  <a:lnTo>
                    <a:pt x="6873" y="2414"/>
                  </a:lnTo>
                  <a:lnTo>
                    <a:pt x="6905" y="2394"/>
                  </a:lnTo>
                  <a:lnTo>
                    <a:pt x="6941" y="2375"/>
                  </a:lnTo>
                  <a:lnTo>
                    <a:pt x="6979" y="2361"/>
                  </a:lnTo>
                  <a:lnTo>
                    <a:pt x="7020" y="2351"/>
                  </a:lnTo>
                  <a:lnTo>
                    <a:pt x="7060" y="2345"/>
                  </a:lnTo>
                  <a:lnTo>
                    <a:pt x="7102" y="2343"/>
                  </a:lnTo>
                  <a:lnTo>
                    <a:pt x="7102" y="2343"/>
                  </a:lnTo>
                  <a:close/>
                  <a:moveTo>
                    <a:pt x="6354" y="3151"/>
                  </a:moveTo>
                  <a:lnTo>
                    <a:pt x="6354" y="3151"/>
                  </a:lnTo>
                  <a:lnTo>
                    <a:pt x="6364" y="3141"/>
                  </a:lnTo>
                  <a:lnTo>
                    <a:pt x="6374" y="3133"/>
                  </a:lnTo>
                  <a:lnTo>
                    <a:pt x="6386" y="3125"/>
                  </a:lnTo>
                  <a:lnTo>
                    <a:pt x="6396" y="3119"/>
                  </a:lnTo>
                  <a:lnTo>
                    <a:pt x="6410" y="3113"/>
                  </a:lnTo>
                  <a:lnTo>
                    <a:pt x="6422" y="3109"/>
                  </a:lnTo>
                  <a:lnTo>
                    <a:pt x="6434" y="3107"/>
                  </a:lnTo>
                  <a:lnTo>
                    <a:pt x="6448" y="3105"/>
                  </a:lnTo>
                  <a:lnTo>
                    <a:pt x="6460" y="3105"/>
                  </a:lnTo>
                  <a:lnTo>
                    <a:pt x="6474" y="3105"/>
                  </a:lnTo>
                  <a:lnTo>
                    <a:pt x="6488" y="3109"/>
                  </a:lnTo>
                  <a:lnTo>
                    <a:pt x="6500" y="3111"/>
                  </a:lnTo>
                  <a:lnTo>
                    <a:pt x="6512" y="3117"/>
                  </a:lnTo>
                  <a:lnTo>
                    <a:pt x="6524" y="3123"/>
                  </a:lnTo>
                  <a:lnTo>
                    <a:pt x="6536" y="3129"/>
                  </a:lnTo>
                  <a:lnTo>
                    <a:pt x="6549" y="3139"/>
                  </a:lnTo>
                  <a:lnTo>
                    <a:pt x="6549" y="3139"/>
                  </a:lnTo>
                  <a:lnTo>
                    <a:pt x="6559" y="3149"/>
                  </a:lnTo>
                  <a:lnTo>
                    <a:pt x="6567" y="3159"/>
                  </a:lnTo>
                  <a:lnTo>
                    <a:pt x="6575" y="3171"/>
                  </a:lnTo>
                  <a:lnTo>
                    <a:pt x="6581" y="3181"/>
                  </a:lnTo>
                  <a:lnTo>
                    <a:pt x="6587" y="3195"/>
                  </a:lnTo>
                  <a:lnTo>
                    <a:pt x="6591" y="3207"/>
                  </a:lnTo>
                  <a:lnTo>
                    <a:pt x="6593" y="3219"/>
                  </a:lnTo>
                  <a:lnTo>
                    <a:pt x="6595" y="3233"/>
                  </a:lnTo>
                  <a:lnTo>
                    <a:pt x="6595" y="3248"/>
                  </a:lnTo>
                  <a:lnTo>
                    <a:pt x="6593" y="3260"/>
                  </a:lnTo>
                  <a:lnTo>
                    <a:pt x="6591" y="3274"/>
                  </a:lnTo>
                  <a:lnTo>
                    <a:pt x="6589" y="3286"/>
                  </a:lnTo>
                  <a:lnTo>
                    <a:pt x="6583" y="3298"/>
                  </a:lnTo>
                  <a:lnTo>
                    <a:pt x="6577" y="3310"/>
                  </a:lnTo>
                  <a:lnTo>
                    <a:pt x="6569" y="3322"/>
                  </a:lnTo>
                  <a:lnTo>
                    <a:pt x="6561" y="3334"/>
                  </a:lnTo>
                  <a:lnTo>
                    <a:pt x="6561" y="3334"/>
                  </a:lnTo>
                  <a:lnTo>
                    <a:pt x="6551" y="3344"/>
                  </a:lnTo>
                  <a:lnTo>
                    <a:pt x="6541" y="3352"/>
                  </a:lnTo>
                  <a:lnTo>
                    <a:pt x="6528" y="3360"/>
                  </a:lnTo>
                  <a:lnTo>
                    <a:pt x="6516" y="3366"/>
                  </a:lnTo>
                  <a:lnTo>
                    <a:pt x="6504" y="3372"/>
                  </a:lnTo>
                  <a:lnTo>
                    <a:pt x="6492" y="3376"/>
                  </a:lnTo>
                  <a:lnTo>
                    <a:pt x="6478" y="3378"/>
                  </a:lnTo>
                  <a:lnTo>
                    <a:pt x="6466" y="3380"/>
                  </a:lnTo>
                  <a:lnTo>
                    <a:pt x="6452" y="3380"/>
                  </a:lnTo>
                  <a:lnTo>
                    <a:pt x="6440" y="3380"/>
                  </a:lnTo>
                  <a:lnTo>
                    <a:pt x="6426" y="3376"/>
                  </a:lnTo>
                  <a:lnTo>
                    <a:pt x="6414" y="3374"/>
                  </a:lnTo>
                  <a:lnTo>
                    <a:pt x="6402" y="3368"/>
                  </a:lnTo>
                  <a:lnTo>
                    <a:pt x="6388" y="3362"/>
                  </a:lnTo>
                  <a:lnTo>
                    <a:pt x="6378" y="3354"/>
                  </a:lnTo>
                  <a:lnTo>
                    <a:pt x="6366" y="3346"/>
                  </a:lnTo>
                  <a:lnTo>
                    <a:pt x="6366" y="3346"/>
                  </a:lnTo>
                  <a:lnTo>
                    <a:pt x="6356" y="3336"/>
                  </a:lnTo>
                  <a:lnTo>
                    <a:pt x="6348" y="3326"/>
                  </a:lnTo>
                  <a:lnTo>
                    <a:pt x="6340" y="3314"/>
                  </a:lnTo>
                  <a:lnTo>
                    <a:pt x="6334" y="3302"/>
                  </a:lnTo>
                  <a:lnTo>
                    <a:pt x="6328" y="3290"/>
                  </a:lnTo>
                  <a:lnTo>
                    <a:pt x="6324" y="3278"/>
                  </a:lnTo>
                  <a:lnTo>
                    <a:pt x="6322" y="3266"/>
                  </a:lnTo>
                  <a:lnTo>
                    <a:pt x="6320" y="3252"/>
                  </a:lnTo>
                  <a:lnTo>
                    <a:pt x="6320" y="3237"/>
                  </a:lnTo>
                  <a:lnTo>
                    <a:pt x="6320" y="3225"/>
                  </a:lnTo>
                  <a:lnTo>
                    <a:pt x="6322" y="3211"/>
                  </a:lnTo>
                  <a:lnTo>
                    <a:pt x="6326" y="3199"/>
                  </a:lnTo>
                  <a:lnTo>
                    <a:pt x="6332" y="3187"/>
                  </a:lnTo>
                  <a:lnTo>
                    <a:pt x="6338" y="3175"/>
                  </a:lnTo>
                  <a:lnTo>
                    <a:pt x="6344" y="3163"/>
                  </a:lnTo>
                  <a:lnTo>
                    <a:pt x="6354" y="3151"/>
                  </a:lnTo>
                  <a:lnTo>
                    <a:pt x="6354" y="3151"/>
                  </a:lnTo>
                  <a:close/>
                </a:path>
              </a:pathLst>
            </a:custGeom>
            <a:solidFill>
              <a:srgbClr val="F2CA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grpSp>
      <p:sp>
        <p:nvSpPr>
          <p:cNvPr id="2" name="Title 1">
            <a:extLst>
              <a:ext uri="{FF2B5EF4-FFF2-40B4-BE49-F238E27FC236}">
                <a16:creationId xmlns:a16="http://schemas.microsoft.com/office/drawing/2014/main" id="{3DCE9C85-5657-4F80-BC36-99C83755EEA4}"/>
              </a:ext>
            </a:extLst>
          </p:cNvPr>
          <p:cNvSpPr>
            <a:spLocks noGrp="1"/>
          </p:cNvSpPr>
          <p:nvPr>
            <p:ph type="title"/>
          </p:nvPr>
        </p:nvSpPr>
        <p:spPr>
          <a:xfrm>
            <a:off x="720000" y="1080002"/>
            <a:ext cx="10515600" cy="528463"/>
          </a:xfrm>
        </p:spPr>
        <p:txBody>
          <a:bodyPr anchor="t" anchorCtr="0"/>
          <a:lstStyle>
            <a:lvl1pPr>
              <a:defRPr sz="5333">
                <a:solidFill>
                  <a:schemeClr val="bg1"/>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57E59418-1F2A-405E-8FF8-012842571FD5}"/>
              </a:ext>
            </a:extLst>
          </p:cNvPr>
          <p:cNvSpPr>
            <a:spLocks noGrp="1"/>
          </p:cNvSpPr>
          <p:nvPr>
            <p:ph type="body" idx="1"/>
          </p:nvPr>
        </p:nvSpPr>
        <p:spPr>
          <a:xfrm>
            <a:off x="720000" y="1688402"/>
            <a:ext cx="10515600" cy="713277"/>
          </a:xfrm>
        </p:spPr>
        <p:txBody>
          <a:bodyPr/>
          <a:lstStyle>
            <a:lvl1pPr marL="0" indent="0">
              <a:buNone/>
              <a:defRPr sz="4800" b="0">
                <a:solidFill>
                  <a:schemeClr val="bg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dirty="0"/>
              <a:t>Edit Master text styles</a:t>
            </a:r>
          </a:p>
        </p:txBody>
      </p:sp>
      <p:sp>
        <p:nvSpPr>
          <p:cNvPr id="6" name="Slide Number Placeholder 5">
            <a:extLst>
              <a:ext uri="{FF2B5EF4-FFF2-40B4-BE49-F238E27FC236}">
                <a16:creationId xmlns:a16="http://schemas.microsoft.com/office/drawing/2014/main" id="{FCA827AD-7E3A-45A0-84FB-A00188F076A6}"/>
              </a:ext>
            </a:extLst>
          </p:cNvPr>
          <p:cNvSpPr>
            <a:spLocks noGrp="1"/>
          </p:cNvSpPr>
          <p:nvPr>
            <p:ph type="sldNum" sz="quarter" idx="12"/>
          </p:nvPr>
        </p:nvSpPr>
        <p:spPr/>
        <p:txBody>
          <a:bodyPr/>
          <a:lstStyle>
            <a:lvl1pPr>
              <a:defRPr/>
            </a:lvl1pPr>
          </a:lstStyle>
          <a:p>
            <a:pPr>
              <a:defRPr/>
            </a:pPr>
            <a:fld id="{1CE2E4EB-90E4-4CE3-B6E2-D79A53A1B200}" type="slidenum">
              <a:rPr lang="en-GB"/>
              <a:pPr>
                <a:defRPr/>
              </a:pPr>
              <a:t>‹#›</a:t>
            </a:fld>
            <a:endParaRPr lang="en-GB" dirty="0"/>
          </a:p>
        </p:txBody>
      </p:sp>
    </p:spTree>
    <p:extLst>
      <p:ext uri="{BB962C8B-B14F-4D97-AF65-F5344CB8AC3E}">
        <p14:creationId xmlns:p14="http://schemas.microsoft.com/office/powerpoint/2010/main" val="417348551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END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5D1992D-B3ED-4930-9D77-B8C2951EAD10}"/>
              </a:ext>
            </a:extLst>
          </p:cNvPr>
          <p:cNvSpPr/>
          <p:nvPr userDrawn="1"/>
        </p:nvSpPr>
        <p:spPr>
          <a:xfrm>
            <a:off x="0" y="0"/>
            <a:ext cx="12192000" cy="6858000"/>
          </a:xfrm>
          <a:prstGeom prst="rect">
            <a:avLst/>
          </a:prstGeom>
          <a:solidFill>
            <a:srgbClr val="6BB9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
        <p:nvSpPr>
          <p:cNvPr id="2" name="Title 1">
            <a:extLst>
              <a:ext uri="{FF2B5EF4-FFF2-40B4-BE49-F238E27FC236}">
                <a16:creationId xmlns:a16="http://schemas.microsoft.com/office/drawing/2014/main" id="{3DCE9C85-5657-4F80-BC36-99C83755EEA4}"/>
              </a:ext>
            </a:extLst>
          </p:cNvPr>
          <p:cNvSpPr>
            <a:spLocks noGrp="1"/>
          </p:cNvSpPr>
          <p:nvPr>
            <p:ph type="title" hasCustomPrompt="1"/>
          </p:nvPr>
        </p:nvSpPr>
        <p:spPr>
          <a:xfrm>
            <a:off x="720000" y="1903581"/>
            <a:ext cx="10515600" cy="770833"/>
          </a:xfrm>
        </p:spPr>
        <p:txBody>
          <a:bodyPr anchor="t" anchorCtr="0"/>
          <a:lstStyle>
            <a:lvl1pPr algn="ctr">
              <a:defRPr sz="12800">
                <a:solidFill>
                  <a:srgbClr val="1E234A"/>
                </a:solidFill>
              </a:defRPr>
            </a:lvl1pPr>
          </a:lstStyle>
          <a:p>
            <a:r>
              <a:rPr lang="en-US" dirty="0"/>
              <a:t>THANK YOU!</a:t>
            </a:r>
            <a:endParaRPr lang="en-GB" dirty="0"/>
          </a:p>
        </p:txBody>
      </p:sp>
      <p:sp>
        <p:nvSpPr>
          <p:cNvPr id="3" name="Text Placeholder 2">
            <a:extLst>
              <a:ext uri="{FF2B5EF4-FFF2-40B4-BE49-F238E27FC236}">
                <a16:creationId xmlns:a16="http://schemas.microsoft.com/office/drawing/2014/main" id="{57E59418-1F2A-405E-8FF8-012842571FD5}"/>
              </a:ext>
            </a:extLst>
          </p:cNvPr>
          <p:cNvSpPr>
            <a:spLocks noGrp="1"/>
          </p:cNvSpPr>
          <p:nvPr>
            <p:ph type="body" idx="1" hasCustomPrompt="1"/>
          </p:nvPr>
        </p:nvSpPr>
        <p:spPr>
          <a:xfrm>
            <a:off x="0" y="3240001"/>
            <a:ext cx="12192000" cy="2180299"/>
          </a:xfrm>
        </p:spPr>
        <p:txBody>
          <a:bodyPr/>
          <a:lstStyle>
            <a:lvl1pPr marL="0" indent="0" algn="ctr">
              <a:buNone/>
              <a:defRPr sz="2400" b="1" cap="all" baseline="0">
                <a:solidFill>
                  <a:srgbClr val="1E234A"/>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GB" dirty="0"/>
              <a:t>Stay connected!</a:t>
            </a:r>
          </a:p>
          <a:p>
            <a:pPr lvl="0"/>
            <a:r>
              <a:rPr lang="en-GB" dirty="0"/>
              <a:t>          @</a:t>
            </a:r>
            <a:r>
              <a:rPr lang="en-GB" dirty="0" err="1"/>
              <a:t>AMRIndustry</a:t>
            </a:r>
            <a:endParaRPr lang="en-GB" dirty="0"/>
          </a:p>
          <a:p>
            <a:pPr lvl="0"/>
            <a:endParaRPr lang="en-GB" dirty="0"/>
          </a:p>
          <a:p>
            <a:pPr lvl="0"/>
            <a:r>
              <a:rPr lang="en-GB" dirty="0"/>
              <a:t>More information: </a:t>
            </a:r>
            <a:br>
              <a:rPr lang="en-GB" dirty="0"/>
            </a:br>
            <a:r>
              <a:rPr lang="en-GB" dirty="0"/>
              <a:t>WWW.AMRINDUSTRYALLIANCE.ORG</a:t>
            </a:r>
            <a:endParaRPr lang="en-US" dirty="0"/>
          </a:p>
        </p:txBody>
      </p:sp>
      <p:sp>
        <p:nvSpPr>
          <p:cNvPr id="6" name="Slide Number Placeholder 5">
            <a:extLst>
              <a:ext uri="{FF2B5EF4-FFF2-40B4-BE49-F238E27FC236}">
                <a16:creationId xmlns:a16="http://schemas.microsoft.com/office/drawing/2014/main" id="{FCA827AD-7E3A-45A0-84FB-A00188F076A6}"/>
              </a:ext>
            </a:extLst>
          </p:cNvPr>
          <p:cNvSpPr>
            <a:spLocks noGrp="1"/>
          </p:cNvSpPr>
          <p:nvPr>
            <p:ph type="sldNum" sz="quarter" idx="12"/>
          </p:nvPr>
        </p:nvSpPr>
        <p:spPr/>
        <p:txBody>
          <a:bodyPr/>
          <a:lstStyle>
            <a:lvl1pPr>
              <a:defRPr/>
            </a:lvl1pPr>
          </a:lstStyle>
          <a:p>
            <a:pPr>
              <a:defRPr/>
            </a:pPr>
            <a:fld id="{1CE2E4EB-90E4-4CE3-B6E2-D79A53A1B200}" type="slidenum">
              <a:rPr lang="en-GB"/>
              <a:pPr>
                <a:defRPr/>
              </a:pPr>
              <a:t>‹#›</a:t>
            </a:fld>
            <a:endParaRPr lang="en-GB" dirty="0"/>
          </a:p>
        </p:txBody>
      </p:sp>
      <p:grpSp>
        <p:nvGrpSpPr>
          <p:cNvPr id="139" name="Group 138">
            <a:extLst>
              <a:ext uri="{FF2B5EF4-FFF2-40B4-BE49-F238E27FC236}">
                <a16:creationId xmlns:a16="http://schemas.microsoft.com/office/drawing/2014/main" id="{88472D10-9FB0-48F9-B69D-947532657A02}"/>
              </a:ext>
            </a:extLst>
          </p:cNvPr>
          <p:cNvGrpSpPr/>
          <p:nvPr userDrawn="1"/>
        </p:nvGrpSpPr>
        <p:grpSpPr>
          <a:xfrm>
            <a:off x="5373690" y="5540378"/>
            <a:ext cx="1444625" cy="815975"/>
            <a:chOff x="5565775" y="5540375"/>
            <a:chExt cx="1444625" cy="815975"/>
          </a:xfrm>
        </p:grpSpPr>
        <p:sp>
          <p:nvSpPr>
            <p:cNvPr id="53" name="Freeform 44">
              <a:extLst>
                <a:ext uri="{FF2B5EF4-FFF2-40B4-BE49-F238E27FC236}">
                  <a16:creationId xmlns:a16="http://schemas.microsoft.com/office/drawing/2014/main" id="{448D7CF1-4A8D-40B2-BEB7-978EF5F4A251}"/>
                </a:ext>
              </a:extLst>
            </p:cNvPr>
            <p:cNvSpPr>
              <a:spLocks/>
            </p:cNvSpPr>
            <p:nvPr userDrawn="1"/>
          </p:nvSpPr>
          <p:spPr bwMode="auto">
            <a:xfrm>
              <a:off x="5957888" y="5578475"/>
              <a:ext cx="127000" cy="127000"/>
            </a:xfrm>
            <a:custGeom>
              <a:avLst/>
              <a:gdLst>
                <a:gd name="T0" fmla="*/ 40 w 80"/>
                <a:gd name="T1" fmla="*/ 80 h 80"/>
                <a:gd name="T2" fmla="*/ 40 w 80"/>
                <a:gd name="T3" fmla="*/ 80 h 80"/>
                <a:gd name="T4" fmla="*/ 32 w 80"/>
                <a:gd name="T5" fmla="*/ 78 h 80"/>
                <a:gd name="T6" fmla="*/ 26 w 80"/>
                <a:gd name="T7" fmla="*/ 76 h 80"/>
                <a:gd name="T8" fmla="*/ 18 w 80"/>
                <a:gd name="T9" fmla="*/ 72 h 80"/>
                <a:gd name="T10" fmla="*/ 12 w 80"/>
                <a:gd name="T11" fmla="*/ 68 h 80"/>
                <a:gd name="T12" fmla="*/ 8 w 80"/>
                <a:gd name="T13" fmla="*/ 62 h 80"/>
                <a:gd name="T14" fmla="*/ 4 w 80"/>
                <a:gd name="T15" fmla="*/ 54 h 80"/>
                <a:gd name="T16" fmla="*/ 2 w 80"/>
                <a:gd name="T17" fmla="*/ 48 h 80"/>
                <a:gd name="T18" fmla="*/ 0 w 80"/>
                <a:gd name="T19" fmla="*/ 40 h 80"/>
                <a:gd name="T20" fmla="*/ 0 w 80"/>
                <a:gd name="T21" fmla="*/ 40 h 80"/>
                <a:gd name="T22" fmla="*/ 2 w 80"/>
                <a:gd name="T23" fmla="*/ 32 h 80"/>
                <a:gd name="T24" fmla="*/ 4 w 80"/>
                <a:gd name="T25" fmla="*/ 24 h 80"/>
                <a:gd name="T26" fmla="*/ 8 w 80"/>
                <a:gd name="T27" fmla="*/ 16 h 80"/>
                <a:gd name="T28" fmla="*/ 12 w 80"/>
                <a:gd name="T29" fmla="*/ 10 h 80"/>
                <a:gd name="T30" fmla="*/ 18 w 80"/>
                <a:gd name="T31" fmla="*/ 6 h 80"/>
                <a:gd name="T32" fmla="*/ 26 w 80"/>
                <a:gd name="T33" fmla="*/ 2 h 80"/>
                <a:gd name="T34" fmla="*/ 32 w 80"/>
                <a:gd name="T35" fmla="*/ 0 h 80"/>
                <a:gd name="T36" fmla="*/ 40 w 80"/>
                <a:gd name="T37" fmla="*/ 0 h 80"/>
                <a:gd name="T38" fmla="*/ 40 w 80"/>
                <a:gd name="T39" fmla="*/ 0 h 80"/>
                <a:gd name="T40" fmla="*/ 48 w 80"/>
                <a:gd name="T41" fmla="*/ 0 h 80"/>
                <a:gd name="T42" fmla="*/ 56 w 80"/>
                <a:gd name="T43" fmla="*/ 2 h 80"/>
                <a:gd name="T44" fmla="*/ 64 w 80"/>
                <a:gd name="T45" fmla="*/ 6 h 80"/>
                <a:gd name="T46" fmla="*/ 68 w 80"/>
                <a:gd name="T47" fmla="*/ 10 h 80"/>
                <a:gd name="T48" fmla="*/ 74 w 80"/>
                <a:gd name="T49" fmla="*/ 16 h 80"/>
                <a:gd name="T50" fmla="*/ 78 w 80"/>
                <a:gd name="T51" fmla="*/ 24 h 80"/>
                <a:gd name="T52" fmla="*/ 80 w 80"/>
                <a:gd name="T53" fmla="*/ 32 h 80"/>
                <a:gd name="T54" fmla="*/ 80 w 80"/>
                <a:gd name="T55" fmla="*/ 40 h 80"/>
                <a:gd name="T56" fmla="*/ 80 w 80"/>
                <a:gd name="T57" fmla="*/ 40 h 80"/>
                <a:gd name="T58" fmla="*/ 80 w 80"/>
                <a:gd name="T59" fmla="*/ 48 h 80"/>
                <a:gd name="T60" fmla="*/ 78 w 80"/>
                <a:gd name="T61" fmla="*/ 54 h 80"/>
                <a:gd name="T62" fmla="*/ 74 w 80"/>
                <a:gd name="T63" fmla="*/ 62 h 80"/>
                <a:gd name="T64" fmla="*/ 68 w 80"/>
                <a:gd name="T65" fmla="*/ 68 h 80"/>
                <a:gd name="T66" fmla="*/ 64 w 80"/>
                <a:gd name="T67" fmla="*/ 72 h 80"/>
                <a:gd name="T68" fmla="*/ 56 w 80"/>
                <a:gd name="T69" fmla="*/ 76 h 80"/>
                <a:gd name="T70" fmla="*/ 48 w 80"/>
                <a:gd name="T71" fmla="*/ 78 h 80"/>
                <a:gd name="T72" fmla="*/ 40 w 80"/>
                <a:gd name="T73"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0" h="80">
                  <a:moveTo>
                    <a:pt x="40" y="80"/>
                  </a:moveTo>
                  <a:lnTo>
                    <a:pt x="40" y="80"/>
                  </a:lnTo>
                  <a:lnTo>
                    <a:pt x="32" y="78"/>
                  </a:lnTo>
                  <a:lnTo>
                    <a:pt x="26" y="76"/>
                  </a:lnTo>
                  <a:lnTo>
                    <a:pt x="18" y="72"/>
                  </a:lnTo>
                  <a:lnTo>
                    <a:pt x="12" y="68"/>
                  </a:lnTo>
                  <a:lnTo>
                    <a:pt x="8" y="62"/>
                  </a:lnTo>
                  <a:lnTo>
                    <a:pt x="4" y="54"/>
                  </a:lnTo>
                  <a:lnTo>
                    <a:pt x="2" y="48"/>
                  </a:lnTo>
                  <a:lnTo>
                    <a:pt x="0" y="40"/>
                  </a:lnTo>
                  <a:lnTo>
                    <a:pt x="0" y="40"/>
                  </a:lnTo>
                  <a:lnTo>
                    <a:pt x="2" y="32"/>
                  </a:lnTo>
                  <a:lnTo>
                    <a:pt x="4" y="24"/>
                  </a:lnTo>
                  <a:lnTo>
                    <a:pt x="8" y="16"/>
                  </a:lnTo>
                  <a:lnTo>
                    <a:pt x="12" y="10"/>
                  </a:lnTo>
                  <a:lnTo>
                    <a:pt x="18" y="6"/>
                  </a:lnTo>
                  <a:lnTo>
                    <a:pt x="26" y="2"/>
                  </a:lnTo>
                  <a:lnTo>
                    <a:pt x="32" y="0"/>
                  </a:lnTo>
                  <a:lnTo>
                    <a:pt x="40" y="0"/>
                  </a:lnTo>
                  <a:lnTo>
                    <a:pt x="40" y="0"/>
                  </a:lnTo>
                  <a:lnTo>
                    <a:pt x="48" y="0"/>
                  </a:lnTo>
                  <a:lnTo>
                    <a:pt x="56" y="2"/>
                  </a:lnTo>
                  <a:lnTo>
                    <a:pt x="64" y="6"/>
                  </a:lnTo>
                  <a:lnTo>
                    <a:pt x="68" y="10"/>
                  </a:lnTo>
                  <a:lnTo>
                    <a:pt x="74" y="16"/>
                  </a:lnTo>
                  <a:lnTo>
                    <a:pt x="78" y="24"/>
                  </a:lnTo>
                  <a:lnTo>
                    <a:pt x="80" y="32"/>
                  </a:lnTo>
                  <a:lnTo>
                    <a:pt x="80" y="40"/>
                  </a:lnTo>
                  <a:lnTo>
                    <a:pt x="80" y="40"/>
                  </a:lnTo>
                  <a:lnTo>
                    <a:pt x="80" y="48"/>
                  </a:lnTo>
                  <a:lnTo>
                    <a:pt x="78" y="54"/>
                  </a:lnTo>
                  <a:lnTo>
                    <a:pt x="74" y="62"/>
                  </a:lnTo>
                  <a:lnTo>
                    <a:pt x="68" y="68"/>
                  </a:lnTo>
                  <a:lnTo>
                    <a:pt x="64" y="72"/>
                  </a:lnTo>
                  <a:lnTo>
                    <a:pt x="56" y="76"/>
                  </a:lnTo>
                  <a:lnTo>
                    <a:pt x="48" y="78"/>
                  </a:lnTo>
                  <a:lnTo>
                    <a:pt x="40" y="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54" name="Freeform 45">
              <a:extLst>
                <a:ext uri="{FF2B5EF4-FFF2-40B4-BE49-F238E27FC236}">
                  <a16:creationId xmlns:a16="http://schemas.microsoft.com/office/drawing/2014/main" id="{2F323030-9AD1-48E8-95DF-06CF0BAA5148}"/>
                </a:ext>
              </a:extLst>
            </p:cNvPr>
            <p:cNvSpPr>
              <a:spLocks/>
            </p:cNvSpPr>
            <p:nvPr userDrawn="1"/>
          </p:nvSpPr>
          <p:spPr bwMode="auto">
            <a:xfrm>
              <a:off x="5957888" y="5578475"/>
              <a:ext cx="127000" cy="127000"/>
            </a:xfrm>
            <a:custGeom>
              <a:avLst/>
              <a:gdLst>
                <a:gd name="T0" fmla="*/ 40 w 80"/>
                <a:gd name="T1" fmla="*/ 80 h 80"/>
                <a:gd name="T2" fmla="*/ 40 w 80"/>
                <a:gd name="T3" fmla="*/ 80 h 80"/>
                <a:gd name="T4" fmla="*/ 32 w 80"/>
                <a:gd name="T5" fmla="*/ 78 h 80"/>
                <a:gd name="T6" fmla="*/ 26 w 80"/>
                <a:gd name="T7" fmla="*/ 76 h 80"/>
                <a:gd name="T8" fmla="*/ 18 w 80"/>
                <a:gd name="T9" fmla="*/ 72 h 80"/>
                <a:gd name="T10" fmla="*/ 12 w 80"/>
                <a:gd name="T11" fmla="*/ 68 h 80"/>
                <a:gd name="T12" fmla="*/ 8 w 80"/>
                <a:gd name="T13" fmla="*/ 62 h 80"/>
                <a:gd name="T14" fmla="*/ 4 w 80"/>
                <a:gd name="T15" fmla="*/ 54 h 80"/>
                <a:gd name="T16" fmla="*/ 2 w 80"/>
                <a:gd name="T17" fmla="*/ 48 h 80"/>
                <a:gd name="T18" fmla="*/ 0 w 80"/>
                <a:gd name="T19" fmla="*/ 40 h 80"/>
                <a:gd name="T20" fmla="*/ 0 w 80"/>
                <a:gd name="T21" fmla="*/ 40 h 80"/>
                <a:gd name="T22" fmla="*/ 2 w 80"/>
                <a:gd name="T23" fmla="*/ 32 h 80"/>
                <a:gd name="T24" fmla="*/ 4 w 80"/>
                <a:gd name="T25" fmla="*/ 24 h 80"/>
                <a:gd name="T26" fmla="*/ 8 w 80"/>
                <a:gd name="T27" fmla="*/ 16 h 80"/>
                <a:gd name="T28" fmla="*/ 12 w 80"/>
                <a:gd name="T29" fmla="*/ 10 h 80"/>
                <a:gd name="T30" fmla="*/ 18 w 80"/>
                <a:gd name="T31" fmla="*/ 6 h 80"/>
                <a:gd name="T32" fmla="*/ 26 w 80"/>
                <a:gd name="T33" fmla="*/ 2 h 80"/>
                <a:gd name="T34" fmla="*/ 32 w 80"/>
                <a:gd name="T35" fmla="*/ 0 h 80"/>
                <a:gd name="T36" fmla="*/ 40 w 80"/>
                <a:gd name="T37" fmla="*/ 0 h 80"/>
                <a:gd name="T38" fmla="*/ 40 w 80"/>
                <a:gd name="T39" fmla="*/ 0 h 80"/>
                <a:gd name="T40" fmla="*/ 48 w 80"/>
                <a:gd name="T41" fmla="*/ 0 h 80"/>
                <a:gd name="T42" fmla="*/ 56 w 80"/>
                <a:gd name="T43" fmla="*/ 2 h 80"/>
                <a:gd name="T44" fmla="*/ 64 w 80"/>
                <a:gd name="T45" fmla="*/ 6 h 80"/>
                <a:gd name="T46" fmla="*/ 68 w 80"/>
                <a:gd name="T47" fmla="*/ 10 h 80"/>
                <a:gd name="T48" fmla="*/ 74 w 80"/>
                <a:gd name="T49" fmla="*/ 16 h 80"/>
                <a:gd name="T50" fmla="*/ 78 w 80"/>
                <a:gd name="T51" fmla="*/ 24 h 80"/>
                <a:gd name="T52" fmla="*/ 80 w 80"/>
                <a:gd name="T53" fmla="*/ 32 h 80"/>
                <a:gd name="T54" fmla="*/ 80 w 80"/>
                <a:gd name="T55" fmla="*/ 40 h 80"/>
                <a:gd name="T56" fmla="*/ 80 w 80"/>
                <a:gd name="T57" fmla="*/ 40 h 80"/>
                <a:gd name="T58" fmla="*/ 80 w 80"/>
                <a:gd name="T59" fmla="*/ 48 h 80"/>
                <a:gd name="T60" fmla="*/ 78 w 80"/>
                <a:gd name="T61" fmla="*/ 54 h 80"/>
                <a:gd name="T62" fmla="*/ 74 w 80"/>
                <a:gd name="T63" fmla="*/ 62 h 80"/>
                <a:gd name="T64" fmla="*/ 68 w 80"/>
                <a:gd name="T65" fmla="*/ 68 h 80"/>
                <a:gd name="T66" fmla="*/ 64 w 80"/>
                <a:gd name="T67" fmla="*/ 72 h 80"/>
                <a:gd name="T68" fmla="*/ 56 w 80"/>
                <a:gd name="T69" fmla="*/ 76 h 80"/>
                <a:gd name="T70" fmla="*/ 48 w 80"/>
                <a:gd name="T71" fmla="*/ 78 h 80"/>
                <a:gd name="T72" fmla="*/ 40 w 80"/>
                <a:gd name="T73"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0" h="80">
                  <a:moveTo>
                    <a:pt x="40" y="80"/>
                  </a:moveTo>
                  <a:lnTo>
                    <a:pt x="40" y="80"/>
                  </a:lnTo>
                  <a:lnTo>
                    <a:pt x="32" y="78"/>
                  </a:lnTo>
                  <a:lnTo>
                    <a:pt x="26" y="76"/>
                  </a:lnTo>
                  <a:lnTo>
                    <a:pt x="18" y="72"/>
                  </a:lnTo>
                  <a:lnTo>
                    <a:pt x="12" y="68"/>
                  </a:lnTo>
                  <a:lnTo>
                    <a:pt x="8" y="62"/>
                  </a:lnTo>
                  <a:lnTo>
                    <a:pt x="4" y="54"/>
                  </a:lnTo>
                  <a:lnTo>
                    <a:pt x="2" y="48"/>
                  </a:lnTo>
                  <a:lnTo>
                    <a:pt x="0" y="40"/>
                  </a:lnTo>
                  <a:lnTo>
                    <a:pt x="0" y="40"/>
                  </a:lnTo>
                  <a:lnTo>
                    <a:pt x="2" y="32"/>
                  </a:lnTo>
                  <a:lnTo>
                    <a:pt x="4" y="24"/>
                  </a:lnTo>
                  <a:lnTo>
                    <a:pt x="8" y="16"/>
                  </a:lnTo>
                  <a:lnTo>
                    <a:pt x="12" y="10"/>
                  </a:lnTo>
                  <a:lnTo>
                    <a:pt x="18" y="6"/>
                  </a:lnTo>
                  <a:lnTo>
                    <a:pt x="26" y="2"/>
                  </a:lnTo>
                  <a:lnTo>
                    <a:pt x="32" y="0"/>
                  </a:lnTo>
                  <a:lnTo>
                    <a:pt x="40" y="0"/>
                  </a:lnTo>
                  <a:lnTo>
                    <a:pt x="40" y="0"/>
                  </a:lnTo>
                  <a:lnTo>
                    <a:pt x="48" y="0"/>
                  </a:lnTo>
                  <a:lnTo>
                    <a:pt x="56" y="2"/>
                  </a:lnTo>
                  <a:lnTo>
                    <a:pt x="64" y="6"/>
                  </a:lnTo>
                  <a:lnTo>
                    <a:pt x="68" y="10"/>
                  </a:lnTo>
                  <a:lnTo>
                    <a:pt x="74" y="16"/>
                  </a:lnTo>
                  <a:lnTo>
                    <a:pt x="78" y="24"/>
                  </a:lnTo>
                  <a:lnTo>
                    <a:pt x="80" y="32"/>
                  </a:lnTo>
                  <a:lnTo>
                    <a:pt x="80" y="40"/>
                  </a:lnTo>
                  <a:lnTo>
                    <a:pt x="80" y="40"/>
                  </a:lnTo>
                  <a:lnTo>
                    <a:pt x="80" y="48"/>
                  </a:lnTo>
                  <a:lnTo>
                    <a:pt x="78" y="54"/>
                  </a:lnTo>
                  <a:lnTo>
                    <a:pt x="74" y="62"/>
                  </a:lnTo>
                  <a:lnTo>
                    <a:pt x="68" y="68"/>
                  </a:lnTo>
                  <a:lnTo>
                    <a:pt x="64" y="72"/>
                  </a:lnTo>
                  <a:lnTo>
                    <a:pt x="56" y="76"/>
                  </a:lnTo>
                  <a:lnTo>
                    <a:pt x="48" y="78"/>
                  </a:lnTo>
                  <a:lnTo>
                    <a:pt x="40" y="8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75" name="Freeform 66">
              <a:extLst>
                <a:ext uri="{FF2B5EF4-FFF2-40B4-BE49-F238E27FC236}">
                  <a16:creationId xmlns:a16="http://schemas.microsoft.com/office/drawing/2014/main" id="{B50C529B-4E6E-4818-87A2-D7F4AFEECDAD}"/>
                </a:ext>
              </a:extLst>
            </p:cNvPr>
            <p:cNvSpPr>
              <a:spLocks/>
            </p:cNvSpPr>
            <p:nvPr userDrawn="1"/>
          </p:nvSpPr>
          <p:spPr bwMode="auto">
            <a:xfrm>
              <a:off x="6110288" y="5565775"/>
              <a:ext cx="41275" cy="41275"/>
            </a:xfrm>
            <a:custGeom>
              <a:avLst/>
              <a:gdLst>
                <a:gd name="T0" fmla="*/ 12 w 26"/>
                <a:gd name="T1" fmla="*/ 26 h 26"/>
                <a:gd name="T2" fmla="*/ 12 w 26"/>
                <a:gd name="T3" fmla="*/ 26 h 26"/>
                <a:gd name="T4" fmla="*/ 8 w 26"/>
                <a:gd name="T5" fmla="*/ 26 h 26"/>
                <a:gd name="T6" fmla="*/ 4 w 26"/>
                <a:gd name="T7" fmla="*/ 24 h 26"/>
                <a:gd name="T8" fmla="*/ 0 w 26"/>
                <a:gd name="T9" fmla="*/ 18 h 26"/>
                <a:gd name="T10" fmla="*/ 0 w 26"/>
                <a:gd name="T11" fmla="*/ 14 h 26"/>
                <a:gd name="T12" fmla="*/ 0 w 26"/>
                <a:gd name="T13" fmla="*/ 14 h 26"/>
                <a:gd name="T14" fmla="*/ 0 w 26"/>
                <a:gd name="T15" fmla="*/ 8 h 26"/>
                <a:gd name="T16" fmla="*/ 4 w 26"/>
                <a:gd name="T17" fmla="*/ 4 h 26"/>
                <a:gd name="T18" fmla="*/ 8 w 26"/>
                <a:gd name="T19" fmla="*/ 2 h 26"/>
                <a:gd name="T20" fmla="*/ 12 w 26"/>
                <a:gd name="T21" fmla="*/ 0 h 26"/>
                <a:gd name="T22" fmla="*/ 12 w 26"/>
                <a:gd name="T23" fmla="*/ 0 h 26"/>
                <a:gd name="T24" fmla="*/ 18 w 26"/>
                <a:gd name="T25" fmla="*/ 2 h 26"/>
                <a:gd name="T26" fmla="*/ 22 w 26"/>
                <a:gd name="T27" fmla="*/ 4 h 26"/>
                <a:gd name="T28" fmla="*/ 24 w 26"/>
                <a:gd name="T29" fmla="*/ 8 h 26"/>
                <a:gd name="T30" fmla="*/ 26 w 26"/>
                <a:gd name="T31" fmla="*/ 14 h 26"/>
                <a:gd name="T32" fmla="*/ 26 w 26"/>
                <a:gd name="T33" fmla="*/ 14 h 26"/>
                <a:gd name="T34" fmla="*/ 24 w 26"/>
                <a:gd name="T35" fmla="*/ 18 h 26"/>
                <a:gd name="T36" fmla="*/ 22 w 26"/>
                <a:gd name="T37" fmla="*/ 24 h 26"/>
                <a:gd name="T38" fmla="*/ 18 w 26"/>
                <a:gd name="T39" fmla="*/ 26 h 26"/>
                <a:gd name="T40" fmla="*/ 12 w 26"/>
                <a:gd name="T4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6" h="26">
                  <a:moveTo>
                    <a:pt x="12" y="26"/>
                  </a:moveTo>
                  <a:lnTo>
                    <a:pt x="12" y="26"/>
                  </a:lnTo>
                  <a:lnTo>
                    <a:pt x="8" y="26"/>
                  </a:lnTo>
                  <a:lnTo>
                    <a:pt x="4" y="24"/>
                  </a:lnTo>
                  <a:lnTo>
                    <a:pt x="0" y="18"/>
                  </a:lnTo>
                  <a:lnTo>
                    <a:pt x="0" y="14"/>
                  </a:lnTo>
                  <a:lnTo>
                    <a:pt x="0" y="14"/>
                  </a:lnTo>
                  <a:lnTo>
                    <a:pt x="0" y="8"/>
                  </a:lnTo>
                  <a:lnTo>
                    <a:pt x="4" y="4"/>
                  </a:lnTo>
                  <a:lnTo>
                    <a:pt x="8" y="2"/>
                  </a:lnTo>
                  <a:lnTo>
                    <a:pt x="12" y="0"/>
                  </a:lnTo>
                  <a:lnTo>
                    <a:pt x="12" y="0"/>
                  </a:lnTo>
                  <a:lnTo>
                    <a:pt x="18" y="2"/>
                  </a:lnTo>
                  <a:lnTo>
                    <a:pt x="22" y="4"/>
                  </a:lnTo>
                  <a:lnTo>
                    <a:pt x="24" y="8"/>
                  </a:lnTo>
                  <a:lnTo>
                    <a:pt x="26" y="14"/>
                  </a:lnTo>
                  <a:lnTo>
                    <a:pt x="26" y="14"/>
                  </a:lnTo>
                  <a:lnTo>
                    <a:pt x="24" y="18"/>
                  </a:lnTo>
                  <a:lnTo>
                    <a:pt x="22" y="24"/>
                  </a:lnTo>
                  <a:lnTo>
                    <a:pt x="18" y="26"/>
                  </a:lnTo>
                  <a:lnTo>
                    <a:pt x="12"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76" name="Freeform 67">
              <a:extLst>
                <a:ext uri="{FF2B5EF4-FFF2-40B4-BE49-F238E27FC236}">
                  <a16:creationId xmlns:a16="http://schemas.microsoft.com/office/drawing/2014/main" id="{D664A86D-382E-4F0B-A706-53F53C32E1D2}"/>
                </a:ext>
              </a:extLst>
            </p:cNvPr>
            <p:cNvSpPr>
              <a:spLocks/>
            </p:cNvSpPr>
            <p:nvPr userDrawn="1"/>
          </p:nvSpPr>
          <p:spPr bwMode="auto">
            <a:xfrm>
              <a:off x="6110288" y="5565775"/>
              <a:ext cx="41275" cy="41275"/>
            </a:xfrm>
            <a:custGeom>
              <a:avLst/>
              <a:gdLst>
                <a:gd name="T0" fmla="*/ 12 w 26"/>
                <a:gd name="T1" fmla="*/ 26 h 26"/>
                <a:gd name="T2" fmla="*/ 12 w 26"/>
                <a:gd name="T3" fmla="*/ 26 h 26"/>
                <a:gd name="T4" fmla="*/ 8 w 26"/>
                <a:gd name="T5" fmla="*/ 26 h 26"/>
                <a:gd name="T6" fmla="*/ 4 w 26"/>
                <a:gd name="T7" fmla="*/ 24 h 26"/>
                <a:gd name="T8" fmla="*/ 0 w 26"/>
                <a:gd name="T9" fmla="*/ 18 h 26"/>
                <a:gd name="T10" fmla="*/ 0 w 26"/>
                <a:gd name="T11" fmla="*/ 14 h 26"/>
                <a:gd name="T12" fmla="*/ 0 w 26"/>
                <a:gd name="T13" fmla="*/ 14 h 26"/>
                <a:gd name="T14" fmla="*/ 0 w 26"/>
                <a:gd name="T15" fmla="*/ 8 h 26"/>
                <a:gd name="T16" fmla="*/ 4 w 26"/>
                <a:gd name="T17" fmla="*/ 4 h 26"/>
                <a:gd name="T18" fmla="*/ 8 w 26"/>
                <a:gd name="T19" fmla="*/ 2 h 26"/>
                <a:gd name="T20" fmla="*/ 12 w 26"/>
                <a:gd name="T21" fmla="*/ 0 h 26"/>
                <a:gd name="T22" fmla="*/ 12 w 26"/>
                <a:gd name="T23" fmla="*/ 0 h 26"/>
                <a:gd name="T24" fmla="*/ 18 w 26"/>
                <a:gd name="T25" fmla="*/ 2 h 26"/>
                <a:gd name="T26" fmla="*/ 22 w 26"/>
                <a:gd name="T27" fmla="*/ 4 h 26"/>
                <a:gd name="T28" fmla="*/ 24 w 26"/>
                <a:gd name="T29" fmla="*/ 8 h 26"/>
                <a:gd name="T30" fmla="*/ 26 w 26"/>
                <a:gd name="T31" fmla="*/ 14 h 26"/>
                <a:gd name="T32" fmla="*/ 26 w 26"/>
                <a:gd name="T33" fmla="*/ 14 h 26"/>
                <a:gd name="T34" fmla="*/ 24 w 26"/>
                <a:gd name="T35" fmla="*/ 18 h 26"/>
                <a:gd name="T36" fmla="*/ 22 w 26"/>
                <a:gd name="T37" fmla="*/ 24 h 26"/>
                <a:gd name="T38" fmla="*/ 18 w 26"/>
                <a:gd name="T39" fmla="*/ 26 h 26"/>
                <a:gd name="T40" fmla="*/ 12 w 26"/>
                <a:gd name="T4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6" h="26">
                  <a:moveTo>
                    <a:pt x="12" y="26"/>
                  </a:moveTo>
                  <a:lnTo>
                    <a:pt x="12" y="26"/>
                  </a:lnTo>
                  <a:lnTo>
                    <a:pt x="8" y="26"/>
                  </a:lnTo>
                  <a:lnTo>
                    <a:pt x="4" y="24"/>
                  </a:lnTo>
                  <a:lnTo>
                    <a:pt x="0" y="18"/>
                  </a:lnTo>
                  <a:lnTo>
                    <a:pt x="0" y="14"/>
                  </a:lnTo>
                  <a:lnTo>
                    <a:pt x="0" y="14"/>
                  </a:lnTo>
                  <a:lnTo>
                    <a:pt x="0" y="8"/>
                  </a:lnTo>
                  <a:lnTo>
                    <a:pt x="4" y="4"/>
                  </a:lnTo>
                  <a:lnTo>
                    <a:pt x="8" y="2"/>
                  </a:lnTo>
                  <a:lnTo>
                    <a:pt x="12" y="0"/>
                  </a:lnTo>
                  <a:lnTo>
                    <a:pt x="12" y="0"/>
                  </a:lnTo>
                  <a:lnTo>
                    <a:pt x="18" y="2"/>
                  </a:lnTo>
                  <a:lnTo>
                    <a:pt x="22" y="4"/>
                  </a:lnTo>
                  <a:lnTo>
                    <a:pt x="24" y="8"/>
                  </a:lnTo>
                  <a:lnTo>
                    <a:pt x="26" y="14"/>
                  </a:lnTo>
                  <a:lnTo>
                    <a:pt x="26" y="14"/>
                  </a:lnTo>
                  <a:lnTo>
                    <a:pt x="24" y="18"/>
                  </a:lnTo>
                  <a:lnTo>
                    <a:pt x="22" y="24"/>
                  </a:lnTo>
                  <a:lnTo>
                    <a:pt x="18" y="26"/>
                  </a:lnTo>
                  <a:lnTo>
                    <a:pt x="12" y="2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30" name="Freeform 121">
              <a:extLst>
                <a:ext uri="{FF2B5EF4-FFF2-40B4-BE49-F238E27FC236}">
                  <a16:creationId xmlns:a16="http://schemas.microsoft.com/office/drawing/2014/main" id="{B3A4CC6D-0BCF-42F2-BC37-EB3C4407405B}"/>
                </a:ext>
              </a:extLst>
            </p:cNvPr>
            <p:cNvSpPr>
              <a:spLocks/>
            </p:cNvSpPr>
            <p:nvPr userDrawn="1"/>
          </p:nvSpPr>
          <p:spPr bwMode="auto">
            <a:xfrm>
              <a:off x="6173788" y="5540375"/>
              <a:ext cx="206375" cy="327025"/>
            </a:xfrm>
            <a:custGeom>
              <a:avLst/>
              <a:gdLst>
                <a:gd name="T0" fmla="*/ 82 w 130"/>
                <a:gd name="T1" fmla="*/ 2 h 206"/>
                <a:gd name="T2" fmla="*/ 82 w 130"/>
                <a:gd name="T3" fmla="*/ 2 h 206"/>
                <a:gd name="T4" fmla="*/ 82 w 130"/>
                <a:gd name="T5" fmla="*/ 2 h 206"/>
                <a:gd name="T6" fmla="*/ 72 w 130"/>
                <a:gd name="T7" fmla="*/ 0 h 206"/>
                <a:gd name="T8" fmla="*/ 50 w 130"/>
                <a:gd name="T9" fmla="*/ 0 h 206"/>
                <a:gd name="T10" fmla="*/ 30 w 130"/>
                <a:gd name="T11" fmla="*/ 8 h 206"/>
                <a:gd name="T12" fmla="*/ 14 w 130"/>
                <a:gd name="T13" fmla="*/ 22 h 206"/>
                <a:gd name="T14" fmla="*/ 8 w 130"/>
                <a:gd name="T15" fmla="*/ 30 h 206"/>
                <a:gd name="T16" fmla="*/ 0 w 130"/>
                <a:gd name="T17" fmla="*/ 48 h 206"/>
                <a:gd name="T18" fmla="*/ 0 w 130"/>
                <a:gd name="T19" fmla="*/ 68 h 206"/>
                <a:gd name="T20" fmla="*/ 4 w 130"/>
                <a:gd name="T21" fmla="*/ 86 h 206"/>
                <a:gd name="T22" fmla="*/ 12 w 130"/>
                <a:gd name="T23" fmla="*/ 102 h 206"/>
                <a:gd name="T24" fmla="*/ 28 w 130"/>
                <a:gd name="T25" fmla="*/ 124 h 206"/>
                <a:gd name="T26" fmla="*/ 36 w 130"/>
                <a:gd name="T27" fmla="*/ 138 h 206"/>
                <a:gd name="T28" fmla="*/ 36 w 130"/>
                <a:gd name="T29" fmla="*/ 150 h 206"/>
                <a:gd name="T30" fmla="*/ 32 w 130"/>
                <a:gd name="T31" fmla="*/ 162 h 206"/>
                <a:gd name="T32" fmla="*/ 24 w 130"/>
                <a:gd name="T33" fmla="*/ 174 h 206"/>
                <a:gd name="T34" fmla="*/ 18 w 130"/>
                <a:gd name="T35" fmla="*/ 180 h 206"/>
                <a:gd name="T36" fmla="*/ 14 w 130"/>
                <a:gd name="T37" fmla="*/ 186 h 206"/>
                <a:gd name="T38" fmla="*/ 16 w 130"/>
                <a:gd name="T39" fmla="*/ 198 h 206"/>
                <a:gd name="T40" fmla="*/ 24 w 130"/>
                <a:gd name="T41" fmla="*/ 204 h 206"/>
                <a:gd name="T42" fmla="*/ 30 w 130"/>
                <a:gd name="T43" fmla="*/ 206 h 206"/>
                <a:gd name="T44" fmla="*/ 40 w 130"/>
                <a:gd name="T45" fmla="*/ 200 h 206"/>
                <a:gd name="T46" fmla="*/ 42 w 130"/>
                <a:gd name="T47" fmla="*/ 194 h 206"/>
                <a:gd name="T48" fmla="*/ 42 w 130"/>
                <a:gd name="T49" fmla="*/ 188 h 206"/>
                <a:gd name="T50" fmla="*/ 40 w 130"/>
                <a:gd name="T51" fmla="*/ 178 h 206"/>
                <a:gd name="T52" fmla="*/ 40 w 130"/>
                <a:gd name="T53" fmla="*/ 156 h 206"/>
                <a:gd name="T54" fmla="*/ 46 w 130"/>
                <a:gd name="T55" fmla="*/ 146 h 206"/>
                <a:gd name="T56" fmla="*/ 64 w 130"/>
                <a:gd name="T57" fmla="*/ 134 h 206"/>
                <a:gd name="T58" fmla="*/ 88 w 130"/>
                <a:gd name="T59" fmla="*/ 124 h 206"/>
                <a:gd name="T60" fmla="*/ 96 w 130"/>
                <a:gd name="T61" fmla="*/ 120 h 206"/>
                <a:gd name="T62" fmla="*/ 110 w 130"/>
                <a:gd name="T63" fmla="*/ 108 h 206"/>
                <a:gd name="T64" fmla="*/ 122 w 130"/>
                <a:gd name="T65" fmla="*/ 94 h 206"/>
                <a:gd name="T66" fmla="*/ 128 w 130"/>
                <a:gd name="T67" fmla="*/ 74 h 206"/>
                <a:gd name="T68" fmla="*/ 130 w 130"/>
                <a:gd name="T69" fmla="*/ 64 h 206"/>
                <a:gd name="T70" fmla="*/ 126 w 130"/>
                <a:gd name="T71" fmla="*/ 44 h 206"/>
                <a:gd name="T72" fmla="*/ 116 w 130"/>
                <a:gd name="T73" fmla="*/ 24 h 206"/>
                <a:gd name="T74" fmla="*/ 100 w 130"/>
                <a:gd name="T75" fmla="*/ 10 h 206"/>
                <a:gd name="T76" fmla="*/ 82 w 130"/>
                <a:gd name="T77" fmla="*/ 2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0" h="206">
                  <a:moveTo>
                    <a:pt x="82" y="2"/>
                  </a:moveTo>
                  <a:lnTo>
                    <a:pt x="82" y="2"/>
                  </a:lnTo>
                  <a:lnTo>
                    <a:pt x="82" y="2"/>
                  </a:lnTo>
                  <a:lnTo>
                    <a:pt x="82" y="2"/>
                  </a:lnTo>
                  <a:lnTo>
                    <a:pt x="82" y="2"/>
                  </a:lnTo>
                  <a:lnTo>
                    <a:pt x="82" y="2"/>
                  </a:lnTo>
                  <a:lnTo>
                    <a:pt x="82" y="2"/>
                  </a:lnTo>
                  <a:lnTo>
                    <a:pt x="72" y="0"/>
                  </a:lnTo>
                  <a:lnTo>
                    <a:pt x="60" y="0"/>
                  </a:lnTo>
                  <a:lnTo>
                    <a:pt x="50" y="0"/>
                  </a:lnTo>
                  <a:lnTo>
                    <a:pt x="40" y="4"/>
                  </a:lnTo>
                  <a:lnTo>
                    <a:pt x="30" y="8"/>
                  </a:lnTo>
                  <a:lnTo>
                    <a:pt x="22" y="14"/>
                  </a:lnTo>
                  <a:lnTo>
                    <a:pt x="14" y="22"/>
                  </a:lnTo>
                  <a:lnTo>
                    <a:pt x="8" y="30"/>
                  </a:lnTo>
                  <a:lnTo>
                    <a:pt x="8" y="30"/>
                  </a:lnTo>
                  <a:lnTo>
                    <a:pt x="4" y="40"/>
                  </a:lnTo>
                  <a:lnTo>
                    <a:pt x="0" y="48"/>
                  </a:lnTo>
                  <a:lnTo>
                    <a:pt x="0" y="58"/>
                  </a:lnTo>
                  <a:lnTo>
                    <a:pt x="0" y="68"/>
                  </a:lnTo>
                  <a:lnTo>
                    <a:pt x="0" y="78"/>
                  </a:lnTo>
                  <a:lnTo>
                    <a:pt x="4" y="86"/>
                  </a:lnTo>
                  <a:lnTo>
                    <a:pt x="8" y="94"/>
                  </a:lnTo>
                  <a:lnTo>
                    <a:pt x="12" y="102"/>
                  </a:lnTo>
                  <a:lnTo>
                    <a:pt x="12" y="102"/>
                  </a:lnTo>
                  <a:lnTo>
                    <a:pt x="28" y="124"/>
                  </a:lnTo>
                  <a:lnTo>
                    <a:pt x="28" y="124"/>
                  </a:lnTo>
                  <a:lnTo>
                    <a:pt x="36" y="138"/>
                  </a:lnTo>
                  <a:lnTo>
                    <a:pt x="36" y="144"/>
                  </a:lnTo>
                  <a:lnTo>
                    <a:pt x="36" y="150"/>
                  </a:lnTo>
                  <a:lnTo>
                    <a:pt x="36" y="156"/>
                  </a:lnTo>
                  <a:lnTo>
                    <a:pt x="32" y="162"/>
                  </a:lnTo>
                  <a:lnTo>
                    <a:pt x="24" y="174"/>
                  </a:lnTo>
                  <a:lnTo>
                    <a:pt x="24" y="174"/>
                  </a:lnTo>
                  <a:lnTo>
                    <a:pt x="18" y="180"/>
                  </a:lnTo>
                  <a:lnTo>
                    <a:pt x="18" y="180"/>
                  </a:lnTo>
                  <a:lnTo>
                    <a:pt x="14" y="186"/>
                  </a:lnTo>
                  <a:lnTo>
                    <a:pt x="14" y="186"/>
                  </a:lnTo>
                  <a:lnTo>
                    <a:pt x="14" y="192"/>
                  </a:lnTo>
                  <a:lnTo>
                    <a:pt x="16" y="198"/>
                  </a:lnTo>
                  <a:lnTo>
                    <a:pt x="18" y="202"/>
                  </a:lnTo>
                  <a:lnTo>
                    <a:pt x="24" y="204"/>
                  </a:lnTo>
                  <a:lnTo>
                    <a:pt x="24" y="204"/>
                  </a:lnTo>
                  <a:lnTo>
                    <a:pt x="30" y="206"/>
                  </a:lnTo>
                  <a:lnTo>
                    <a:pt x="36" y="204"/>
                  </a:lnTo>
                  <a:lnTo>
                    <a:pt x="40" y="200"/>
                  </a:lnTo>
                  <a:lnTo>
                    <a:pt x="42" y="194"/>
                  </a:lnTo>
                  <a:lnTo>
                    <a:pt x="42" y="194"/>
                  </a:lnTo>
                  <a:lnTo>
                    <a:pt x="42" y="188"/>
                  </a:lnTo>
                  <a:lnTo>
                    <a:pt x="42" y="188"/>
                  </a:lnTo>
                  <a:lnTo>
                    <a:pt x="40" y="178"/>
                  </a:lnTo>
                  <a:lnTo>
                    <a:pt x="40" y="178"/>
                  </a:lnTo>
                  <a:lnTo>
                    <a:pt x="40" y="164"/>
                  </a:lnTo>
                  <a:lnTo>
                    <a:pt x="40" y="156"/>
                  </a:lnTo>
                  <a:lnTo>
                    <a:pt x="42" y="152"/>
                  </a:lnTo>
                  <a:lnTo>
                    <a:pt x="46" y="146"/>
                  </a:lnTo>
                  <a:lnTo>
                    <a:pt x="50" y="142"/>
                  </a:lnTo>
                  <a:lnTo>
                    <a:pt x="64" y="134"/>
                  </a:lnTo>
                  <a:lnTo>
                    <a:pt x="64" y="134"/>
                  </a:lnTo>
                  <a:lnTo>
                    <a:pt x="88" y="124"/>
                  </a:lnTo>
                  <a:lnTo>
                    <a:pt x="88" y="124"/>
                  </a:lnTo>
                  <a:lnTo>
                    <a:pt x="96" y="120"/>
                  </a:lnTo>
                  <a:lnTo>
                    <a:pt x="104" y="114"/>
                  </a:lnTo>
                  <a:lnTo>
                    <a:pt x="110" y="108"/>
                  </a:lnTo>
                  <a:lnTo>
                    <a:pt x="116" y="102"/>
                  </a:lnTo>
                  <a:lnTo>
                    <a:pt x="122" y="94"/>
                  </a:lnTo>
                  <a:lnTo>
                    <a:pt x="126" y="84"/>
                  </a:lnTo>
                  <a:lnTo>
                    <a:pt x="128" y="74"/>
                  </a:lnTo>
                  <a:lnTo>
                    <a:pt x="130" y="64"/>
                  </a:lnTo>
                  <a:lnTo>
                    <a:pt x="130" y="64"/>
                  </a:lnTo>
                  <a:lnTo>
                    <a:pt x="128" y="54"/>
                  </a:lnTo>
                  <a:lnTo>
                    <a:pt x="126" y="44"/>
                  </a:lnTo>
                  <a:lnTo>
                    <a:pt x="122" y="34"/>
                  </a:lnTo>
                  <a:lnTo>
                    <a:pt x="116" y="24"/>
                  </a:lnTo>
                  <a:lnTo>
                    <a:pt x="108" y="18"/>
                  </a:lnTo>
                  <a:lnTo>
                    <a:pt x="100" y="10"/>
                  </a:lnTo>
                  <a:lnTo>
                    <a:pt x="92" y="6"/>
                  </a:lnTo>
                  <a:lnTo>
                    <a:pt x="8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31" name="Freeform 122">
              <a:extLst>
                <a:ext uri="{FF2B5EF4-FFF2-40B4-BE49-F238E27FC236}">
                  <a16:creationId xmlns:a16="http://schemas.microsoft.com/office/drawing/2014/main" id="{47CBCE7F-B4BA-4C56-B7ED-A51969447B95}"/>
                </a:ext>
              </a:extLst>
            </p:cNvPr>
            <p:cNvSpPr>
              <a:spLocks/>
            </p:cNvSpPr>
            <p:nvPr userDrawn="1"/>
          </p:nvSpPr>
          <p:spPr bwMode="auto">
            <a:xfrm>
              <a:off x="6173788" y="5540375"/>
              <a:ext cx="206375" cy="327025"/>
            </a:xfrm>
            <a:custGeom>
              <a:avLst/>
              <a:gdLst>
                <a:gd name="T0" fmla="*/ 82 w 130"/>
                <a:gd name="T1" fmla="*/ 2 h 206"/>
                <a:gd name="T2" fmla="*/ 82 w 130"/>
                <a:gd name="T3" fmla="*/ 2 h 206"/>
                <a:gd name="T4" fmla="*/ 82 w 130"/>
                <a:gd name="T5" fmla="*/ 2 h 206"/>
                <a:gd name="T6" fmla="*/ 72 w 130"/>
                <a:gd name="T7" fmla="*/ 0 h 206"/>
                <a:gd name="T8" fmla="*/ 50 w 130"/>
                <a:gd name="T9" fmla="*/ 0 h 206"/>
                <a:gd name="T10" fmla="*/ 30 w 130"/>
                <a:gd name="T11" fmla="*/ 8 h 206"/>
                <a:gd name="T12" fmla="*/ 14 w 130"/>
                <a:gd name="T13" fmla="*/ 22 h 206"/>
                <a:gd name="T14" fmla="*/ 8 w 130"/>
                <a:gd name="T15" fmla="*/ 30 h 206"/>
                <a:gd name="T16" fmla="*/ 0 w 130"/>
                <a:gd name="T17" fmla="*/ 48 h 206"/>
                <a:gd name="T18" fmla="*/ 0 w 130"/>
                <a:gd name="T19" fmla="*/ 68 h 206"/>
                <a:gd name="T20" fmla="*/ 4 w 130"/>
                <a:gd name="T21" fmla="*/ 86 h 206"/>
                <a:gd name="T22" fmla="*/ 12 w 130"/>
                <a:gd name="T23" fmla="*/ 102 h 206"/>
                <a:gd name="T24" fmla="*/ 28 w 130"/>
                <a:gd name="T25" fmla="*/ 124 h 206"/>
                <a:gd name="T26" fmla="*/ 36 w 130"/>
                <a:gd name="T27" fmla="*/ 138 h 206"/>
                <a:gd name="T28" fmla="*/ 36 w 130"/>
                <a:gd name="T29" fmla="*/ 150 h 206"/>
                <a:gd name="T30" fmla="*/ 32 w 130"/>
                <a:gd name="T31" fmla="*/ 162 h 206"/>
                <a:gd name="T32" fmla="*/ 24 w 130"/>
                <a:gd name="T33" fmla="*/ 174 h 206"/>
                <a:gd name="T34" fmla="*/ 18 w 130"/>
                <a:gd name="T35" fmla="*/ 180 h 206"/>
                <a:gd name="T36" fmla="*/ 14 w 130"/>
                <a:gd name="T37" fmla="*/ 186 h 206"/>
                <a:gd name="T38" fmla="*/ 16 w 130"/>
                <a:gd name="T39" fmla="*/ 198 h 206"/>
                <a:gd name="T40" fmla="*/ 24 w 130"/>
                <a:gd name="T41" fmla="*/ 204 h 206"/>
                <a:gd name="T42" fmla="*/ 30 w 130"/>
                <a:gd name="T43" fmla="*/ 206 h 206"/>
                <a:gd name="T44" fmla="*/ 40 w 130"/>
                <a:gd name="T45" fmla="*/ 200 h 206"/>
                <a:gd name="T46" fmla="*/ 42 w 130"/>
                <a:gd name="T47" fmla="*/ 194 h 206"/>
                <a:gd name="T48" fmla="*/ 42 w 130"/>
                <a:gd name="T49" fmla="*/ 188 h 206"/>
                <a:gd name="T50" fmla="*/ 40 w 130"/>
                <a:gd name="T51" fmla="*/ 178 h 206"/>
                <a:gd name="T52" fmla="*/ 40 w 130"/>
                <a:gd name="T53" fmla="*/ 156 h 206"/>
                <a:gd name="T54" fmla="*/ 46 w 130"/>
                <a:gd name="T55" fmla="*/ 146 h 206"/>
                <a:gd name="T56" fmla="*/ 64 w 130"/>
                <a:gd name="T57" fmla="*/ 134 h 206"/>
                <a:gd name="T58" fmla="*/ 88 w 130"/>
                <a:gd name="T59" fmla="*/ 124 h 206"/>
                <a:gd name="T60" fmla="*/ 96 w 130"/>
                <a:gd name="T61" fmla="*/ 120 h 206"/>
                <a:gd name="T62" fmla="*/ 110 w 130"/>
                <a:gd name="T63" fmla="*/ 108 h 206"/>
                <a:gd name="T64" fmla="*/ 122 w 130"/>
                <a:gd name="T65" fmla="*/ 94 h 206"/>
                <a:gd name="T66" fmla="*/ 128 w 130"/>
                <a:gd name="T67" fmla="*/ 74 h 206"/>
                <a:gd name="T68" fmla="*/ 130 w 130"/>
                <a:gd name="T69" fmla="*/ 64 h 206"/>
                <a:gd name="T70" fmla="*/ 126 w 130"/>
                <a:gd name="T71" fmla="*/ 44 h 206"/>
                <a:gd name="T72" fmla="*/ 116 w 130"/>
                <a:gd name="T73" fmla="*/ 24 h 206"/>
                <a:gd name="T74" fmla="*/ 100 w 130"/>
                <a:gd name="T75" fmla="*/ 10 h 206"/>
                <a:gd name="T76" fmla="*/ 82 w 130"/>
                <a:gd name="T77" fmla="*/ 2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0" h="206">
                  <a:moveTo>
                    <a:pt x="82" y="2"/>
                  </a:moveTo>
                  <a:lnTo>
                    <a:pt x="82" y="2"/>
                  </a:lnTo>
                  <a:lnTo>
                    <a:pt x="82" y="2"/>
                  </a:lnTo>
                  <a:lnTo>
                    <a:pt x="82" y="2"/>
                  </a:lnTo>
                  <a:lnTo>
                    <a:pt x="82" y="2"/>
                  </a:lnTo>
                  <a:lnTo>
                    <a:pt x="82" y="2"/>
                  </a:lnTo>
                  <a:lnTo>
                    <a:pt x="82" y="2"/>
                  </a:lnTo>
                  <a:lnTo>
                    <a:pt x="72" y="0"/>
                  </a:lnTo>
                  <a:lnTo>
                    <a:pt x="60" y="0"/>
                  </a:lnTo>
                  <a:lnTo>
                    <a:pt x="50" y="0"/>
                  </a:lnTo>
                  <a:lnTo>
                    <a:pt x="40" y="4"/>
                  </a:lnTo>
                  <a:lnTo>
                    <a:pt x="30" y="8"/>
                  </a:lnTo>
                  <a:lnTo>
                    <a:pt x="22" y="14"/>
                  </a:lnTo>
                  <a:lnTo>
                    <a:pt x="14" y="22"/>
                  </a:lnTo>
                  <a:lnTo>
                    <a:pt x="8" y="30"/>
                  </a:lnTo>
                  <a:lnTo>
                    <a:pt x="8" y="30"/>
                  </a:lnTo>
                  <a:lnTo>
                    <a:pt x="4" y="40"/>
                  </a:lnTo>
                  <a:lnTo>
                    <a:pt x="0" y="48"/>
                  </a:lnTo>
                  <a:lnTo>
                    <a:pt x="0" y="58"/>
                  </a:lnTo>
                  <a:lnTo>
                    <a:pt x="0" y="68"/>
                  </a:lnTo>
                  <a:lnTo>
                    <a:pt x="0" y="78"/>
                  </a:lnTo>
                  <a:lnTo>
                    <a:pt x="4" y="86"/>
                  </a:lnTo>
                  <a:lnTo>
                    <a:pt x="8" y="94"/>
                  </a:lnTo>
                  <a:lnTo>
                    <a:pt x="12" y="102"/>
                  </a:lnTo>
                  <a:lnTo>
                    <a:pt x="12" y="102"/>
                  </a:lnTo>
                  <a:lnTo>
                    <a:pt x="28" y="124"/>
                  </a:lnTo>
                  <a:lnTo>
                    <a:pt x="28" y="124"/>
                  </a:lnTo>
                  <a:lnTo>
                    <a:pt x="36" y="138"/>
                  </a:lnTo>
                  <a:lnTo>
                    <a:pt x="36" y="144"/>
                  </a:lnTo>
                  <a:lnTo>
                    <a:pt x="36" y="150"/>
                  </a:lnTo>
                  <a:lnTo>
                    <a:pt x="36" y="156"/>
                  </a:lnTo>
                  <a:lnTo>
                    <a:pt x="32" y="162"/>
                  </a:lnTo>
                  <a:lnTo>
                    <a:pt x="24" y="174"/>
                  </a:lnTo>
                  <a:lnTo>
                    <a:pt x="24" y="174"/>
                  </a:lnTo>
                  <a:lnTo>
                    <a:pt x="18" y="180"/>
                  </a:lnTo>
                  <a:lnTo>
                    <a:pt x="18" y="180"/>
                  </a:lnTo>
                  <a:lnTo>
                    <a:pt x="14" y="186"/>
                  </a:lnTo>
                  <a:lnTo>
                    <a:pt x="14" y="186"/>
                  </a:lnTo>
                  <a:lnTo>
                    <a:pt x="14" y="192"/>
                  </a:lnTo>
                  <a:lnTo>
                    <a:pt x="16" y="198"/>
                  </a:lnTo>
                  <a:lnTo>
                    <a:pt x="18" y="202"/>
                  </a:lnTo>
                  <a:lnTo>
                    <a:pt x="24" y="204"/>
                  </a:lnTo>
                  <a:lnTo>
                    <a:pt x="24" y="204"/>
                  </a:lnTo>
                  <a:lnTo>
                    <a:pt x="30" y="206"/>
                  </a:lnTo>
                  <a:lnTo>
                    <a:pt x="36" y="204"/>
                  </a:lnTo>
                  <a:lnTo>
                    <a:pt x="40" y="200"/>
                  </a:lnTo>
                  <a:lnTo>
                    <a:pt x="42" y="194"/>
                  </a:lnTo>
                  <a:lnTo>
                    <a:pt x="42" y="194"/>
                  </a:lnTo>
                  <a:lnTo>
                    <a:pt x="42" y="188"/>
                  </a:lnTo>
                  <a:lnTo>
                    <a:pt x="42" y="188"/>
                  </a:lnTo>
                  <a:lnTo>
                    <a:pt x="40" y="178"/>
                  </a:lnTo>
                  <a:lnTo>
                    <a:pt x="40" y="178"/>
                  </a:lnTo>
                  <a:lnTo>
                    <a:pt x="40" y="164"/>
                  </a:lnTo>
                  <a:lnTo>
                    <a:pt x="40" y="156"/>
                  </a:lnTo>
                  <a:lnTo>
                    <a:pt x="42" y="152"/>
                  </a:lnTo>
                  <a:lnTo>
                    <a:pt x="46" y="146"/>
                  </a:lnTo>
                  <a:lnTo>
                    <a:pt x="50" y="142"/>
                  </a:lnTo>
                  <a:lnTo>
                    <a:pt x="64" y="134"/>
                  </a:lnTo>
                  <a:lnTo>
                    <a:pt x="64" y="134"/>
                  </a:lnTo>
                  <a:lnTo>
                    <a:pt x="88" y="124"/>
                  </a:lnTo>
                  <a:lnTo>
                    <a:pt x="88" y="124"/>
                  </a:lnTo>
                  <a:lnTo>
                    <a:pt x="96" y="120"/>
                  </a:lnTo>
                  <a:lnTo>
                    <a:pt x="104" y="114"/>
                  </a:lnTo>
                  <a:lnTo>
                    <a:pt x="110" y="108"/>
                  </a:lnTo>
                  <a:lnTo>
                    <a:pt x="116" y="102"/>
                  </a:lnTo>
                  <a:lnTo>
                    <a:pt x="122" y="94"/>
                  </a:lnTo>
                  <a:lnTo>
                    <a:pt x="126" y="84"/>
                  </a:lnTo>
                  <a:lnTo>
                    <a:pt x="128" y="74"/>
                  </a:lnTo>
                  <a:lnTo>
                    <a:pt x="130" y="64"/>
                  </a:lnTo>
                  <a:lnTo>
                    <a:pt x="130" y="64"/>
                  </a:lnTo>
                  <a:lnTo>
                    <a:pt x="128" y="54"/>
                  </a:lnTo>
                  <a:lnTo>
                    <a:pt x="126" y="44"/>
                  </a:lnTo>
                  <a:lnTo>
                    <a:pt x="122" y="34"/>
                  </a:lnTo>
                  <a:lnTo>
                    <a:pt x="116" y="24"/>
                  </a:lnTo>
                  <a:lnTo>
                    <a:pt x="108" y="18"/>
                  </a:lnTo>
                  <a:lnTo>
                    <a:pt x="100" y="10"/>
                  </a:lnTo>
                  <a:lnTo>
                    <a:pt x="92" y="6"/>
                  </a:lnTo>
                  <a:lnTo>
                    <a:pt x="8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grpSp>
          <p:nvGrpSpPr>
            <p:cNvPr id="138" name="Group 137">
              <a:extLst>
                <a:ext uri="{FF2B5EF4-FFF2-40B4-BE49-F238E27FC236}">
                  <a16:creationId xmlns:a16="http://schemas.microsoft.com/office/drawing/2014/main" id="{400F1C70-44AA-450F-8D90-AF51A53D00FD}"/>
                </a:ext>
              </a:extLst>
            </p:cNvPr>
            <p:cNvGrpSpPr/>
            <p:nvPr userDrawn="1"/>
          </p:nvGrpSpPr>
          <p:grpSpPr>
            <a:xfrm>
              <a:off x="5565775" y="5638800"/>
              <a:ext cx="1444625" cy="717550"/>
              <a:chOff x="5565775" y="5638800"/>
              <a:chExt cx="1444625" cy="717550"/>
            </a:xfrm>
          </p:grpSpPr>
          <p:sp>
            <p:nvSpPr>
              <p:cNvPr id="14" name="Freeform 5">
                <a:extLst>
                  <a:ext uri="{FF2B5EF4-FFF2-40B4-BE49-F238E27FC236}">
                    <a16:creationId xmlns:a16="http://schemas.microsoft.com/office/drawing/2014/main" id="{B8312C00-D88C-42E2-9707-48CD80E1A4B4}"/>
                  </a:ext>
                </a:extLst>
              </p:cNvPr>
              <p:cNvSpPr>
                <a:spLocks noEditPoints="1"/>
              </p:cNvSpPr>
              <p:nvPr userDrawn="1"/>
            </p:nvSpPr>
            <p:spPr bwMode="auto">
              <a:xfrm>
                <a:off x="5565775" y="6032500"/>
                <a:ext cx="239713" cy="238125"/>
              </a:xfrm>
              <a:custGeom>
                <a:avLst/>
                <a:gdLst>
                  <a:gd name="T0" fmla="*/ 151 w 151"/>
                  <a:gd name="T1" fmla="*/ 132 h 150"/>
                  <a:gd name="T2" fmla="*/ 149 w 151"/>
                  <a:gd name="T3" fmla="*/ 138 h 150"/>
                  <a:gd name="T4" fmla="*/ 139 w 151"/>
                  <a:gd name="T5" fmla="*/ 148 h 150"/>
                  <a:gd name="T6" fmla="*/ 133 w 151"/>
                  <a:gd name="T7" fmla="*/ 150 h 150"/>
                  <a:gd name="T8" fmla="*/ 121 w 151"/>
                  <a:gd name="T9" fmla="*/ 144 h 150"/>
                  <a:gd name="T10" fmla="*/ 117 w 151"/>
                  <a:gd name="T11" fmla="*/ 132 h 150"/>
                  <a:gd name="T12" fmla="*/ 117 w 151"/>
                  <a:gd name="T13" fmla="*/ 128 h 150"/>
                  <a:gd name="T14" fmla="*/ 95 w 151"/>
                  <a:gd name="T15" fmla="*/ 142 h 150"/>
                  <a:gd name="T16" fmla="*/ 71 w 151"/>
                  <a:gd name="T17" fmla="*/ 146 h 150"/>
                  <a:gd name="T18" fmla="*/ 57 w 151"/>
                  <a:gd name="T19" fmla="*/ 144 h 150"/>
                  <a:gd name="T20" fmla="*/ 32 w 151"/>
                  <a:gd name="T21" fmla="*/ 134 h 150"/>
                  <a:gd name="T22" fmla="*/ 12 w 151"/>
                  <a:gd name="T23" fmla="*/ 114 h 150"/>
                  <a:gd name="T24" fmla="*/ 0 w 151"/>
                  <a:gd name="T25" fmla="*/ 88 h 150"/>
                  <a:gd name="T26" fmla="*/ 0 w 151"/>
                  <a:gd name="T27" fmla="*/ 74 h 150"/>
                  <a:gd name="T28" fmla="*/ 6 w 151"/>
                  <a:gd name="T29" fmla="*/ 46 h 150"/>
                  <a:gd name="T30" fmla="*/ 20 w 151"/>
                  <a:gd name="T31" fmla="*/ 22 h 150"/>
                  <a:gd name="T32" fmla="*/ 44 w 151"/>
                  <a:gd name="T33" fmla="*/ 6 h 150"/>
                  <a:gd name="T34" fmla="*/ 71 w 151"/>
                  <a:gd name="T35" fmla="*/ 2 h 150"/>
                  <a:gd name="T36" fmla="*/ 83 w 151"/>
                  <a:gd name="T37" fmla="*/ 2 h 150"/>
                  <a:gd name="T38" fmla="*/ 107 w 151"/>
                  <a:gd name="T39" fmla="*/ 12 h 150"/>
                  <a:gd name="T40" fmla="*/ 117 w 151"/>
                  <a:gd name="T41" fmla="*/ 16 h 150"/>
                  <a:gd name="T42" fmla="*/ 119 w 151"/>
                  <a:gd name="T43" fmla="*/ 10 h 150"/>
                  <a:gd name="T44" fmla="*/ 127 w 151"/>
                  <a:gd name="T45" fmla="*/ 2 h 150"/>
                  <a:gd name="T46" fmla="*/ 133 w 151"/>
                  <a:gd name="T47" fmla="*/ 0 h 150"/>
                  <a:gd name="T48" fmla="*/ 145 w 151"/>
                  <a:gd name="T49" fmla="*/ 4 h 150"/>
                  <a:gd name="T50" fmla="*/ 151 w 151"/>
                  <a:gd name="T51" fmla="*/ 16 h 150"/>
                  <a:gd name="T52" fmla="*/ 109 w 151"/>
                  <a:gd name="T53" fmla="*/ 74 h 150"/>
                  <a:gd name="T54" fmla="*/ 105 w 151"/>
                  <a:gd name="T55" fmla="*/ 60 h 150"/>
                  <a:gd name="T56" fmla="*/ 97 w 151"/>
                  <a:gd name="T57" fmla="*/ 48 h 150"/>
                  <a:gd name="T58" fmla="*/ 85 w 151"/>
                  <a:gd name="T59" fmla="*/ 40 h 150"/>
                  <a:gd name="T60" fmla="*/ 71 w 151"/>
                  <a:gd name="T61" fmla="*/ 36 h 150"/>
                  <a:gd name="T62" fmla="*/ 63 w 151"/>
                  <a:gd name="T63" fmla="*/ 36 h 150"/>
                  <a:gd name="T64" fmla="*/ 49 w 151"/>
                  <a:gd name="T65" fmla="*/ 42 h 150"/>
                  <a:gd name="T66" fmla="*/ 40 w 151"/>
                  <a:gd name="T67" fmla="*/ 52 h 150"/>
                  <a:gd name="T68" fmla="*/ 34 w 151"/>
                  <a:gd name="T69" fmla="*/ 66 h 150"/>
                  <a:gd name="T70" fmla="*/ 34 w 151"/>
                  <a:gd name="T71" fmla="*/ 74 h 150"/>
                  <a:gd name="T72" fmla="*/ 38 w 151"/>
                  <a:gd name="T73" fmla="*/ 88 h 150"/>
                  <a:gd name="T74" fmla="*/ 46 w 151"/>
                  <a:gd name="T75" fmla="*/ 100 h 150"/>
                  <a:gd name="T76" fmla="*/ 57 w 151"/>
                  <a:gd name="T77" fmla="*/ 108 h 150"/>
                  <a:gd name="T78" fmla="*/ 71 w 151"/>
                  <a:gd name="T79" fmla="*/ 110 h 150"/>
                  <a:gd name="T80" fmla="*/ 79 w 151"/>
                  <a:gd name="T81" fmla="*/ 110 h 150"/>
                  <a:gd name="T82" fmla="*/ 91 w 151"/>
                  <a:gd name="T83" fmla="*/ 104 h 150"/>
                  <a:gd name="T84" fmla="*/ 103 w 151"/>
                  <a:gd name="T85" fmla="*/ 94 h 150"/>
                  <a:gd name="T86" fmla="*/ 107 w 151"/>
                  <a:gd name="T87" fmla="*/ 8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1" h="150">
                    <a:moveTo>
                      <a:pt x="151" y="16"/>
                    </a:moveTo>
                    <a:lnTo>
                      <a:pt x="151" y="132"/>
                    </a:lnTo>
                    <a:lnTo>
                      <a:pt x="151" y="132"/>
                    </a:lnTo>
                    <a:lnTo>
                      <a:pt x="149" y="138"/>
                    </a:lnTo>
                    <a:lnTo>
                      <a:pt x="145" y="144"/>
                    </a:lnTo>
                    <a:lnTo>
                      <a:pt x="139" y="148"/>
                    </a:lnTo>
                    <a:lnTo>
                      <a:pt x="133" y="150"/>
                    </a:lnTo>
                    <a:lnTo>
                      <a:pt x="133" y="150"/>
                    </a:lnTo>
                    <a:lnTo>
                      <a:pt x="127" y="148"/>
                    </a:lnTo>
                    <a:lnTo>
                      <a:pt x="121" y="144"/>
                    </a:lnTo>
                    <a:lnTo>
                      <a:pt x="119" y="138"/>
                    </a:lnTo>
                    <a:lnTo>
                      <a:pt x="117" y="132"/>
                    </a:lnTo>
                    <a:lnTo>
                      <a:pt x="117" y="128"/>
                    </a:lnTo>
                    <a:lnTo>
                      <a:pt x="117" y="128"/>
                    </a:lnTo>
                    <a:lnTo>
                      <a:pt x="107" y="136"/>
                    </a:lnTo>
                    <a:lnTo>
                      <a:pt x="95" y="142"/>
                    </a:lnTo>
                    <a:lnTo>
                      <a:pt x="83" y="144"/>
                    </a:lnTo>
                    <a:lnTo>
                      <a:pt x="71" y="146"/>
                    </a:lnTo>
                    <a:lnTo>
                      <a:pt x="71" y="146"/>
                    </a:lnTo>
                    <a:lnTo>
                      <a:pt x="57" y="144"/>
                    </a:lnTo>
                    <a:lnTo>
                      <a:pt x="44" y="140"/>
                    </a:lnTo>
                    <a:lnTo>
                      <a:pt x="32" y="134"/>
                    </a:lnTo>
                    <a:lnTo>
                      <a:pt x="20" y="124"/>
                    </a:lnTo>
                    <a:lnTo>
                      <a:pt x="12" y="114"/>
                    </a:lnTo>
                    <a:lnTo>
                      <a:pt x="6" y="102"/>
                    </a:lnTo>
                    <a:lnTo>
                      <a:pt x="0" y="88"/>
                    </a:lnTo>
                    <a:lnTo>
                      <a:pt x="0" y="74"/>
                    </a:lnTo>
                    <a:lnTo>
                      <a:pt x="0" y="74"/>
                    </a:lnTo>
                    <a:lnTo>
                      <a:pt x="0" y="60"/>
                    </a:lnTo>
                    <a:lnTo>
                      <a:pt x="6" y="46"/>
                    </a:lnTo>
                    <a:lnTo>
                      <a:pt x="12" y="34"/>
                    </a:lnTo>
                    <a:lnTo>
                      <a:pt x="20" y="22"/>
                    </a:lnTo>
                    <a:lnTo>
                      <a:pt x="32" y="14"/>
                    </a:lnTo>
                    <a:lnTo>
                      <a:pt x="44" y="6"/>
                    </a:lnTo>
                    <a:lnTo>
                      <a:pt x="57" y="2"/>
                    </a:lnTo>
                    <a:lnTo>
                      <a:pt x="71" y="2"/>
                    </a:lnTo>
                    <a:lnTo>
                      <a:pt x="71" y="2"/>
                    </a:lnTo>
                    <a:lnTo>
                      <a:pt x="83" y="2"/>
                    </a:lnTo>
                    <a:lnTo>
                      <a:pt x="95" y="6"/>
                    </a:lnTo>
                    <a:lnTo>
                      <a:pt x="107" y="12"/>
                    </a:lnTo>
                    <a:lnTo>
                      <a:pt x="117" y="18"/>
                    </a:lnTo>
                    <a:lnTo>
                      <a:pt x="117" y="16"/>
                    </a:lnTo>
                    <a:lnTo>
                      <a:pt x="117" y="16"/>
                    </a:lnTo>
                    <a:lnTo>
                      <a:pt x="119" y="10"/>
                    </a:lnTo>
                    <a:lnTo>
                      <a:pt x="121" y="4"/>
                    </a:lnTo>
                    <a:lnTo>
                      <a:pt x="127" y="2"/>
                    </a:lnTo>
                    <a:lnTo>
                      <a:pt x="133" y="0"/>
                    </a:lnTo>
                    <a:lnTo>
                      <a:pt x="133" y="0"/>
                    </a:lnTo>
                    <a:lnTo>
                      <a:pt x="139" y="2"/>
                    </a:lnTo>
                    <a:lnTo>
                      <a:pt x="145" y="4"/>
                    </a:lnTo>
                    <a:lnTo>
                      <a:pt x="149" y="10"/>
                    </a:lnTo>
                    <a:lnTo>
                      <a:pt x="151" y="16"/>
                    </a:lnTo>
                    <a:close/>
                    <a:moveTo>
                      <a:pt x="109" y="74"/>
                    </a:moveTo>
                    <a:lnTo>
                      <a:pt x="109" y="74"/>
                    </a:lnTo>
                    <a:lnTo>
                      <a:pt x="107" y="66"/>
                    </a:lnTo>
                    <a:lnTo>
                      <a:pt x="105" y="60"/>
                    </a:lnTo>
                    <a:lnTo>
                      <a:pt x="103" y="52"/>
                    </a:lnTo>
                    <a:lnTo>
                      <a:pt x="97" y="48"/>
                    </a:lnTo>
                    <a:lnTo>
                      <a:pt x="91" y="42"/>
                    </a:lnTo>
                    <a:lnTo>
                      <a:pt x="85" y="40"/>
                    </a:lnTo>
                    <a:lnTo>
                      <a:pt x="79" y="36"/>
                    </a:lnTo>
                    <a:lnTo>
                      <a:pt x="71" y="36"/>
                    </a:lnTo>
                    <a:lnTo>
                      <a:pt x="71" y="36"/>
                    </a:lnTo>
                    <a:lnTo>
                      <a:pt x="63" y="36"/>
                    </a:lnTo>
                    <a:lnTo>
                      <a:pt x="57" y="40"/>
                    </a:lnTo>
                    <a:lnTo>
                      <a:pt x="49" y="42"/>
                    </a:lnTo>
                    <a:lnTo>
                      <a:pt x="46" y="48"/>
                    </a:lnTo>
                    <a:lnTo>
                      <a:pt x="40" y="52"/>
                    </a:lnTo>
                    <a:lnTo>
                      <a:pt x="38" y="60"/>
                    </a:lnTo>
                    <a:lnTo>
                      <a:pt x="34" y="66"/>
                    </a:lnTo>
                    <a:lnTo>
                      <a:pt x="34" y="74"/>
                    </a:lnTo>
                    <a:lnTo>
                      <a:pt x="34" y="74"/>
                    </a:lnTo>
                    <a:lnTo>
                      <a:pt x="34" y="82"/>
                    </a:lnTo>
                    <a:lnTo>
                      <a:pt x="38" y="88"/>
                    </a:lnTo>
                    <a:lnTo>
                      <a:pt x="40" y="94"/>
                    </a:lnTo>
                    <a:lnTo>
                      <a:pt x="46" y="100"/>
                    </a:lnTo>
                    <a:lnTo>
                      <a:pt x="49" y="104"/>
                    </a:lnTo>
                    <a:lnTo>
                      <a:pt x="57" y="108"/>
                    </a:lnTo>
                    <a:lnTo>
                      <a:pt x="63" y="110"/>
                    </a:lnTo>
                    <a:lnTo>
                      <a:pt x="71" y="110"/>
                    </a:lnTo>
                    <a:lnTo>
                      <a:pt x="71" y="110"/>
                    </a:lnTo>
                    <a:lnTo>
                      <a:pt x="79" y="110"/>
                    </a:lnTo>
                    <a:lnTo>
                      <a:pt x="85" y="108"/>
                    </a:lnTo>
                    <a:lnTo>
                      <a:pt x="91" y="104"/>
                    </a:lnTo>
                    <a:lnTo>
                      <a:pt x="97" y="100"/>
                    </a:lnTo>
                    <a:lnTo>
                      <a:pt x="103" y="94"/>
                    </a:lnTo>
                    <a:lnTo>
                      <a:pt x="105" y="88"/>
                    </a:lnTo>
                    <a:lnTo>
                      <a:pt x="107" y="82"/>
                    </a:lnTo>
                    <a:lnTo>
                      <a:pt x="109" y="7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5" name="Freeform 6">
                <a:extLst>
                  <a:ext uri="{FF2B5EF4-FFF2-40B4-BE49-F238E27FC236}">
                    <a16:creationId xmlns:a16="http://schemas.microsoft.com/office/drawing/2014/main" id="{BEE49E0C-DDDF-4A66-AF61-1C86AF309E51}"/>
                  </a:ext>
                </a:extLst>
              </p:cNvPr>
              <p:cNvSpPr>
                <a:spLocks/>
              </p:cNvSpPr>
              <p:nvPr userDrawn="1"/>
            </p:nvSpPr>
            <p:spPr bwMode="auto">
              <a:xfrm>
                <a:off x="5565775" y="6032500"/>
                <a:ext cx="239713" cy="238125"/>
              </a:xfrm>
              <a:custGeom>
                <a:avLst/>
                <a:gdLst>
                  <a:gd name="T0" fmla="*/ 151 w 151"/>
                  <a:gd name="T1" fmla="*/ 16 h 150"/>
                  <a:gd name="T2" fmla="*/ 151 w 151"/>
                  <a:gd name="T3" fmla="*/ 132 h 150"/>
                  <a:gd name="T4" fmla="*/ 151 w 151"/>
                  <a:gd name="T5" fmla="*/ 132 h 150"/>
                  <a:gd name="T6" fmla="*/ 149 w 151"/>
                  <a:gd name="T7" fmla="*/ 138 h 150"/>
                  <a:gd name="T8" fmla="*/ 145 w 151"/>
                  <a:gd name="T9" fmla="*/ 144 h 150"/>
                  <a:gd name="T10" fmla="*/ 139 w 151"/>
                  <a:gd name="T11" fmla="*/ 148 h 150"/>
                  <a:gd name="T12" fmla="*/ 133 w 151"/>
                  <a:gd name="T13" fmla="*/ 150 h 150"/>
                  <a:gd name="T14" fmla="*/ 133 w 151"/>
                  <a:gd name="T15" fmla="*/ 150 h 150"/>
                  <a:gd name="T16" fmla="*/ 127 w 151"/>
                  <a:gd name="T17" fmla="*/ 148 h 150"/>
                  <a:gd name="T18" fmla="*/ 121 w 151"/>
                  <a:gd name="T19" fmla="*/ 144 h 150"/>
                  <a:gd name="T20" fmla="*/ 119 w 151"/>
                  <a:gd name="T21" fmla="*/ 138 h 150"/>
                  <a:gd name="T22" fmla="*/ 117 w 151"/>
                  <a:gd name="T23" fmla="*/ 132 h 150"/>
                  <a:gd name="T24" fmla="*/ 117 w 151"/>
                  <a:gd name="T25" fmla="*/ 128 h 150"/>
                  <a:gd name="T26" fmla="*/ 117 w 151"/>
                  <a:gd name="T27" fmla="*/ 128 h 150"/>
                  <a:gd name="T28" fmla="*/ 107 w 151"/>
                  <a:gd name="T29" fmla="*/ 136 h 150"/>
                  <a:gd name="T30" fmla="*/ 95 w 151"/>
                  <a:gd name="T31" fmla="*/ 142 h 150"/>
                  <a:gd name="T32" fmla="*/ 83 w 151"/>
                  <a:gd name="T33" fmla="*/ 144 h 150"/>
                  <a:gd name="T34" fmla="*/ 71 w 151"/>
                  <a:gd name="T35" fmla="*/ 146 h 150"/>
                  <a:gd name="T36" fmla="*/ 71 w 151"/>
                  <a:gd name="T37" fmla="*/ 146 h 150"/>
                  <a:gd name="T38" fmla="*/ 57 w 151"/>
                  <a:gd name="T39" fmla="*/ 144 h 150"/>
                  <a:gd name="T40" fmla="*/ 44 w 151"/>
                  <a:gd name="T41" fmla="*/ 140 h 150"/>
                  <a:gd name="T42" fmla="*/ 32 w 151"/>
                  <a:gd name="T43" fmla="*/ 134 h 150"/>
                  <a:gd name="T44" fmla="*/ 20 w 151"/>
                  <a:gd name="T45" fmla="*/ 124 h 150"/>
                  <a:gd name="T46" fmla="*/ 12 w 151"/>
                  <a:gd name="T47" fmla="*/ 114 h 150"/>
                  <a:gd name="T48" fmla="*/ 6 w 151"/>
                  <a:gd name="T49" fmla="*/ 102 h 150"/>
                  <a:gd name="T50" fmla="*/ 0 w 151"/>
                  <a:gd name="T51" fmla="*/ 88 h 150"/>
                  <a:gd name="T52" fmla="*/ 0 w 151"/>
                  <a:gd name="T53" fmla="*/ 74 h 150"/>
                  <a:gd name="T54" fmla="*/ 0 w 151"/>
                  <a:gd name="T55" fmla="*/ 74 h 150"/>
                  <a:gd name="T56" fmla="*/ 0 w 151"/>
                  <a:gd name="T57" fmla="*/ 60 h 150"/>
                  <a:gd name="T58" fmla="*/ 6 w 151"/>
                  <a:gd name="T59" fmla="*/ 46 h 150"/>
                  <a:gd name="T60" fmla="*/ 12 w 151"/>
                  <a:gd name="T61" fmla="*/ 34 h 150"/>
                  <a:gd name="T62" fmla="*/ 20 w 151"/>
                  <a:gd name="T63" fmla="*/ 22 h 150"/>
                  <a:gd name="T64" fmla="*/ 32 w 151"/>
                  <a:gd name="T65" fmla="*/ 14 h 150"/>
                  <a:gd name="T66" fmla="*/ 44 w 151"/>
                  <a:gd name="T67" fmla="*/ 6 h 150"/>
                  <a:gd name="T68" fmla="*/ 57 w 151"/>
                  <a:gd name="T69" fmla="*/ 2 h 150"/>
                  <a:gd name="T70" fmla="*/ 71 w 151"/>
                  <a:gd name="T71" fmla="*/ 2 h 150"/>
                  <a:gd name="T72" fmla="*/ 71 w 151"/>
                  <a:gd name="T73" fmla="*/ 2 h 150"/>
                  <a:gd name="T74" fmla="*/ 83 w 151"/>
                  <a:gd name="T75" fmla="*/ 2 h 150"/>
                  <a:gd name="T76" fmla="*/ 95 w 151"/>
                  <a:gd name="T77" fmla="*/ 6 h 150"/>
                  <a:gd name="T78" fmla="*/ 107 w 151"/>
                  <a:gd name="T79" fmla="*/ 12 h 150"/>
                  <a:gd name="T80" fmla="*/ 117 w 151"/>
                  <a:gd name="T81" fmla="*/ 18 h 150"/>
                  <a:gd name="T82" fmla="*/ 117 w 151"/>
                  <a:gd name="T83" fmla="*/ 16 h 150"/>
                  <a:gd name="T84" fmla="*/ 117 w 151"/>
                  <a:gd name="T85" fmla="*/ 16 h 150"/>
                  <a:gd name="T86" fmla="*/ 119 w 151"/>
                  <a:gd name="T87" fmla="*/ 10 h 150"/>
                  <a:gd name="T88" fmla="*/ 121 w 151"/>
                  <a:gd name="T89" fmla="*/ 4 h 150"/>
                  <a:gd name="T90" fmla="*/ 127 w 151"/>
                  <a:gd name="T91" fmla="*/ 2 h 150"/>
                  <a:gd name="T92" fmla="*/ 133 w 151"/>
                  <a:gd name="T93" fmla="*/ 0 h 150"/>
                  <a:gd name="T94" fmla="*/ 133 w 151"/>
                  <a:gd name="T95" fmla="*/ 0 h 150"/>
                  <a:gd name="T96" fmla="*/ 139 w 151"/>
                  <a:gd name="T97" fmla="*/ 2 h 150"/>
                  <a:gd name="T98" fmla="*/ 145 w 151"/>
                  <a:gd name="T99" fmla="*/ 4 h 150"/>
                  <a:gd name="T100" fmla="*/ 149 w 151"/>
                  <a:gd name="T101" fmla="*/ 10 h 150"/>
                  <a:gd name="T102" fmla="*/ 151 w 151"/>
                  <a:gd name="T103" fmla="*/ 1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1" h="150">
                    <a:moveTo>
                      <a:pt x="151" y="16"/>
                    </a:moveTo>
                    <a:lnTo>
                      <a:pt x="151" y="132"/>
                    </a:lnTo>
                    <a:lnTo>
                      <a:pt x="151" y="132"/>
                    </a:lnTo>
                    <a:lnTo>
                      <a:pt x="149" y="138"/>
                    </a:lnTo>
                    <a:lnTo>
                      <a:pt x="145" y="144"/>
                    </a:lnTo>
                    <a:lnTo>
                      <a:pt x="139" y="148"/>
                    </a:lnTo>
                    <a:lnTo>
                      <a:pt x="133" y="150"/>
                    </a:lnTo>
                    <a:lnTo>
                      <a:pt x="133" y="150"/>
                    </a:lnTo>
                    <a:lnTo>
                      <a:pt x="127" y="148"/>
                    </a:lnTo>
                    <a:lnTo>
                      <a:pt x="121" y="144"/>
                    </a:lnTo>
                    <a:lnTo>
                      <a:pt x="119" y="138"/>
                    </a:lnTo>
                    <a:lnTo>
                      <a:pt x="117" y="132"/>
                    </a:lnTo>
                    <a:lnTo>
                      <a:pt x="117" y="128"/>
                    </a:lnTo>
                    <a:lnTo>
                      <a:pt x="117" y="128"/>
                    </a:lnTo>
                    <a:lnTo>
                      <a:pt x="107" y="136"/>
                    </a:lnTo>
                    <a:lnTo>
                      <a:pt x="95" y="142"/>
                    </a:lnTo>
                    <a:lnTo>
                      <a:pt x="83" y="144"/>
                    </a:lnTo>
                    <a:lnTo>
                      <a:pt x="71" y="146"/>
                    </a:lnTo>
                    <a:lnTo>
                      <a:pt x="71" y="146"/>
                    </a:lnTo>
                    <a:lnTo>
                      <a:pt x="57" y="144"/>
                    </a:lnTo>
                    <a:lnTo>
                      <a:pt x="44" y="140"/>
                    </a:lnTo>
                    <a:lnTo>
                      <a:pt x="32" y="134"/>
                    </a:lnTo>
                    <a:lnTo>
                      <a:pt x="20" y="124"/>
                    </a:lnTo>
                    <a:lnTo>
                      <a:pt x="12" y="114"/>
                    </a:lnTo>
                    <a:lnTo>
                      <a:pt x="6" y="102"/>
                    </a:lnTo>
                    <a:lnTo>
                      <a:pt x="0" y="88"/>
                    </a:lnTo>
                    <a:lnTo>
                      <a:pt x="0" y="74"/>
                    </a:lnTo>
                    <a:lnTo>
                      <a:pt x="0" y="74"/>
                    </a:lnTo>
                    <a:lnTo>
                      <a:pt x="0" y="60"/>
                    </a:lnTo>
                    <a:lnTo>
                      <a:pt x="6" y="46"/>
                    </a:lnTo>
                    <a:lnTo>
                      <a:pt x="12" y="34"/>
                    </a:lnTo>
                    <a:lnTo>
                      <a:pt x="20" y="22"/>
                    </a:lnTo>
                    <a:lnTo>
                      <a:pt x="32" y="14"/>
                    </a:lnTo>
                    <a:lnTo>
                      <a:pt x="44" y="6"/>
                    </a:lnTo>
                    <a:lnTo>
                      <a:pt x="57" y="2"/>
                    </a:lnTo>
                    <a:lnTo>
                      <a:pt x="71" y="2"/>
                    </a:lnTo>
                    <a:lnTo>
                      <a:pt x="71" y="2"/>
                    </a:lnTo>
                    <a:lnTo>
                      <a:pt x="83" y="2"/>
                    </a:lnTo>
                    <a:lnTo>
                      <a:pt x="95" y="6"/>
                    </a:lnTo>
                    <a:lnTo>
                      <a:pt x="107" y="12"/>
                    </a:lnTo>
                    <a:lnTo>
                      <a:pt x="117" y="18"/>
                    </a:lnTo>
                    <a:lnTo>
                      <a:pt x="117" y="16"/>
                    </a:lnTo>
                    <a:lnTo>
                      <a:pt x="117" y="16"/>
                    </a:lnTo>
                    <a:lnTo>
                      <a:pt x="119" y="10"/>
                    </a:lnTo>
                    <a:lnTo>
                      <a:pt x="121" y="4"/>
                    </a:lnTo>
                    <a:lnTo>
                      <a:pt x="127" y="2"/>
                    </a:lnTo>
                    <a:lnTo>
                      <a:pt x="133" y="0"/>
                    </a:lnTo>
                    <a:lnTo>
                      <a:pt x="133" y="0"/>
                    </a:lnTo>
                    <a:lnTo>
                      <a:pt x="139" y="2"/>
                    </a:lnTo>
                    <a:lnTo>
                      <a:pt x="145" y="4"/>
                    </a:lnTo>
                    <a:lnTo>
                      <a:pt x="149" y="10"/>
                    </a:lnTo>
                    <a:lnTo>
                      <a:pt x="151" y="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6" name="Freeform 7">
                <a:extLst>
                  <a:ext uri="{FF2B5EF4-FFF2-40B4-BE49-F238E27FC236}">
                    <a16:creationId xmlns:a16="http://schemas.microsoft.com/office/drawing/2014/main" id="{827A89A6-0C25-4239-A773-E617EBF0F596}"/>
                  </a:ext>
                </a:extLst>
              </p:cNvPr>
              <p:cNvSpPr>
                <a:spLocks/>
              </p:cNvSpPr>
              <p:nvPr userDrawn="1"/>
            </p:nvSpPr>
            <p:spPr bwMode="auto">
              <a:xfrm>
                <a:off x="5619750" y="6089650"/>
                <a:ext cx="119063" cy="117475"/>
              </a:xfrm>
              <a:custGeom>
                <a:avLst/>
                <a:gdLst>
                  <a:gd name="T0" fmla="*/ 75 w 75"/>
                  <a:gd name="T1" fmla="*/ 38 h 74"/>
                  <a:gd name="T2" fmla="*/ 75 w 75"/>
                  <a:gd name="T3" fmla="*/ 38 h 74"/>
                  <a:gd name="T4" fmla="*/ 73 w 75"/>
                  <a:gd name="T5" fmla="*/ 30 h 74"/>
                  <a:gd name="T6" fmla="*/ 71 w 75"/>
                  <a:gd name="T7" fmla="*/ 24 h 74"/>
                  <a:gd name="T8" fmla="*/ 69 w 75"/>
                  <a:gd name="T9" fmla="*/ 16 h 74"/>
                  <a:gd name="T10" fmla="*/ 63 w 75"/>
                  <a:gd name="T11" fmla="*/ 12 h 74"/>
                  <a:gd name="T12" fmla="*/ 57 w 75"/>
                  <a:gd name="T13" fmla="*/ 6 h 74"/>
                  <a:gd name="T14" fmla="*/ 51 w 75"/>
                  <a:gd name="T15" fmla="*/ 4 h 74"/>
                  <a:gd name="T16" fmla="*/ 45 w 75"/>
                  <a:gd name="T17" fmla="*/ 0 h 74"/>
                  <a:gd name="T18" fmla="*/ 37 w 75"/>
                  <a:gd name="T19" fmla="*/ 0 h 74"/>
                  <a:gd name="T20" fmla="*/ 37 w 75"/>
                  <a:gd name="T21" fmla="*/ 0 h 74"/>
                  <a:gd name="T22" fmla="*/ 29 w 75"/>
                  <a:gd name="T23" fmla="*/ 0 h 74"/>
                  <a:gd name="T24" fmla="*/ 23 w 75"/>
                  <a:gd name="T25" fmla="*/ 4 h 74"/>
                  <a:gd name="T26" fmla="*/ 15 w 75"/>
                  <a:gd name="T27" fmla="*/ 6 h 74"/>
                  <a:gd name="T28" fmla="*/ 12 w 75"/>
                  <a:gd name="T29" fmla="*/ 12 h 74"/>
                  <a:gd name="T30" fmla="*/ 6 w 75"/>
                  <a:gd name="T31" fmla="*/ 16 h 74"/>
                  <a:gd name="T32" fmla="*/ 4 w 75"/>
                  <a:gd name="T33" fmla="*/ 24 h 74"/>
                  <a:gd name="T34" fmla="*/ 0 w 75"/>
                  <a:gd name="T35" fmla="*/ 30 h 74"/>
                  <a:gd name="T36" fmla="*/ 0 w 75"/>
                  <a:gd name="T37" fmla="*/ 38 h 74"/>
                  <a:gd name="T38" fmla="*/ 0 w 75"/>
                  <a:gd name="T39" fmla="*/ 38 h 74"/>
                  <a:gd name="T40" fmla="*/ 0 w 75"/>
                  <a:gd name="T41" fmla="*/ 46 h 74"/>
                  <a:gd name="T42" fmla="*/ 4 w 75"/>
                  <a:gd name="T43" fmla="*/ 52 h 74"/>
                  <a:gd name="T44" fmla="*/ 6 w 75"/>
                  <a:gd name="T45" fmla="*/ 58 h 74"/>
                  <a:gd name="T46" fmla="*/ 12 w 75"/>
                  <a:gd name="T47" fmla="*/ 64 h 74"/>
                  <a:gd name="T48" fmla="*/ 15 w 75"/>
                  <a:gd name="T49" fmla="*/ 68 h 74"/>
                  <a:gd name="T50" fmla="*/ 23 w 75"/>
                  <a:gd name="T51" fmla="*/ 72 h 74"/>
                  <a:gd name="T52" fmla="*/ 29 w 75"/>
                  <a:gd name="T53" fmla="*/ 74 h 74"/>
                  <a:gd name="T54" fmla="*/ 37 w 75"/>
                  <a:gd name="T55" fmla="*/ 74 h 74"/>
                  <a:gd name="T56" fmla="*/ 37 w 75"/>
                  <a:gd name="T57" fmla="*/ 74 h 74"/>
                  <a:gd name="T58" fmla="*/ 45 w 75"/>
                  <a:gd name="T59" fmla="*/ 74 h 74"/>
                  <a:gd name="T60" fmla="*/ 51 w 75"/>
                  <a:gd name="T61" fmla="*/ 72 h 74"/>
                  <a:gd name="T62" fmla="*/ 57 w 75"/>
                  <a:gd name="T63" fmla="*/ 68 h 74"/>
                  <a:gd name="T64" fmla="*/ 63 w 75"/>
                  <a:gd name="T65" fmla="*/ 64 h 74"/>
                  <a:gd name="T66" fmla="*/ 69 w 75"/>
                  <a:gd name="T67" fmla="*/ 58 h 74"/>
                  <a:gd name="T68" fmla="*/ 71 w 75"/>
                  <a:gd name="T69" fmla="*/ 52 h 74"/>
                  <a:gd name="T70" fmla="*/ 73 w 75"/>
                  <a:gd name="T71" fmla="*/ 46 h 74"/>
                  <a:gd name="T72" fmla="*/ 75 w 75"/>
                  <a:gd name="T73" fmla="*/ 3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5" h="74">
                    <a:moveTo>
                      <a:pt x="75" y="38"/>
                    </a:moveTo>
                    <a:lnTo>
                      <a:pt x="75" y="38"/>
                    </a:lnTo>
                    <a:lnTo>
                      <a:pt x="73" y="30"/>
                    </a:lnTo>
                    <a:lnTo>
                      <a:pt x="71" y="24"/>
                    </a:lnTo>
                    <a:lnTo>
                      <a:pt x="69" y="16"/>
                    </a:lnTo>
                    <a:lnTo>
                      <a:pt x="63" y="12"/>
                    </a:lnTo>
                    <a:lnTo>
                      <a:pt x="57" y="6"/>
                    </a:lnTo>
                    <a:lnTo>
                      <a:pt x="51" y="4"/>
                    </a:lnTo>
                    <a:lnTo>
                      <a:pt x="45" y="0"/>
                    </a:lnTo>
                    <a:lnTo>
                      <a:pt x="37" y="0"/>
                    </a:lnTo>
                    <a:lnTo>
                      <a:pt x="37" y="0"/>
                    </a:lnTo>
                    <a:lnTo>
                      <a:pt x="29" y="0"/>
                    </a:lnTo>
                    <a:lnTo>
                      <a:pt x="23" y="4"/>
                    </a:lnTo>
                    <a:lnTo>
                      <a:pt x="15" y="6"/>
                    </a:lnTo>
                    <a:lnTo>
                      <a:pt x="12" y="12"/>
                    </a:lnTo>
                    <a:lnTo>
                      <a:pt x="6" y="16"/>
                    </a:lnTo>
                    <a:lnTo>
                      <a:pt x="4" y="24"/>
                    </a:lnTo>
                    <a:lnTo>
                      <a:pt x="0" y="30"/>
                    </a:lnTo>
                    <a:lnTo>
                      <a:pt x="0" y="38"/>
                    </a:lnTo>
                    <a:lnTo>
                      <a:pt x="0" y="38"/>
                    </a:lnTo>
                    <a:lnTo>
                      <a:pt x="0" y="46"/>
                    </a:lnTo>
                    <a:lnTo>
                      <a:pt x="4" y="52"/>
                    </a:lnTo>
                    <a:lnTo>
                      <a:pt x="6" y="58"/>
                    </a:lnTo>
                    <a:lnTo>
                      <a:pt x="12" y="64"/>
                    </a:lnTo>
                    <a:lnTo>
                      <a:pt x="15" y="68"/>
                    </a:lnTo>
                    <a:lnTo>
                      <a:pt x="23" y="72"/>
                    </a:lnTo>
                    <a:lnTo>
                      <a:pt x="29" y="74"/>
                    </a:lnTo>
                    <a:lnTo>
                      <a:pt x="37" y="74"/>
                    </a:lnTo>
                    <a:lnTo>
                      <a:pt x="37" y="74"/>
                    </a:lnTo>
                    <a:lnTo>
                      <a:pt x="45" y="74"/>
                    </a:lnTo>
                    <a:lnTo>
                      <a:pt x="51" y="72"/>
                    </a:lnTo>
                    <a:lnTo>
                      <a:pt x="57" y="68"/>
                    </a:lnTo>
                    <a:lnTo>
                      <a:pt x="63" y="64"/>
                    </a:lnTo>
                    <a:lnTo>
                      <a:pt x="69" y="58"/>
                    </a:lnTo>
                    <a:lnTo>
                      <a:pt x="71" y="52"/>
                    </a:lnTo>
                    <a:lnTo>
                      <a:pt x="73" y="46"/>
                    </a:lnTo>
                    <a:lnTo>
                      <a:pt x="75" y="3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7" name="Freeform 8">
                <a:extLst>
                  <a:ext uri="{FF2B5EF4-FFF2-40B4-BE49-F238E27FC236}">
                    <a16:creationId xmlns:a16="http://schemas.microsoft.com/office/drawing/2014/main" id="{F0DBC75C-DE3C-4B0C-9732-F4A0DDDAF237}"/>
                  </a:ext>
                </a:extLst>
              </p:cNvPr>
              <p:cNvSpPr>
                <a:spLocks/>
              </p:cNvSpPr>
              <p:nvPr userDrawn="1"/>
            </p:nvSpPr>
            <p:spPr bwMode="auto">
              <a:xfrm>
                <a:off x="5849938" y="6032500"/>
                <a:ext cx="317500" cy="238125"/>
              </a:xfrm>
              <a:custGeom>
                <a:avLst/>
                <a:gdLst>
                  <a:gd name="T0" fmla="*/ 200 w 200"/>
                  <a:gd name="T1" fmla="*/ 60 h 150"/>
                  <a:gd name="T2" fmla="*/ 200 w 200"/>
                  <a:gd name="T3" fmla="*/ 132 h 150"/>
                  <a:gd name="T4" fmla="*/ 196 w 200"/>
                  <a:gd name="T5" fmla="*/ 144 h 150"/>
                  <a:gd name="T6" fmla="*/ 184 w 200"/>
                  <a:gd name="T7" fmla="*/ 150 h 150"/>
                  <a:gd name="T8" fmla="*/ 176 w 200"/>
                  <a:gd name="T9" fmla="*/ 148 h 150"/>
                  <a:gd name="T10" fmla="*/ 166 w 200"/>
                  <a:gd name="T11" fmla="*/ 140 h 150"/>
                  <a:gd name="T12" fmla="*/ 164 w 200"/>
                  <a:gd name="T13" fmla="*/ 60 h 150"/>
                  <a:gd name="T14" fmla="*/ 164 w 200"/>
                  <a:gd name="T15" fmla="*/ 58 h 150"/>
                  <a:gd name="T16" fmla="*/ 162 w 200"/>
                  <a:gd name="T17" fmla="*/ 50 h 150"/>
                  <a:gd name="T18" fmla="*/ 150 w 200"/>
                  <a:gd name="T19" fmla="*/ 38 h 150"/>
                  <a:gd name="T20" fmla="*/ 142 w 200"/>
                  <a:gd name="T21" fmla="*/ 36 h 150"/>
                  <a:gd name="T22" fmla="*/ 126 w 200"/>
                  <a:gd name="T23" fmla="*/ 42 h 150"/>
                  <a:gd name="T24" fmla="*/ 118 w 200"/>
                  <a:gd name="T25" fmla="*/ 58 h 150"/>
                  <a:gd name="T26" fmla="*/ 118 w 200"/>
                  <a:gd name="T27" fmla="*/ 60 h 150"/>
                  <a:gd name="T28" fmla="*/ 118 w 200"/>
                  <a:gd name="T29" fmla="*/ 132 h 150"/>
                  <a:gd name="T30" fmla="*/ 112 w 200"/>
                  <a:gd name="T31" fmla="*/ 144 h 150"/>
                  <a:gd name="T32" fmla="*/ 100 w 200"/>
                  <a:gd name="T33" fmla="*/ 150 h 150"/>
                  <a:gd name="T34" fmla="*/ 94 w 200"/>
                  <a:gd name="T35" fmla="*/ 148 h 150"/>
                  <a:gd name="T36" fmla="*/ 84 w 200"/>
                  <a:gd name="T37" fmla="*/ 140 h 150"/>
                  <a:gd name="T38" fmla="*/ 82 w 200"/>
                  <a:gd name="T39" fmla="*/ 60 h 150"/>
                  <a:gd name="T40" fmla="*/ 82 w 200"/>
                  <a:gd name="T41" fmla="*/ 58 h 150"/>
                  <a:gd name="T42" fmla="*/ 80 w 200"/>
                  <a:gd name="T43" fmla="*/ 50 h 150"/>
                  <a:gd name="T44" fmla="*/ 68 w 200"/>
                  <a:gd name="T45" fmla="*/ 38 h 150"/>
                  <a:gd name="T46" fmla="*/ 60 w 200"/>
                  <a:gd name="T47" fmla="*/ 36 h 150"/>
                  <a:gd name="T48" fmla="*/ 42 w 200"/>
                  <a:gd name="T49" fmla="*/ 42 h 150"/>
                  <a:gd name="T50" fmla="*/ 36 w 200"/>
                  <a:gd name="T51" fmla="*/ 58 h 150"/>
                  <a:gd name="T52" fmla="*/ 36 w 200"/>
                  <a:gd name="T53" fmla="*/ 132 h 150"/>
                  <a:gd name="T54" fmla="*/ 30 w 200"/>
                  <a:gd name="T55" fmla="*/ 146 h 150"/>
                  <a:gd name="T56" fmla="*/ 18 w 200"/>
                  <a:gd name="T57" fmla="*/ 150 h 150"/>
                  <a:gd name="T58" fmla="*/ 10 w 200"/>
                  <a:gd name="T59" fmla="*/ 150 h 150"/>
                  <a:gd name="T60" fmla="*/ 2 w 200"/>
                  <a:gd name="T61" fmla="*/ 140 h 150"/>
                  <a:gd name="T62" fmla="*/ 0 w 200"/>
                  <a:gd name="T63" fmla="*/ 18 h 150"/>
                  <a:gd name="T64" fmla="*/ 2 w 200"/>
                  <a:gd name="T65" fmla="*/ 12 h 150"/>
                  <a:gd name="T66" fmla="*/ 10 w 200"/>
                  <a:gd name="T67" fmla="*/ 2 h 150"/>
                  <a:gd name="T68" fmla="*/ 18 w 200"/>
                  <a:gd name="T69" fmla="*/ 0 h 150"/>
                  <a:gd name="T70" fmla="*/ 32 w 200"/>
                  <a:gd name="T71" fmla="*/ 8 h 150"/>
                  <a:gd name="T72" fmla="*/ 44 w 200"/>
                  <a:gd name="T73" fmla="*/ 2 h 150"/>
                  <a:gd name="T74" fmla="*/ 60 w 200"/>
                  <a:gd name="T75" fmla="*/ 0 h 150"/>
                  <a:gd name="T76" fmla="*/ 82 w 200"/>
                  <a:gd name="T77" fmla="*/ 4 h 150"/>
                  <a:gd name="T78" fmla="*/ 100 w 200"/>
                  <a:gd name="T79" fmla="*/ 16 h 150"/>
                  <a:gd name="T80" fmla="*/ 110 w 200"/>
                  <a:gd name="T81" fmla="*/ 10 h 150"/>
                  <a:gd name="T82" fmla="*/ 130 w 200"/>
                  <a:gd name="T83" fmla="*/ 2 h 150"/>
                  <a:gd name="T84" fmla="*/ 142 w 200"/>
                  <a:gd name="T85" fmla="*/ 0 h 150"/>
                  <a:gd name="T86" fmla="*/ 164 w 200"/>
                  <a:gd name="T87" fmla="*/ 4 h 150"/>
                  <a:gd name="T88" fmla="*/ 184 w 200"/>
                  <a:gd name="T89" fmla="*/ 18 h 150"/>
                  <a:gd name="T90" fmla="*/ 196 w 200"/>
                  <a:gd name="T91" fmla="*/ 36 h 150"/>
                  <a:gd name="T92" fmla="*/ 200 w 200"/>
                  <a:gd name="T93" fmla="*/ 5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0" h="150">
                    <a:moveTo>
                      <a:pt x="200" y="58"/>
                    </a:moveTo>
                    <a:lnTo>
                      <a:pt x="200" y="60"/>
                    </a:lnTo>
                    <a:lnTo>
                      <a:pt x="200" y="132"/>
                    </a:lnTo>
                    <a:lnTo>
                      <a:pt x="200" y="132"/>
                    </a:lnTo>
                    <a:lnTo>
                      <a:pt x="200" y="140"/>
                    </a:lnTo>
                    <a:lnTo>
                      <a:pt x="196" y="144"/>
                    </a:lnTo>
                    <a:lnTo>
                      <a:pt x="190" y="148"/>
                    </a:lnTo>
                    <a:lnTo>
                      <a:pt x="184" y="150"/>
                    </a:lnTo>
                    <a:lnTo>
                      <a:pt x="184" y="150"/>
                    </a:lnTo>
                    <a:lnTo>
                      <a:pt x="176" y="148"/>
                    </a:lnTo>
                    <a:lnTo>
                      <a:pt x="170" y="144"/>
                    </a:lnTo>
                    <a:lnTo>
                      <a:pt x="166" y="140"/>
                    </a:lnTo>
                    <a:lnTo>
                      <a:pt x="164" y="132"/>
                    </a:lnTo>
                    <a:lnTo>
                      <a:pt x="164" y="60"/>
                    </a:lnTo>
                    <a:lnTo>
                      <a:pt x="164" y="58"/>
                    </a:lnTo>
                    <a:lnTo>
                      <a:pt x="164" y="58"/>
                    </a:lnTo>
                    <a:lnTo>
                      <a:pt x="164" y="58"/>
                    </a:lnTo>
                    <a:lnTo>
                      <a:pt x="162" y="50"/>
                    </a:lnTo>
                    <a:lnTo>
                      <a:pt x="158" y="42"/>
                    </a:lnTo>
                    <a:lnTo>
                      <a:pt x="150" y="38"/>
                    </a:lnTo>
                    <a:lnTo>
                      <a:pt x="142" y="36"/>
                    </a:lnTo>
                    <a:lnTo>
                      <a:pt x="142" y="36"/>
                    </a:lnTo>
                    <a:lnTo>
                      <a:pt x="132" y="38"/>
                    </a:lnTo>
                    <a:lnTo>
                      <a:pt x="126" y="42"/>
                    </a:lnTo>
                    <a:lnTo>
                      <a:pt x="120" y="50"/>
                    </a:lnTo>
                    <a:lnTo>
                      <a:pt x="118" y="58"/>
                    </a:lnTo>
                    <a:lnTo>
                      <a:pt x="118" y="58"/>
                    </a:lnTo>
                    <a:lnTo>
                      <a:pt x="118" y="60"/>
                    </a:lnTo>
                    <a:lnTo>
                      <a:pt x="118" y="132"/>
                    </a:lnTo>
                    <a:lnTo>
                      <a:pt x="118" y="132"/>
                    </a:lnTo>
                    <a:lnTo>
                      <a:pt x="116" y="140"/>
                    </a:lnTo>
                    <a:lnTo>
                      <a:pt x="112" y="144"/>
                    </a:lnTo>
                    <a:lnTo>
                      <a:pt x="108" y="148"/>
                    </a:lnTo>
                    <a:lnTo>
                      <a:pt x="100" y="150"/>
                    </a:lnTo>
                    <a:lnTo>
                      <a:pt x="100" y="150"/>
                    </a:lnTo>
                    <a:lnTo>
                      <a:pt x="94" y="148"/>
                    </a:lnTo>
                    <a:lnTo>
                      <a:pt x="88" y="144"/>
                    </a:lnTo>
                    <a:lnTo>
                      <a:pt x="84" y="140"/>
                    </a:lnTo>
                    <a:lnTo>
                      <a:pt x="82" y="132"/>
                    </a:lnTo>
                    <a:lnTo>
                      <a:pt x="82" y="60"/>
                    </a:lnTo>
                    <a:lnTo>
                      <a:pt x="82" y="58"/>
                    </a:lnTo>
                    <a:lnTo>
                      <a:pt x="82" y="58"/>
                    </a:lnTo>
                    <a:lnTo>
                      <a:pt x="82" y="58"/>
                    </a:lnTo>
                    <a:lnTo>
                      <a:pt x="80" y="50"/>
                    </a:lnTo>
                    <a:lnTo>
                      <a:pt x="76" y="42"/>
                    </a:lnTo>
                    <a:lnTo>
                      <a:pt x="68" y="38"/>
                    </a:lnTo>
                    <a:lnTo>
                      <a:pt x="60" y="36"/>
                    </a:lnTo>
                    <a:lnTo>
                      <a:pt x="60" y="36"/>
                    </a:lnTo>
                    <a:lnTo>
                      <a:pt x="50" y="38"/>
                    </a:lnTo>
                    <a:lnTo>
                      <a:pt x="42" y="42"/>
                    </a:lnTo>
                    <a:lnTo>
                      <a:pt x="38" y="50"/>
                    </a:lnTo>
                    <a:lnTo>
                      <a:pt x="36" y="58"/>
                    </a:lnTo>
                    <a:lnTo>
                      <a:pt x="36" y="132"/>
                    </a:lnTo>
                    <a:lnTo>
                      <a:pt x="36" y="132"/>
                    </a:lnTo>
                    <a:lnTo>
                      <a:pt x="34" y="140"/>
                    </a:lnTo>
                    <a:lnTo>
                      <a:pt x="30" y="146"/>
                    </a:lnTo>
                    <a:lnTo>
                      <a:pt x="24" y="150"/>
                    </a:lnTo>
                    <a:lnTo>
                      <a:pt x="18" y="150"/>
                    </a:lnTo>
                    <a:lnTo>
                      <a:pt x="18" y="150"/>
                    </a:lnTo>
                    <a:lnTo>
                      <a:pt x="10" y="150"/>
                    </a:lnTo>
                    <a:lnTo>
                      <a:pt x="4" y="146"/>
                    </a:lnTo>
                    <a:lnTo>
                      <a:pt x="2" y="140"/>
                    </a:lnTo>
                    <a:lnTo>
                      <a:pt x="0" y="132"/>
                    </a:lnTo>
                    <a:lnTo>
                      <a:pt x="0" y="18"/>
                    </a:lnTo>
                    <a:lnTo>
                      <a:pt x="0" y="18"/>
                    </a:lnTo>
                    <a:lnTo>
                      <a:pt x="2" y="12"/>
                    </a:lnTo>
                    <a:lnTo>
                      <a:pt x="4" y="6"/>
                    </a:lnTo>
                    <a:lnTo>
                      <a:pt x="10" y="2"/>
                    </a:lnTo>
                    <a:lnTo>
                      <a:pt x="18" y="0"/>
                    </a:lnTo>
                    <a:lnTo>
                      <a:pt x="18" y="0"/>
                    </a:lnTo>
                    <a:lnTo>
                      <a:pt x="26" y="2"/>
                    </a:lnTo>
                    <a:lnTo>
                      <a:pt x="32" y="8"/>
                    </a:lnTo>
                    <a:lnTo>
                      <a:pt x="32" y="8"/>
                    </a:lnTo>
                    <a:lnTo>
                      <a:pt x="44" y="2"/>
                    </a:lnTo>
                    <a:lnTo>
                      <a:pt x="60" y="0"/>
                    </a:lnTo>
                    <a:lnTo>
                      <a:pt x="60" y="0"/>
                    </a:lnTo>
                    <a:lnTo>
                      <a:pt x="70" y="2"/>
                    </a:lnTo>
                    <a:lnTo>
                      <a:pt x="82" y="4"/>
                    </a:lnTo>
                    <a:lnTo>
                      <a:pt x="92" y="10"/>
                    </a:lnTo>
                    <a:lnTo>
                      <a:pt x="100" y="16"/>
                    </a:lnTo>
                    <a:lnTo>
                      <a:pt x="100" y="16"/>
                    </a:lnTo>
                    <a:lnTo>
                      <a:pt x="110" y="10"/>
                    </a:lnTo>
                    <a:lnTo>
                      <a:pt x="118" y="4"/>
                    </a:lnTo>
                    <a:lnTo>
                      <a:pt x="130" y="2"/>
                    </a:lnTo>
                    <a:lnTo>
                      <a:pt x="142" y="0"/>
                    </a:lnTo>
                    <a:lnTo>
                      <a:pt x="142" y="0"/>
                    </a:lnTo>
                    <a:lnTo>
                      <a:pt x="154" y="2"/>
                    </a:lnTo>
                    <a:lnTo>
                      <a:pt x="164" y="4"/>
                    </a:lnTo>
                    <a:lnTo>
                      <a:pt x="174" y="10"/>
                    </a:lnTo>
                    <a:lnTo>
                      <a:pt x="184" y="18"/>
                    </a:lnTo>
                    <a:lnTo>
                      <a:pt x="190" y="26"/>
                    </a:lnTo>
                    <a:lnTo>
                      <a:pt x="196" y="36"/>
                    </a:lnTo>
                    <a:lnTo>
                      <a:pt x="200" y="46"/>
                    </a:lnTo>
                    <a:lnTo>
                      <a:pt x="200" y="58"/>
                    </a:lnTo>
                    <a:lnTo>
                      <a:pt x="200" y="5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8" name="Freeform 9">
                <a:extLst>
                  <a:ext uri="{FF2B5EF4-FFF2-40B4-BE49-F238E27FC236}">
                    <a16:creationId xmlns:a16="http://schemas.microsoft.com/office/drawing/2014/main" id="{C6EB1570-0DF4-4235-8C60-D997E7F93BA9}"/>
                  </a:ext>
                </a:extLst>
              </p:cNvPr>
              <p:cNvSpPr>
                <a:spLocks/>
              </p:cNvSpPr>
              <p:nvPr userDrawn="1"/>
            </p:nvSpPr>
            <p:spPr bwMode="auto">
              <a:xfrm>
                <a:off x="6208713" y="6032500"/>
                <a:ext cx="203200" cy="238125"/>
              </a:xfrm>
              <a:custGeom>
                <a:avLst/>
                <a:gdLst>
                  <a:gd name="T0" fmla="*/ 124 w 128"/>
                  <a:gd name="T1" fmla="*/ 46 h 150"/>
                  <a:gd name="T2" fmla="*/ 124 w 128"/>
                  <a:gd name="T3" fmla="*/ 46 h 150"/>
                  <a:gd name="T4" fmla="*/ 118 w 128"/>
                  <a:gd name="T5" fmla="*/ 50 h 150"/>
                  <a:gd name="T6" fmla="*/ 112 w 128"/>
                  <a:gd name="T7" fmla="*/ 52 h 150"/>
                  <a:gd name="T8" fmla="*/ 104 w 128"/>
                  <a:gd name="T9" fmla="*/ 50 h 150"/>
                  <a:gd name="T10" fmla="*/ 98 w 128"/>
                  <a:gd name="T11" fmla="*/ 46 h 150"/>
                  <a:gd name="T12" fmla="*/ 98 w 128"/>
                  <a:gd name="T13" fmla="*/ 46 h 150"/>
                  <a:gd name="T14" fmla="*/ 94 w 128"/>
                  <a:gd name="T15" fmla="*/ 42 h 150"/>
                  <a:gd name="T16" fmla="*/ 88 w 128"/>
                  <a:gd name="T17" fmla="*/ 40 h 150"/>
                  <a:gd name="T18" fmla="*/ 80 w 128"/>
                  <a:gd name="T19" fmla="*/ 38 h 150"/>
                  <a:gd name="T20" fmla="*/ 74 w 128"/>
                  <a:gd name="T21" fmla="*/ 36 h 150"/>
                  <a:gd name="T22" fmla="*/ 74 w 128"/>
                  <a:gd name="T23" fmla="*/ 36 h 150"/>
                  <a:gd name="T24" fmla="*/ 66 w 128"/>
                  <a:gd name="T25" fmla="*/ 38 h 150"/>
                  <a:gd name="T26" fmla="*/ 60 w 128"/>
                  <a:gd name="T27" fmla="*/ 40 h 150"/>
                  <a:gd name="T28" fmla="*/ 52 w 128"/>
                  <a:gd name="T29" fmla="*/ 44 h 150"/>
                  <a:gd name="T30" fmla="*/ 48 w 128"/>
                  <a:gd name="T31" fmla="*/ 48 h 150"/>
                  <a:gd name="T32" fmla="*/ 42 w 128"/>
                  <a:gd name="T33" fmla="*/ 54 h 150"/>
                  <a:gd name="T34" fmla="*/ 40 w 128"/>
                  <a:gd name="T35" fmla="*/ 60 h 150"/>
                  <a:gd name="T36" fmla="*/ 38 w 128"/>
                  <a:gd name="T37" fmla="*/ 68 h 150"/>
                  <a:gd name="T38" fmla="*/ 36 w 128"/>
                  <a:gd name="T39" fmla="*/ 76 h 150"/>
                  <a:gd name="T40" fmla="*/ 36 w 128"/>
                  <a:gd name="T41" fmla="*/ 132 h 150"/>
                  <a:gd name="T42" fmla="*/ 36 w 128"/>
                  <a:gd name="T43" fmla="*/ 132 h 150"/>
                  <a:gd name="T44" fmla="*/ 34 w 128"/>
                  <a:gd name="T45" fmla="*/ 138 h 150"/>
                  <a:gd name="T46" fmla="*/ 32 w 128"/>
                  <a:gd name="T47" fmla="*/ 144 h 150"/>
                  <a:gd name="T48" fmla="*/ 26 w 128"/>
                  <a:gd name="T49" fmla="*/ 148 h 150"/>
                  <a:gd name="T50" fmla="*/ 18 w 128"/>
                  <a:gd name="T51" fmla="*/ 150 h 150"/>
                  <a:gd name="T52" fmla="*/ 18 w 128"/>
                  <a:gd name="T53" fmla="*/ 150 h 150"/>
                  <a:gd name="T54" fmla="*/ 12 w 128"/>
                  <a:gd name="T55" fmla="*/ 148 h 150"/>
                  <a:gd name="T56" fmla="*/ 6 w 128"/>
                  <a:gd name="T57" fmla="*/ 144 h 150"/>
                  <a:gd name="T58" fmla="*/ 2 w 128"/>
                  <a:gd name="T59" fmla="*/ 138 h 150"/>
                  <a:gd name="T60" fmla="*/ 0 w 128"/>
                  <a:gd name="T61" fmla="*/ 132 h 150"/>
                  <a:gd name="T62" fmla="*/ 0 w 128"/>
                  <a:gd name="T63" fmla="*/ 16 h 150"/>
                  <a:gd name="T64" fmla="*/ 0 w 128"/>
                  <a:gd name="T65" fmla="*/ 16 h 150"/>
                  <a:gd name="T66" fmla="*/ 2 w 128"/>
                  <a:gd name="T67" fmla="*/ 10 h 150"/>
                  <a:gd name="T68" fmla="*/ 6 w 128"/>
                  <a:gd name="T69" fmla="*/ 4 h 150"/>
                  <a:gd name="T70" fmla="*/ 12 w 128"/>
                  <a:gd name="T71" fmla="*/ 0 h 150"/>
                  <a:gd name="T72" fmla="*/ 18 w 128"/>
                  <a:gd name="T73" fmla="*/ 0 h 150"/>
                  <a:gd name="T74" fmla="*/ 18 w 128"/>
                  <a:gd name="T75" fmla="*/ 0 h 150"/>
                  <a:gd name="T76" fmla="*/ 24 w 128"/>
                  <a:gd name="T77" fmla="*/ 0 h 150"/>
                  <a:gd name="T78" fmla="*/ 30 w 128"/>
                  <a:gd name="T79" fmla="*/ 2 h 150"/>
                  <a:gd name="T80" fmla="*/ 32 w 128"/>
                  <a:gd name="T81" fmla="*/ 6 h 150"/>
                  <a:gd name="T82" fmla="*/ 36 w 128"/>
                  <a:gd name="T83" fmla="*/ 12 h 150"/>
                  <a:gd name="T84" fmla="*/ 36 w 128"/>
                  <a:gd name="T85" fmla="*/ 12 h 150"/>
                  <a:gd name="T86" fmla="*/ 44 w 128"/>
                  <a:gd name="T87" fmla="*/ 6 h 150"/>
                  <a:gd name="T88" fmla="*/ 54 w 128"/>
                  <a:gd name="T89" fmla="*/ 4 h 150"/>
                  <a:gd name="T90" fmla="*/ 64 w 128"/>
                  <a:gd name="T91" fmla="*/ 2 h 150"/>
                  <a:gd name="T92" fmla="*/ 74 w 128"/>
                  <a:gd name="T93" fmla="*/ 0 h 150"/>
                  <a:gd name="T94" fmla="*/ 74 w 128"/>
                  <a:gd name="T95" fmla="*/ 0 h 150"/>
                  <a:gd name="T96" fmla="*/ 88 w 128"/>
                  <a:gd name="T97" fmla="*/ 2 h 150"/>
                  <a:gd name="T98" fmla="*/ 100 w 128"/>
                  <a:gd name="T99" fmla="*/ 6 h 150"/>
                  <a:gd name="T100" fmla="*/ 112 w 128"/>
                  <a:gd name="T101" fmla="*/ 12 h 150"/>
                  <a:gd name="T102" fmla="*/ 124 w 128"/>
                  <a:gd name="T103" fmla="*/ 20 h 150"/>
                  <a:gd name="T104" fmla="*/ 124 w 128"/>
                  <a:gd name="T105" fmla="*/ 20 h 150"/>
                  <a:gd name="T106" fmla="*/ 128 w 128"/>
                  <a:gd name="T107" fmla="*/ 26 h 150"/>
                  <a:gd name="T108" fmla="*/ 128 w 128"/>
                  <a:gd name="T109" fmla="*/ 32 h 150"/>
                  <a:gd name="T110" fmla="*/ 128 w 128"/>
                  <a:gd name="T111" fmla="*/ 40 h 150"/>
                  <a:gd name="T112" fmla="*/ 124 w 128"/>
                  <a:gd name="T113" fmla="*/ 4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8" h="150">
                    <a:moveTo>
                      <a:pt x="124" y="46"/>
                    </a:moveTo>
                    <a:lnTo>
                      <a:pt x="124" y="46"/>
                    </a:lnTo>
                    <a:lnTo>
                      <a:pt x="118" y="50"/>
                    </a:lnTo>
                    <a:lnTo>
                      <a:pt x="112" y="52"/>
                    </a:lnTo>
                    <a:lnTo>
                      <a:pt x="104" y="50"/>
                    </a:lnTo>
                    <a:lnTo>
                      <a:pt x="98" y="46"/>
                    </a:lnTo>
                    <a:lnTo>
                      <a:pt x="98" y="46"/>
                    </a:lnTo>
                    <a:lnTo>
                      <a:pt x="94" y="42"/>
                    </a:lnTo>
                    <a:lnTo>
                      <a:pt x="88" y="40"/>
                    </a:lnTo>
                    <a:lnTo>
                      <a:pt x="80" y="38"/>
                    </a:lnTo>
                    <a:lnTo>
                      <a:pt x="74" y="36"/>
                    </a:lnTo>
                    <a:lnTo>
                      <a:pt x="74" y="36"/>
                    </a:lnTo>
                    <a:lnTo>
                      <a:pt x="66" y="38"/>
                    </a:lnTo>
                    <a:lnTo>
                      <a:pt x="60" y="40"/>
                    </a:lnTo>
                    <a:lnTo>
                      <a:pt x="52" y="44"/>
                    </a:lnTo>
                    <a:lnTo>
                      <a:pt x="48" y="48"/>
                    </a:lnTo>
                    <a:lnTo>
                      <a:pt x="42" y="54"/>
                    </a:lnTo>
                    <a:lnTo>
                      <a:pt x="40" y="60"/>
                    </a:lnTo>
                    <a:lnTo>
                      <a:pt x="38" y="68"/>
                    </a:lnTo>
                    <a:lnTo>
                      <a:pt x="36" y="76"/>
                    </a:lnTo>
                    <a:lnTo>
                      <a:pt x="36" y="132"/>
                    </a:lnTo>
                    <a:lnTo>
                      <a:pt x="36" y="132"/>
                    </a:lnTo>
                    <a:lnTo>
                      <a:pt x="34" y="138"/>
                    </a:lnTo>
                    <a:lnTo>
                      <a:pt x="32" y="144"/>
                    </a:lnTo>
                    <a:lnTo>
                      <a:pt x="26" y="148"/>
                    </a:lnTo>
                    <a:lnTo>
                      <a:pt x="18" y="150"/>
                    </a:lnTo>
                    <a:lnTo>
                      <a:pt x="18" y="150"/>
                    </a:lnTo>
                    <a:lnTo>
                      <a:pt x="12" y="148"/>
                    </a:lnTo>
                    <a:lnTo>
                      <a:pt x="6" y="144"/>
                    </a:lnTo>
                    <a:lnTo>
                      <a:pt x="2" y="138"/>
                    </a:lnTo>
                    <a:lnTo>
                      <a:pt x="0" y="132"/>
                    </a:lnTo>
                    <a:lnTo>
                      <a:pt x="0" y="16"/>
                    </a:lnTo>
                    <a:lnTo>
                      <a:pt x="0" y="16"/>
                    </a:lnTo>
                    <a:lnTo>
                      <a:pt x="2" y="10"/>
                    </a:lnTo>
                    <a:lnTo>
                      <a:pt x="6" y="4"/>
                    </a:lnTo>
                    <a:lnTo>
                      <a:pt x="12" y="0"/>
                    </a:lnTo>
                    <a:lnTo>
                      <a:pt x="18" y="0"/>
                    </a:lnTo>
                    <a:lnTo>
                      <a:pt x="18" y="0"/>
                    </a:lnTo>
                    <a:lnTo>
                      <a:pt x="24" y="0"/>
                    </a:lnTo>
                    <a:lnTo>
                      <a:pt x="30" y="2"/>
                    </a:lnTo>
                    <a:lnTo>
                      <a:pt x="32" y="6"/>
                    </a:lnTo>
                    <a:lnTo>
                      <a:pt x="36" y="12"/>
                    </a:lnTo>
                    <a:lnTo>
                      <a:pt x="36" y="12"/>
                    </a:lnTo>
                    <a:lnTo>
                      <a:pt x="44" y="6"/>
                    </a:lnTo>
                    <a:lnTo>
                      <a:pt x="54" y="4"/>
                    </a:lnTo>
                    <a:lnTo>
                      <a:pt x="64" y="2"/>
                    </a:lnTo>
                    <a:lnTo>
                      <a:pt x="74" y="0"/>
                    </a:lnTo>
                    <a:lnTo>
                      <a:pt x="74" y="0"/>
                    </a:lnTo>
                    <a:lnTo>
                      <a:pt x="88" y="2"/>
                    </a:lnTo>
                    <a:lnTo>
                      <a:pt x="100" y="6"/>
                    </a:lnTo>
                    <a:lnTo>
                      <a:pt x="112" y="12"/>
                    </a:lnTo>
                    <a:lnTo>
                      <a:pt x="124" y="20"/>
                    </a:lnTo>
                    <a:lnTo>
                      <a:pt x="124" y="20"/>
                    </a:lnTo>
                    <a:lnTo>
                      <a:pt x="128" y="26"/>
                    </a:lnTo>
                    <a:lnTo>
                      <a:pt x="128" y="32"/>
                    </a:lnTo>
                    <a:lnTo>
                      <a:pt x="128" y="40"/>
                    </a:lnTo>
                    <a:lnTo>
                      <a:pt x="124" y="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9" name="Freeform 10">
                <a:extLst>
                  <a:ext uri="{FF2B5EF4-FFF2-40B4-BE49-F238E27FC236}">
                    <a16:creationId xmlns:a16="http://schemas.microsoft.com/office/drawing/2014/main" id="{F0E27AD7-926F-434C-ACCD-8082E9B3153D}"/>
                  </a:ext>
                </a:extLst>
              </p:cNvPr>
              <p:cNvSpPr>
                <a:spLocks/>
              </p:cNvSpPr>
              <p:nvPr userDrawn="1"/>
            </p:nvSpPr>
            <p:spPr bwMode="auto">
              <a:xfrm>
                <a:off x="6208713" y="6032500"/>
                <a:ext cx="203200" cy="238125"/>
              </a:xfrm>
              <a:custGeom>
                <a:avLst/>
                <a:gdLst>
                  <a:gd name="T0" fmla="*/ 124 w 128"/>
                  <a:gd name="T1" fmla="*/ 46 h 150"/>
                  <a:gd name="T2" fmla="*/ 124 w 128"/>
                  <a:gd name="T3" fmla="*/ 46 h 150"/>
                  <a:gd name="T4" fmla="*/ 118 w 128"/>
                  <a:gd name="T5" fmla="*/ 50 h 150"/>
                  <a:gd name="T6" fmla="*/ 112 w 128"/>
                  <a:gd name="T7" fmla="*/ 52 h 150"/>
                  <a:gd name="T8" fmla="*/ 104 w 128"/>
                  <a:gd name="T9" fmla="*/ 50 h 150"/>
                  <a:gd name="T10" fmla="*/ 98 w 128"/>
                  <a:gd name="T11" fmla="*/ 46 h 150"/>
                  <a:gd name="T12" fmla="*/ 98 w 128"/>
                  <a:gd name="T13" fmla="*/ 46 h 150"/>
                  <a:gd name="T14" fmla="*/ 94 w 128"/>
                  <a:gd name="T15" fmla="*/ 42 h 150"/>
                  <a:gd name="T16" fmla="*/ 88 w 128"/>
                  <a:gd name="T17" fmla="*/ 40 h 150"/>
                  <a:gd name="T18" fmla="*/ 80 w 128"/>
                  <a:gd name="T19" fmla="*/ 38 h 150"/>
                  <a:gd name="T20" fmla="*/ 74 w 128"/>
                  <a:gd name="T21" fmla="*/ 36 h 150"/>
                  <a:gd name="T22" fmla="*/ 74 w 128"/>
                  <a:gd name="T23" fmla="*/ 36 h 150"/>
                  <a:gd name="T24" fmla="*/ 66 w 128"/>
                  <a:gd name="T25" fmla="*/ 38 h 150"/>
                  <a:gd name="T26" fmla="*/ 60 w 128"/>
                  <a:gd name="T27" fmla="*/ 40 h 150"/>
                  <a:gd name="T28" fmla="*/ 52 w 128"/>
                  <a:gd name="T29" fmla="*/ 44 h 150"/>
                  <a:gd name="T30" fmla="*/ 48 w 128"/>
                  <a:gd name="T31" fmla="*/ 48 h 150"/>
                  <a:gd name="T32" fmla="*/ 42 w 128"/>
                  <a:gd name="T33" fmla="*/ 54 h 150"/>
                  <a:gd name="T34" fmla="*/ 40 w 128"/>
                  <a:gd name="T35" fmla="*/ 60 h 150"/>
                  <a:gd name="T36" fmla="*/ 38 w 128"/>
                  <a:gd name="T37" fmla="*/ 68 h 150"/>
                  <a:gd name="T38" fmla="*/ 36 w 128"/>
                  <a:gd name="T39" fmla="*/ 76 h 150"/>
                  <a:gd name="T40" fmla="*/ 36 w 128"/>
                  <a:gd name="T41" fmla="*/ 132 h 150"/>
                  <a:gd name="T42" fmla="*/ 36 w 128"/>
                  <a:gd name="T43" fmla="*/ 132 h 150"/>
                  <a:gd name="T44" fmla="*/ 34 w 128"/>
                  <a:gd name="T45" fmla="*/ 138 h 150"/>
                  <a:gd name="T46" fmla="*/ 32 w 128"/>
                  <a:gd name="T47" fmla="*/ 144 h 150"/>
                  <a:gd name="T48" fmla="*/ 26 w 128"/>
                  <a:gd name="T49" fmla="*/ 148 h 150"/>
                  <a:gd name="T50" fmla="*/ 18 w 128"/>
                  <a:gd name="T51" fmla="*/ 150 h 150"/>
                  <a:gd name="T52" fmla="*/ 18 w 128"/>
                  <a:gd name="T53" fmla="*/ 150 h 150"/>
                  <a:gd name="T54" fmla="*/ 12 w 128"/>
                  <a:gd name="T55" fmla="*/ 148 h 150"/>
                  <a:gd name="T56" fmla="*/ 6 w 128"/>
                  <a:gd name="T57" fmla="*/ 144 h 150"/>
                  <a:gd name="T58" fmla="*/ 2 w 128"/>
                  <a:gd name="T59" fmla="*/ 138 h 150"/>
                  <a:gd name="T60" fmla="*/ 0 w 128"/>
                  <a:gd name="T61" fmla="*/ 132 h 150"/>
                  <a:gd name="T62" fmla="*/ 0 w 128"/>
                  <a:gd name="T63" fmla="*/ 16 h 150"/>
                  <a:gd name="T64" fmla="*/ 0 w 128"/>
                  <a:gd name="T65" fmla="*/ 16 h 150"/>
                  <a:gd name="T66" fmla="*/ 2 w 128"/>
                  <a:gd name="T67" fmla="*/ 10 h 150"/>
                  <a:gd name="T68" fmla="*/ 6 w 128"/>
                  <a:gd name="T69" fmla="*/ 4 h 150"/>
                  <a:gd name="T70" fmla="*/ 12 w 128"/>
                  <a:gd name="T71" fmla="*/ 0 h 150"/>
                  <a:gd name="T72" fmla="*/ 18 w 128"/>
                  <a:gd name="T73" fmla="*/ 0 h 150"/>
                  <a:gd name="T74" fmla="*/ 18 w 128"/>
                  <a:gd name="T75" fmla="*/ 0 h 150"/>
                  <a:gd name="T76" fmla="*/ 24 w 128"/>
                  <a:gd name="T77" fmla="*/ 0 h 150"/>
                  <a:gd name="T78" fmla="*/ 30 w 128"/>
                  <a:gd name="T79" fmla="*/ 2 h 150"/>
                  <a:gd name="T80" fmla="*/ 32 w 128"/>
                  <a:gd name="T81" fmla="*/ 6 h 150"/>
                  <a:gd name="T82" fmla="*/ 36 w 128"/>
                  <a:gd name="T83" fmla="*/ 12 h 150"/>
                  <a:gd name="T84" fmla="*/ 36 w 128"/>
                  <a:gd name="T85" fmla="*/ 12 h 150"/>
                  <a:gd name="T86" fmla="*/ 44 w 128"/>
                  <a:gd name="T87" fmla="*/ 6 h 150"/>
                  <a:gd name="T88" fmla="*/ 54 w 128"/>
                  <a:gd name="T89" fmla="*/ 4 h 150"/>
                  <a:gd name="T90" fmla="*/ 64 w 128"/>
                  <a:gd name="T91" fmla="*/ 2 h 150"/>
                  <a:gd name="T92" fmla="*/ 74 w 128"/>
                  <a:gd name="T93" fmla="*/ 0 h 150"/>
                  <a:gd name="T94" fmla="*/ 74 w 128"/>
                  <a:gd name="T95" fmla="*/ 0 h 150"/>
                  <a:gd name="T96" fmla="*/ 88 w 128"/>
                  <a:gd name="T97" fmla="*/ 2 h 150"/>
                  <a:gd name="T98" fmla="*/ 100 w 128"/>
                  <a:gd name="T99" fmla="*/ 6 h 150"/>
                  <a:gd name="T100" fmla="*/ 112 w 128"/>
                  <a:gd name="T101" fmla="*/ 12 h 150"/>
                  <a:gd name="T102" fmla="*/ 124 w 128"/>
                  <a:gd name="T103" fmla="*/ 20 h 150"/>
                  <a:gd name="T104" fmla="*/ 124 w 128"/>
                  <a:gd name="T105" fmla="*/ 20 h 150"/>
                  <a:gd name="T106" fmla="*/ 128 w 128"/>
                  <a:gd name="T107" fmla="*/ 26 h 150"/>
                  <a:gd name="T108" fmla="*/ 128 w 128"/>
                  <a:gd name="T109" fmla="*/ 32 h 150"/>
                  <a:gd name="T110" fmla="*/ 128 w 128"/>
                  <a:gd name="T111" fmla="*/ 40 h 150"/>
                  <a:gd name="T112" fmla="*/ 124 w 128"/>
                  <a:gd name="T113" fmla="*/ 4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8" h="150">
                    <a:moveTo>
                      <a:pt x="124" y="46"/>
                    </a:moveTo>
                    <a:lnTo>
                      <a:pt x="124" y="46"/>
                    </a:lnTo>
                    <a:lnTo>
                      <a:pt x="118" y="50"/>
                    </a:lnTo>
                    <a:lnTo>
                      <a:pt x="112" y="52"/>
                    </a:lnTo>
                    <a:lnTo>
                      <a:pt x="104" y="50"/>
                    </a:lnTo>
                    <a:lnTo>
                      <a:pt x="98" y="46"/>
                    </a:lnTo>
                    <a:lnTo>
                      <a:pt x="98" y="46"/>
                    </a:lnTo>
                    <a:lnTo>
                      <a:pt x="94" y="42"/>
                    </a:lnTo>
                    <a:lnTo>
                      <a:pt x="88" y="40"/>
                    </a:lnTo>
                    <a:lnTo>
                      <a:pt x="80" y="38"/>
                    </a:lnTo>
                    <a:lnTo>
                      <a:pt x="74" y="36"/>
                    </a:lnTo>
                    <a:lnTo>
                      <a:pt x="74" y="36"/>
                    </a:lnTo>
                    <a:lnTo>
                      <a:pt x="66" y="38"/>
                    </a:lnTo>
                    <a:lnTo>
                      <a:pt x="60" y="40"/>
                    </a:lnTo>
                    <a:lnTo>
                      <a:pt x="52" y="44"/>
                    </a:lnTo>
                    <a:lnTo>
                      <a:pt x="48" y="48"/>
                    </a:lnTo>
                    <a:lnTo>
                      <a:pt x="42" y="54"/>
                    </a:lnTo>
                    <a:lnTo>
                      <a:pt x="40" y="60"/>
                    </a:lnTo>
                    <a:lnTo>
                      <a:pt x="38" y="68"/>
                    </a:lnTo>
                    <a:lnTo>
                      <a:pt x="36" y="76"/>
                    </a:lnTo>
                    <a:lnTo>
                      <a:pt x="36" y="132"/>
                    </a:lnTo>
                    <a:lnTo>
                      <a:pt x="36" y="132"/>
                    </a:lnTo>
                    <a:lnTo>
                      <a:pt x="34" y="138"/>
                    </a:lnTo>
                    <a:lnTo>
                      <a:pt x="32" y="144"/>
                    </a:lnTo>
                    <a:lnTo>
                      <a:pt x="26" y="148"/>
                    </a:lnTo>
                    <a:lnTo>
                      <a:pt x="18" y="150"/>
                    </a:lnTo>
                    <a:lnTo>
                      <a:pt x="18" y="150"/>
                    </a:lnTo>
                    <a:lnTo>
                      <a:pt x="12" y="148"/>
                    </a:lnTo>
                    <a:lnTo>
                      <a:pt x="6" y="144"/>
                    </a:lnTo>
                    <a:lnTo>
                      <a:pt x="2" y="138"/>
                    </a:lnTo>
                    <a:lnTo>
                      <a:pt x="0" y="132"/>
                    </a:lnTo>
                    <a:lnTo>
                      <a:pt x="0" y="16"/>
                    </a:lnTo>
                    <a:lnTo>
                      <a:pt x="0" y="16"/>
                    </a:lnTo>
                    <a:lnTo>
                      <a:pt x="2" y="10"/>
                    </a:lnTo>
                    <a:lnTo>
                      <a:pt x="6" y="4"/>
                    </a:lnTo>
                    <a:lnTo>
                      <a:pt x="12" y="0"/>
                    </a:lnTo>
                    <a:lnTo>
                      <a:pt x="18" y="0"/>
                    </a:lnTo>
                    <a:lnTo>
                      <a:pt x="18" y="0"/>
                    </a:lnTo>
                    <a:lnTo>
                      <a:pt x="24" y="0"/>
                    </a:lnTo>
                    <a:lnTo>
                      <a:pt x="30" y="2"/>
                    </a:lnTo>
                    <a:lnTo>
                      <a:pt x="32" y="6"/>
                    </a:lnTo>
                    <a:lnTo>
                      <a:pt x="36" y="12"/>
                    </a:lnTo>
                    <a:lnTo>
                      <a:pt x="36" y="12"/>
                    </a:lnTo>
                    <a:lnTo>
                      <a:pt x="44" y="6"/>
                    </a:lnTo>
                    <a:lnTo>
                      <a:pt x="54" y="4"/>
                    </a:lnTo>
                    <a:lnTo>
                      <a:pt x="64" y="2"/>
                    </a:lnTo>
                    <a:lnTo>
                      <a:pt x="74" y="0"/>
                    </a:lnTo>
                    <a:lnTo>
                      <a:pt x="74" y="0"/>
                    </a:lnTo>
                    <a:lnTo>
                      <a:pt x="88" y="2"/>
                    </a:lnTo>
                    <a:lnTo>
                      <a:pt x="100" y="6"/>
                    </a:lnTo>
                    <a:lnTo>
                      <a:pt x="112" y="12"/>
                    </a:lnTo>
                    <a:lnTo>
                      <a:pt x="124" y="20"/>
                    </a:lnTo>
                    <a:lnTo>
                      <a:pt x="124" y="20"/>
                    </a:lnTo>
                    <a:lnTo>
                      <a:pt x="128" y="26"/>
                    </a:lnTo>
                    <a:lnTo>
                      <a:pt x="128" y="32"/>
                    </a:lnTo>
                    <a:lnTo>
                      <a:pt x="128" y="40"/>
                    </a:lnTo>
                    <a:lnTo>
                      <a:pt x="124"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0" name="Freeform 11">
                <a:extLst>
                  <a:ext uri="{FF2B5EF4-FFF2-40B4-BE49-F238E27FC236}">
                    <a16:creationId xmlns:a16="http://schemas.microsoft.com/office/drawing/2014/main" id="{FA498B1E-ED85-4734-9612-CD3B974995ED}"/>
                  </a:ext>
                </a:extLst>
              </p:cNvPr>
              <p:cNvSpPr>
                <a:spLocks/>
              </p:cNvSpPr>
              <p:nvPr userDrawn="1"/>
            </p:nvSpPr>
            <p:spPr bwMode="auto">
              <a:xfrm>
                <a:off x="6462713" y="6054725"/>
                <a:ext cx="6350" cy="88900"/>
              </a:xfrm>
              <a:custGeom>
                <a:avLst/>
                <a:gdLst>
                  <a:gd name="T0" fmla="*/ 4 w 4"/>
                  <a:gd name="T1" fmla="*/ 54 h 56"/>
                  <a:gd name="T2" fmla="*/ 4 w 4"/>
                  <a:gd name="T3" fmla="*/ 54 h 56"/>
                  <a:gd name="T4" fmla="*/ 4 w 4"/>
                  <a:gd name="T5" fmla="*/ 54 h 56"/>
                  <a:gd name="T6" fmla="*/ 4 w 4"/>
                  <a:gd name="T7" fmla="*/ 54 h 56"/>
                  <a:gd name="T8" fmla="*/ 2 w 4"/>
                  <a:gd name="T9" fmla="*/ 56 h 56"/>
                  <a:gd name="T10" fmla="*/ 2 w 4"/>
                  <a:gd name="T11" fmla="*/ 56 h 56"/>
                  <a:gd name="T12" fmla="*/ 0 w 4"/>
                  <a:gd name="T13" fmla="*/ 54 h 56"/>
                  <a:gd name="T14" fmla="*/ 0 w 4"/>
                  <a:gd name="T15" fmla="*/ 54 h 56"/>
                  <a:gd name="T16" fmla="*/ 0 w 4"/>
                  <a:gd name="T17" fmla="*/ 54 h 56"/>
                  <a:gd name="T18" fmla="*/ 0 w 4"/>
                  <a:gd name="T19" fmla="*/ 2 h 56"/>
                  <a:gd name="T20" fmla="*/ 0 w 4"/>
                  <a:gd name="T21" fmla="*/ 2 h 56"/>
                  <a:gd name="T22" fmla="*/ 0 w 4"/>
                  <a:gd name="T23" fmla="*/ 0 h 56"/>
                  <a:gd name="T24" fmla="*/ 0 w 4"/>
                  <a:gd name="T25" fmla="*/ 0 h 56"/>
                  <a:gd name="T26" fmla="*/ 2 w 4"/>
                  <a:gd name="T27" fmla="*/ 0 h 56"/>
                  <a:gd name="T28" fmla="*/ 2 w 4"/>
                  <a:gd name="T29" fmla="*/ 0 h 56"/>
                  <a:gd name="T30" fmla="*/ 4 w 4"/>
                  <a:gd name="T31" fmla="*/ 0 h 56"/>
                  <a:gd name="T32" fmla="*/ 4 w 4"/>
                  <a:gd name="T33" fmla="*/ 0 h 56"/>
                  <a:gd name="T34" fmla="*/ 4 w 4"/>
                  <a:gd name="T35" fmla="*/ 2 h 56"/>
                  <a:gd name="T36" fmla="*/ 4 w 4"/>
                  <a:gd name="T37" fmla="*/ 5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 h="56">
                    <a:moveTo>
                      <a:pt x="4" y="54"/>
                    </a:moveTo>
                    <a:lnTo>
                      <a:pt x="4" y="54"/>
                    </a:lnTo>
                    <a:lnTo>
                      <a:pt x="4" y="54"/>
                    </a:lnTo>
                    <a:lnTo>
                      <a:pt x="4" y="54"/>
                    </a:lnTo>
                    <a:lnTo>
                      <a:pt x="2" y="56"/>
                    </a:lnTo>
                    <a:lnTo>
                      <a:pt x="2" y="56"/>
                    </a:lnTo>
                    <a:lnTo>
                      <a:pt x="0" y="54"/>
                    </a:lnTo>
                    <a:lnTo>
                      <a:pt x="0" y="54"/>
                    </a:lnTo>
                    <a:lnTo>
                      <a:pt x="0" y="54"/>
                    </a:lnTo>
                    <a:lnTo>
                      <a:pt x="0" y="2"/>
                    </a:lnTo>
                    <a:lnTo>
                      <a:pt x="0" y="2"/>
                    </a:lnTo>
                    <a:lnTo>
                      <a:pt x="0" y="0"/>
                    </a:lnTo>
                    <a:lnTo>
                      <a:pt x="0" y="0"/>
                    </a:lnTo>
                    <a:lnTo>
                      <a:pt x="2" y="0"/>
                    </a:lnTo>
                    <a:lnTo>
                      <a:pt x="2" y="0"/>
                    </a:lnTo>
                    <a:lnTo>
                      <a:pt x="4" y="0"/>
                    </a:lnTo>
                    <a:lnTo>
                      <a:pt x="4" y="0"/>
                    </a:lnTo>
                    <a:lnTo>
                      <a:pt x="4" y="2"/>
                    </a:lnTo>
                    <a:lnTo>
                      <a:pt x="4"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1" name="Freeform 12">
                <a:extLst>
                  <a:ext uri="{FF2B5EF4-FFF2-40B4-BE49-F238E27FC236}">
                    <a16:creationId xmlns:a16="http://schemas.microsoft.com/office/drawing/2014/main" id="{5398581E-ED90-4A99-9217-13FE0252B30E}"/>
                  </a:ext>
                </a:extLst>
              </p:cNvPr>
              <p:cNvSpPr>
                <a:spLocks/>
              </p:cNvSpPr>
              <p:nvPr userDrawn="1"/>
            </p:nvSpPr>
            <p:spPr bwMode="auto">
              <a:xfrm>
                <a:off x="6488113" y="6054725"/>
                <a:ext cx="68263" cy="88900"/>
              </a:xfrm>
              <a:custGeom>
                <a:avLst/>
                <a:gdLst>
                  <a:gd name="T0" fmla="*/ 40 w 43"/>
                  <a:gd name="T1" fmla="*/ 54 h 56"/>
                  <a:gd name="T2" fmla="*/ 4 w 43"/>
                  <a:gd name="T3" fmla="*/ 8 h 56"/>
                  <a:gd name="T4" fmla="*/ 4 w 43"/>
                  <a:gd name="T5" fmla="*/ 54 h 56"/>
                  <a:gd name="T6" fmla="*/ 4 w 43"/>
                  <a:gd name="T7" fmla="*/ 56 h 56"/>
                  <a:gd name="T8" fmla="*/ 2 w 43"/>
                  <a:gd name="T9" fmla="*/ 56 h 56"/>
                  <a:gd name="T10" fmla="*/ 0 w 43"/>
                  <a:gd name="T11" fmla="*/ 56 h 56"/>
                  <a:gd name="T12" fmla="*/ 0 w 43"/>
                  <a:gd name="T13" fmla="*/ 2 h 56"/>
                  <a:gd name="T14" fmla="*/ 2 w 43"/>
                  <a:gd name="T15" fmla="*/ 0 h 56"/>
                  <a:gd name="T16" fmla="*/ 4 w 43"/>
                  <a:gd name="T17" fmla="*/ 0 h 56"/>
                  <a:gd name="T18" fmla="*/ 40 w 43"/>
                  <a:gd name="T19" fmla="*/ 2 h 56"/>
                  <a:gd name="T20" fmla="*/ 40 w 43"/>
                  <a:gd name="T21" fmla="*/ 0 h 56"/>
                  <a:gd name="T22" fmla="*/ 41 w 43"/>
                  <a:gd name="T23" fmla="*/ 0 h 56"/>
                  <a:gd name="T24" fmla="*/ 43 w 43"/>
                  <a:gd name="T25" fmla="*/ 0 h 56"/>
                  <a:gd name="T26" fmla="*/ 43 w 43"/>
                  <a:gd name="T27" fmla="*/ 2 h 56"/>
                  <a:gd name="T28" fmla="*/ 43 w 43"/>
                  <a:gd name="T29" fmla="*/ 54 h 56"/>
                  <a:gd name="T30" fmla="*/ 43 w 43"/>
                  <a:gd name="T31" fmla="*/ 54 h 56"/>
                  <a:gd name="T32" fmla="*/ 43 w 43"/>
                  <a:gd name="T33" fmla="*/ 54 h 56"/>
                  <a:gd name="T34" fmla="*/ 43 w 43"/>
                  <a:gd name="T35" fmla="*/ 54 h 56"/>
                  <a:gd name="T36" fmla="*/ 43 w 43"/>
                  <a:gd name="T37" fmla="*/ 54 h 56"/>
                  <a:gd name="T38" fmla="*/ 43 w 43"/>
                  <a:gd name="T39" fmla="*/ 54 h 56"/>
                  <a:gd name="T40" fmla="*/ 43 w 43"/>
                  <a:gd name="T41" fmla="*/ 54 h 56"/>
                  <a:gd name="T42" fmla="*/ 43 w 43"/>
                  <a:gd name="T43" fmla="*/ 54 h 56"/>
                  <a:gd name="T44" fmla="*/ 43 w 43"/>
                  <a:gd name="T45" fmla="*/ 56 h 56"/>
                  <a:gd name="T46" fmla="*/ 43 w 43"/>
                  <a:gd name="T47" fmla="*/ 56 h 56"/>
                  <a:gd name="T48" fmla="*/ 43 w 43"/>
                  <a:gd name="T49" fmla="*/ 56 h 56"/>
                  <a:gd name="T50" fmla="*/ 43 w 43"/>
                  <a:gd name="T51" fmla="*/ 56 h 56"/>
                  <a:gd name="T52" fmla="*/ 43 w 43"/>
                  <a:gd name="T53" fmla="*/ 56 h 56"/>
                  <a:gd name="T54" fmla="*/ 43 w 43"/>
                  <a:gd name="T55" fmla="*/ 56 h 56"/>
                  <a:gd name="T56" fmla="*/ 41 w 43"/>
                  <a:gd name="T57" fmla="*/ 56 h 56"/>
                  <a:gd name="T58" fmla="*/ 41 w 43"/>
                  <a:gd name="T59" fmla="*/ 56 h 56"/>
                  <a:gd name="T60" fmla="*/ 41 w 43"/>
                  <a:gd name="T61" fmla="*/ 56 h 56"/>
                  <a:gd name="T62" fmla="*/ 41 w 43"/>
                  <a:gd name="T63" fmla="*/ 56 h 56"/>
                  <a:gd name="T64" fmla="*/ 41 w 43"/>
                  <a:gd name="T65" fmla="*/ 56 h 56"/>
                  <a:gd name="T66" fmla="*/ 41 w 43"/>
                  <a:gd name="T67" fmla="*/ 56 h 56"/>
                  <a:gd name="T68" fmla="*/ 41 w 43"/>
                  <a:gd name="T69" fmla="*/ 56 h 56"/>
                  <a:gd name="T70" fmla="*/ 40 w 43"/>
                  <a:gd name="T71" fmla="*/ 56 h 56"/>
                  <a:gd name="T72" fmla="*/ 40 w 43"/>
                  <a:gd name="T73" fmla="*/ 56 h 56"/>
                  <a:gd name="T74" fmla="*/ 40 w 43"/>
                  <a:gd name="T75"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 h="56">
                    <a:moveTo>
                      <a:pt x="40" y="54"/>
                    </a:moveTo>
                    <a:lnTo>
                      <a:pt x="40" y="54"/>
                    </a:lnTo>
                    <a:lnTo>
                      <a:pt x="40" y="54"/>
                    </a:lnTo>
                    <a:lnTo>
                      <a:pt x="4" y="8"/>
                    </a:lnTo>
                    <a:lnTo>
                      <a:pt x="4" y="54"/>
                    </a:lnTo>
                    <a:lnTo>
                      <a:pt x="4" y="54"/>
                    </a:lnTo>
                    <a:lnTo>
                      <a:pt x="4" y="56"/>
                    </a:lnTo>
                    <a:lnTo>
                      <a:pt x="4" y="56"/>
                    </a:lnTo>
                    <a:lnTo>
                      <a:pt x="2" y="56"/>
                    </a:lnTo>
                    <a:lnTo>
                      <a:pt x="2" y="56"/>
                    </a:lnTo>
                    <a:lnTo>
                      <a:pt x="0" y="56"/>
                    </a:lnTo>
                    <a:lnTo>
                      <a:pt x="0" y="56"/>
                    </a:lnTo>
                    <a:lnTo>
                      <a:pt x="0" y="54"/>
                    </a:lnTo>
                    <a:lnTo>
                      <a:pt x="0" y="2"/>
                    </a:lnTo>
                    <a:lnTo>
                      <a:pt x="0" y="2"/>
                    </a:lnTo>
                    <a:lnTo>
                      <a:pt x="2" y="0"/>
                    </a:lnTo>
                    <a:lnTo>
                      <a:pt x="2" y="0"/>
                    </a:lnTo>
                    <a:lnTo>
                      <a:pt x="4" y="0"/>
                    </a:lnTo>
                    <a:lnTo>
                      <a:pt x="40" y="46"/>
                    </a:lnTo>
                    <a:lnTo>
                      <a:pt x="40" y="2"/>
                    </a:lnTo>
                    <a:lnTo>
                      <a:pt x="40" y="2"/>
                    </a:lnTo>
                    <a:lnTo>
                      <a:pt x="40" y="0"/>
                    </a:lnTo>
                    <a:lnTo>
                      <a:pt x="40" y="0"/>
                    </a:lnTo>
                    <a:lnTo>
                      <a:pt x="41" y="0"/>
                    </a:lnTo>
                    <a:lnTo>
                      <a:pt x="41" y="0"/>
                    </a:lnTo>
                    <a:lnTo>
                      <a:pt x="43" y="0"/>
                    </a:lnTo>
                    <a:lnTo>
                      <a:pt x="43" y="0"/>
                    </a:lnTo>
                    <a:lnTo>
                      <a:pt x="43" y="2"/>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6"/>
                    </a:lnTo>
                    <a:lnTo>
                      <a:pt x="43" y="56"/>
                    </a:lnTo>
                    <a:lnTo>
                      <a:pt x="43" y="56"/>
                    </a:lnTo>
                    <a:lnTo>
                      <a:pt x="43" y="56"/>
                    </a:lnTo>
                    <a:lnTo>
                      <a:pt x="43" y="56"/>
                    </a:lnTo>
                    <a:lnTo>
                      <a:pt x="43" y="56"/>
                    </a:lnTo>
                    <a:lnTo>
                      <a:pt x="43" y="56"/>
                    </a:lnTo>
                    <a:lnTo>
                      <a:pt x="43" y="56"/>
                    </a:lnTo>
                    <a:lnTo>
                      <a:pt x="43" y="56"/>
                    </a:lnTo>
                    <a:lnTo>
                      <a:pt x="43" y="56"/>
                    </a:lnTo>
                    <a:lnTo>
                      <a:pt x="43" y="56"/>
                    </a:lnTo>
                    <a:lnTo>
                      <a:pt x="43" y="56"/>
                    </a:lnTo>
                    <a:lnTo>
                      <a:pt x="41" y="56"/>
                    </a:lnTo>
                    <a:lnTo>
                      <a:pt x="41" y="56"/>
                    </a:lnTo>
                    <a:lnTo>
                      <a:pt x="41" y="56"/>
                    </a:lnTo>
                    <a:lnTo>
                      <a:pt x="41" y="56"/>
                    </a:lnTo>
                    <a:lnTo>
                      <a:pt x="41" y="56"/>
                    </a:lnTo>
                    <a:lnTo>
                      <a:pt x="41" y="56"/>
                    </a:lnTo>
                    <a:lnTo>
                      <a:pt x="41" y="56"/>
                    </a:lnTo>
                    <a:lnTo>
                      <a:pt x="41" y="56"/>
                    </a:lnTo>
                    <a:lnTo>
                      <a:pt x="41" y="56"/>
                    </a:lnTo>
                    <a:lnTo>
                      <a:pt x="41" y="56"/>
                    </a:lnTo>
                    <a:lnTo>
                      <a:pt x="41" y="56"/>
                    </a:lnTo>
                    <a:lnTo>
                      <a:pt x="41" y="56"/>
                    </a:lnTo>
                    <a:lnTo>
                      <a:pt x="41" y="56"/>
                    </a:lnTo>
                    <a:lnTo>
                      <a:pt x="40" y="56"/>
                    </a:lnTo>
                    <a:lnTo>
                      <a:pt x="40" y="56"/>
                    </a:lnTo>
                    <a:lnTo>
                      <a:pt x="40" y="56"/>
                    </a:lnTo>
                    <a:lnTo>
                      <a:pt x="40" y="56"/>
                    </a:lnTo>
                    <a:lnTo>
                      <a:pt x="40" y="56"/>
                    </a:lnTo>
                    <a:lnTo>
                      <a:pt x="40" y="56"/>
                    </a:lnTo>
                    <a:lnTo>
                      <a:pt x="40"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2" name="Freeform 13">
                <a:extLst>
                  <a:ext uri="{FF2B5EF4-FFF2-40B4-BE49-F238E27FC236}">
                    <a16:creationId xmlns:a16="http://schemas.microsoft.com/office/drawing/2014/main" id="{E2D44F84-EC4C-499B-B9A8-50BCD3A64EE3}"/>
                  </a:ext>
                </a:extLst>
              </p:cNvPr>
              <p:cNvSpPr>
                <a:spLocks/>
              </p:cNvSpPr>
              <p:nvPr userDrawn="1"/>
            </p:nvSpPr>
            <p:spPr bwMode="auto">
              <a:xfrm>
                <a:off x="6488113" y="6054725"/>
                <a:ext cx="68263" cy="88900"/>
              </a:xfrm>
              <a:custGeom>
                <a:avLst/>
                <a:gdLst>
                  <a:gd name="T0" fmla="*/ 40 w 43"/>
                  <a:gd name="T1" fmla="*/ 54 h 56"/>
                  <a:gd name="T2" fmla="*/ 4 w 43"/>
                  <a:gd name="T3" fmla="*/ 8 h 56"/>
                  <a:gd name="T4" fmla="*/ 4 w 43"/>
                  <a:gd name="T5" fmla="*/ 54 h 56"/>
                  <a:gd name="T6" fmla="*/ 4 w 43"/>
                  <a:gd name="T7" fmla="*/ 56 h 56"/>
                  <a:gd name="T8" fmla="*/ 2 w 43"/>
                  <a:gd name="T9" fmla="*/ 56 h 56"/>
                  <a:gd name="T10" fmla="*/ 0 w 43"/>
                  <a:gd name="T11" fmla="*/ 56 h 56"/>
                  <a:gd name="T12" fmla="*/ 0 w 43"/>
                  <a:gd name="T13" fmla="*/ 2 h 56"/>
                  <a:gd name="T14" fmla="*/ 2 w 43"/>
                  <a:gd name="T15" fmla="*/ 0 h 56"/>
                  <a:gd name="T16" fmla="*/ 4 w 43"/>
                  <a:gd name="T17" fmla="*/ 0 h 56"/>
                  <a:gd name="T18" fmla="*/ 40 w 43"/>
                  <a:gd name="T19" fmla="*/ 2 h 56"/>
                  <a:gd name="T20" fmla="*/ 40 w 43"/>
                  <a:gd name="T21" fmla="*/ 0 h 56"/>
                  <a:gd name="T22" fmla="*/ 41 w 43"/>
                  <a:gd name="T23" fmla="*/ 0 h 56"/>
                  <a:gd name="T24" fmla="*/ 43 w 43"/>
                  <a:gd name="T25" fmla="*/ 0 h 56"/>
                  <a:gd name="T26" fmla="*/ 43 w 43"/>
                  <a:gd name="T27" fmla="*/ 2 h 56"/>
                  <a:gd name="T28" fmla="*/ 43 w 43"/>
                  <a:gd name="T29" fmla="*/ 54 h 56"/>
                  <a:gd name="T30" fmla="*/ 43 w 43"/>
                  <a:gd name="T31" fmla="*/ 54 h 56"/>
                  <a:gd name="T32" fmla="*/ 43 w 43"/>
                  <a:gd name="T33" fmla="*/ 54 h 56"/>
                  <a:gd name="T34" fmla="*/ 43 w 43"/>
                  <a:gd name="T35" fmla="*/ 54 h 56"/>
                  <a:gd name="T36" fmla="*/ 43 w 43"/>
                  <a:gd name="T37" fmla="*/ 54 h 56"/>
                  <a:gd name="T38" fmla="*/ 43 w 43"/>
                  <a:gd name="T39" fmla="*/ 54 h 56"/>
                  <a:gd name="T40" fmla="*/ 43 w 43"/>
                  <a:gd name="T41" fmla="*/ 54 h 56"/>
                  <a:gd name="T42" fmla="*/ 43 w 43"/>
                  <a:gd name="T43" fmla="*/ 54 h 56"/>
                  <a:gd name="T44" fmla="*/ 43 w 43"/>
                  <a:gd name="T45" fmla="*/ 56 h 56"/>
                  <a:gd name="T46" fmla="*/ 43 w 43"/>
                  <a:gd name="T47" fmla="*/ 56 h 56"/>
                  <a:gd name="T48" fmla="*/ 43 w 43"/>
                  <a:gd name="T49" fmla="*/ 56 h 56"/>
                  <a:gd name="T50" fmla="*/ 43 w 43"/>
                  <a:gd name="T51" fmla="*/ 56 h 56"/>
                  <a:gd name="T52" fmla="*/ 43 w 43"/>
                  <a:gd name="T53" fmla="*/ 56 h 56"/>
                  <a:gd name="T54" fmla="*/ 43 w 43"/>
                  <a:gd name="T55" fmla="*/ 56 h 56"/>
                  <a:gd name="T56" fmla="*/ 41 w 43"/>
                  <a:gd name="T57" fmla="*/ 56 h 56"/>
                  <a:gd name="T58" fmla="*/ 41 w 43"/>
                  <a:gd name="T59" fmla="*/ 56 h 56"/>
                  <a:gd name="T60" fmla="*/ 41 w 43"/>
                  <a:gd name="T61" fmla="*/ 56 h 56"/>
                  <a:gd name="T62" fmla="*/ 41 w 43"/>
                  <a:gd name="T63" fmla="*/ 56 h 56"/>
                  <a:gd name="T64" fmla="*/ 41 w 43"/>
                  <a:gd name="T65" fmla="*/ 56 h 56"/>
                  <a:gd name="T66" fmla="*/ 41 w 43"/>
                  <a:gd name="T67" fmla="*/ 56 h 56"/>
                  <a:gd name="T68" fmla="*/ 41 w 43"/>
                  <a:gd name="T69" fmla="*/ 56 h 56"/>
                  <a:gd name="T70" fmla="*/ 40 w 43"/>
                  <a:gd name="T71" fmla="*/ 56 h 56"/>
                  <a:gd name="T72" fmla="*/ 40 w 43"/>
                  <a:gd name="T73" fmla="*/ 56 h 56"/>
                  <a:gd name="T74" fmla="*/ 40 w 43"/>
                  <a:gd name="T75"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 h="56">
                    <a:moveTo>
                      <a:pt x="40" y="54"/>
                    </a:moveTo>
                    <a:lnTo>
                      <a:pt x="40" y="54"/>
                    </a:lnTo>
                    <a:lnTo>
                      <a:pt x="40" y="54"/>
                    </a:lnTo>
                    <a:lnTo>
                      <a:pt x="4" y="8"/>
                    </a:lnTo>
                    <a:lnTo>
                      <a:pt x="4" y="54"/>
                    </a:lnTo>
                    <a:lnTo>
                      <a:pt x="4" y="54"/>
                    </a:lnTo>
                    <a:lnTo>
                      <a:pt x="4" y="56"/>
                    </a:lnTo>
                    <a:lnTo>
                      <a:pt x="4" y="56"/>
                    </a:lnTo>
                    <a:lnTo>
                      <a:pt x="2" y="56"/>
                    </a:lnTo>
                    <a:lnTo>
                      <a:pt x="2" y="56"/>
                    </a:lnTo>
                    <a:lnTo>
                      <a:pt x="0" y="56"/>
                    </a:lnTo>
                    <a:lnTo>
                      <a:pt x="0" y="56"/>
                    </a:lnTo>
                    <a:lnTo>
                      <a:pt x="0" y="54"/>
                    </a:lnTo>
                    <a:lnTo>
                      <a:pt x="0" y="2"/>
                    </a:lnTo>
                    <a:lnTo>
                      <a:pt x="0" y="2"/>
                    </a:lnTo>
                    <a:lnTo>
                      <a:pt x="2" y="0"/>
                    </a:lnTo>
                    <a:lnTo>
                      <a:pt x="2" y="0"/>
                    </a:lnTo>
                    <a:lnTo>
                      <a:pt x="4" y="0"/>
                    </a:lnTo>
                    <a:lnTo>
                      <a:pt x="40" y="46"/>
                    </a:lnTo>
                    <a:lnTo>
                      <a:pt x="40" y="2"/>
                    </a:lnTo>
                    <a:lnTo>
                      <a:pt x="40" y="2"/>
                    </a:lnTo>
                    <a:lnTo>
                      <a:pt x="40" y="0"/>
                    </a:lnTo>
                    <a:lnTo>
                      <a:pt x="40" y="0"/>
                    </a:lnTo>
                    <a:lnTo>
                      <a:pt x="41" y="0"/>
                    </a:lnTo>
                    <a:lnTo>
                      <a:pt x="41" y="0"/>
                    </a:lnTo>
                    <a:lnTo>
                      <a:pt x="43" y="0"/>
                    </a:lnTo>
                    <a:lnTo>
                      <a:pt x="43" y="0"/>
                    </a:lnTo>
                    <a:lnTo>
                      <a:pt x="43" y="2"/>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4"/>
                    </a:lnTo>
                    <a:lnTo>
                      <a:pt x="43" y="56"/>
                    </a:lnTo>
                    <a:lnTo>
                      <a:pt x="43" y="56"/>
                    </a:lnTo>
                    <a:lnTo>
                      <a:pt x="43" y="56"/>
                    </a:lnTo>
                    <a:lnTo>
                      <a:pt x="43" y="56"/>
                    </a:lnTo>
                    <a:lnTo>
                      <a:pt x="43" y="56"/>
                    </a:lnTo>
                    <a:lnTo>
                      <a:pt x="43" y="56"/>
                    </a:lnTo>
                    <a:lnTo>
                      <a:pt x="43" y="56"/>
                    </a:lnTo>
                    <a:lnTo>
                      <a:pt x="43" y="56"/>
                    </a:lnTo>
                    <a:lnTo>
                      <a:pt x="43" y="56"/>
                    </a:lnTo>
                    <a:lnTo>
                      <a:pt x="43" y="56"/>
                    </a:lnTo>
                    <a:lnTo>
                      <a:pt x="43" y="56"/>
                    </a:lnTo>
                    <a:lnTo>
                      <a:pt x="43" y="56"/>
                    </a:lnTo>
                    <a:lnTo>
                      <a:pt x="41" y="56"/>
                    </a:lnTo>
                    <a:lnTo>
                      <a:pt x="41" y="56"/>
                    </a:lnTo>
                    <a:lnTo>
                      <a:pt x="41" y="56"/>
                    </a:lnTo>
                    <a:lnTo>
                      <a:pt x="41" y="56"/>
                    </a:lnTo>
                    <a:lnTo>
                      <a:pt x="41" y="56"/>
                    </a:lnTo>
                    <a:lnTo>
                      <a:pt x="41" y="56"/>
                    </a:lnTo>
                    <a:lnTo>
                      <a:pt x="41" y="56"/>
                    </a:lnTo>
                    <a:lnTo>
                      <a:pt x="41" y="56"/>
                    </a:lnTo>
                    <a:lnTo>
                      <a:pt x="41" y="56"/>
                    </a:lnTo>
                    <a:lnTo>
                      <a:pt x="41" y="56"/>
                    </a:lnTo>
                    <a:lnTo>
                      <a:pt x="41" y="56"/>
                    </a:lnTo>
                    <a:lnTo>
                      <a:pt x="41" y="56"/>
                    </a:lnTo>
                    <a:lnTo>
                      <a:pt x="41" y="56"/>
                    </a:lnTo>
                    <a:lnTo>
                      <a:pt x="40" y="56"/>
                    </a:lnTo>
                    <a:lnTo>
                      <a:pt x="40" y="56"/>
                    </a:lnTo>
                    <a:lnTo>
                      <a:pt x="40" y="56"/>
                    </a:lnTo>
                    <a:lnTo>
                      <a:pt x="40" y="56"/>
                    </a:lnTo>
                    <a:lnTo>
                      <a:pt x="40" y="56"/>
                    </a:lnTo>
                    <a:lnTo>
                      <a:pt x="40" y="56"/>
                    </a:lnTo>
                    <a:lnTo>
                      <a:pt x="40" y="5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3" name="Freeform 14">
                <a:extLst>
                  <a:ext uri="{FF2B5EF4-FFF2-40B4-BE49-F238E27FC236}">
                    <a16:creationId xmlns:a16="http://schemas.microsoft.com/office/drawing/2014/main" id="{81899E0D-79BF-4C87-8814-E7A913788A91}"/>
                  </a:ext>
                </a:extLst>
              </p:cNvPr>
              <p:cNvSpPr>
                <a:spLocks noEditPoints="1"/>
              </p:cNvSpPr>
              <p:nvPr userDrawn="1"/>
            </p:nvSpPr>
            <p:spPr bwMode="auto">
              <a:xfrm>
                <a:off x="6575425" y="6054725"/>
                <a:ext cx="69850" cy="88900"/>
              </a:xfrm>
              <a:custGeom>
                <a:avLst/>
                <a:gdLst>
                  <a:gd name="T0" fmla="*/ 4 w 44"/>
                  <a:gd name="T1" fmla="*/ 56 h 56"/>
                  <a:gd name="T2" fmla="*/ 4 w 44"/>
                  <a:gd name="T3" fmla="*/ 56 h 56"/>
                  <a:gd name="T4" fmla="*/ 2 w 44"/>
                  <a:gd name="T5" fmla="*/ 56 h 56"/>
                  <a:gd name="T6" fmla="*/ 2 w 44"/>
                  <a:gd name="T7" fmla="*/ 56 h 56"/>
                  <a:gd name="T8" fmla="*/ 0 w 44"/>
                  <a:gd name="T9" fmla="*/ 54 h 56"/>
                  <a:gd name="T10" fmla="*/ 0 w 44"/>
                  <a:gd name="T11" fmla="*/ 2 h 56"/>
                  <a:gd name="T12" fmla="*/ 0 w 44"/>
                  <a:gd name="T13" fmla="*/ 2 h 56"/>
                  <a:gd name="T14" fmla="*/ 2 w 44"/>
                  <a:gd name="T15" fmla="*/ 0 h 56"/>
                  <a:gd name="T16" fmla="*/ 2 w 44"/>
                  <a:gd name="T17" fmla="*/ 0 h 56"/>
                  <a:gd name="T18" fmla="*/ 4 w 44"/>
                  <a:gd name="T19" fmla="*/ 0 h 56"/>
                  <a:gd name="T20" fmla="*/ 16 w 44"/>
                  <a:gd name="T21" fmla="*/ 0 h 56"/>
                  <a:gd name="T22" fmla="*/ 16 w 44"/>
                  <a:gd name="T23" fmla="*/ 0 h 56"/>
                  <a:gd name="T24" fmla="*/ 26 w 44"/>
                  <a:gd name="T25" fmla="*/ 2 h 56"/>
                  <a:gd name="T26" fmla="*/ 36 w 44"/>
                  <a:gd name="T27" fmla="*/ 8 h 56"/>
                  <a:gd name="T28" fmla="*/ 36 w 44"/>
                  <a:gd name="T29" fmla="*/ 8 h 56"/>
                  <a:gd name="T30" fmla="*/ 42 w 44"/>
                  <a:gd name="T31" fmla="*/ 18 h 56"/>
                  <a:gd name="T32" fmla="*/ 44 w 44"/>
                  <a:gd name="T33" fmla="*/ 28 h 56"/>
                  <a:gd name="T34" fmla="*/ 44 w 44"/>
                  <a:gd name="T35" fmla="*/ 28 h 56"/>
                  <a:gd name="T36" fmla="*/ 42 w 44"/>
                  <a:gd name="T37" fmla="*/ 38 h 56"/>
                  <a:gd name="T38" fmla="*/ 36 w 44"/>
                  <a:gd name="T39" fmla="*/ 48 h 56"/>
                  <a:gd name="T40" fmla="*/ 36 w 44"/>
                  <a:gd name="T41" fmla="*/ 48 h 56"/>
                  <a:gd name="T42" fmla="*/ 26 w 44"/>
                  <a:gd name="T43" fmla="*/ 54 h 56"/>
                  <a:gd name="T44" fmla="*/ 16 w 44"/>
                  <a:gd name="T45" fmla="*/ 56 h 56"/>
                  <a:gd name="T46" fmla="*/ 4 w 44"/>
                  <a:gd name="T47" fmla="*/ 56 h 56"/>
                  <a:gd name="T48" fmla="*/ 4 w 44"/>
                  <a:gd name="T49" fmla="*/ 56 h 56"/>
                  <a:gd name="T50" fmla="*/ 6 w 44"/>
                  <a:gd name="T51" fmla="*/ 52 h 56"/>
                  <a:gd name="T52" fmla="*/ 16 w 44"/>
                  <a:gd name="T53" fmla="*/ 50 h 56"/>
                  <a:gd name="T54" fmla="*/ 16 w 44"/>
                  <a:gd name="T55" fmla="*/ 50 h 56"/>
                  <a:gd name="T56" fmla="*/ 26 w 44"/>
                  <a:gd name="T57" fmla="*/ 50 h 56"/>
                  <a:gd name="T58" fmla="*/ 32 w 44"/>
                  <a:gd name="T59" fmla="*/ 44 h 56"/>
                  <a:gd name="T60" fmla="*/ 32 w 44"/>
                  <a:gd name="T61" fmla="*/ 44 h 56"/>
                  <a:gd name="T62" fmla="*/ 38 w 44"/>
                  <a:gd name="T63" fmla="*/ 36 h 56"/>
                  <a:gd name="T64" fmla="*/ 40 w 44"/>
                  <a:gd name="T65" fmla="*/ 28 h 56"/>
                  <a:gd name="T66" fmla="*/ 40 w 44"/>
                  <a:gd name="T67" fmla="*/ 28 h 56"/>
                  <a:gd name="T68" fmla="*/ 38 w 44"/>
                  <a:gd name="T69" fmla="*/ 18 h 56"/>
                  <a:gd name="T70" fmla="*/ 32 w 44"/>
                  <a:gd name="T71" fmla="*/ 12 h 56"/>
                  <a:gd name="T72" fmla="*/ 32 w 44"/>
                  <a:gd name="T73" fmla="*/ 12 h 56"/>
                  <a:gd name="T74" fmla="*/ 26 w 44"/>
                  <a:gd name="T75" fmla="*/ 6 h 56"/>
                  <a:gd name="T76" fmla="*/ 16 w 44"/>
                  <a:gd name="T77" fmla="*/ 4 h 56"/>
                  <a:gd name="T78" fmla="*/ 6 w 44"/>
                  <a:gd name="T79" fmla="*/ 4 h 56"/>
                  <a:gd name="T80" fmla="*/ 6 w 44"/>
                  <a:gd name="T81"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 h="56">
                    <a:moveTo>
                      <a:pt x="4" y="56"/>
                    </a:moveTo>
                    <a:lnTo>
                      <a:pt x="4" y="56"/>
                    </a:lnTo>
                    <a:lnTo>
                      <a:pt x="2" y="56"/>
                    </a:lnTo>
                    <a:lnTo>
                      <a:pt x="2" y="56"/>
                    </a:lnTo>
                    <a:lnTo>
                      <a:pt x="0" y="54"/>
                    </a:lnTo>
                    <a:lnTo>
                      <a:pt x="0" y="2"/>
                    </a:lnTo>
                    <a:lnTo>
                      <a:pt x="0" y="2"/>
                    </a:lnTo>
                    <a:lnTo>
                      <a:pt x="2" y="0"/>
                    </a:lnTo>
                    <a:lnTo>
                      <a:pt x="2" y="0"/>
                    </a:lnTo>
                    <a:lnTo>
                      <a:pt x="4" y="0"/>
                    </a:lnTo>
                    <a:lnTo>
                      <a:pt x="16" y="0"/>
                    </a:lnTo>
                    <a:lnTo>
                      <a:pt x="16" y="0"/>
                    </a:lnTo>
                    <a:lnTo>
                      <a:pt x="26" y="2"/>
                    </a:lnTo>
                    <a:lnTo>
                      <a:pt x="36" y="8"/>
                    </a:lnTo>
                    <a:lnTo>
                      <a:pt x="36" y="8"/>
                    </a:lnTo>
                    <a:lnTo>
                      <a:pt x="42" y="18"/>
                    </a:lnTo>
                    <a:lnTo>
                      <a:pt x="44" y="28"/>
                    </a:lnTo>
                    <a:lnTo>
                      <a:pt x="44" y="28"/>
                    </a:lnTo>
                    <a:lnTo>
                      <a:pt x="42" y="38"/>
                    </a:lnTo>
                    <a:lnTo>
                      <a:pt x="36" y="48"/>
                    </a:lnTo>
                    <a:lnTo>
                      <a:pt x="36" y="48"/>
                    </a:lnTo>
                    <a:lnTo>
                      <a:pt x="26" y="54"/>
                    </a:lnTo>
                    <a:lnTo>
                      <a:pt x="16" y="56"/>
                    </a:lnTo>
                    <a:lnTo>
                      <a:pt x="4" y="56"/>
                    </a:lnTo>
                    <a:lnTo>
                      <a:pt x="4" y="56"/>
                    </a:lnTo>
                    <a:close/>
                    <a:moveTo>
                      <a:pt x="6" y="52"/>
                    </a:moveTo>
                    <a:lnTo>
                      <a:pt x="16" y="50"/>
                    </a:lnTo>
                    <a:lnTo>
                      <a:pt x="16" y="50"/>
                    </a:lnTo>
                    <a:lnTo>
                      <a:pt x="26" y="50"/>
                    </a:lnTo>
                    <a:lnTo>
                      <a:pt x="32" y="44"/>
                    </a:lnTo>
                    <a:lnTo>
                      <a:pt x="32" y="44"/>
                    </a:lnTo>
                    <a:lnTo>
                      <a:pt x="38" y="36"/>
                    </a:lnTo>
                    <a:lnTo>
                      <a:pt x="40" y="28"/>
                    </a:lnTo>
                    <a:lnTo>
                      <a:pt x="40" y="28"/>
                    </a:lnTo>
                    <a:lnTo>
                      <a:pt x="38" y="18"/>
                    </a:lnTo>
                    <a:lnTo>
                      <a:pt x="32" y="12"/>
                    </a:lnTo>
                    <a:lnTo>
                      <a:pt x="32" y="12"/>
                    </a:lnTo>
                    <a:lnTo>
                      <a:pt x="26" y="6"/>
                    </a:lnTo>
                    <a:lnTo>
                      <a:pt x="16" y="4"/>
                    </a:lnTo>
                    <a:lnTo>
                      <a:pt x="6" y="4"/>
                    </a:lnTo>
                    <a:lnTo>
                      <a:pt x="6"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4" name="Freeform 15">
                <a:extLst>
                  <a:ext uri="{FF2B5EF4-FFF2-40B4-BE49-F238E27FC236}">
                    <a16:creationId xmlns:a16="http://schemas.microsoft.com/office/drawing/2014/main" id="{2F843C5E-0B80-4406-98A2-1764D5599352}"/>
                  </a:ext>
                </a:extLst>
              </p:cNvPr>
              <p:cNvSpPr>
                <a:spLocks/>
              </p:cNvSpPr>
              <p:nvPr userDrawn="1"/>
            </p:nvSpPr>
            <p:spPr bwMode="auto">
              <a:xfrm>
                <a:off x="6661150" y="6054725"/>
                <a:ext cx="60325" cy="88900"/>
              </a:xfrm>
              <a:custGeom>
                <a:avLst/>
                <a:gdLst>
                  <a:gd name="T0" fmla="*/ 36 w 38"/>
                  <a:gd name="T1" fmla="*/ 0 h 56"/>
                  <a:gd name="T2" fmla="*/ 36 w 38"/>
                  <a:gd name="T3" fmla="*/ 0 h 56"/>
                  <a:gd name="T4" fmla="*/ 38 w 38"/>
                  <a:gd name="T5" fmla="*/ 0 h 56"/>
                  <a:gd name="T6" fmla="*/ 38 w 38"/>
                  <a:gd name="T7" fmla="*/ 0 h 56"/>
                  <a:gd name="T8" fmla="*/ 38 w 38"/>
                  <a:gd name="T9" fmla="*/ 2 h 56"/>
                  <a:gd name="T10" fmla="*/ 38 w 38"/>
                  <a:gd name="T11" fmla="*/ 36 h 56"/>
                  <a:gd name="T12" fmla="*/ 38 w 38"/>
                  <a:gd name="T13" fmla="*/ 36 h 56"/>
                  <a:gd name="T14" fmla="*/ 36 w 38"/>
                  <a:gd name="T15" fmla="*/ 44 h 56"/>
                  <a:gd name="T16" fmla="*/ 32 w 38"/>
                  <a:gd name="T17" fmla="*/ 50 h 56"/>
                  <a:gd name="T18" fmla="*/ 32 w 38"/>
                  <a:gd name="T19" fmla="*/ 50 h 56"/>
                  <a:gd name="T20" fmla="*/ 26 w 38"/>
                  <a:gd name="T21" fmla="*/ 54 h 56"/>
                  <a:gd name="T22" fmla="*/ 20 w 38"/>
                  <a:gd name="T23" fmla="*/ 56 h 56"/>
                  <a:gd name="T24" fmla="*/ 20 w 38"/>
                  <a:gd name="T25" fmla="*/ 56 h 56"/>
                  <a:gd name="T26" fmla="*/ 12 w 38"/>
                  <a:gd name="T27" fmla="*/ 54 h 56"/>
                  <a:gd name="T28" fmla="*/ 6 w 38"/>
                  <a:gd name="T29" fmla="*/ 50 h 56"/>
                  <a:gd name="T30" fmla="*/ 6 w 38"/>
                  <a:gd name="T31" fmla="*/ 50 h 56"/>
                  <a:gd name="T32" fmla="*/ 2 w 38"/>
                  <a:gd name="T33" fmla="*/ 44 h 56"/>
                  <a:gd name="T34" fmla="*/ 0 w 38"/>
                  <a:gd name="T35" fmla="*/ 36 h 56"/>
                  <a:gd name="T36" fmla="*/ 0 w 38"/>
                  <a:gd name="T37" fmla="*/ 2 h 56"/>
                  <a:gd name="T38" fmla="*/ 0 w 38"/>
                  <a:gd name="T39" fmla="*/ 2 h 56"/>
                  <a:gd name="T40" fmla="*/ 0 w 38"/>
                  <a:gd name="T41" fmla="*/ 0 h 56"/>
                  <a:gd name="T42" fmla="*/ 0 w 38"/>
                  <a:gd name="T43" fmla="*/ 0 h 56"/>
                  <a:gd name="T44" fmla="*/ 2 w 38"/>
                  <a:gd name="T45" fmla="*/ 0 h 56"/>
                  <a:gd name="T46" fmla="*/ 2 w 38"/>
                  <a:gd name="T47" fmla="*/ 0 h 56"/>
                  <a:gd name="T48" fmla="*/ 4 w 38"/>
                  <a:gd name="T49" fmla="*/ 0 h 56"/>
                  <a:gd name="T50" fmla="*/ 4 w 38"/>
                  <a:gd name="T51" fmla="*/ 0 h 56"/>
                  <a:gd name="T52" fmla="*/ 4 w 38"/>
                  <a:gd name="T53" fmla="*/ 2 h 56"/>
                  <a:gd name="T54" fmla="*/ 4 w 38"/>
                  <a:gd name="T55" fmla="*/ 36 h 56"/>
                  <a:gd name="T56" fmla="*/ 4 w 38"/>
                  <a:gd name="T57" fmla="*/ 36 h 56"/>
                  <a:gd name="T58" fmla="*/ 6 w 38"/>
                  <a:gd name="T59" fmla="*/ 42 h 56"/>
                  <a:gd name="T60" fmla="*/ 8 w 38"/>
                  <a:gd name="T61" fmla="*/ 46 h 56"/>
                  <a:gd name="T62" fmla="*/ 8 w 38"/>
                  <a:gd name="T63" fmla="*/ 46 h 56"/>
                  <a:gd name="T64" fmla="*/ 14 w 38"/>
                  <a:gd name="T65" fmla="*/ 50 h 56"/>
                  <a:gd name="T66" fmla="*/ 20 w 38"/>
                  <a:gd name="T67" fmla="*/ 52 h 56"/>
                  <a:gd name="T68" fmla="*/ 20 w 38"/>
                  <a:gd name="T69" fmla="*/ 52 h 56"/>
                  <a:gd name="T70" fmla="*/ 24 w 38"/>
                  <a:gd name="T71" fmla="*/ 50 h 56"/>
                  <a:gd name="T72" fmla="*/ 30 w 38"/>
                  <a:gd name="T73" fmla="*/ 46 h 56"/>
                  <a:gd name="T74" fmla="*/ 30 w 38"/>
                  <a:gd name="T75" fmla="*/ 46 h 56"/>
                  <a:gd name="T76" fmla="*/ 32 w 38"/>
                  <a:gd name="T77" fmla="*/ 42 h 56"/>
                  <a:gd name="T78" fmla="*/ 34 w 38"/>
                  <a:gd name="T79" fmla="*/ 36 h 56"/>
                  <a:gd name="T80" fmla="*/ 34 w 38"/>
                  <a:gd name="T81" fmla="*/ 2 h 56"/>
                  <a:gd name="T82" fmla="*/ 34 w 38"/>
                  <a:gd name="T83" fmla="*/ 2 h 56"/>
                  <a:gd name="T84" fmla="*/ 34 w 38"/>
                  <a:gd name="T85" fmla="*/ 0 h 56"/>
                  <a:gd name="T86" fmla="*/ 34 w 38"/>
                  <a:gd name="T87" fmla="*/ 0 h 56"/>
                  <a:gd name="T88" fmla="*/ 36 w 38"/>
                  <a:gd name="T8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8" h="56">
                    <a:moveTo>
                      <a:pt x="36" y="0"/>
                    </a:moveTo>
                    <a:lnTo>
                      <a:pt x="36" y="0"/>
                    </a:lnTo>
                    <a:lnTo>
                      <a:pt x="38" y="0"/>
                    </a:lnTo>
                    <a:lnTo>
                      <a:pt x="38" y="0"/>
                    </a:lnTo>
                    <a:lnTo>
                      <a:pt x="38" y="2"/>
                    </a:lnTo>
                    <a:lnTo>
                      <a:pt x="38" y="36"/>
                    </a:lnTo>
                    <a:lnTo>
                      <a:pt x="38" y="36"/>
                    </a:lnTo>
                    <a:lnTo>
                      <a:pt x="36" y="44"/>
                    </a:lnTo>
                    <a:lnTo>
                      <a:pt x="32" y="50"/>
                    </a:lnTo>
                    <a:lnTo>
                      <a:pt x="32" y="50"/>
                    </a:lnTo>
                    <a:lnTo>
                      <a:pt x="26" y="54"/>
                    </a:lnTo>
                    <a:lnTo>
                      <a:pt x="20" y="56"/>
                    </a:lnTo>
                    <a:lnTo>
                      <a:pt x="20" y="56"/>
                    </a:lnTo>
                    <a:lnTo>
                      <a:pt x="12" y="54"/>
                    </a:lnTo>
                    <a:lnTo>
                      <a:pt x="6" y="50"/>
                    </a:lnTo>
                    <a:lnTo>
                      <a:pt x="6" y="50"/>
                    </a:lnTo>
                    <a:lnTo>
                      <a:pt x="2" y="44"/>
                    </a:lnTo>
                    <a:lnTo>
                      <a:pt x="0" y="36"/>
                    </a:lnTo>
                    <a:lnTo>
                      <a:pt x="0" y="2"/>
                    </a:lnTo>
                    <a:lnTo>
                      <a:pt x="0" y="2"/>
                    </a:lnTo>
                    <a:lnTo>
                      <a:pt x="0" y="0"/>
                    </a:lnTo>
                    <a:lnTo>
                      <a:pt x="0" y="0"/>
                    </a:lnTo>
                    <a:lnTo>
                      <a:pt x="2" y="0"/>
                    </a:lnTo>
                    <a:lnTo>
                      <a:pt x="2" y="0"/>
                    </a:lnTo>
                    <a:lnTo>
                      <a:pt x="4" y="0"/>
                    </a:lnTo>
                    <a:lnTo>
                      <a:pt x="4" y="0"/>
                    </a:lnTo>
                    <a:lnTo>
                      <a:pt x="4" y="2"/>
                    </a:lnTo>
                    <a:lnTo>
                      <a:pt x="4" y="36"/>
                    </a:lnTo>
                    <a:lnTo>
                      <a:pt x="4" y="36"/>
                    </a:lnTo>
                    <a:lnTo>
                      <a:pt x="6" y="42"/>
                    </a:lnTo>
                    <a:lnTo>
                      <a:pt x="8" y="46"/>
                    </a:lnTo>
                    <a:lnTo>
                      <a:pt x="8" y="46"/>
                    </a:lnTo>
                    <a:lnTo>
                      <a:pt x="14" y="50"/>
                    </a:lnTo>
                    <a:lnTo>
                      <a:pt x="20" y="52"/>
                    </a:lnTo>
                    <a:lnTo>
                      <a:pt x="20" y="52"/>
                    </a:lnTo>
                    <a:lnTo>
                      <a:pt x="24" y="50"/>
                    </a:lnTo>
                    <a:lnTo>
                      <a:pt x="30" y="46"/>
                    </a:lnTo>
                    <a:lnTo>
                      <a:pt x="30" y="46"/>
                    </a:lnTo>
                    <a:lnTo>
                      <a:pt x="32" y="42"/>
                    </a:lnTo>
                    <a:lnTo>
                      <a:pt x="34" y="36"/>
                    </a:lnTo>
                    <a:lnTo>
                      <a:pt x="34" y="2"/>
                    </a:lnTo>
                    <a:lnTo>
                      <a:pt x="34" y="2"/>
                    </a:lnTo>
                    <a:lnTo>
                      <a:pt x="34" y="0"/>
                    </a:lnTo>
                    <a:lnTo>
                      <a:pt x="34" y="0"/>
                    </a:lnTo>
                    <a:lnTo>
                      <a:pt x="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5" name="Freeform 16">
                <a:extLst>
                  <a:ext uri="{FF2B5EF4-FFF2-40B4-BE49-F238E27FC236}">
                    <a16:creationId xmlns:a16="http://schemas.microsoft.com/office/drawing/2014/main" id="{3DAFCAD0-C411-4734-B1CD-DBDD85016E70}"/>
                  </a:ext>
                </a:extLst>
              </p:cNvPr>
              <p:cNvSpPr>
                <a:spLocks/>
              </p:cNvSpPr>
              <p:nvPr userDrawn="1"/>
            </p:nvSpPr>
            <p:spPr bwMode="auto">
              <a:xfrm>
                <a:off x="6661150" y="6054725"/>
                <a:ext cx="60325" cy="88900"/>
              </a:xfrm>
              <a:custGeom>
                <a:avLst/>
                <a:gdLst>
                  <a:gd name="T0" fmla="*/ 36 w 38"/>
                  <a:gd name="T1" fmla="*/ 0 h 56"/>
                  <a:gd name="T2" fmla="*/ 36 w 38"/>
                  <a:gd name="T3" fmla="*/ 0 h 56"/>
                  <a:gd name="T4" fmla="*/ 38 w 38"/>
                  <a:gd name="T5" fmla="*/ 0 h 56"/>
                  <a:gd name="T6" fmla="*/ 38 w 38"/>
                  <a:gd name="T7" fmla="*/ 0 h 56"/>
                  <a:gd name="T8" fmla="*/ 38 w 38"/>
                  <a:gd name="T9" fmla="*/ 2 h 56"/>
                  <a:gd name="T10" fmla="*/ 38 w 38"/>
                  <a:gd name="T11" fmla="*/ 36 h 56"/>
                  <a:gd name="T12" fmla="*/ 38 w 38"/>
                  <a:gd name="T13" fmla="*/ 36 h 56"/>
                  <a:gd name="T14" fmla="*/ 36 w 38"/>
                  <a:gd name="T15" fmla="*/ 44 h 56"/>
                  <a:gd name="T16" fmla="*/ 32 w 38"/>
                  <a:gd name="T17" fmla="*/ 50 h 56"/>
                  <a:gd name="T18" fmla="*/ 32 w 38"/>
                  <a:gd name="T19" fmla="*/ 50 h 56"/>
                  <a:gd name="T20" fmla="*/ 26 w 38"/>
                  <a:gd name="T21" fmla="*/ 54 h 56"/>
                  <a:gd name="T22" fmla="*/ 20 w 38"/>
                  <a:gd name="T23" fmla="*/ 56 h 56"/>
                  <a:gd name="T24" fmla="*/ 20 w 38"/>
                  <a:gd name="T25" fmla="*/ 56 h 56"/>
                  <a:gd name="T26" fmla="*/ 12 w 38"/>
                  <a:gd name="T27" fmla="*/ 54 h 56"/>
                  <a:gd name="T28" fmla="*/ 6 w 38"/>
                  <a:gd name="T29" fmla="*/ 50 h 56"/>
                  <a:gd name="T30" fmla="*/ 6 w 38"/>
                  <a:gd name="T31" fmla="*/ 50 h 56"/>
                  <a:gd name="T32" fmla="*/ 2 w 38"/>
                  <a:gd name="T33" fmla="*/ 44 h 56"/>
                  <a:gd name="T34" fmla="*/ 0 w 38"/>
                  <a:gd name="T35" fmla="*/ 36 h 56"/>
                  <a:gd name="T36" fmla="*/ 0 w 38"/>
                  <a:gd name="T37" fmla="*/ 2 h 56"/>
                  <a:gd name="T38" fmla="*/ 0 w 38"/>
                  <a:gd name="T39" fmla="*/ 2 h 56"/>
                  <a:gd name="T40" fmla="*/ 0 w 38"/>
                  <a:gd name="T41" fmla="*/ 0 h 56"/>
                  <a:gd name="T42" fmla="*/ 0 w 38"/>
                  <a:gd name="T43" fmla="*/ 0 h 56"/>
                  <a:gd name="T44" fmla="*/ 2 w 38"/>
                  <a:gd name="T45" fmla="*/ 0 h 56"/>
                  <a:gd name="T46" fmla="*/ 2 w 38"/>
                  <a:gd name="T47" fmla="*/ 0 h 56"/>
                  <a:gd name="T48" fmla="*/ 4 w 38"/>
                  <a:gd name="T49" fmla="*/ 0 h 56"/>
                  <a:gd name="T50" fmla="*/ 4 w 38"/>
                  <a:gd name="T51" fmla="*/ 0 h 56"/>
                  <a:gd name="T52" fmla="*/ 4 w 38"/>
                  <a:gd name="T53" fmla="*/ 2 h 56"/>
                  <a:gd name="T54" fmla="*/ 4 w 38"/>
                  <a:gd name="T55" fmla="*/ 36 h 56"/>
                  <a:gd name="T56" fmla="*/ 4 w 38"/>
                  <a:gd name="T57" fmla="*/ 36 h 56"/>
                  <a:gd name="T58" fmla="*/ 6 w 38"/>
                  <a:gd name="T59" fmla="*/ 42 h 56"/>
                  <a:gd name="T60" fmla="*/ 8 w 38"/>
                  <a:gd name="T61" fmla="*/ 46 h 56"/>
                  <a:gd name="T62" fmla="*/ 8 w 38"/>
                  <a:gd name="T63" fmla="*/ 46 h 56"/>
                  <a:gd name="T64" fmla="*/ 14 w 38"/>
                  <a:gd name="T65" fmla="*/ 50 h 56"/>
                  <a:gd name="T66" fmla="*/ 20 w 38"/>
                  <a:gd name="T67" fmla="*/ 52 h 56"/>
                  <a:gd name="T68" fmla="*/ 20 w 38"/>
                  <a:gd name="T69" fmla="*/ 52 h 56"/>
                  <a:gd name="T70" fmla="*/ 24 w 38"/>
                  <a:gd name="T71" fmla="*/ 50 h 56"/>
                  <a:gd name="T72" fmla="*/ 30 w 38"/>
                  <a:gd name="T73" fmla="*/ 46 h 56"/>
                  <a:gd name="T74" fmla="*/ 30 w 38"/>
                  <a:gd name="T75" fmla="*/ 46 h 56"/>
                  <a:gd name="T76" fmla="*/ 32 w 38"/>
                  <a:gd name="T77" fmla="*/ 42 h 56"/>
                  <a:gd name="T78" fmla="*/ 34 w 38"/>
                  <a:gd name="T79" fmla="*/ 36 h 56"/>
                  <a:gd name="T80" fmla="*/ 34 w 38"/>
                  <a:gd name="T81" fmla="*/ 2 h 56"/>
                  <a:gd name="T82" fmla="*/ 34 w 38"/>
                  <a:gd name="T83" fmla="*/ 2 h 56"/>
                  <a:gd name="T84" fmla="*/ 34 w 38"/>
                  <a:gd name="T85" fmla="*/ 0 h 56"/>
                  <a:gd name="T86" fmla="*/ 34 w 38"/>
                  <a:gd name="T87" fmla="*/ 0 h 56"/>
                  <a:gd name="T88" fmla="*/ 36 w 38"/>
                  <a:gd name="T8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8" h="56">
                    <a:moveTo>
                      <a:pt x="36" y="0"/>
                    </a:moveTo>
                    <a:lnTo>
                      <a:pt x="36" y="0"/>
                    </a:lnTo>
                    <a:lnTo>
                      <a:pt x="38" y="0"/>
                    </a:lnTo>
                    <a:lnTo>
                      <a:pt x="38" y="0"/>
                    </a:lnTo>
                    <a:lnTo>
                      <a:pt x="38" y="2"/>
                    </a:lnTo>
                    <a:lnTo>
                      <a:pt x="38" y="36"/>
                    </a:lnTo>
                    <a:lnTo>
                      <a:pt x="38" y="36"/>
                    </a:lnTo>
                    <a:lnTo>
                      <a:pt x="36" y="44"/>
                    </a:lnTo>
                    <a:lnTo>
                      <a:pt x="32" y="50"/>
                    </a:lnTo>
                    <a:lnTo>
                      <a:pt x="32" y="50"/>
                    </a:lnTo>
                    <a:lnTo>
                      <a:pt x="26" y="54"/>
                    </a:lnTo>
                    <a:lnTo>
                      <a:pt x="20" y="56"/>
                    </a:lnTo>
                    <a:lnTo>
                      <a:pt x="20" y="56"/>
                    </a:lnTo>
                    <a:lnTo>
                      <a:pt x="12" y="54"/>
                    </a:lnTo>
                    <a:lnTo>
                      <a:pt x="6" y="50"/>
                    </a:lnTo>
                    <a:lnTo>
                      <a:pt x="6" y="50"/>
                    </a:lnTo>
                    <a:lnTo>
                      <a:pt x="2" y="44"/>
                    </a:lnTo>
                    <a:lnTo>
                      <a:pt x="0" y="36"/>
                    </a:lnTo>
                    <a:lnTo>
                      <a:pt x="0" y="2"/>
                    </a:lnTo>
                    <a:lnTo>
                      <a:pt x="0" y="2"/>
                    </a:lnTo>
                    <a:lnTo>
                      <a:pt x="0" y="0"/>
                    </a:lnTo>
                    <a:lnTo>
                      <a:pt x="0" y="0"/>
                    </a:lnTo>
                    <a:lnTo>
                      <a:pt x="2" y="0"/>
                    </a:lnTo>
                    <a:lnTo>
                      <a:pt x="2" y="0"/>
                    </a:lnTo>
                    <a:lnTo>
                      <a:pt x="4" y="0"/>
                    </a:lnTo>
                    <a:lnTo>
                      <a:pt x="4" y="0"/>
                    </a:lnTo>
                    <a:lnTo>
                      <a:pt x="4" y="2"/>
                    </a:lnTo>
                    <a:lnTo>
                      <a:pt x="4" y="36"/>
                    </a:lnTo>
                    <a:lnTo>
                      <a:pt x="4" y="36"/>
                    </a:lnTo>
                    <a:lnTo>
                      <a:pt x="6" y="42"/>
                    </a:lnTo>
                    <a:lnTo>
                      <a:pt x="8" y="46"/>
                    </a:lnTo>
                    <a:lnTo>
                      <a:pt x="8" y="46"/>
                    </a:lnTo>
                    <a:lnTo>
                      <a:pt x="14" y="50"/>
                    </a:lnTo>
                    <a:lnTo>
                      <a:pt x="20" y="52"/>
                    </a:lnTo>
                    <a:lnTo>
                      <a:pt x="20" y="52"/>
                    </a:lnTo>
                    <a:lnTo>
                      <a:pt x="24" y="50"/>
                    </a:lnTo>
                    <a:lnTo>
                      <a:pt x="30" y="46"/>
                    </a:lnTo>
                    <a:lnTo>
                      <a:pt x="30" y="46"/>
                    </a:lnTo>
                    <a:lnTo>
                      <a:pt x="32" y="42"/>
                    </a:lnTo>
                    <a:lnTo>
                      <a:pt x="34" y="36"/>
                    </a:lnTo>
                    <a:lnTo>
                      <a:pt x="34" y="2"/>
                    </a:lnTo>
                    <a:lnTo>
                      <a:pt x="34" y="2"/>
                    </a:lnTo>
                    <a:lnTo>
                      <a:pt x="34" y="0"/>
                    </a:lnTo>
                    <a:lnTo>
                      <a:pt x="34" y="0"/>
                    </a:lnTo>
                    <a:lnTo>
                      <a:pt x="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6" name="Freeform 17">
                <a:extLst>
                  <a:ext uri="{FF2B5EF4-FFF2-40B4-BE49-F238E27FC236}">
                    <a16:creationId xmlns:a16="http://schemas.microsoft.com/office/drawing/2014/main" id="{68AD405A-34D4-46CB-B893-217BA050CE76}"/>
                  </a:ext>
                </a:extLst>
              </p:cNvPr>
              <p:cNvSpPr>
                <a:spLocks noEditPoints="1"/>
              </p:cNvSpPr>
              <p:nvPr userDrawn="1"/>
            </p:nvSpPr>
            <p:spPr bwMode="auto">
              <a:xfrm>
                <a:off x="6737350" y="6054725"/>
                <a:ext cx="57150" cy="88900"/>
              </a:xfrm>
              <a:custGeom>
                <a:avLst/>
                <a:gdLst>
                  <a:gd name="T0" fmla="*/ 18 w 36"/>
                  <a:gd name="T1" fmla="*/ 30 h 56"/>
                  <a:gd name="T2" fmla="*/ 4 w 36"/>
                  <a:gd name="T3" fmla="*/ 24 h 56"/>
                  <a:gd name="T4" fmla="*/ 0 w 36"/>
                  <a:gd name="T5" fmla="*/ 20 h 56"/>
                  <a:gd name="T6" fmla="*/ 0 w 36"/>
                  <a:gd name="T7" fmla="*/ 16 h 56"/>
                  <a:gd name="T8" fmla="*/ 6 w 36"/>
                  <a:gd name="T9" fmla="*/ 4 h 56"/>
                  <a:gd name="T10" fmla="*/ 10 w 36"/>
                  <a:gd name="T11" fmla="*/ 2 h 56"/>
                  <a:gd name="T12" fmla="*/ 18 w 36"/>
                  <a:gd name="T13" fmla="*/ 0 h 56"/>
                  <a:gd name="T14" fmla="*/ 28 w 36"/>
                  <a:gd name="T15" fmla="*/ 2 h 56"/>
                  <a:gd name="T16" fmla="*/ 32 w 36"/>
                  <a:gd name="T17" fmla="*/ 6 h 56"/>
                  <a:gd name="T18" fmla="*/ 36 w 36"/>
                  <a:gd name="T19" fmla="*/ 12 h 56"/>
                  <a:gd name="T20" fmla="*/ 36 w 36"/>
                  <a:gd name="T21" fmla="*/ 14 h 56"/>
                  <a:gd name="T22" fmla="*/ 34 w 36"/>
                  <a:gd name="T23" fmla="*/ 14 h 56"/>
                  <a:gd name="T24" fmla="*/ 32 w 36"/>
                  <a:gd name="T25" fmla="*/ 14 h 56"/>
                  <a:gd name="T26" fmla="*/ 32 w 36"/>
                  <a:gd name="T27" fmla="*/ 12 h 56"/>
                  <a:gd name="T28" fmla="*/ 26 w 36"/>
                  <a:gd name="T29" fmla="*/ 6 h 56"/>
                  <a:gd name="T30" fmla="*/ 18 w 36"/>
                  <a:gd name="T31" fmla="*/ 4 h 56"/>
                  <a:gd name="T32" fmla="*/ 12 w 36"/>
                  <a:gd name="T33" fmla="*/ 6 h 56"/>
                  <a:gd name="T34" fmla="*/ 8 w 36"/>
                  <a:gd name="T35" fmla="*/ 8 h 56"/>
                  <a:gd name="T36" fmla="*/ 4 w 36"/>
                  <a:gd name="T37" fmla="*/ 16 h 56"/>
                  <a:gd name="T38" fmla="*/ 6 w 36"/>
                  <a:gd name="T39" fmla="*/ 18 h 56"/>
                  <a:gd name="T40" fmla="*/ 6 w 36"/>
                  <a:gd name="T41" fmla="*/ 22 h 56"/>
                  <a:gd name="T42" fmla="*/ 18 w 36"/>
                  <a:gd name="T43" fmla="*/ 26 h 56"/>
                  <a:gd name="T44" fmla="*/ 20 w 36"/>
                  <a:gd name="T45" fmla="*/ 26 h 56"/>
                  <a:gd name="T46" fmla="*/ 20 w 36"/>
                  <a:gd name="T47" fmla="*/ 28 h 56"/>
                  <a:gd name="T48" fmla="*/ 20 w 36"/>
                  <a:gd name="T49" fmla="*/ 30 h 56"/>
                  <a:gd name="T50" fmla="*/ 18 w 36"/>
                  <a:gd name="T51" fmla="*/ 30 h 56"/>
                  <a:gd name="T52" fmla="*/ 8 w 36"/>
                  <a:gd name="T53" fmla="*/ 54 h 56"/>
                  <a:gd name="T54" fmla="*/ 2 w 36"/>
                  <a:gd name="T55" fmla="*/ 50 h 56"/>
                  <a:gd name="T56" fmla="*/ 0 w 36"/>
                  <a:gd name="T57" fmla="*/ 44 h 56"/>
                  <a:gd name="T58" fmla="*/ 0 w 36"/>
                  <a:gd name="T59" fmla="*/ 42 h 56"/>
                  <a:gd name="T60" fmla="*/ 2 w 36"/>
                  <a:gd name="T61" fmla="*/ 42 h 56"/>
                  <a:gd name="T62" fmla="*/ 4 w 36"/>
                  <a:gd name="T63" fmla="*/ 42 h 56"/>
                  <a:gd name="T64" fmla="*/ 4 w 36"/>
                  <a:gd name="T65" fmla="*/ 44 h 56"/>
                  <a:gd name="T66" fmla="*/ 10 w 36"/>
                  <a:gd name="T67" fmla="*/ 50 h 56"/>
                  <a:gd name="T68" fmla="*/ 18 w 36"/>
                  <a:gd name="T69" fmla="*/ 52 h 56"/>
                  <a:gd name="T70" fmla="*/ 24 w 36"/>
                  <a:gd name="T71" fmla="*/ 50 h 56"/>
                  <a:gd name="T72" fmla="*/ 28 w 36"/>
                  <a:gd name="T73" fmla="*/ 48 h 56"/>
                  <a:gd name="T74" fmla="*/ 30 w 36"/>
                  <a:gd name="T75" fmla="*/ 40 h 56"/>
                  <a:gd name="T76" fmla="*/ 30 w 36"/>
                  <a:gd name="T77" fmla="*/ 36 h 56"/>
                  <a:gd name="T78" fmla="*/ 28 w 36"/>
                  <a:gd name="T79" fmla="*/ 34 h 56"/>
                  <a:gd name="T80" fmla="*/ 18 w 36"/>
                  <a:gd name="T81" fmla="*/ 30 h 56"/>
                  <a:gd name="T82" fmla="*/ 16 w 36"/>
                  <a:gd name="T83" fmla="*/ 30 h 56"/>
                  <a:gd name="T84" fmla="*/ 16 w 36"/>
                  <a:gd name="T85" fmla="*/ 28 h 56"/>
                  <a:gd name="T86" fmla="*/ 16 w 36"/>
                  <a:gd name="T87" fmla="*/ 26 h 56"/>
                  <a:gd name="T88" fmla="*/ 18 w 36"/>
                  <a:gd name="T89" fmla="*/ 26 h 56"/>
                  <a:gd name="T90" fmla="*/ 26 w 36"/>
                  <a:gd name="T91" fmla="*/ 26 h 56"/>
                  <a:gd name="T92" fmla="*/ 32 w 36"/>
                  <a:gd name="T93" fmla="*/ 30 h 56"/>
                  <a:gd name="T94" fmla="*/ 36 w 36"/>
                  <a:gd name="T95" fmla="*/ 40 h 56"/>
                  <a:gd name="T96" fmla="*/ 34 w 36"/>
                  <a:gd name="T97" fmla="*/ 46 h 56"/>
                  <a:gd name="T98" fmla="*/ 30 w 36"/>
                  <a:gd name="T99" fmla="*/ 52 h 56"/>
                  <a:gd name="T100" fmla="*/ 18 w 36"/>
                  <a:gd name="T101" fmla="*/ 56 h 56"/>
                  <a:gd name="T102" fmla="*/ 12 w 36"/>
                  <a:gd name="T10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 h="56">
                    <a:moveTo>
                      <a:pt x="18" y="30"/>
                    </a:moveTo>
                    <a:lnTo>
                      <a:pt x="18" y="30"/>
                    </a:lnTo>
                    <a:lnTo>
                      <a:pt x="10" y="28"/>
                    </a:lnTo>
                    <a:lnTo>
                      <a:pt x="4" y="24"/>
                    </a:lnTo>
                    <a:lnTo>
                      <a:pt x="4" y="24"/>
                    </a:lnTo>
                    <a:lnTo>
                      <a:pt x="0" y="20"/>
                    </a:lnTo>
                    <a:lnTo>
                      <a:pt x="0" y="16"/>
                    </a:lnTo>
                    <a:lnTo>
                      <a:pt x="0" y="16"/>
                    </a:lnTo>
                    <a:lnTo>
                      <a:pt x="2" y="10"/>
                    </a:lnTo>
                    <a:lnTo>
                      <a:pt x="6" y="4"/>
                    </a:lnTo>
                    <a:lnTo>
                      <a:pt x="6" y="4"/>
                    </a:lnTo>
                    <a:lnTo>
                      <a:pt x="10" y="2"/>
                    </a:lnTo>
                    <a:lnTo>
                      <a:pt x="18" y="0"/>
                    </a:lnTo>
                    <a:lnTo>
                      <a:pt x="18" y="0"/>
                    </a:lnTo>
                    <a:lnTo>
                      <a:pt x="24" y="0"/>
                    </a:lnTo>
                    <a:lnTo>
                      <a:pt x="28" y="2"/>
                    </a:lnTo>
                    <a:lnTo>
                      <a:pt x="28" y="2"/>
                    </a:lnTo>
                    <a:lnTo>
                      <a:pt x="32" y="6"/>
                    </a:lnTo>
                    <a:lnTo>
                      <a:pt x="36" y="12"/>
                    </a:lnTo>
                    <a:lnTo>
                      <a:pt x="36" y="12"/>
                    </a:lnTo>
                    <a:lnTo>
                      <a:pt x="36" y="14"/>
                    </a:lnTo>
                    <a:lnTo>
                      <a:pt x="36" y="14"/>
                    </a:lnTo>
                    <a:lnTo>
                      <a:pt x="34" y="14"/>
                    </a:lnTo>
                    <a:lnTo>
                      <a:pt x="34" y="14"/>
                    </a:lnTo>
                    <a:lnTo>
                      <a:pt x="32" y="14"/>
                    </a:lnTo>
                    <a:lnTo>
                      <a:pt x="32" y="14"/>
                    </a:lnTo>
                    <a:lnTo>
                      <a:pt x="32" y="12"/>
                    </a:lnTo>
                    <a:lnTo>
                      <a:pt x="32" y="12"/>
                    </a:lnTo>
                    <a:lnTo>
                      <a:pt x="30" y="8"/>
                    </a:lnTo>
                    <a:lnTo>
                      <a:pt x="26" y="6"/>
                    </a:lnTo>
                    <a:lnTo>
                      <a:pt x="26" y="6"/>
                    </a:lnTo>
                    <a:lnTo>
                      <a:pt x="18" y="4"/>
                    </a:lnTo>
                    <a:lnTo>
                      <a:pt x="18" y="4"/>
                    </a:lnTo>
                    <a:lnTo>
                      <a:pt x="12" y="6"/>
                    </a:lnTo>
                    <a:lnTo>
                      <a:pt x="8" y="8"/>
                    </a:lnTo>
                    <a:lnTo>
                      <a:pt x="8" y="8"/>
                    </a:lnTo>
                    <a:lnTo>
                      <a:pt x="6" y="12"/>
                    </a:lnTo>
                    <a:lnTo>
                      <a:pt x="4" y="16"/>
                    </a:lnTo>
                    <a:lnTo>
                      <a:pt x="4" y="16"/>
                    </a:lnTo>
                    <a:lnTo>
                      <a:pt x="6" y="18"/>
                    </a:lnTo>
                    <a:lnTo>
                      <a:pt x="6" y="22"/>
                    </a:lnTo>
                    <a:lnTo>
                      <a:pt x="6" y="22"/>
                    </a:lnTo>
                    <a:lnTo>
                      <a:pt x="12" y="24"/>
                    </a:lnTo>
                    <a:lnTo>
                      <a:pt x="18" y="26"/>
                    </a:lnTo>
                    <a:lnTo>
                      <a:pt x="18" y="26"/>
                    </a:lnTo>
                    <a:lnTo>
                      <a:pt x="20" y="26"/>
                    </a:lnTo>
                    <a:lnTo>
                      <a:pt x="20" y="26"/>
                    </a:lnTo>
                    <a:lnTo>
                      <a:pt x="20" y="28"/>
                    </a:lnTo>
                    <a:lnTo>
                      <a:pt x="20" y="28"/>
                    </a:lnTo>
                    <a:lnTo>
                      <a:pt x="20" y="30"/>
                    </a:lnTo>
                    <a:lnTo>
                      <a:pt x="20" y="30"/>
                    </a:lnTo>
                    <a:lnTo>
                      <a:pt x="18" y="30"/>
                    </a:lnTo>
                    <a:lnTo>
                      <a:pt x="18" y="30"/>
                    </a:lnTo>
                    <a:close/>
                    <a:moveTo>
                      <a:pt x="8" y="54"/>
                    </a:moveTo>
                    <a:lnTo>
                      <a:pt x="8" y="54"/>
                    </a:lnTo>
                    <a:lnTo>
                      <a:pt x="2" y="50"/>
                    </a:lnTo>
                    <a:lnTo>
                      <a:pt x="0" y="44"/>
                    </a:lnTo>
                    <a:lnTo>
                      <a:pt x="0" y="44"/>
                    </a:lnTo>
                    <a:lnTo>
                      <a:pt x="0" y="42"/>
                    </a:lnTo>
                    <a:lnTo>
                      <a:pt x="0" y="42"/>
                    </a:lnTo>
                    <a:lnTo>
                      <a:pt x="2" y="42"/>
                    </a:lnTo>
                    <a:lnTo>
                      <a:pt x="2" y="42"/>
                    </a:lnTo>
                    <a:lnTo>
                      <a:pt x="4" y="42"/>
                    </a:lnTo>
                    <a:lnTo>
                      <a:pt x="4" y="42"/>
                    </a:lnTo>
                    <a:lnTo>
                      <a:pt x="4" y="44"/>
                    </a:lnTo>
                    <a:lnTo>
                      <a:pt x="4" y="44"/>
                    </a:lnTo>
                    <a:lnTo>
                      <a:pt x="6" y="46"/>
                    </a:lnTo>
                    <a:lnTo>
                      <a:pt x="10" y="50"/>
                    </a:lnTo>
                    <a:lnTo>
                      <a:pt x="10" y="50"/>
                    </a:lnTo>
                    <a:lnTo>
                      <a:pt x="18" y="52"/>
                    </a:lnTo>
                    <a:lnTo>
                      <a:pt x="18" y="52"/>
                    </a:lnTo>
                    <a:lnTo>
                      <a:pt x="24" y="50"/>
                    </a:lnTo>
                    <a:lnTo>
                      <a:pt x="28" y="48"/>
                    </a:lnTo>
                    <a:lnTo>
                      <a:pt x="28" y="48"/>
                    </a:lnTo>
                    <a:lnTo>
                      <a:pt x="30" y="44"/>
                    </a:lnTo>
                    <a:lnTo>
                      <a:pt x="30" y="40"/>
                    </a:lnTo>
                    <a:lnTo>
                      <a:pt x="30" y="40"/>
                    </a:lnTo>
                    <a:lnTo>
                      <a:pt x="30" y="36"/>
                    </a:lnTo>
                    <a:lnTo>
                      <a:pt x="28" y="34"/>
                    </a:lnTo>
                    <a:lnTo>
                      <a:pt x="28" y="34"/>
                    </a:lnTo>
                    <a:lnTo>
                      <a:pt x="24" y="32"/>
                    </a:lnTo>
                    <a:lnTo>
                      <a:pt x="18" y="30"/>
                    </a:lnTo>
                    <a:lnTo>
                      <a:pt x="18" y="30"/>
                    </a:lnTo>
                    <a:lnTo>
                      <a:pt x="16" y="30"/>
                    </a:lnTo>
                    <a:lnTo>
                      <a:pt x="16" y="30"/>
                    </a:lnTo>
                    <a:lnTo>
                      <a:pt x="16" y="28"/>
                    </a:lnTo>
                    <a:lnTo>
                      <a:pt x="16" y="28"/>
                    </a:lnTo>
                    <a:lnTo>
                      <a:pt x="16" y="26"/>
                    </a:lnTo>
                    <a:lnTo>
                      <a:pt x="16" y="26"/>
                    </a:lnTo>
                    <a:lnTo>
                      <a:pt x="18" y="26"/>
                    </a:lnTo>
                    <a:lnTo>
                      <a:pt x="18" y="26"/>
                    </a:lnTo>
                    <a:lnTo>
                      <a:pt x="26" y="26"/>
                    </a:lnTo>
                    <a:lnTo>
                      <a:pt x="32" y="30"/>
                    </a:lnTo>
                    <a:lnTo>
                      <a:pt x="32" y="30"/>
                    </a:lnTo>
                    <a:lnTo>
                      <a:pt x="34" y="36"/>
                    </a:lnTo>
                    <a:lnTo>
                      <a:pt x="36" y="40"/>
                    </a:lnTo>
                    <a:lnTo>
                      <a:pt x="36" y="40"/>
                    </a:lnTo>
                    <a:lnTo>
                      <a:pt x="34" y="46"/>
                    </a:lnTo>
                    <a:lnTo>
                      <a:pt x="30" y="52"/>
                    </a:lnTo>
                    <a:lnTo>
                      <a:pt x="30" y="52"/>
                    </a:lnTo>
                    <a:lnTo>
                      <a:pt x="24" y="54"/>
                    </a:lnTo>
                    <a:lnTo>
                      <a:pt x="18" y="56"/>
                    </a:lnTo>
                    <a:lnTo>
                      <a:pt x="18" y="56"/>
                    </a:lnTo>
                    <a:lnTo>
                      <a:pt x="12" y="56"/>
                    </a:lnTo>
                    <a:lnTo>
                      <a:pt x="8"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7" name="Freeform 18">
                <a:extLst>
                  <a:ext uri="{FF2B5EF4-FFF2-40B4-BE49-F238E27FC236}">
                    <a16:creationId xmlns:a16="http://schemas.microsoft.com/office/drawing/2014/main" id="{2EF3841B-E312-4D79-BF85-61291367CBF4}"/>
                  </a:ext>
                </a:extLst>
              </p:cNvPr>
              <p:cNvSpPr>
                <a:spLocks/>
              </p:cNvSpPr>
              <p:nvPr userDrawn="1"/>
            </p:nvSpPr>
            <p:spPr bwMode="auto">
              <a:xfrm>
                <a:off x="6737350" y="6054725"/>
                <a:ext cx="57150" cy="47625"/>
              </a:xfrm>
              <a:custGeom>
                <a:avLst/>
                <a:gdLst>
                  <a:gd name="T0" fmla="*/ 18 w 36"/>
                  <a:gd name="T1" fmla="*/ 30 h 30"/>
                  <a:gd name="T2" fmla="*/ 18 w 36"/>
                  <a:gd name="T3" fmla="*/ 30 h 30"/>
                  <a:gd name="T4" fmla="*/ 10 w 36"/>
                  <a:gd name="T5" fmla="*/ 28 h 30"/>
                  <a:gd name="T6" fmla="*/ 4 w 36"/>
                  <a:gd name="T7" fmla="*/ 24 h 30"/>
                  <a:gd name="T8" fmla="*/ 4 w 36"/>
                  <a:gd name="T9" fmla="*/ 24 h 30"/>
                  <a:gd name="T10" fmla="*/ 0 w 36"/>
                  <a:gd name="T11" fmla="*/ 20 h 30"/>
                  <a:gd name="T12" fmla="*/ 0 w 36"/>
                  <a:gd name="T13" fmla="*/ 16 h 30"/>
                  <a:gd name="T14" fmla="*/ 0 w 36"/>
                  <a:gd name="T15" fmla="*/ 16 h 30"/>
                  <a:gd name="T16" fmla="*/ 2 w 36"/>
                  <a:gd name="T17" fmla="*/ 10 h 30"/>
                  <a:gd name="T18" fmla="*/ 6 w 36"/>
                  <a:gd name="T19" fmla="*/ 4 h 30"/>
                  <a:gd name="T20" fmla="*/ 6 w 36"/>
                  <a:gd name="T21" fmla="*/ 4 h 30"/>
                  <a:gd name="T22" fmla="*/ 10 w 36"/>
                  <a:gd name="T23" fmla="*/ 2 h 30"/>
                  <a:gd name="T24" fmla="*/ 18 w 36"/>
                  <a:gd name="T25" fmla="*/ 0 h 30"/>
                  <a:gd name="T26" fmla="*/ 18 w 36"/>
                  <a:gd name="T27" fmla="*/ 0 h 30"/>
                  <a:gd name="T28" fmla="*/ 24 w 36"/>
                  <a:gd name="T29" fmla="*/ 0 h 30"/>
                  <a:gd name="T30" fmla="*/ 28 w 36"/>
                  <a:gd name="T31" fmla="*/ 2 h 30"/>
                  <a:gd name="T32" fmla="*/ 28 w 36"/>
                  <a:gd name="T33" fmla="*/ 2 h 30"/>
                  <a:gd name="T34" fmla="*/ 32 w 36"/>
                  <a:gd name="T35" fmla="*/ 6 h 30"/>
                  <a:gd name="T36" fmla="*/ 36 w 36"/>
                  <a:gd name="T37" fmla="*/ 12 h 30"/>
                  <a:gd name="T38" fmla="*/ 36 w 36"/>
                  <a:gd name="T39" fmla="*/ 12 h 30"/>
                  <a:gd name="T40" fmla="*/ 36 w 36"/>
                  <a:gd name="T41" fmla="*/ 14 h 30"/>
                  <a:gd name="T42" fmla="*/ 36 w 36"/>
                  <a:gd name="T43" fmla="*/ 14 h 30"/>
                  <a:gd name="T44" fmla="*/ 34 w 36"/>
                  <a:gd name="T45" fmla="*/ 14 h 30"/>
                  <a:gd name="T46" fmla="*/ 34 w 36"/>
                  <a:gd name="T47" fmla="*/ 14 h 30"/>
                  <a:gd name="T48" fmla="*/ 32 w 36"/>
                  <a:gd name="T49" fmla="*/ 14 h 30"/>
                  <a:gd name="T50" fmla="*/ 32 w 36"/>
                  <a:gd name="T51" fmla="*/ 14 h 30"/>
                  <a:gd name="T52" fmla="*/ 32 w 36"/>
                  <a:gd name="T53" fmla="*/ 12 h 30"/>
                  <a:gd name="T54" fmla="*/ 32 w 36"/>
                  <a:gd name="T55" fmla="*/ 12 h 30"/>
                  <a:gd name="T56" fmla="*/ 30 w 36"/>
                  <a:gd name="T57" fmla="*/ 8 h 30"/>
                  <a:gd name="T58" fmla="*/ 26 w 36"/>
                  <a:gd name="T59" fmla="*/ 6 h 30"/>
                  <a:gd name="T60" fmla="*/ 26 w 36"/>
                  <a:gd name="T61" fmla="*/ 6 h 30"/>
                  <a:gd name="T62" fmla="*/ 18 w 36"/>
                  <a:gd name="T63" fmla="*/ 4 h 30"/>
                  <a:gd name="T64" fmla="*/ 18 w 36"/>
                  <a:gd name="T65" fmla="*/ 4 h 30"/>
                  <a:gd name="T66" fmla="*/ 12 w 36"/>
                  <a:gd name="T67" fmla="*/ 6 h 30"/>
                  <a:gd name="T68" fmla="*/ 8 w 36"/>
                  <a:gd name="T69" fmla="*/ 8 h 30"/>
                  <a:gd name="T70" fmla="*/ 8 w 36"/>
                  <a:gd name="T71" fmla="*/ 8 h 30"/>
                  <a:gd name="T72" fmla="*/ 6 w 36"/>
                  <a:gd name="T73" fmla="*/ 12 h 30"/>
                  <a:gd name="T74" fmla="*/ 4 w 36"/>
                  <a:gd name="T75" fmla="*/ 16 h 30"/>
                  <a:gd name="T76" fmla="*/ 4 w 36"/>
                  <a:gd name="T77" fmla="*/ 16 h 30"/>
                  <a:gd name="T78" fmla="*/ 6 w 36"/>
                  <a:gd name="T79" fmla="*/ 18 h 30"/>
                  <a:gd name="T80" fmla="*/ 6 w 36"/>
                  <a:gd name="T81" fmla="*/ 22 h 30"/>
                  <a:gd name="T82" fmla="*/ 6 w 36"/>
                  <a:gd name="T83" fmla="*/ 22 h 30"/>
                  <a:gd name="T84" fmla="*/ 12 w 36"/>
                  <a:gd name="T85" fmla="*/ 24 h 30"/>
                  <a:gd name="T86" fmla="*/ 18 w 36"/>
                  <a:gd name="T87" fmla="*/ 26 h 30"/>
                  <a:gd name="T88" fmla="*/ 18 w 36"/>
                  <a:gd name="T89" fmla="*/ 26 h 30"/>
                  <a:gd name="T90" fmla="*/ 20 w 36"/>
                  <a:gd name="T91" fmla="*/ 26 h 30"/>
                  <a:gd name="T92" fmla="*/ 20 w 36"/>
                  <a:gd name="T93" fmla="*/ 26 h 30"/>
                  <a:gd name="T94" fmla="*/ 20 w 36"/>
                  <a:gd name="T95" fmla="*/ 28 h 30"/>
                  <a:gd name="T96" fmla="*/ 20 w 36"/>
                  <a:gd name="T97" fmla="*/ 28 h 30"/>
                  <a:gd name="T98" fmla="*/ 20 w 36"/>
                  <a:gd name="T99" fmla="*/ 30 h 30"/>
                  <a:gd name="T100" fmla="*/ 20 w 36"/>
                  <a:gd name="T101" fmla="*/ 30 h 30"/>
                  <a:gd name="T102" fmla="*/ 18 w 36"/>
                  <a:gd name="T103" fmla="*/ 30 h 30"/>
                  <a:gd name="T104" fmla="*/ 18 w 36"/>
                  <a:gd name="T105"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 h="30">
                    <a:moveTo>
                      <a:pt x="18" y="30"/>
                    </a:moveTo>
                    <a:lnTo>
                      <a:pt x="18" y="30"/>
                    </a:lnTo>
                    <a:lnTo>
                      <a:pt x="10" y="28"/>
                    </a:lnTo>
                    <a:lnTo>
                      <a:pt x="4" y="24"/>
                    </a:lnTo>
                    <a:lnTo>
                      <a:pt x="4" y="24"/>
                    </a:lnTo>
                    <a:lnTo>
                      <a:pt x="0" y="20"/>
                    </a:lnTo>
                    <a:lnTo>
                      <a:pt x="0" y="16"/>
                    </a:lnTo>
                    <a:lnTo>
                      <a:pt x="0" y="16"/>
                    </a:lnTo>
                    <a:lnTo>
                      <a:pt x="2" y="10"/>
                    </a:lnTo>
                    <a:lnTo>
                      <a:pt x="6" y="4"/>
                    </a:lnTo>
                    <a:lnTo>
                      <a:pt x="6" y="4"/>
                    </a:lnTo>
                    <a:lnTo>
                      <a:pt x="10" y="2"/>
                    </a:lnTo>
                    <a:lnTo>
                      <a:pt x="18" y="0"/>
                    </a:lnTo>
                    <a:lnTo>
                      <a:pt x="18" y="0"/>
                    </a:lnTo>
                    <a:lnTo>
                      <a:pt x="24" y="0"/>
                    </a:lnTo>
                    <a:lnTo>
                      <a:pt x="28" y="2"/>
                    </a:lnTo>
                    <a:lnTo>
                      <a:pt x="28" y="2"/>
                    </a:lnTo>
                    <a:lnTo>
                      <a:pt x="32" y="6"/>
                    </a:lnTo>
                    <a:lnTo>
                      <a:pt x="36" y="12"/>
                    </a:lnTo>
                    <a:lnTo>
                      <a:pt x="36" y="12"/>
                    </a:lnTo>
                    <a:lnTo>
                      <a:pt x="36" y="14"/>
                    </a:lnTo>
                    <a:lnTo>
                      <a:pt x="36" y="14"/>
                    </a:lnTo>
                    <a:lnTo>
                      <a:pt x="34" y="14"/>
                    </a:lnTo>
                    <a:lnTo>
                      <a:pt x="34" y="14"/>
                    </a:lnTo>
                    <a:lnTo>
                      <a:pt x="32" y="14"/>
                    </a:lnTo>
                    <a:lnTo>
                      <a:pt x="32" y="14"/>
                    </a:lnTo>
                    <a:lnTo>
                      <a:pt x="32" y="12"/>
                    </a:lnTo>
                    <a:lnTo>
                      <a:pt x="32" y="12"/>
                    </a:lnTo>
                    <a:lnTo>
                      <a:pt x="30" y="8"/>
                    </a:lnTo>
                    <a:lnTo>
                      <a:pt x="26" y="6"/>
                    </a:lnTo>
                    <a:lnTo>
                      <a:pt x="26" y="6"/>
                    </a:lnTo>
                    <a:lnTo>
                      <a:pt x="18" y="4"/>
                    </a:lnTo>
                    <a:lnTo>
                      <a:pt x="18" y="4"/>
                    </a:lnTo>
                    <a:lnTo>
                      <a:pt x="12" y="6"/>
                    </a:lnTo>
                    <a:lnTo>
                      <a:pt x="8" y="8"/>
                    </a:lnTo>
                    <a:lnTo>
                      <a:pt x="8" y="8"/>
                    </a:lnTo>
                    <a:lnTo>
                      <a:pt x="6" y="12"/>
                    </a:lnTo>
                    <a:lnTo>
                      <a:pt x="4" y="16"/>
                    </a:lnTo>
                    <a:lnTo>
                      <a:pt x="4" y="16"/>
                    </a:lnTo>
                    <a:lnTo>
                      <a:pt x="6" y="18"/>
                    </a:lnTo>
                    <a:lnTo>
                      <a:pt x="6" y="22"/>
                    </a:lnTo>
                    <a:lnTo>
                      <a:pt x="6" y="22"/>
                    </a:lnTo>
                    <a:lnTo>
                      <a:pt x="12" y="24"/>
                    </a:lnTo>
                    <a:lnTo>
                      <a:pt x="18" y="26"/>
                    </a:lnTo>
                    <a:lnTo>
                      <a:pt x="18" y="26"/>
                    </a:lnTo>
                    <a:lnTo>
                      <a:pt x="20" y="26"/>
                    </a:lnTo>
                    <a:lnTo>
                      <a:pt x="20" y="26"/>
                    </a:lnTo>
                    <a:lnTo>
                      <a:pt x="20" y="28"/>
                    </a:lnTo>
                    <a:lnTo>
                      <a:pt x="20" y="28"/>
                    </a:lnTo>
                    <a:lnTo>
                      <a:pt x="20" y="30"/>
                    </a:lnTo>
                    <a:lnTo>
                      <a:pt x="20" y="30"/>
                    </a:lnTo>
                    <a:lnTo>
                      <a:pt x="18" y="30"/>
                    </a:lnTo>
                    <a:lnTo>
                      <a:pt x="1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8" name="Freeform 19">
                <a:extLst>
                  <a:ext uri="{FF2B5EF4-FFF2-40B4-BE49-F238E27FC236}">
                    <a16:creationId xmlns:a16="http://schemas.microsoft.com/office/drawing/2014/main" id="{D7B84D73-64C3-4C54-AFFA-628A2631A398}"/>
                  </a:ext>
                </a:extLst>
              </p:cNvPr>
              <p:cNvSpPr>
                <a:spLocks/>
              </p:cNvSpPr>
              <p:nvPr userDrawn="1"/>
            </p:nvSpPr>
            <p:spPr bwMode="auto">
              <a:xfrm>
                <a:off x="6737350" y="6096000"/>
                <a:ext cx="57150" cy="47625"/>
              </a:xfrm>
              <a:custGeom>
                <a:avLst/>
                <a:gdLst>
                  <a:gd name="T0" fmla="*/ 8 w 36"/>
                  <a:gd name="T1" fmla="*/ 28 h 30"/>
                  <a:gd name="T2" fmla="*/ 8 w 36"/>
                  <a:gd name="T3" fmla="*/ 28 h 30"/>
                  <a:gd name="T4" fmla="*/ 2 w 36"/>
                  <a:gd name="T5" fmla="*/ 24 h 30"/>
                  <a:gd name="T6" fmla="*/ 0 w 36"/>
                  <a:gd name="T7" fmla="*/ 18 h 30"/>
                  <a:gd name="T8" fmla="*/ 0 w 36"/>
                  <a:gd name="T9" fmla="*/ 18 h 30"/>
                  <a:gd name="T10" fmla="*/ 0 w 36"/>
                  <a:gd name="T11" fmla="*/ 16 h 30"/>
                  <a:gd name="T12" fmla="*/ 0 w 36"/>
                  <a:gd name="T13" fmla="*/ 16 h 30"/>
                  <a:gd name="T14" fmla="*/ 2 w 36"/>
                  <a:gd name="T15" fmla="*/ 16 h 30"/>
                  <a:gd name="T16" fmla="*/ 2 w 36"/>
                  <a:gd name="T17" fmla="*/ 16 h 30"/>
                  <a:gd name="T18" fmla="*/ 4 w 36"/>
                  <a:gd name="T19" fmla="*/ 16 h 30"/>
                  <a:gd name="T20" fmla="*/ 4 w 36"/>
                  <a:gd name="T21" fmla="*/ 16 h 30"/>
                  <a:gd name="T22" fmla="*/ 4 w 36"/>
                  <a:gd name="T23" fmla="*/ 18 h 30"/>
                  <a:gd name="T24" fmla="*/ 4 w 36"/>
                  <a:gd name="T25" fmla="*/ 18 h 30"/>
                  <a:gd name="T26" fmla="*/ 6 w 36"/>
                  <a:gd name="T27" fmla="*/ 20 h 30"/>
                  <a:gd name="T28" fmla="*/ 10 w 36"/>
                  <a:gd name="T29" fmla="*/ 24 h 30"/>
                  <a:gd name="T30" fmla="*/ 10 w 36"/>
                  <a:gd name="T31" fmla="*/ 24 h 30"/>
                  <a:gd name="T32" fmla="*/ 18 w 36"/>
                  <a:gd name="T33" fmla="*/ 26 h 30"/>
                  <a:gd name="T34" fmla="*/ 18 w 36"/>
                  <a:gd name="T35" fmla="*/ 26 h 30"/>
                  <a:gd name="T36" fmla="*/ 24 w 36"/>
                  <a:gd name="T37" fmla="*/ 24 h 30"/>
                  <a:gd name="T38" fmla="*/ 28 w 36"/>
                  <a:gd name="T39" fmla="*/ 22 h 30"/>
                  <a:gd name="T40" fmla="*/ 28 w 36"/>
                  <a:gd name="T41" fmla="*/ 22 h 30"/>
                  <a:gd name="T42" fmla="*/ 30 w 36"/>
                  <a:gd name="T43" fmla="*/ 18 h 30"/>
                  <a:gd name="T44" fmla="*/ 30 w 36"/>
                  <a:gd name="T45" fmla="*/ 14 h 30"/>
                  <a:gd name="T46" fmla="*/ 30 w 36"/>
                  <a:gd name="T47" fmla="*/ 14 h 30"/>
                  <a:gd name="T48" fmla="*/ 30 w 36"/>
                  <a:gd name="T49" fmla="*/ 10 h 30"/>
                  <a:gd name="T50" fmla="*/ 28 w 36"/>
                  <a:gd name="T51" fmla="*/ 8 h 30"/>
                  <a:gd name="T52" fmla="*/ 28 w 36"/>
                  <a:gd name="T53" fmla="*/ 8 h 30"/>
                  <a:gd name="T54" fmla="*/ 24 w 36"/>
                  <a:gd name="T55" fmla="*/ 6 h 30"/>
                  <a:gd name="T56" fmla="*/ 18 w 36"/>
                  <a:gd name="T57" fmla="*/ 4 h 30"/>
                  <a:gd name="T58" fmla="*/ 18 w 36"/>
                  <a:gd name="T59" fmla="*/ 4 h 30"/>
                  <a:gd name="T60" fmla="*/ 16 w 36"/>
                  <a:gd name="T61" fmla="*/ 4 h 30"/>
                  <a:gd name="T62" fmla="*/ 16 w 36"/>
                  <a:gd name="T63" fmla="*/ 4 h 30"/>
                  <a:gd name="T64" fmla="*/ 16 w 36"/>
                  <a:gd name="T65" fmla="*/ 2 h 30"/>
                  <a:gd name="T66" fmla="*/ 16 w 36"/>
                  <a:gd name="T67" fmla="*/ 2 h 30"/>
                  <a:gd name="T68" fmla="*/ 16 w 36"/>
                  <a:gd name="T69" fmla="*/ 0 h 30"/>
                  <a:gd name="T70" fmla="*/ 16 w 36"/>
                  <a:gd name="T71" fmla="*/ 0 h 30"/>
                  <a:gd name="T72" fmla="*/ 18 w 36"/>
                  <a:gd name="T73" fmla="*/ 0 h 30"/>
                  <a:gd name="T74" fmla="*/ 18 w 36"/>
                  <a:gd name="T75" fmla="*/ 0 h 30"/>
                  <a:gd name="T76" fmla="*/ 26 w 36"/>
                  <a:gd name="T77" fmla="*/ 0 h 30"/>
                  <a:gd name="T78" fmla="*/ 32 w 36"/>
                  <a:gd name="T79" fmla="*/ 4 h 30"/>
                  <a:gd name="T80" fmla="*/ 32 w 36"/>
                  <a:gd name="T81" fmla="*/ 4 h 30"/>
                  <a:gd name="T82" fmla="*/ 34 w 36"/>
                  <a:gd name="T83" fmla="*/ 10 h 30"/>
                  <a:gd name="T84" fmla="*/ 36 w 36"/>
                  <a:gd name="T85" fmla="*/ 14 h 30"/>
                  <a:gd name="T86" fmla="*/ 36 w 36"/>
                  <a:gd name="T87" fmla="*/ 14 h 30"/>
                  <a:gd name="T88" fmla="*/ 34 w 36"/>
                  <a:gd name="T89" fmla="*/ 20 h 30"/>
                  <a:gd name="T90" fmla="*/ 30 w 36"/>
                  <a:gd name="T91" fmla="*/ 26 h 30"/>
                  <a:gd name="T92" fmla="*/ 30 w 36"/>
                  <a:gd name="T93" fmla="*/ 26 h 30"/>
                  <a:gd name="T94" fmla="*/ 24 w 36"/>
                  <a:gd name="T95" fmla="*/ 28 h 30"/>
                  <a:gd name="T96" fmla="*/ 18 w 36"/>
                  <a:gd name="T97" fmla="*/ 30 h 30"/>
                  <a:gd name="T98" fmla="*/ 18 w 36"/>
                  <a:gd name="T99" fmla="*/ 30 h 30"/>
                  <a:gd name="T100" fmla="*/ 12 w 36"/>
                  <a:gd name="T101" fmla="*/ 30 h 30"/>
                  <a:gd name="T102" fmla="*/ 8 w 36"/>
                  <a:gd name="T103" fmla="*/ 2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 h="30">
                    <a:moveTo>
                      <a:pt x="8" y="28"/>
                    </a:moveTo>
                    <a:lnTo>
                      <a:pt x="8" y="28"/>
                    </a:lnTo>
                    <a:lnTo>
                      <a:pt x="2" y="24"/>
                    </a:lnTo>
                    <a:lnTo>
                      <a:pt x="0" y="18"/>
                    </a:lnTo>
                    <a:lnTo>
                      <a:pt x="0" y="18"/>
                    </a:lnTo>
                    <a:lnTo>
                      <a:pt x="0" y="16"/>
                    </a:lnTo>
                    <a:lnTo>
                      <a:pt x="0" y="16"/>
                    </a:lnTo>
                    <a:lnTo>
                      <a:pt x="2" y="16"/>
                    </a:lnTo>
                    <a:lnTo>
                      <a:pt x="2" y="16"/>
                    </a:lnTo>
                    <a:lnTo>
                      <a:pt x="4" y="16"/>
                    </a:lnTo>
                    <a:lnTo>
                      <a:pt x="4" y="16"/>
                    </a:lnTo>
                    <a:lnTo>
                      <a:pt x="4" y="18"/>
                    </a:lnTo>
                    <a:lnTo>
                      <a:pt x="4" y="18"/>
                    </a:lnTo>
                    <a:lnTo>
                      <a:pt x="6" y="20"/>
                    </a:lnTo>
                    <a:lnTo>
                      <a:pt x="10" y="24"/>
                    </a:lnTo>
                    <a:lnTo>
                      <a:pt x="10" y="24"/>
                    </a:lnTo>
                    <a:lnTo>
                      <a:pt x="18" y="26"/>
                    </a:lnTo>
                    <a:lnTo>
                      <a:pt x="18" y="26"/>
                    </a:lnTo>
                    <a:lnTo>
                      <a:pt x="24" y="24"/>
                    </a:lnTo>
                    <a:lnTo>
                      <a:pt x="28" y="22"/>
                    </a:lnTo>
                    <a:lnTo>
                      <a:pt x="28" y="22"/>
                    </a:lnTo>
                    <a:lnTo>
                      <a:pt x="30" y="18"/>
                    </a:lnTo>
                    <a:lnTo>
                      <a:pt x="30" y="14"/>
                    </a:lnTo>
                    <a:lnTo>
                      <a:pt x="30" y="14"/>
                    </a:lnTo>
                    <a:lnTo>
                      <a:pt x="30" y="10"/>
                    </a:lnTo>
                    <a:lnTo>
                      <a:pt x="28" y="8"/>
                    </a:lnTo>
                    <a:lnTo>
                      <a:pt x="28" y="8"/>
                    </a:lnTo>
                    <a:lnTo>
                      <a:pt x="24" y="6"/>
                    </a:lnTo>
                    <a:lnTo>
                      <a:pt x="18" y="4"/>
                    </a:lnTo>
                    <a:lnTo>
                      <a:pt x="18" y="4"/>
                    </a:lnTo>
                    <a:lnTo>
                      <a:pt x="16" y="4"/>
                    </a:lnTo>
                    <a:lnTo>
                      <a:pt x="16" y="4"/>
                    </a:lnTo>
                    <a:lnTo>
                      <a:pt x="16" y="2"/>
                    </a:lnTo>
                    <a:lnTo>
                      <a:pt x="16" y="2"/>
                    </a:lnTo>
                    <a:lnTo>
                      <a:pt x="16" y="0"/>
                    </a:lnTo>
                    <a:lnTo>
                      <a:pt x="16" y="0"/>
                    </a:lnTo>
                    <a:lnTo>
                      <a:pt x="18" y="0"/>
                    </a:lnTo>
                    <a:lnTo>
                      <a:pt x="18" y="0"/>
                    </a:lnTo>
                    <a:lnTo>
                      <a:pt x="26" y="0"/>
                    </a:lnTo>
                    <a:lnTo>
                      <a:pt x="32" y="4"/>
                    </a:lnTo>
                    <a:lnTo>
                      <a:pt x="32" y="4"/>
                    </a:lnTo>
                    <a:lnTo>
                      <a:pt x="34" y="10"/>
                    </a:lnTo>
                    <a:lnTo>
                      <a:pt x="36" y="14"/>
                    </a:lnTo>
                    <a:lnTo>
                      <a:pt x="36" y="14"/>
                    </a:lnTo>
                    <a:lnTo>
                      <a:pt x="34" y="20"/>
                    </a:lnTo>
                    <a:lnTo>
                      <a:pt x="30" y="26"/>
                    </a:lnTo>
                    <a:lnTo>
                      <a:pt x="30" y="26"/>
                    </a:lnTo>
                    <a:lnTo>
                      <a:pt x="24" y="28"/>
                    </a:lnTo>
                    <a:lnTo>
                      <a:pt x="18" y="30"/>
                    </a:lnTo>
                    <a:lnTo>
                      <a:pt x="18" y="30"/>
                    </a:lnTo>
                    <a:lnTo>
                      <a:pt x="12" y="30"/>
                    </a:lnTo>
                    <a:lnTo>
                      <a:pt x="8"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29" name="Freeform 20">
                <a:extLst>
                  <a:ext uri="{FF2B5EF4-FFF2-40B4-BE49-F238E27FC236}">
                    <a16:creationId xmlns:a16="http://schemas.microsoft.com/office/drawing/2014/main" id="{ECA5B2C5-0E46-4D29-A181-960AA956AFDE}"/>
                  </a:ext>
                </a:extLst>
              </p:cNvPr>
              <p:cNvSpPr>
                <a:spLocks/>
              </p:cNvSpPr>
              <p:nvPr userDrawn="1"/>
            </p:nvSpPr>
            <p:spPr bwMode="auto">
              <a:xfrm>
                <a:off x="6800850" y="6054725"/>
                <a:ext cx="63500" cy="88900"/>
              </a:xfrm>
              <a:custGeom>
                <a:avLst/>
                <a:gdLst>
                  <a:gd name="T0" fmla="*/ 18 w 40"/>
                  <a:gd name="T1" fmla="*/ 4 h 56"/>
                  <a:gd name="T2" fmla="*/ 2 w 40"/>
                  <a:gd name="T3" fmla="*/ 4 h 56"/>
                  <a:gd name="T4" fmla="*/ 2 w 40"/>
                  <a:gd name="T5" fmla="*/ 4 h 56"/>
                  <a:gd name="T6" fmla="*/ 2 w 40"/>
                  <a:gd name="T7" fmla="*/ 4 h 56"/>
                  <a:gd name="T8" fmla="*/ 2 w 40"/>
                  <a:gd name="T9" fmla="*/ 4 h 56"/>
                  <a:gd name="T10" fmla="*/ 0 w 40"/>
                  <a:gd name="T11" fmla="*/ 2 h 56"/>
                  <a:gd name="T12" fmla="*/ 0 w 40"/>
                  <a:gd name="T13" fmla="*/ 2 h 56"/>
                  <a:gd name="T14" fmla="*/ 2 w 40"/>
                  <a:gd name="T15" fmla="*/ 0 h 56"/>
                  <a:gd name="T16" fmla="*/ 2 w 40"/>
                  <a:gd name="T17" fmla="*/ 0 h 56"/>
                  <a:gd name="T18" fmla="*/ 2 w 40"/>
                  <a:gd name="T19" fmla="*/ 0 h 56"/>
                  <a:gd name="T20" fmla="*/ 38 w 40"/>
                  <a:gd name="T21" fmla="*/ 0 h 56"/>
                  <a:gd name="T22" fmla="*/ 38 w 40"/>
                  <a:gd name="T23" fmla="*/ 0 h 56"/>
                  <a:gd name="T24" fmla="*/ 40 w 40"/>
                  <a:gd name="T25" fmla="*/ 0 h 56"/>
                  <a:gd name="T26" fmla="*/ 40 w 40"/>
                  <a:gd name="T27" fmla="*/ 0 h 56"/>
                  <a:gd name="T28" fmla="*/ 40 w 40"/>
                  <a:gd name="T29" fmla="*/ 2 h 56"/>
                  <a:gd name="T30" fmla="*/ 40 w 40"/>
                  <a:gd name="T31" fmla="*/ 2 h 56"/>
                  <a:gd name="T32" fmla="*/ 40 w 40"/>
                  <a:gd name="T33" fmla="*/ 4 h 56"/>
                  <a:gd name="T34" fmla="*/ 40 w 40"/>
                  <a:gd name="T35" fmla="*/ 4 h 56"/>
                  <a:gd name="T36" fmla="*/ 38 w 40"/>
                  <a:gd name="T37" fmla="*/ 4 h 56"/>
                  <a:gd name="T38" fmla="*/ 22 w 40"/>
                  <a:gd name="T39" fmla="*/ 4 h 56"/>
                  <a:gd name="T40" fmla="*/ 22 w 40"/>
                  <a:gd name="T41" fmla="*/ 54 h 56"/>
                  <a:gd name="T42" fmla="*/ 22 w 40"/>
                  <a:gd name="T43" fmla="*/ 54 h 56"/>
                  <a:gd name="T44" fmla="*/ 22 w 40"/>
                  <a:gd name="T45" fmla="*/ 56 h 56"/>
                  <a:gd name="T46" fmla="*/ 22 w 40"/>
                  <a:gd name="T47" fmla="*/ 56 h 56"/>
                  <a:gd name="T48" fmla="*/ 20 w 40"/>
                  <a:gd name="T49" fmla="*/ 56 h 56"/>
                  <a:gd name="T50" fmla="*/ 20 w 40"/>
                  <a:gd name="T51" fmla="*/ 56 h 56"/>
                  <a:gd name="T52" fmla="*/ 18 w 40"/>
                  <a:gd name="T53" fmla="*/ 56 h 56"/>
                  <a:gd name="T54" fmla="*/ 18 w 40"/>
                  <a:gd name="T55" fmla="*/ 56 h 56"/>
                  <a:gd name="T56" fmla="*/ 18 w 40"/>
                  <a:gd name="T57" fmla="*/ 54 h 56"/>
                  <a:gd name="T58" fmla="*/ 18 w 40"/>
                  <a:gd name="T5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56">
                    <a:moveTo>
                      <a:pt x="18" y="4"/>
                    </a:moveTo>
                    <a:lnTo>
                      <a:pt x="2" y="4"/>
                    </a:lnTo>
                    <a:lnTo>
                      <a:pt x="2" y="4"/>
                    </a:lnTo>
                    <a:lnTo>
                      <a:pt x="2" y="4"/>
                    </a:lnTo>
                    <a:lnTo>
                      <a:pt x="2" y="4"/>
                    </a:lnTo>
                    <a:lnTo>
                      <a:pt x="0" y="2"/>
                    </a:lnTo>
                    <a:lnTo>
                      <a:pt x="0" y="2"/>
                    </a:lnTo>
                    <a:lnTo>
                      <a:pt x="2" y="0"/>
                    </a:lnTo>
                    <a:lnTo>
                      <a:pt x="2" y="0"/>
                    </a:lnTo>
                    <a:lnTo>
                      <a:pt x="2" y="0"/>
                    </a:lnTo>
                    <a:lnTo>
                      <a:pt x="38" y="0"/>
                    </a:lnTo>
                    <a:lnTo>
                      <a:pt x="38" y="0"/>
                    </a:lnTo>
                    <a:lnTo>
                      <a:pt x="40" y="0"/>
                    </a:lnTo>
                    <a:lnTo>
                      <a:pt x="40" y="0"/>
                    </a:lnTo>
                    <a:lnTo>
                      <a:pt x="40" y="2"/>
                    </a:lnTo>
                    <a:lnTo>
                      <a:pt x="40" y="2"/>
                    </a:lnTo>
                    <a:lnTo>
                      <a:pt x="40" y="4"/>
                    </a:lnTo>
                    <a:lnTo>
                      <a:pt x="40" y="4"/>
                    </a:lnTo>
                    <a:lnTo>
                      <a:pt x="38" y="4"/>
                    </a:lnTo>
                    <a:lnTo>
                      <a:pt x="22" y="4"/>
                    </a:lnTo>
                    <a:lnTo>
                      <a:pt x="22" y="54"/>
                    </a:lnTo>
                    <a:lnTo>
                      <a:pt x="22" y="54"/>
                    </a:lnTo>
                    <a:lnTo>
                      <a:pt x="22" y="56"/>
                    </a:lnTo>
                    <a:lnTo>
                      <a:pt x="22" y="56"/>
                    </a:lnTo>
                    <a:lnTo>
                      <a:pt x="20" y="56"/>
                    </a:lnTo>
                    <a:lnTo>
                      <a:pt x="20" y="56"/>
                    </a:lnTo>
                    <a:lnTo>
                      <a:pt x="18" y="56"/>
                    </a:lnTo>
                    <a:lnTo>
                      <a:pt x="18" y="56"/>
                    </a:lnTo>
                    <a:lnTo>
                      <a:pt x="18" y="54"/>
                    </a:lnTo>
                    <a:lnTo>
                      <a:pt x="18"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0" name="Freeform 21">
                <a:extLst>
                  <a:ext uri="{FF2B5EF4-FFF2-40B4-BE49-F238E27FC236}">
                    <a16:creationId xmlns:a16="http://schemas.microsoft.com/office/drawing/2014/main" id="{E2696566-DA7A-4073-9F8F-5998C24CA161}"/>
                  </a:ext>
                </a:extLst>
              </p:cNvPr>
              <p:cNvSpPr>
                <a:spLocks noEditPoints="1"/>
              </p:cNvSpPr>
              <p:nvPr userDrawn="1"/>
            </p:nvSpPr>
            <p:spPr bwMode="auto">
              <a:xfrm>
                <a:off x="6877050" y="6054725"/>
                <a:ext cx="57150" cy="88900"/>
              </a:xfrm>
              <a:custGeom>
                <a:avLst/>
                <a:gdLst>
                  <a:gd name="T0" fmla="*/ 20 w 36"/>
                  <a:gd name="T1" fmla="*/ 0 h 56"/>
                  <a:gd name="T2" fmla="*/ 20 w 36"/>
                  <a:gd name="T3" fmla="*/ 0 h 56"/>
                  <a:gd name="T4" fmla="*/ 26 w 36"/>
                  <a:gd name="T5" fmla="*/ 2 h 56"/>
                  <a:gd name="T6" fmla="*/ 30 w 36"/>
                  <a:gd name="T7" fmla="*/ 4 h 56"/>
                  <a:gd name="T8" fmla="*/ 30 w 36"/>
                  <a:gd name="T9" fmla="*/ 4 h 56"/>
                  <a:gd name="T10" fmla="*/ 34 w 36"/>
                  <a:gd name="T11" fmla="*/ 10 h 56"/>
                  <a:gd name="T12" fmla="*/ 36 w 36"/>
                  <a:gd name="T13" fmla="*/ 16 h 56"/>
                  <a:gd name="T14" fmla="*/ 36 w 36"/>
                  <a:gd name="T15" fmla="*/ 16 h 56"/>
                  <a:gd name="T16" fmla="*/ 34 w 36"/>
                  <a:gd name="T17" fmla="*/ 20 h 56"/>
                  <a:gd name="T18" fmla="*/ 32 w 36"/>
                  <a:gd name="T19" fmla="*/ 24 h 56"/>
                  <a:gd name="T20" fmla="*/ 32 w 36"/>
                  <a:gd name="T21" fmla="*/ 24 h 56"/>
                  <a:gd name="T22" fmla="*/ 28 w 36"/>
                  <a:gd name="T23" fmla="*/ 28 h 56"/>
                  <a:gd name="T24" fmla="*/ 22 w 36"/>
                  <a:gd name="T25" fmla="*/ 30 h 56"/>
                  <a:gd name="T26" fmla="*/ 32 w 36"/>
                  <a:gd name="T27" fmla="*/ 52 h 56"/>
                  <a:gd name="T28" fmla="*/ 32 w 36"/>
                  <a:gd name="T29" fmla="*/ 52 h 56"/>
                  <a:gd name="T30" fmla="*/ 34 w 36"/>
                  <a:gd name="T31" fmla="*/ 54 h 56"/>
                  <a:gd name="T32" fmla="*/ 34 w 36"/>
                  <a:gd name="T33" fmla="*/ 54 h 56"/>
                  <a:gd name="T34" fmla="*/ 32 w 36"/>
                  <a:gd name="T35" fmla="*/ 56 h 56"/>
                  <a:gd name="T36" fmla="*/ 32 w 36"/>
                  <a:gd name="T37" fmla="*/ 56 h 56"/>
                  <a:gd name="T38" fmla="*/ 30 w 36"/>
                  <a:gd name="T39" fmla="*/ 56 h 56"/>
                  <a:gd name="T40" fmla="*/ 30 w 36"/>
                  <a:gd name="T41" fmla="*/ 56 h 56"/>
                  <a:gd name="T42" fmla="*/ 28 w 36"/>
                  <a:gd name="T43" fmla="*/ 54 h 56"/>
                  <a:gd name="T44" fmla="*/ 16 w 36"/>
                  <a:gd name="T45" fmla="*/ 30 h 56"/>
                  <a:gd name="T46" fmla="*/ 4 w 36"/>
                  <a:gd name="T47" fmla="*/ 30 h 56"/>
                  <a:gd name="T48" fmla="*/ 4 w 36"/>
                  <a:gd name="T49" fmla="*/ 54 h 56"/>
                  <a:gd name="T50" fmla="*/ 4 w 36"/>
                  <a:gd name="T51" fmla="*/ 54 h 56"/>
                  <a:gd name="T52" fmla="*/ 4 w 36"/>
                  <a:gd name="T53" fmla="*/ 54 h 56"/>
                  <a:gd name="T54" fmla="*/ 4 w 36"/>
                  <a:gd name="T55" fmla="*/ 54 h 56"/>
                  <a:gd name="T56" fmla="*/ 2 w 36"/>
                  <a:gd name="T57" fmla="*/ 56 h 56"/>
                  <a:gd name="T58" fmla="*/ 2 w 36"/>
                  <a:gd name="T59" fmla="*/ 56 h 56"/>
                  <a:gd name="T60" fmla="*/ 0 w 36"/>
                  <a:gd name="T61" fmla="*/ 54 h 56"/>
                  <a:gd name="T62" fmla="*/ 0 w 36"/>
                  <a:gd name="T63" fmla="*/ 54 h 56"/>
                  <a:gd name="T64" fmla="*/ 0 w 36"/>
                  <a:gd name="T65" fmla="*/ 54 h 56"/>
                  <a:gd name="T66" fmla="*/ 0 w 36"/>
                  <a:gd name="T67" fmla="*/ 2 h 56"/>
                  <a:gd name="T68" fmla="*/ 0 w 36"/>
                  <a:gd name="T69" fmla="*/ 2 h 56"/>
                  <a:gd name="T70" fmla="*/ 0 w 36"/>
                  <a:gd name="T71" fmla="*/ 0 h 56"/>
                  <a:gd name="T72" fmla="*/ 0 w 36"/>
                  <a:gd name="T73" fmla="*/ 0 h 56"/>
                  <a:gd name="T74" fmla="*/ 2 w 36"/>
                  <a:gd name="T75" fmla="*/ 0 h 56"/>
                  <a:gd name="T76" fmla="*/ 20 w 36"/>
                  <a:gd name="T77" fmla="*/ 0 h 56"/>
                  <a:gd name="T78" fmla="*/ 30 w 36"/>
                  <a:gd name="T79" fmla="*/ 16 h 56"/>
                  <a:gd name="T80" fmla="*/ 30 w 36"/>
                  <a:gd name="T81" fmla="*/ 16 h 56"/>
                  <a:gd name="T82" fmla="*/ 30 w 36"/>
                  <a:gd name="T83" fmla="*/ 12 h 56"/>
                  <a:gd name="T84" fmla="*/ 28 w 36"/>
                  <a:gd name="T85" fmla="*/ 8 h 56"/>
                  <a:gd name="T86" fmla="*/ 28 w 36"/>
                  <a:gd name="T87" fmla="*/ 8 h 56"/>
                  <a:gd name="T88" fmla="*/ 24 w 36"/>
                  <a:gd name="T89" fmla="*/ 6 h 56"/>
                  <a:gd name="T90" fmla="*/ 20 w 36"/>
                  <a:gd name="T91" fmla="*/ 4 h 56"/>
                  <a:gd name="T92" fmla="*/ 4 w 36"/>
                  <a:gd name="T93" fmla="*/ 4 h 56"/>
                  <a:gd name="T94" fmla="*/ 4 w 36"/>
                  <a:gd name="T95" fmla="*/ 26 h 56"/>
                  <a:gd name="T96" fmla="*/ 20 w 36"/>
                  <a:gd name="T97" fmla="*/ 26 h 56"/>
                  <a:gd name="T98" fmla="*/ 20 w 36"/>
                  <a:gd name="T99" fmla="*/ 26 h 56"/>
                  <a:gd name="T100" fmla="*/ 24 w 36"/>
                  <a:gd name="T101" fmla="*/ 24 h 56"/>
                  <a:gd name="T102" fmla="*/ 28 w 36"/>
                  <a:gd name="T103" fmla="*/ 22 h 56"/>
                  <a:gd name="T104" fmla="*/ 28 w 36"/>
                  <a:gd name="T105" fmla="*/ 22 h 56"/>
                  <a:gd name="T106" fmla="*/ 30 w 36"/>
                  <a:gd name="T107" fmla="*/ 18 h 56"/>
                  <a:gd name="T108" fmla="*/ 30 w 36"/>
                  <a:gd name="T109"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6" h="56">
                    <a:moveTo>
                      <a:pt x="20" y="0"/>
                    </a:moveTo>
                    <a:lnTo>
                      <a:pt x="20" y="0"/>
                    </a:lnTo>
                    <a:lnTo>
                      <a:pt x="26" y="2"/>
                    </a:lnTo>
                    <a:lnTo>
                      <a:pt x="30" y="4"/>
                    </a:lnTo>
                    <a:lnTo>
                      <a:pt x="30" y="4"/>
                    </a:lnTo>
                    <a:lnTo>
                      <a:pt x="34" y="10"/>
                    </a:lnTo>
                    <a:lnTo>
                      <a:pt x="36" y="16"/>
                    </a:lnTo>
                    <a:lnTo>
                      <a:pt x="36" y="16"/>
                    </a:lnTo>
                    <a:lnTo>
                      <a:pt x="34" y="20"/>
                    </a:lnTo>
                    <a:lnTo>
                      <a:pt x="32" y="24"/>
                    </a:lnTo>
                    <a:lnTo>
                      <a:pt x="32" y="24"/>
                    </a:lnTo>
                    <a:lnTo>
                      <a:pt x="28" y="28"/>
                    </a:lnTo>
                    <a:lnTo>
                      <a:pt x="22" y="30"/>
                    </a:lnTo>
                    <a:lnTo>
                      <a:pt x="32" y="52"/>
                    </a:lnTo>
                    <a:lnTo>
                      <a:pt x="32" y="52"/>
                    </a:lnTo>
                    <a:lnTo>
                      <a:pt x="34" y="54"/>
                    </a:lnTo>
                    <a:lnTo>
                      <a:pt x="34" y="54"/>
                    </a:lnTo>
                    <a:lnTo>
                      <a:pt x="32" y="56"/>
                    </a:lnTo>
                    <a:lnTo>
                      <a:pt x="32" y="56"/>
                    </a:lnTo>
                    <a:lnTo>
                      <a:pt x="30" y="56"/>
                    </a:lnTo>
                    <a:lnTo>
                      <a:pt x="30" y="56"/>
                    </a:lnTo>
                    <a:lnTo>
                      <a:pt x="28" y="54"/>
                    </a:lnTo>
                    <a:lnTo>
                      <a:pt x="16" y="30"/>
                    </a:lnTo>
                    <a:lnTo>
                      <a:pt x="4" y="30"/>
                    </a:lnTo>
                    <a:lnTo>
                      <a:pt x="4" y="54"/>
                    </a:lnTo>
                    <a:lnTo>
                      <a:pt x="4" y="54"/>
                    </a:lnTo>
                    <a:lnTo>
                      <a:pt x="4" y="54"/>
                    </a:lnTo>
                    <a:lnTo>
                      <a:pt x="4" y="54"/>
                    </a:lnTo>
                    <a:lnTo>
                      <a:pt x="2" y="56"/>
                    </a:lnTo>
                    <a:lnTo>
                      <a:pt x="2" y="56"/>
                    </a:lnTo>
                    <a:lnTo>
                      <a:pt x="0" y="54"/>
                    </a:lnTo>
                    <a:lnTo>
                      <a:pt x="0" y="54"/>
                    </a:lnTo>
                    <a:lnTo>
                      <a:pt x="0" y="54"/>
                    </a:lnTo>
                    <a:lnTo>
                      <a:pt x="0" y="2"/>
                    </a:lnTo>
                    <a:lnTo>
                      <a:pt x="0" y="2"/>
                    </a:lnTo>
                    <a:lnTo>
                      <a:pt x="0" y="0"/>
                    </a:lnTo>
                    <a:lnTo>
                      <a:pt x="0" y="0"/>
                    </a:lnTo>
                    <a:lnTo>
                      <a:pt x="2" y="0"/>
                    </a:lnTo>
                    <a:lnTo>
                      <a:pt x="20" y="0"/>
                    </a:lnTo>
                    <a:close/>
                    <a:moveTo>
                      <a:pt x="30" y="16"/>
                    </a:moveTo>
                    <a:lnTo>
                      <a:pt x="30" y="16"/>
                    </a:lnTo>
                    <a:lnTo>
                      <a:pt x="30" y="12"/>
                    </a:lnTo>
                    <a:lnTo>
                      <a:pt x="28" y="8"/>
                    </a:lnTo>
                    <a:lnTo>
                      <a:pt x="28" y="8"/>
                    </a:lnTo>
                    <a:lnTo>
                      <a:pt x="24" y="6"/>
                    </a:lnTo>
                    <a:lnTo>
                      <a:pt x="20" y="4"/>
                    </a:lnTo>
                    <a:lnTo>
                      <a:pt x="4" y="4"/>
                    </a:lnTo>
                    <a:lnTo>
                      <a:pt x="4" y="26"/>
                    </a:lnTo>
                    <a:lnTo>
                      <a:pt x="20" y="26"/>
                    </a:lnTo>
                    <a:lnTo>
                      <a:pt x="20" y="26"/>
                    </a:lnTo>
                    <a:lnTo>
                      <a:pt x="24" y="24"/>
                    </a:lnTo>
                    <a:lnTo>
                      <a:pt x="28" y="22"/>
                    </a:lnTo>
                    <a:lnTo>
                      <a:pt x="28" y="22"/>
                    </a:lnTo>
                    <a:lnTo>
                      <a:pt x="30" y="18"/>
                    </a:lnTo>
                    <a:lnTo>
                      <a:pt x="30" y="1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1" name="Freeform 22">
                <a:extLst>
                  <a:ext uri="{FF2B5EF4-FFF2-40B4-BE49-F238E27FC236}">
                    <a16:creationId xmlns:a16="http://schemas.microsoft.com/office/drawing/2014/main" id="{94F24309-2F6F-4F48-B8E6-D79A95648D76}"/>
                  </a:ext>
                </a:extLst>
              </p:cNvPr>
              <p:cNvSpPr>
                <a:spLocks/>
              </p:cNvSpPr>
              <p:nvPr userDrawn="1"/>
            </p:nvSpPr>
            <p:spPr bwMode="auto">
              <a:xfrm>
                <a:off x="6877050" y="6054725"/>
                <a:ext cx="57150" cy="88900"/>
              </a:xfrm>
              <a:custGeom>
                <a:avLst/>
                <a:gdLst>
                  <a:gd name="T0" fmla="*/ 20 w 36"/>
                  <a:gd name="T1" fmla="*/ 0 h 56"/>
                  <a:gd name="T2" fmla="*/ 20 w 36"/>
                  <a:gd name="T3" fmla="*/ 0 h 56"/>
                  <a:gd name="T4" fmla="*/ 26 w 36"/>
                  <a:gd name="T5" fmla="*/ 2 h 56"/>
                  <a:gd name="T6" fmla="*/ 30 w 36"/>
                  <a:gd name="T7" fmla="*/ 4 h 56"/>
                  <a:gd name="T8" fmla="*/ 30 w 36"/>
                  <a:gd name="T9" fmla="*/ 4 h 56"/>
                  <a:gd name="T10" fmla="*/ 34 w 36"/>
                  <a:gd name="T11" fmla="*/ 10 h 56"/>
                  <a:gd name="T12" fmla="*/ 36 w 36"/>
                  <a:gd name="T13" fmla="*/ 16 h 56"/>
                  <a:gd name="T14" fmla="*/ 36 w 36"/>
                  <a:gd name="T15" fmla="*/ 16 h 56"/>
                  <a:gd name="T16" fmla="*/ 34 w 36"/>
                  <a:gd name="T17" fmla="*/ 20 h 56"/>
                  <a:gd name="T18" fmla="*/ 32 w 36"/>
                  <a:gd name="T19" fmla="*/ 24 h 56"/>
                  <a:gd name="T20" fmla="*/ 32 w 36"/>
                  <a:gd name="T21" fmla="*/ 24 h 56"/>
                  <a:gd name="T22" fmla="*/ 28 w 36"/>
                  <a:gd name="T23" fmla="*/ 28 h 56"/>
                  <a:gd name="T24" fmla="*/ 22 w 36"/>
                  <a:gd name="T25" fmla="*/ 30 h 56"/>
                  <a:gd name="T26" fmla="*/ 32 w 36"/>
                  <a:gd name="T27" fmla="*/ 52 h 56"/>
                  <a:gd name="T28" fmla="*/ 32 w 36"/>
                  <a:gd name="T29" fmla="*/ 52 h 56"/>
                  <a:gd name="T30" fmla="*/ 34 w 36"/>
                  <a:gd name="T31" fmla="*/ 54 h 56"/>
                  <a:gd name="T32" fmla="*/ 34 w 36"/>
                  <a:gd name="T33" fmla="*/ 54 h 56"/>
                  <a:gd name="T34" fmla="*/ 32 w 36"/>
                  <a:gd name="T35" fmla="*/ 56 h 56"/>
                  <a:gd name="T36" fmla="*/ 32 w 36"/>
                  <a:gd name="T37" fmla="*/ 56 h 56"/>
                  <a:gd name="T38" fmla="*/ 30 w 36"/>
                  <a:gd name="T39" fmla="*/ 56 h 56"/>
                  <a:gd name="T40" fmla="*/ 30 w 36"/>
                  <a:gd name="T41" fmla="*/ 56 h 56"/>
                  <a:gd name="T42" fmla="*/ 28 w 36"/>
                  <a:gd name="T43" fmla="*/ 54 h 56"/>
                  <a:gd name="T44" fmla="*/ 16 w 36"/>
                  <a:gd name="T45" fmla="*/ 30 h 56"/>
                  <a:gd name="T46" fmla="*/ 4 w 36"/>
                  <a:gd name="T47" fmla="*/ 30 h 56"/>
                  <a:gd name="T48" fmla="*/ 4 w 36"/>
                  <a:gd name="T49" fmla="*/ 54 h 56"/>
                  <a:gd name="T50" fmla="*/ 4 w 36"/>
                  <a:gd name="T51" fmla="*/ 54 h 56"/>
                  <a:gd name="T52" fmla="*/ 4 w 36"/>
                  <a:gd name="T53" fmla="*/ 54 h 56"/>
                  <a:gd name="T54" fmla="*/ 4 w 36"/>
                  <a:gd name="T55" fmla="*/ 54 h 56"/>
                  <a:gd name="T56" fmla="*/ 2 w 36"/>
                  <a:gd name="T57" fmla="*/ 56 h 56"/>
                  <a:gd name="T58" fmla="*/ 2 w 36"/>
                  <a:gd name="T59" fmla="*/ 56 h 56"/>
                  <a:gd name="T60" fmla="*/ 0 w 36"/>
                  <a:gd name="T61" fmla="*/ 54 h 56"/>
                  <a:gd name="T62" fmla="*/ 0 w 36"/>
                  <a:gd name="T63" fmla="*/ 54 h 56"/>
                  <a:gd name="T64" fmla="*/ 0 w 36"/>
                  <a:gd name="T65" fmla="*/ 54 h 56"/>
                  <a:gd name="T66" fmla="*/ 0 w 36"/>
                  <a:gd name="T67" fmla="*/ 2 h 56"/>
                  <a:gd name="T68" fmla="*/ 0 w 36"/>
                  <a:gd name="T69" fmla="*/ 2 h 56"/>
                  <a:gd name="T70" fmla="*/ 0 w 36"/>
                  <a:gd name="T71" fmla="*/ 0 h 56"/>
                  <a:gd name="T72" fmla="*/ 0 w 36"/>
                  <a:gd name="T73" fmla="*/ 0 h 56"/>
                  <a:gd name="T74" fmla="*/ 2 w 36"/>
                  <a:gd name="T75" fmla="*/ 0 h 56"/>
                  <a:gd name="T76" fmla="*/ 20 w 36"/>
                  <a:gd name="T77"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6" h="56">
                    <a:moveTo>
                      <a:pt x="20" y="0"/>
                    </a:moveTo>
                    <a:lnTo>
                      <a:pt x="20" y="0"/>
                    </a:lnTo>
                    <a:lnTo>
                      <a:pt x="26" y="2"/>
                    </a:lnTo>
                    <a:lnTo>
                      <a:pt x="30" y="4"/>
                    </a:lnTo>
                    <a:lnTo>
                      <a:pt x="30" y="4"/>
                    </a:lnTo>
                    <a:lnTo>
                      <a:pt x="34" y="10"/>
                    </a:lnTo>
                    <a:lnTo>
                      <a:pt x="36" y="16"/>
                    </a:lnTo>
                    <a:lnTo>
                      <a:pt x="36" y="16"/>
                    </a:lnTo>
                    <a:lnTo>
                      <a:pt x="34" y="20"/>
                    </a:lnTo>
                    <a:lnTo>
                      <a:pt x="32" y="24"/>
                    </a:lnTo>
                    <a:lnTo>
                      <a:pt x="32" y="24"/>
                    </a:lnTo>
                    <a:lnTo>
                      <a:pt x="28" y="28"/>
                    </a:lnTo>
                    <a:lnTo>
                      <a:pt x="22" y="30"/>
                    </a:lnTo>
                    <a:lnTo>
                      <a:pt x="32" y="52"/>
                    </a:lnTo>
                    <a:lnTo>
                      <a:pt x="32" y="52"/>
                    </a:lnTo>
                    <a:lnTo>
                      <a:pt x="34" y="54"/>
                    </a:lnTo>
                    <a:lnTo>
                      <a:pt x="34" y="54"/>
                    </a:lnTo>
                    <a:lnTo>
                      <a:pt x="32" y="56"/>
                    </a:lnTo>
                    <a:lnTo>
                      <a:pt x="32" y="56"/>
                    </a:lnTo>
                    <a:lnTo>
                      <a:pt x="30" y="56"/>
                    </a:lnTo>
                    <a:lnTo>
                      <a:pt x="30" y="56"/>
                    </a:lnTo>
                    <a:lnTo>
                      <a:pt x="28" y="54"/>
                    </a:lnTo>
                    <a:lnTo>
                      <a:pt x="16" y="30"/>
                    </a:lnTo>
                    <a:lnTo>
                      <a:pt x="4" y="30"/>
                    </a:lnTo>
                    <a:lnTo>
                      <a:pt x="4" y="54"/>
                    </a:lnTo>
                    <a:lnTo>
                      <a:pt x="4" y="54"/>
                    </a:lnTo>
                    <a:lnTo>
                      <a:pt x="4" y="54"/>
                    </a:lnTo>
                    <a:lnTo>
                      <a:pt x="4" y="54"/>
                    </a:lnTo>
                    <a:lnTo>
                      <a:pt x="2" y="56"/>
                    </a:lnTo>
                    <a:lnTo>
                      <a:pt x="2" y="56"/>
                    </a:lnTo>
                    <a:lnTo>
                      <a:pt x="0" y="54"/>
                    </a:lnTo>
                    <a:lnTo>
                      <a:pt x="0" y="54"/>
                    </a:lnTo>
                    <a:lnTo>
                      <a:pt x="0" y="54"/>
                    </a:lnTo>
                    <a:lnTo>
                      <a:pt x="0" y="2"/>
                    </a:lnTo>
                    <a:lnTo>
                      <a:pt x="0" y="2"/>
                    </a:lnTo>
                    <a:lnTo>
                      <a:pt x="0" y="0"/>
                    </a:lnTo>
                    <a:lnTo>
                      <a:pt x="0" y="0"/>
                    </a:lnTo>
                    <a:lnTo>
                      <a:pt x="2" y="0"/>
                    </a:lnTo>
                    <a:lnTo>
                      <a:pt x="2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2" name="Freeform 23">
                <a:extLst>
                  <a:ext uri="{FF2B5EF4-FFF2-40B4-BE49-F238E27FC236}">
                    <a16:creationId xmlns:a16="http://schemas.microsoft.com/office/drawing/2014/main" id="{C7DB2295-7B36-459D-BF1B-D93E969B8856}"/>
                  </a:ext>
                </a:extLst>
              </p:cNvPr>
              <p:cNvSpPr>
                <a:spLocks/>
              </p:cNvSpPr>
              <p:nvPr userDrawn="1"/>
            </p:nvSpPr>
            <p:spPr bwMode="auto">
              <a:xfrm>
                <a:off x="6883400" y="6061075"/>
                <a:ext cx="41275" cy="34925"/>
              </a:xfrm>
              <a:custGeom>
                <a:avLst/>
                <a:gdLst>
                  <a:gd name="T0" fmla="*/ 26 w 26"/>
                  <a:gd name="T1" fmla="*/ 12 h 22"/>
                  <a:gd name="T2" fmla="*/ 26 w 26"/>
                  <a:gd name="T3" fmla="*/ 12 h 22"/>
                  <a:gd name="T4" fmla="*/ 26 w 26"/>
                  <a:gd name="T5" fmla="*/ 8 h 22"/>
                  <a:gd name="T6" fmla="*/ 24 w 26"/>
                  <a:gd name="T7" fmla="*/ 4 h 22"/>
                  <a:gd name="T8" fmla="*/ 24 w 26"/>
                  <a:gd name="T9" fmla="*/ 4 h 22"/>
                  <a:gd name="T10" fmla="*/ 20 w 26"/>
                  <a:gd name="T11" fmla="*/ 2 h 22"/>
                  <a:gd name="T12" fmla="*/ 16 w 26"/>
                  <a:gd name="T13" fmla="*/ 0 h 22"/>
                  <a:gd name="T14" fmla="*/ 0 w 26"/>
                  <a:gd name="T15" fmla="*/ 0 h 22"/>
                  <a:gd name="T16" fmla="*/ 0 w 26"/>
                  <a:gd name="T17" fmla="*/ 22 h 22"/>
                  <a:gd name="T18" fmla="*/ 16 w 26"/>
                  <a:gd name="T19" fmla="*/ 22 h 22"/>
                  <a:gd name="T20" fmla="*/ 16 w 26"/>
                  <a:gd name="T21" fmla="*/ 22 h 22"/>
                  <a:gd name="T22" fmla="*/ 20 w 26"/>
                  <a:gd name="T23" fmla="*/ 20 h 22"/>
                  <a:gd name="T24" fmla="*/ 24 w 26"/>
                  <a:gd name="T25" fmla="*/ 18 h 22"/>
                  <a:gd name="T26" fmla="*/ 24 w 26"/>
                  <a:gd name="T27" fmla="*/ 18 h 22"/>
                  <a:gd name="T28" fmla="*/ 26 w 26"/>
                  <a:gd name="T29" fmla="*/ 14 h 22"/>
                  <a:gd name="T30" fmla="*/ 26 w 26"/>
                  <a:gd name="T31" fmla="*/ 1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 h="22">
                    <a:moveTo>
                      <a:pt x="26" y="12"/>
                    </a:moveTo>
                    <a:lnTo>
                      <a:pt x="26" y="12"/>
                    </a:lnTo>
                    <a:lnTo>
                      <a:pt x="26" y="8"/>
                    </a:lnTo>
                    <a:lnTo>
                      <a:pt x="24" y="4"/>
                    </a:lnTo>
                    <a:lnTo>
                      <a:pt x="24" y="4"/>
                    </a:lnTo>
                    <a:lnTo>
                      <a:pt x="20" y="2"/>
                    </a:lnTo>
                    <a:lnTo>
                      <a:pt x="16" y="0"/>
                    </a:lnTo>
                    <a:lnTo>
                      <a:pt x="0" y="0"/>
                    </a:lnTo>
                    <a:lnTo>
                      <a:pt x="0" y="22"/>
                    </a:lnTo>
                    <a:lnTo>
                      <a:pt x="16" y="22"/>
                    </a:lnTo>
                    <a:lnTo>
                      <a:pt x="16" y="22"/>
                    </a:lnTo>
                    <a:lnTo>
                      <a:pt x="20" y="20"/>
                    </a:lnTo>
                    <a:lnTo>
                      <a:pt x="24" y="18"/>
                    </a:lnTo>
                    <a:lnTo>
                      <a:pt x="24" y="18"/>
                    </a:lnTo>
                    <a:lnTo>
                      <a:pt x="26" y="14"/>
                    </a:lnTo>
                    <a:lnTo>
                      <a:pt x="26" y="1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3" name="Freeform 24">
                <a:extLst>
                  <a:ext uri="{FF2B5EF4-FFF2-40B4-BE49-F238E27FC236}">
                    <a16:creationId xmlns:a16="http://schemas.microsoft.com/office/drawing/2014/main" id="{5B168BC1-77B8-40F2-90F4-1CBD0D26EA71}"/>
                  </a:ext>
                </a:extLst>
              </p:cNvPr>
              <p:cNvSpPr>
                <a:spLocks/>
              </p:cNvSpPr>
              <p:nvPr userDrawn="1"/>
            </p:nvSpPr>
            <p:spPr bwMode="auto">
              <a:xfrm>
                <a:off x="6940550" y="6054725"/>
                <a:ext cx="69850" cy="88900"/>
              </a:xfrm>
              <a:custGeom>
                <a:avLst/>
                <a:gdLst>
                  <a:gd name="T0" fmla="*/ 44 w 44"/>
                  <a:gd name="T1" fmla="*/ 0 h 56"/>
                  <a:gd name="T2" fmla="*/ 44 w 44"/>
                  <a:gd name="T3" fmla="*/ 0 h 56"/>
                  <a:gd name="T4" fmla="*/ 44 w 44"/>
                  <a:gd name="T5" fmla="*/ 2 h 56"/>
                  <a:gd name="T6" fmla="*/ 44 w 44"/>
                  <a:gd name="T7" fmla="*/ 2 h 56"/>
                  <a:gd name="T8" fmla="*/ 44 w 44"/>
                  <a:gd name="T9" fmla="*/ 4 h 56"/>
                  <a:gd name="T10" fmla="*/ 24 w 44"/>
                  <a:gd name="T11" fmla="*/ 28 h 56"/>
                  <a:gd name="T12" fmla="*/ 24 w 44"/>
                  <a:gd name="T13" fmla="*/ 54 h 56"/>
                  <a:gd name="T14" fmla="*/ 24 w 44"/>
                  <a:gd name="T15" fmla="*/ 54 h 56"/>
                  <a:gd name="T16" fmla="*/ 24 w 44"/>
                  <a:gd name="T17" fmla="*/ 54 h 56"/>
                  <a:gd name="T18" fmla="*/ 24 w 44"/>
                  <a:gd name="T19" fmla="*/ 54 h 56"/>
                  <a:gd name="T20" fmla="*/ 22 w 44"/>
                  <a:gd name="T21" fmla="*/ 56 h 56"/>
                  <a:gd name="T22" fmla="*/ 22 w 44"/>
                  <a:gd name="T23" fmla="*/ 56 h 56"/>
                  <a:gd name="T24" fmla="*/ 22 w 44"/>
                  <a:gd name="T25" fmla="*/ 54 h 56"/>
                  <a:gd name="T26" fmla="*/ 22 w 44"/>
                  <a:gd name="T27" fmla="*/ 54 h 56"/>
                  <a:gd name="T28" fmla="*/ 20 w 44"/>
                  <a:gd name="T29" fmla="*/ 54 h 56"/>
                  <a:gd name="T30" fmla="*/ 20 w 44"/>
                  <a:gd name="T31" fmla="*/ 28 h 56"/>
                  <a:gd name="T32" fmla="*/ 2 w 44"/>
                  <a:gd name="T33" fmla="*/ 4 h 56"/>
                  <a:gd name="T34" fmla="*/ 2 w 44"/>
                  <a:gd name="T35" fmla="*/ 4 h 56"/>
                  <a:gd name="T36" fmla="*/ 0 w 44"/>
                  <a:gd name="T37" fmla="*/ 2 h 56"/>
                  <a:gd name="T38" fmla="*/ 0 w 44"/>
                  <a:gd name="T39" fmla="*/ 2 h 56"/>
                  <a:gd name="T40" fmla="*/ 2 w 44"/>
                  <a:gd name="T41" fmla="*/ 0 h 56"/>
                  <a:gd name="T42" fmla="*/ 2 w 44"/>
                  <a:gd name="T43" fmla="*/ 0 h 56"/>
                  <a:gd name="T44" fmla="*/ 4 w 44"/>
                  <a:gd name="T45" fmla="*/ 0 h 56"/>
                  <a:gd name="T46" fmla="*/ 4 w 44"/>
                  <a:gd name="T47" fmla="*/ 0 h 56"/>
                  <a:gd name="T48" fmla="*/ 4 w 44"/>
                  <a:gd name="T49" fmla="*/ 0 h 56"/>
                  <a:gd name="T50" fmla="*/ 22 w 44"/>
                  <a:gd name="T51" fmla="*/ 24 h 56"/>
                  <a:gd name="T52" fmla="*/ 40 w 44"/>
                  <a:gd name="T53" fmla="*/ 0 h 56"/>
                  <a:gd name="T54" fmla="*/ 40 w 44"/>
                  <a:gd name="T55" fmla="*/ 0 h 56"/>
                  <a:gd name="T56" fmla="*/ 42 w 44"/>
                  <a:gd name="T57" fmla="*/ 0 h 56"/>
                  <a:gd name="T58" fmla="*/ 42 w 44"/>
                  <a:gd name="T59" fmla="*/ 0 h 56"/>
                  <a:gd name="T60" fmla="*/ 44 w 44"/>
                  <a:gd name="T6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56">
                    <a:moveTo>
                      <a:pt x="44" y="0"/>
                    </a:moveTo>
                    <a:lnTo>
                      <a:pt x="44" y="0"/>
                    </a:lnTo>
                    <a:lnTo>
                      <a:pt x="44" y="2"/>
                    </a:lnTo>
                    <a:lnTo>
                      <a:pt x="44" y="2"/>
                    </a:lnTo>
                    <a:lnTo>
                      <a:pt x="44" y="4"/>
                    </a:lnTo>
                    <a:lnTo>
                      <a:pt x="24" y="28"/>
                    </a:lnTo>
                    <a:lnTo>
                      <a:pt x="24" y="54"/>
                    </a:lnTo>
                    <a:lnTo>
                      <a:pt x="24" y="54"/>
                    </a:lnTo>
                    <a:lnTo>
                      <a:pt x="24" y="54"/>
                    </a:lnTo>
                    <a:lnTo>
                      <a:pt x="24" y="54"/>
                    </a:lnTo>
                    <a:lnTo>
                      <a:pt x="22" y="56"/>
                    </a:lnTo>
                    <a:lnTo>
                      <a:pt x="22" y="56"/>
                    </a:lnTo>
                    <a:lnTo>
                      <a:pt x="22" y="54"/>
                    </a:lnTo>
                    <a:lnTo>
                      <a:pt x="22" y="54"/>
                    </a:lnTo>
                    <a:lnTo>
                      <a:pt x="20" y="54"/>
                    </a:lnTo>
                    <a:lnTo>
                      <a:pt x="20" y="28"/>
                    </a:lnTo>
                    <a:lnTo>
                      <a:pt x="2" y="4"/>
                    </a:lnTo>
                    <a:lnTo>
                      <a:pt x="2" y="4"/>
                    </a:lnTo>
                    <a:lnTo>
                      <a:pt x="0" y="2"/>
                    </a:lnTo>
                    <a:lnTo>
                      <a:pt x="0" y="2"/>
                    </a:lnTo>
                    <a:lnTo>
                      <a:pt x="2" y="0"/>
                    </a:lnTo>
                    <a:lnTo>
                      <a:pt x="2" y="0"/>
                    </a:lnTo>
                    <a:lnTo>
                      <a:pt x="4" y="0"/>
                    </a:lnTo>
                    <a:lnTo>
                      <a:pt x="4" y="0"/>
                    </a:lnTo>
                    <a:lnTo>
                      <a:pt x="4" y="0"/>
                    </a:lnTo>
                    <a:lnTo>
                      <a:pt x="22" y="24"/>
                    </a:lnTo>
                    <a:lnTo>
                      <a:pt x="40" y="0"/>
                    </a:lnTo>
                    <a:lnTo>
                      <a:pt x="40" y="0"/>
                    </a:lnTo>
                    <a:lnTo>
                      <a:pt x="42" y="0"/>
                    </a:lnTo>
                    <a:lnTo>
                      <a:pt x="42" y="0"/>
                    </a:lnTo>
                    <a:lnTo>
                      <a:pt x="4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4" name="Freeform 25">
                <a:extLst>
                  <a:ext uri="{FF2B5EF4-FFF2-40B4-BE49-F238E27FC236}">
                    <a16:creationId xmlns:a16="http://schemas.microsoft.com/office/drawing/2014/main" id="{B41F7397-9DF8-4AAE-8B97-6DF825E70F20}"/>
                  </a:ext>
                </a:extLst>
              </p:cNvPr>
              <p:cNvSpPr>
                <a:spLocks/>
              </p:cNvSpPr>
              <p:nvPr userDrawn="1"/>
            </p:nvSpPr>
            <p:spPr bwMode="auto">
              <a:xfrm>
                <a:off x="6940550" y="6054725"/>
                <a:ext cx="69850" cy="88900"/>
              </a:xfrm>
              <a:custGeom>
                <a:avLst/>
                <a:gdLst>
                  <a:gd name="T0" fmla="*/ 44 w 44"/>
                  <a:gd name="T1" fmla="*/ 0 h 56"/>
                  <a:gd name="T2" fmla="*/ 44 w 44"/>
                  <a:gd name="T3" fmla="*/ 0 h 56"/>
                  <a:gd name="T4" fmla="*/ 44 w 44"/>
                  <a:gd name="T5" fmla="*/ 2 h 56"/>
                  <a:gd name="T6" fmla="*/ 44 w 44"/>
                  <a:gd name="T7" fmla="*/ 2 h 56"/>
                  <a:gd name="T8" fmla="*/ 44 w 44"/>
                  <a:gd name="T9" fmla="*/ 4 h 56"/>
                  <a:gd name="T10" fmla="*/ 24 w 44"/>
                  <a:gd name="T11" fmla="*/ 28 h 56"/>
                  <a:gd name="T12" fmla="*/ 24 w 44"/>
                  <a:gd name="T13" fmla="*/ 54 h 56"/>
                  <a:gd name="T14" fmla="*/ 24 w 44"/>
                  <a:gd name="T15" fmla="*/ 54 h 56"/>
                  <a:gd name="T16" fmla="*/ 24 w 44"/>
                  <a:gd name="T17" fmla="*/ 54 h 56"/>
                  <a:gd name="T18" fmla="*/ 24 w 44"/>
                  <a:gd name="T19" fmla="*/ 54 h 56"/>
                  <a:gd name="T20" fmla="*/ 22 w 44"/>
                  <a:gd name="T21" fmla="*/ 56 h 56"/>
                  <a:gd name="T22" fmla="*/ 22 w 44"/>
                  <a:gd name="T23" fmla="*/ 56 h 56"/>
                  <a:gd name="T24" fmla="*/ 22 w 44"/>
                  <a:gd name="T25" fmla="*/ 54 h 56"/>
                  <a:gd name="T26" fmla="*/ 22 w 44"/>
                  <a:gd name="T27" fmla="*/ 54 h 56"/>
                  <a:gd name="T28" fmla="*/ 20 w 44"/>
                  <a:gd name="T29" fmla="*/ 54 h 56"/>
                  <a:gd name="T30" fmla="*/ 20 w 44"/>
                  <a:gd name="T31" fmla="*/ 28 h 56"/>
                  <a:gd name="T32" fmla="*/ 2 w 44"/>
                  <a:gd name="T33" fmla="*/ 4 h 56"/>
                  <a:gd name="T34" fmla="*/ 2 w 44"/>
                  <a:gd name="T35" fmla="*/ 4 h 56"/>
                  <a:gd name="T36" fmla="*/ 0 w 44"/>
                  <a:gd name="T37" fmla="*/ 2 h 56"/>
                  <a:gd name="T38" fmla="*/ 0 w 44"/>
                  <a:gd name="T39" fmla="*/ 2 h 56"/>
                  <a:gd name="T40" fmla="*/ 2 w 44"/>
                  <a:gd name="T41" fmla="*/ 0 h 56"/>
                  <a:gd name="T42" fmla="*/ 2 w 44"/>
                  <a:gd name="T43" fmla="*/ 0 h 56"/>
                  <a:gd name="T44" fmla="*/ 4 w 44"/>
                  <a:gd name="T45" fmla="*/ 0 h 56"/>
                  <a:gd name="T46" fmla="*/ 4 w 44"/>
                  <a:gd name="T47" fmla="*/ 0 h 56"/>
                  <a:gd name="T48" fmla="*/ 4 w 44"/>
                  <a:gd name="T49" fmla="*/ 0 h 56"/>
                  <a:gd name="T50" fmla="*/ 22 w 44"/>
                  <a:gd name="T51" fmla="*/ 24 h 56"/>
                  <a:gd name="T52" fmla="*/ 40 w 44"/>
                  <a:gd name="T53" fmla="*/ 0 h 56"/>
                  <a:gd name="T54" fmla="*/ 40 w 44"/>
                  <a:gd name="T55" fmla="*/ 0 h 56"/>
                  <a:gd name="T56" fmla="*/ 42 w 44"/>
                  <a:gd name="T57" fmla="*/ 0 h 56"/>
                  <a:gd name="T58" fmla="*/ 42 w 44"/>
                  <a:gd name="T59" fmla="*/ 0 h 56"/>
                  <a:gd name="T60" fmla="*/ 44 w 44"/>
                  <a:gd name="T6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56">
                    <a:moveTo>
                      <a:pt x="44" y="0"/>
                    </a:moveTo>
                    <a:lnTo>
                      <a:pt x="44" y="0"/>
                    </a:lnTo>
                    <a:lnTo>
                      <a:pt x="44" y="2"/>
                    </a:lnTo>
                    <a:lnTo>
                      <a:pt x="44" y="2"/>
                    </a:lnTo>
                    <a:lnTo>
                      <a:pt x="44" y="4"/>
                    </a:lnTo>
                    <a:lnTo>
                      <a:pt x="24" y="28"/>
                    </a:lnTo>
                    <a:lnTo>
                      <a:pt x="24" y="54"/>
                    </a:lnTo>
                    <a:lnTo>
                      <a:pt x="24" y="54"/>
                    </a:lnTo>
                    <a:lnTo>
                      <a:pt x="24" y="54"/>
                    </a:lnTo>
                    <a:lnTo>
                      <a:pt x="24" y="54"/>
                    </a:lnTo>
                    <a:lnTo>
                      <a:pt x="22" y="56"/>
                    </a:lnTo>
                    <a:lnTo>
                      <a:pt x="22" y="56"/>
                    </a:lnTo>
                    <a:lnTo>
                      <a:pt x="22" y="54"/>
                    </a:lnTo>
                    <a:lnTo>
                      <a:pt x="22" y="54"/>
                    </a:lnTo>
                    <a:lnTo>
                      <a:pt x="20" y="54"/>
                    </a:lnTo>
                    <a:lnTo>
                      <a:pt x="20" y="28"/>
                    </a:lnTo>
                    <a:lnTo>
                      <a:pt x="2" y="4"/>
                    </a:lnTo>
                    <a:lnTo>
                      <a:pt x="2" y="4"/>
                    </a:lnTo>
                    <a:lnTo>
                      <a:pt x="0" y="2"/>
                    </a:lnTo>
                    <a:lnTo>
                      <a:pt x="0" y="2"/>
                    </a:lnTo>
                    <a:lnTo>
                      <a:pt x="2" y="0"/>
                    </a:lnTo>
                    <a:lnTo>
                      <a:pt x="2" y="0"/>
                    </a:lnTo>
                    <a:lnTo>
                      <a:pt x="4" y="0"/>
                    </a:lnTo>
                    <a:lnTo>
                      <a:pt x="4" y="0"/>
                    </a:lnTo>
                    <a:lnTo>
                      <a:pt x="4" y="0"/>
                    </a:lnTo>
                    <a:lnTo>
                      <a:pt x="22" y="24"/>
                    </a:lnTo>
                    <a:lnTo>
                      <a:pt x="40" y="0"/>
                    </a:lnTo>
                    <a:lnTo>
                      <a:pt x="40" y="0"/>
                    </a:lnTo>
                    <a:lnTo>
                      <a:pt x="42" y="0"/>
                    </a:lnTo>
                    <a:lnTo>
                      <a:pt x="42" y="0"/>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5" name="Freeform 26">
                <a:extLst>
                  <a:ext uri="{FF2B5EF4-FFF2-40B4-BE49-F238E27FC236}">
                    <a16:creationId xmlns:a16="http://schemas.microsoft.com/office/drawing/2014/main" id="{6069EB66-86EA-444C-BF40-B3AAF1C3745B}"/>
                  </a:ext>
                </a:extLst>
              </p:cNvPr>
              <p:cNvSpPr>
                <a:spLocks noEditPoints="1"/>
              </p:cNvSpPr>
              <p:nvPr userDrawn="1"/>
            </p:nvSpPr>
            <p:spPr bwMode="auto">
              <a:xfrm>
                <a:off x="6456363" y="6165850"/>
                <a:ext cx="73025" cy="88900"/>
              </a:xfrm>
              <a:custGeom>
                <a:avLst/>
                <a:gdLst>
                  <a:gd name="T0" fmla="*/ 2 w 46"/>
                  <a:gd name="T1" fmla="*/ 56 h 56"/>
                  <a:gd name="T2" fmla="*/ 2 w 46"/>
                  <a:gd name="T3" fmla="*/ 56 h 56"/>
                  <a:gd name="T4" fmla="*/ 0 w 46"/>
                  <a:gd name="T5" fmla="*/ 56 h 56"/>
                  <a:gd name="T6" fmla="*/ 0 w 46"/>
                  <a:gd name="T7" fmla="*/ 56 h 56"/>
                  <a:gd name="T8" fmla="*/ 0 w 46"/>
                  <a:gd name="T9" fmla="*/ 54 h 56"/>
                  <a:gd name="T10" fmla="*/ 6 w 46"/>
                  <a:gd name="T11" fmla="*/ 40 h 56"/>
                  <a:gd name="T12" fmla="*/ 6 w 46"/>
                  <a:gd name="T13" fmla="*/ 40 h 56"/>
                  <a:gd name="T14" fmla="*/ 22 w 46"/>
                  <a:gd name="T15" fmla="*/ 2 h 56"/>
                  <a:gd name="T16" fmla="*/ 22 w 46"/>
                  <a:gd name="T17" fmla="*/ 2 h 56"/>
                  <a:gd name="T18" fmla="*/ 22 w 46"/>
                  <a:gd name="T19" fmla="*/ 2 h 56"/>
                  <a:gd name="T20" fmla="*/ 22 w 46"/>
                  <a:gd name="T21" fmla="*/ 2 h 56"/>
                  <a:gd name="T22" fmla="*/ 22 w 46"/>
                  <a:gd name="T23" fmla="*/ 2 h 56"/>
                  <a:gd name="T24" fmla="*/ 22 w 46"/>
                  <a:gd name="T25" fmla="*/ 2 h 56"/>
                  <a:gd name="T26" fmla="*/ 22 w 46"/>
                  <a:gd name="T27" fmla="*/ 2 h 56"/>
                  <a:gd name="T28" fmla="*/ 22 w 46"/>
                  <a:gd name="T29" fmla="*/ 2 h 56"/>
                  <a:gd name="T30" fmla="*/ 22 w 46"/>
                  <a:gd name="T31" fmla="*/ 2 h 56"/>
                  <a:gd name="T32" fmla="*/ 22 w 46"/>
                  <a:gd name="T33" fmla="*/ 2 h 56"/>
                  <a:gd name="T34" fmla="*/ 22 w 46"/>
                  <a:gd name="T35" fmla="*/ 2 h 56"/>
                  <a:gd name="T36" fmla="*/ 22 w 46"/>
                  <a:gd name="T37" fmla="*/ 0 h 56"/>
                  <a:gd name="T38" fmla="*/ 24 w 46"/>
                  <a:gd name="T39" fmla="*/ 0 h 56"/>
                  <a:gd name="T40" fmla="*/ 24 w 46"/>
                  <a:gd name="T41" fmla="*/ 0 h 56"/>
                  <a:gd name="T42" fmla="*/ 24 w 46"/>
                  <a:gd name="T43" fmla="*/ 0 h 56"/>
                  <a:gd name="T44" fmla="*/ 24 w 46"/>
                  <a:gd name="T45" fmla="*/ 0 h 56"/>
                  <a:gd name="T46" fmla="*/ 24 w 46"/>
                  <a:gd name="T47" fmla="*/ 0 h 56"/>
                  <a:gd name="T48" fmla="*/ 24 w 46"/>
                  <a:gd name="T49" fmla="*/ 0 h 56"/>
                  <a:gd name="T50" fmla="*/ 24 w 46"/>
                  <a:gd name="T51" fmla="*/ 0 h 56"/>
                  <a:gd name="T52" fmla="*/ 24 w 46"/>
                  <a:gd name="T53" fmla="*/ 2 h 56"/>
                  <a:gd name="T54" fmla="*/ 24 w 46"/>
                  <a:gd name="T55" fmla="*/ 2 h 56"/>
                  <a:gd name="T56" fmla="*/ 24 w 46"/>
                  <a:gd name="T57" fmla="*/ 2 h 56"/>
                  <a:gd name="T58" fmla="*/ 24 w 46"/>
                  <a:gd name="T59" fmla="*/ 2 h 56"/>
                  <a:gd name="T60" fmla="*/ 24 w 46"/>
                  <a:gd name="T61" fmla="*/ 2 h 56"/>
                  <a:gd name="T62" fmla="*/ 26 w 46"/>
                  <a:gd name="T63" fmla="*/ 2 h 56"/>
                  <a:gd name="T64" fmla="*/ 26 w 46"/>
                  <a:gd name="T65" fmla="*/ 2 h 56"/>
                  <a:gd name="T66" fmla="*/ 26 w 46"/>
                  <a:gd name="T67" fmla="*/ 2 h 56"/>
                  <a:gd name="T68" fmla="*/ 26 w 46"/>
                  <a:gd name="T69" fmla="*/ 2 h 56"/>
                  <a:gd name="T70" fmla="*/ 26 w 46"/>
                  <a:gd name="T71" fmla="*/ 2 h 56"/>
                  <a:gd name="T72" fmla="*/ 42 w 46"/>
                  <a:gd name="T73" fmla="*/ 40 h 56"/>
                  <a:gd name="T74" fmla="*/ 42 w 46"/>
                  <a:gd name="T75" fmla="*/ 40 h 56"/>
                  <a:gd name="T76" fmla="*/ 46 w 46"/>
                  <a:gd name="T77" fmla="*/ 54 h 56"/>
                  <a:gd name="T78" fmla="*/ 46 w 46"/>
                  <a:gd name="T79" fmla="*/ 54 h 56"/>
                  <a:gd name="T80" fmla="*/ 46 w 46"/>
                  <a:gd name="T81" fmla="*/ 56 h 56"/>
                  <a:gd name="T82" fmla="*/ 46 w 46"/>
                  <a:gd name="T83" fmla="*/ 56 h 56"/>
                  <a:gd name="T84" fmla="*/ 46 w 46"/>
                  <a:gd name="T85" fmla="*/ 56 h 56"/>
                  <a:gd name="T86" fmla="*/ 46 w 46"/>
                  <a:gd name="T87" fmla="*/ 56 h 56"/>
                  <a:gd name="T88" fmla="*/ 44 w 46"/>
                  <a:gd name="T89" fmla="*/ 56 h 56"/>
                  <a:gd name="T90" fmla="*/ 44 w 46"/>
                  <a:gd name="T91" fmla="*/ 56 h 56"/>
                  <a:gd name="T92" fmla="*/ 42 w 46"/>
                  <a:gd name="T93" fmla="*/ 56 h 56"/>
                  <a:gd name="T94" fmla="*/ 38 w 46"/>
                  <a:gd name="T95" fmla="*/ 44 h 56"/>
                  <a:gd name="T96" fmla="*/ 10 w 46"/>
                  <a:gd name="T97" fmla="*/ 44 h 56"/>
                  <a:gd name="T98" fmla="*/ 4 w 46"/>
                  <a:gd name="T99" fmla="*/ 56 h 56"/>
                  <a:gd name="T100" fmla="*/ 4 w 46"/>
                  <a:gd name="T101" fmla="*/ 56 h 56"/>
                  <a:gd name="T102" fmla="*/ 2 w 46"/>
                  <a:gd name="T103" fmla="*/ 56 h 56"/>
                  <a:gd name="T104" fmla="*/ 2 w 46"/>
                  <a:gd name="T105" fmla="*/ 56 h 56"/>
                  <a:gd name="T106" fmla="*/ 2 w 46"/>
                  <a:gd name="T107" fmla="*/ 56 h 56"/>
                  <a:gd name="T108" fmla="*/ 2 w 46"/>
                  <a:gd name="T109" fmla="*/ 56 h 56"/>
                  <a:gd name="T110" fmla="*/ 36 w 46"/>
                  <a:gd name="T111" fmla="*/ 38 h 56"/>
                  <a:gd name="T112" fmla="*/ 24 w 46"/>
                  <a:gd name="T113" fmla="*/ 10 h 56"/>
                  <a:gd name="T114" fmla="*/ 12 w 46"/>
                  <a:gd name="T115" fmla="*/ 38 h 56"/>
                  <a:gd name="T116" fmla="*/ 36 w 46"/>
                  <a:gd name="T117" fmla="*/ 3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6" h="56">
                    <a:moveTo>
                      <a:pt x="2" y="56"/>
                    </a:moveTo>
                    <a:lnTo>
                      <a:pt x="2" y="56"/>
                    </a:lnTo>
                    <a:lnTo>
                      <a:pt x="0" y="56"/>
                    </a:lnTo>
                    <a:lnTo>
                      <a:pt x="0" y="56"/>
                    </a:lnTo>
                    <a:lnTo>
                      <a:pt x="0" y="54"/>
                    </a:lnTo>
                    <a:lnTo>
                      <a:pt x="6" y="40"/>
                    </a:lnTo>
                    <a:lnTo>
                      <a:pt x="6" y="40"/>
                    </a:lnTo>
                    <a:lnTo>
                      <a:pt x="22" y="2"/>
                    </a:lnTo>
                    <a:lnTo>
                      <a:pt x="22" y="2"/>
                    </a:lnTo>
                    <a:lnTo>
                      <a:pt x="22" y="2"/>
                    </a:lnTo>
                    <a:lnTo>
                      <a:pt x="22" y="2"/>
                    </a:lnTo>
                    <a:lnTo>
                      <a:pt x="22" y="2"/>
                    </a:lnTo>
                    <a:lnTo>
                      <a:pt x="22" y="2"/>
                    </a:lnTo>
                    <a:lnTo>
                      <a:pt x="22" y="2"/>
                    </a:lnTo>
                    <a:lnTo>
                      <a:pt x="22" y="2"/>
                    </a:lnTo>
                    <a:lnTo>
                      <a:pt x="22" y="2"/>
                    </a:lnTo>
                    <a:lnTo>
                      <a:pt x="22" y="2"/>
                    </a:lnTo>
                    <a:lnTo>
                      <a:pt x="22" y="2"/>
                    </a:lnTo>
                    <a:lnTo>
                      <a:pt x="22" y="0"/>
                    </a:lnTo>
                    <a:lnTo>
                      <a:pt x="24" y="0"/>
                    </a:lnTo>
                    <a:lnTo>
                      <a:pt x="24" y="0"/>
                    </a:lnTo>
                    <a:lnTo>
                      <a:pt x="24" y="0"/>
                    </a:lnTo>
                    <a:lnTo>
                      <a:pt x="24" y="0"/>
                    </a:lnTo>
                    <a:lnTo>
                      <a:pt x="24" y="0"/>
                    </a:lnTo>
                    <a:lnTo>
                      <a:pt x="24" y="0"/>
                    </a:lnTo>
                    <a:lnTo>
                      <a:pt x="24" y="0"/>
                    </a:lnTo>
                    <a:lnTo>
                      <a:pt x="24" y="2"/>
                    </a:lnTo>
                    <a:lnTo>
                      <a:pt x="24" y="2"/>
                    </a:lnTo>
                    <a:lnTo>
                      <a:pt x="24" y="2"/>
                    </a:lnTo>
                    <a:lnTo>
                      <a:pt x="24" y="2"/>
                    </a:lnTo>
                    <a:lnTo>
                      <a:pt x="24" y="2"/>
                    </a:lnTo>
                    <a:lnTo>
                      <a:pt x="26" y="2"/>
                    </a:lnTo>
                    <a:lnTo>
                      <a:pt x="26" y="2"/>
                    </a:lnTo>
                    <a:lnTo>
                      <a:pt x="26" y="2"/>
                    </a:lnTo>
                    <a:lnTo>
                      <a:pt x="26" y="2"/>
                    </a:lnTo>
                    <a:lnTo>
                      <a:pt x="26" y="2"/>
                    </a:lnTo>
                    <a:lnTo>
                      <a:pt x="42" y="40"/>
                    </a:lnTo>
                    <a:lnTo>
                      <a:pt x="42" y="40"/>
                    </a:lnTo>
                    <a:lnTo>
                      <a:pt x="46" y="54"/>
                    </a:lnTo>
                    <a:lnTo>
                      <a:pt x="46" y="54"/>
                    </a:lnTo>
                    <a:lnTo>
                      <a:pt x="46" y="56"/>
                    </a:lnTo>
                    <a:lnTo>
                      <a:pt x="46" y="56"/>
                    </a:lnTo>
                    <a:lnTo>
                      <a:pt x="46" y="56"/>
                    </a:lnTo>
                    <a:lnTo>
                      <a:pt x="46" y="56"/>
                    </a:lnTo>
                    <a:lnTo>
                      <a:pt x="44" y="56"/>
                    </a:lnTo>
                    <a:lnTo>
                      <a:pt x="44" y="56"/>
                    </a:lnTo>
                    <a:lnTo>
                      <a:pt x="42" y="56"/>
                    </a:lnTo>
                    <a:lnTo>
                      <a:pt x="38" y="44"/>
                    </a:lnTo>
                    <a:lnTo>
                      <a:pt x="10" y="44"/>
                    </a:lnTo>
                    <a:lnTo>
                      <a:pt x="4" y="56"/>
                    </a:lnTo>
                    <a:lnTo>
                      <a:pt x="4" y="56"/>
                    </a:lnTo>
                    <a:lnTo>
                      <a:pt x="2" y="56"/>
                    </a:lnTo>
                    <a:lnTo>
                      <a:pt x="2" y="56"/>
                    </a:lnTo>
                    <a:lnTo>
                      <a:pt x="2" y="56"/>
                    </a:lnTo>
                    <a:lnTo>
                      <a:pt x="2" y="56"/>
                    </a:lnTo>
                    <a:close/>
                    <a:moveTo>
                      <a:pt x="36" y="38"/>
                    </a:moveTo>
                    <a:lnTo>
                      <a:pt x="24" y="10"/>
                    </a:lnTo>
                    <a:lnTo>
                      <a:pt x="12" y="38"/>
                    </a:lnTo>
                    <a:lnTo>
                      <a:pt x="36"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6" name="Freeform 27">
                <a:extLst>
                  <a:ext uri="{FF2B5EF4-FFF2-40B4-BE49-F238E27FC236}">
                    <a16:creationId xmlns:a16="http://schemas.microsoft.com/office/drawing/2014/main" id="{A7A46585-152C-4F3D-A997-562470532287}"/>
                  </a:ext>
                </a:extLst>
              </p:cNvPr>
              <p:cNvSpPr>
                <a:spLocks/>
              </p:cNvSpPr>
              <p:nvPr userDrawn="1"/>
            </p:nvSpPr>
            <p:spPr bwMode="auto">
              <a:xfrm>
                <a:off x="6456363" y="6165850"/>
                <a:ext cx="73025" cy="88900"/>
              </a:xfrm>
              <a:custGeom>
                <a:avLst/>
                <a:gdLst>
                  <a:gd name="T0" fmla="*/ 2 w 46"/>
                  <a:gd name="T1" fmla="*/ 56 h 56"/>
                  <a:gd name="T2" fmla="*/ 2 w 46"/>
                  <a:gd name="T3" fmla="*/ 56 h 56"/>
                  <a:gd name="T4" fmla="*/ 0 w 46"/>
                  <a:gd name="T5" fmla="*/ 56 h 56"/>
                  <a:gd name="T6" fmla="*/ 0 w 46"/>
                  <a:gd name="T7" fmla="*/ 56 h 56"/>
                  <a:gd name="T8" fmla="*/ 0 w 46"/>
                  <a:gd name="T9" fmla="*/ 54 h 56"/>
                  <a:gd name="T10" fmla="*/ 6 w 46"/>
                  <a:gd name="T11" fmla="*/ 40 h 56"/>
                  <a:gd name="T12" fmla="*/ 6 w 46"/>
                  <a:gd name="T13" fmla="*/ 40 h 56"/>
                  <a:gd name="T14" fmla="*/ 22 w 46"/>
                  <a:gd name="T15" fmla="*/ 2 h 56"/>
                  <a:gd name="T16" fmla="*/ 22 w 46"/>
                  <a:gd name="T17" fmla="*/ 2 h 56"/>
                  <a:gd name="T18" fmla="*/ 22 w 46"/>
                  <a:gd name="T19" fmla="*/ 2 h 56"/>
                  <a:gd name="T20" fmla="*/ 22 w 46"/>
                  <a:gd name="T21" fmla="*/ 2 h 56"/>
                  <a:gd name="T22" fmla="*/ 22 w 46"/>
                  <a:gd name="T23" fmla="*/ 2 h 56"/>
                  <a:gd name="T24" fmla="*/ 22 w 46"/>
                  <a:gd name="T25" fmla="*/ 2 h 56"/>
                  <a:gd name="T26" fmla="*/ 22 w 46"/>
                  <a:gd name="T27" fmla="*/ 2 h 56"/>
                  <a:gd name="T28" fmla="*/ 22 w 46"/>
                  <a:gd name="T29" fmla="*/ 2 h 56"/>
                  <a:gd name="T30" fmla="*/ 22 w 46"/>
                  <a:gd name="T31" fmla="*/ 2 h 56"/>
                  <a:gd name="T32" fmla="*/ 22 w 46"/>
                  <a:gd name="T33" fmla="*/ 2 h 56"/>
                  <a:gd name="T34" fmla="*/ 22 w 46"/>
                  <a:gd name="T35" fmla="*/ 2 h 56"/>
                  <a:gd name="T36" fmla="*/ 22 w 46"/>
                  <a:gd name="T37" fmla="*/ 0 h 56"/>
                  <a:gd name="T38" fmla="*/ 24 w 46"/>
                  <a:gd name="T39" fmla="*/ 0 h 56"/>
                  <a:gd name="T40" fmla="*/ 24 w 46"/>
                  <a:gd name="T41" fmla="*/ 0 h 56"/>
                  <a:gd name="T42" fmla="*/ 24 w 46"/>
                  <a:gd name="T43" fmla="*/ 0 h 56"/>
                  <a:gd name="T44" fmla="*/ 24 w 46"/>
                  <a:gd name="T45" fmla="*/ 0 h 56"/>
                  <a:gd name="T46" fmla="*/ 24 w 46"/>
                  <a:gd name="T47" fmla="*/ 0 h 56"/>
                  <a:gd name="T48" fmla="*/ 24 w 46"/>
                  <a:gd name="T49" fmla="*/ 0 h 56"/>
                  <a:gd name="T50" fmla="*/ 24 w 46"/>
                  <a:gd name="T51" fmla="*/ 0 h 56"/>
                  <a:gd name="T52" fmla="*/ 24 w 46"/>
                  <a:gd name="T53" fmla="*/ 2 h 56"/>
                  <a:gd name="T54" fmla="*/ 24 w 46"/>
                  <a:gd name="T55" fmla="*/ 2 h 56"/>
                  <a:gd name="T56" fmla="*/ 24 w 46"/>
                  <a:gd name="T57" fmla="*/ 2 h 56"/>
                  <a:gd name="T58" fmla="*/ 24 w 46"/>
                  <a:gd name="T59" fmla="*/ 2 h 56"/>
                  <a:gd name="T60" fmla="*/ 24 w 46"/>
                  <a:gd name="T61" fmla="*/ 2 h 56"/>
                  <a:gd name="T62" fmla="*/ 26 w 46"/>
                  <a:gd name="T63" fmla="*/ 2 h 56"/>
                  <a:gd name="T64" fmla="*/ 26 w 46"/>
                  <a:gd name="T65" fmla="*/ 2 h 56"/>
                  <a:gd name="T66" fmla="*/ 26 w 46"/>
                  <a:gd name="T67" fmla="*/ 2 h 56"/>
                  <a:gd name="T68" fmla="*/ 26 w 46"/>
                  <a:gd name="T69" fmla="*/ 2 h 56"/>
                  <a:gd name="T70" fmla="*/ 26 w 46"/>
                  <a:gd name="T71" fmla="*/ 2 h 56"/>
                  <a:gd name="T72" fmla="*/ 42 w 46"/>
                  <a:gd name="T73" fmla="*/ 40 h 56"/>
                  <a:gd name="T74" fmla="*/ 42 w 46"/>
                  <a:gd name="T75" fmla="*/ 40 h 56"/>
                  <a:gd name="T76" fmla="*/ 46 w 46"/>
                  <a:gd name="T77" fmla="*/ 54 h 56"/>
                  <a:gd name="T78" fmla="*/ 46 w 46"/>
                  <a:gd name="T79" fmla="*/ 54 h 56"/>
                  <a:gd name="T80" fmla="*/ 46 w 46"/>
                  <a:gd name="T81" fmla="*/ 56 h 56"/>
                  <a:gd name="T82" fmla="*/ 46 w 46"/>
                  <a:gd name="T83" fmla="*/ 56 h 56"/>
                  <a:gd name="T84" fmla="*/ 46 w 46"/>
                  <a:gd name="T85" fmla="*/ 56 h 56"/>
                  <a:gd name="T86" fmla="*/ 46 w 46"/>
                  <a:gd name="T87" fmla="*/ 56 h 56"/>
                  <a:gd name="T88" fmla="*/ 44 w 46"/>
                  <a:gd name="T89" fmla="*/ 56 h 56"/>
                  <a:gd name="T90" fmla="*/ 44 w 46"/>
                  <a:gd name="T91" fmla="*/ 56 h 56"/>
                  <a:gd name="T92" fmla="*/ 42 w 46"/>
                  <a:gd name="T93" fmla="*/ 56 h 56"/>
                  <a:gd name="T94" fmla="*/ 38 w 46"/>
                  <a:gd name="T95" fmla="*/ 44 h 56"/>
                  <a:gd name="T96" fmla="*/ 10 w 46"/>
                  <a:gd name="T97" fmla="*/ 44 h 56"/>
                  <a:gd name="T98" fmla="*/ 4 w 46"/>
                  <a:gd name="T99" fmla="*/ 56 h 56"/>
                  <a:gd name="T100" fmla="*/ 4 w 46"/>
                  <a:gd name="T101" fmla="*/ 56 h 56"/>
                  <a:gd name="T102" fmla="*/ 2 w 46"/>
                  <a:gd name="T103" fmla="*/ 56 h 56"/>
                  <a:gd name="T104" fmla="*/ 2 w 46"/>
                  <a:gd name="T105" fmla="*/ 56 h 56"/>
                  <a:gd name="T106" fmla="*/ 2 w 46"/>
                  <a:gd name="T107" fmla="*/ 56 h 56"/>
                  <a:gd name="T108" fmla="*/ 2 w 46"/>
                  <a:gd name="T109"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6">
                    <a:moveTo>
                      <a:pt x="2" y="56"/>
                    </a:moveTo>
                    <a:lnTo>
                      <a:pt x="2" y="56"/>
                    </a:lnTo>
                    <a:lnTo>
                      <a:pt x="0" y="56"/>
                    </a:lnTo>
                    <a:lnTo>
                      <a:pt x="0" y="56"/>
                    </a:lnTo>
                    <a:lnTo>
                      <a:pt x="0" y="54"/>
                    </a:lnTo>
                    <a:lnTo>
                      <a:pt x="6" y="40"/>
                    </a:lnTo>
                    <a:lnTo>
                      <a:pt x="6" y="40"/>
                    </a:lnTo>
                    <a:lnTo>
                      <a:pt x="22" y="2"/>
                    </a:lnTo>
                    <a:lnTo>
                      <a:pt x="22" y="2"/>
                    </a:lnTo>
                    <a:lnTo>
                      <a:pt x="22" y="2"/>
                    </a:lnTo>
                    <a:lnTo>
                      <a:pt x="22" y="2"/>
                    </a:lnTo>
                    <a:lnTo>
                      <a:pt x="22" y="2"/>
                    </a:lnTo>
                    <a:lnTo>
                      <a:pt x="22" y="2"/>
                    </a:lnTo>
                    <a:lnTo>
                      <a:pt x="22" y="2"/>
                    </a:lnTo>
                    <a:lnTo>
                      <a:pt x="22" y="2"/>
                    </a:lnTo>
                    <a:lnTo>
                      <a:pt x="22" y="2"/>
                    </a:lnTo>
                    <a:lnTo>
                      <a:pt x="22" y="2"/>
                    </a:lnTo>
                    <a:lnTo>
                      <a:pt x="22" y="2"/>
                    </a:lnTo>
                    <a:lnTo>
                      <a:pt x="22" y="0"/>
                    </a:lnTo>
                    <a:lnTo>
                      <a:pt x="24" y="0"/>
                    </a:lnTo>
                    <a:lnTo>
                      <a:pt x="24" y="0"/>
                    </a:lnTo>
                    <a:lnTo>
                      <a:pt x="24" y="0"/>
                    </a:lnTo>
                    <a:lnTo>
                      <a:pt x="24" y="0"/>
                    </a:lnTo>
                    <a:lnTo>
                      <a:pt x="24" y="0"/>
                    </a:lnTo>
                    <a:lnTo>
                      <a:pt x="24" y="0"/>
                    </a:lnTo>
                    <a:lnTo>
                      <a:pt x="24" y="0"/>
                    </a:lnTo>
                    <a:lnTo>
                      <a:pt x="24" y="2"/>
                    </a:lnTo>
                    <a:lnTo>
                      <a:pt x="24" y="2"/>
                    </a:lnTo>
                    <a:lnTo>
                      <a:pt x="24" y="2"/>
                    </a:lnTo>
                    <a:lnTo>
                      <a:pt x="24" y="2"/>
                    </a:lnTo>
                    <a:lnTo>
                      <a:pt x="24" y="2"/>
                    </a:lnTo>
                    <a:lnTo>
                      <a:pt x="26" y="2"/>
                    </a:lnTo>
                    <a:lnTo>
                      <a:pt x="26" y="2"/>
                    </a:lnTo>
                    <a:lnTo>
                      <a:pt x="26" y="2"/>
                    </a:lnTo>
                    <a:lnTo>
                      <a:pt x="26" y="2"/>
                    </a:lnTo>
                    <a:lnTo>
                      <a:pt x="26" y="2"/>
                    </a:lnTo>
                    <a:lnTo>
                      <a:pt x="42" y="40"/>
                    </a:lnTo>
                    <a:lnTo>
                      <a:pt x="42" y="40"/>
                    </a:lnTo>
                    <a:lnTo>
                      <a:pt x="46" y="54"/>
                    </a:lnTo>
                    <a:lnTo>
                      <a:pt x="46" y="54"/>
                    </a:lnTo>
                    <a:lnTo>
                      <a:pt x="46" y="56"/>
                    </a:lnTo>
                    <a:lnTo>
                      <a:pt x="46" y="56"/>
                    </a:lnTo>
                    <a:lnTo>
                      <a:pt x="46" y="56"/>
                    </a:lnTo>
                    <a:lnTo>
                      <a:pt x="46" y="56"/>
                    </a:lnTo>
                    <a:lnTo>
                      <a:pt x="44" y="56"/>
                    </a:lnTo>
                    <a:lnTo>
                      <a:pt x="44" y="56"/>
                    </a:lnTo>
                    <a:lnTo>
                      <a:pt x="42" y="56"/>
                    </a:lnTo>
                    <a:lnTo>
                      <a:pt x="38" y="44"/>
                    </a:lnTo>
                    <a:lnTo>
                      <a:pt x="10" y="44"/>
                    </a:lnTo>
                    <a:lnTo>
                      <a:pt x="4" y="56"/>
                    </a:lnTo>
                    <a:lnTo>
                      <a:pt x="4" y="56"/>
                    </a:lnTo>
                    <a:lnTo>
                      <a:pt x="2" y="56"/>
                    </a:lnTo>
                    <a:lnTo>
                      <a:pt x="2" y="56"/>
                    </a:lnTo>
                    <a:lnTo>
                      <a:pt x="2" y="56"/>
                    </a:lnTo>
                    <a:lnTo>
                      <a:pt x="2" y="5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7" name="Freeform 28">
                <a:extLst>
                  <a:ext uri="{FF2B5EF4-FFF2-40B4-BE49-F238E27FC236}">
                    <a16:creationId xmlns:a16="http://schemas.microsoft.com/office/drawing/2014/main" id="{BF84C7A0-7F24-4879-8664-136E9F189832}"/>
                  </a:ext>
                </a:extLst>
              </p:cNvPr>
              <p:cNvSpPr>
                <a:spLocks/>
              </p:cNvSpPr>
              <p:nvPr userDrawn="1"/>
            </p:nvSpPr>
            <p:spPr bwMode="auto">
              <a:xfrm>
                <a:off x="6475413" y="6181725"/>
                <a:ext cx="38100" cy="44450"/>
              </a:xfrm>
              <a:custGeom>
                <a:avLst/>
                <a:gdLst>
                  <a:gd name="T0" fmla="*/ 24 w 24"/>
                  <a:gd name="T1" fmla="*/ 28 h 28"/>
                  <a:gd name="T2" fmla="*/ 12 w 24"/>
                  <a:gd name="T3" fmla="*/ 0 h 28"/>
                  <a:gd name="T4" fmla="*/ 0 w 24"/>
                  <a:gd name="T5" fmla="*/ 28 h 28"/>
                  <a:gd name="T6" fmla="*/ 24 w 24"/>
                  <a:gd name="T7" fmla="*/ 28 h 28"/>
                </a:gdLst>
                <a:ahLst/>
                <a:cxnLst>
                  <a:cxn ang="0">
                    <a:pos x="T0" y="T1"/>
                  </a:cxn>
                  <a:cxn ang="0">
                    <a:pos x="T2" y="T3"/>
                  </a:cxn>
                  <a:cxn ang="0">
                    <a:pos x="T4" y="T5"/>
                  </a:cxn>
                  <a:cxn ang="0">
                    <a:pos x="T6" y="T7"/>
                  </a:cxn>
                </a:cxnLst>
                <a:rect l="0" t="0" r="r" b="b"/>
                <a:pathLst>
                  <a:path w="24" h="28">
                    <a:moveTo>
                      <a:pt x="24" y="28"/>
                    </a:moveTo>
                    <a:lnTo>
                      <a:pt x="12" y="0"/>
                    </a:lnTo>
                    <a:lnTo>
                      <a:pt x="0" y="28"/>
                    </a:lnTo>
                    <a:lnTo>
                      <a:pt x="24"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8" name="Freeform 29">
                <a:extLst>
                  <a:ext uri="{FF2B5EF4-FFF2-40B4-BE49-F238E27FC236}">
                    <a16:creationId xmlns:a16="http://schemas.microsoft.com/office/drawing/2014/main" id="{B3006A86-12C5-403F-8796-BC607295B210}"/>
                  </a:ext>
                </a:extLst>
              </p:cNvPr>
              <p:cNvSpPr>
                <a:spLocks/>
              </p:cNvSpPr>
              <p:nvPr userDrawn="1"/>
            </p:nvSpPr>
            <p:spPr bwMode="auto">
              <a:xfrm>
                <a:off x="6542088" y="6165850"/>
                <a:ext cx="49213" cy="88900"/>
              </a:xfrm>
              <a:custGeom>
                <a:avLst/>
                <a:gdLst>
                  <a:gd name="T0" fmla="*/ 2 w 31"/>
                  <a:gd name="T1" fmla="*/ 0 h 56"/>
                  <a:gd name="T2" fmla="*/ 2 w 31"/>
                  <a:gd name="T3" fmla="*/ 0 h 56"/>
                  <a:gd name="T4" fmla="*/ 4 w 31"/>
                  <a:gd name="T5" fmla="*/ 2 h 56"/>
                  <a:gd name="T6" fmla="*/ 4 w 31"/>
                  <a:gd name="T7" fmla="*/ 2 h 56"/>
                  <a:gd name="T8" fmla="*/ 6 w 31"/>
                  <a:gd name="T9" fmla="*/ 4 h 56"/>
                  <a:gd name="T10" fmla="*/ 6 w 31"/>
                  <a:gd name="T11" fmla="*/ 52 h 56"/>
                  <a:gd name="T12" fmla="*/ 29 w 31"/>
                  <a:gd name="T13" fmla="*/ 52 h 56"/>
                  <a:gd name="T14" fmla="*/ 29 w 31"/>
                  <a:gd name="T15" fmla="*/ 52 h 56"/>
                  <a:gd name="T16" fmla="*/ 31 w 31"/>
                  <a:gd name="T17" fmla="*/ 52 h 56"/>
                  <a:gd name="T18" fmla="*/ 31 w 31"/>
                  <a:gd name="T19" fmla="*/ 52 h 56"/>
                  <a:gd name="T20" fmla="*/ 31 w 31"/>
                  <a:gd name="T21" fmla="*/ 54 h 56"/>
                  <a:gd name="T22" fmla="*/ 31 w 31"/>
                  <a:gd name="T23" fmla="*/ 54 h 56"/>
                  <a:gd name="T24" fmla="*/ 31 w 31"/>
                  <a:gd name="T25" fmla="*/ 56 h 56"/>
                  <a:gd name="T26" fmla="*/ 31 w 31"/>
                  <a:gd name="T27" fmla="*/ 56 h 56"/>
                  <a:gd name="T28" fmla="*/ 29 w 31"/>
                  <a:gd name="T29" fmla="*/ 56 h 56"/>
                  <a:gd name="T30" fmla="*/ 2 w 31"/>
                  <a:gd name="T31" fmla="*/ 56 h 56"/>
                  <a:gd name="T32" fmla="*/ 2 w 31"/>
                  <a:gd name="T33" fmla="*/ 56 h 56"/>
                  <a:gd name="T34" fmla="*/ 2 w 31"/>
                  <a:gd name="T35" fmla="*/ 56 h 56"/>
                  <a:gd name="T36" fmla="*/ 2 w 31"/>
                  <a:gd name="T37" fmla="*/ 56 h 56"/>
                  <a:gd name="T38" fmla="*/ 0 w 31"/>
                  <a:gd name="T39" fmla="*/ 54 h 56"/>
                  <a:gd name="T40" fmla="*/ 0 w 31"/>
                  <a:gd name="T41" fmla="*/ 4 h 56"/>
                  <a:gd name="T42" fmla="*/ 0 w 31"/>
                  <a:gd name="T43" fmla="*/ 4 h 56"/>
                  <a:gd name="T44" fmla="*/ 2 w 31"/>
                  <a:gd name="T45" fmla="*/ 2 h 56"/>
                  <a:gd name="T46" fmla="*/ 2 w 31"/>
                  <a:gd name="T47" fmla="*/ 2 h 56"/>
                  <a:gd name="T48" fmla="*/ 2 w 31"/>
                  <a:gd name="T4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1" h="56">
                    <a:moveTo>
                      <a:pt x="2" y="0"/>
                    </a:moveTo>
                    <a:lnTo>
                      <a:pt x="2" y="0"/>
                    </a:lnTo>
                    <a:lnTo>
                      <a:pt x="4" y="2"/>
                    </a:lnTo>
                    <a:lnTo>
                      <a:pt x="4" y="2"/>
                    </a:lnTo>
                    <a:lnTo>
                      <a:pt x="6" y="4"/>
                    </a:lnTo>
                    <a:lnTo>
                      <a:pt x="6" y="52"/>
                    </a:lnTo>
                    <a:lnTo>
                      <a:pt x="29" y="52"/>
                    </a:lnTo>
                    <a:lnTo>
                      <a:pt x="29" y="52"/>
                    </a:lnTo>
                    <a:lnTo>
                      <a:pt x="31" y="52"/>
                    </a:lnTo>
                    <a:lnTo>
                      <a:pt x="31" y="52"/>
                    </a:lnTo>
                    <a:lnTo>
                      <a:pt x="31" y="54"/>
                    </a:lnTo>
                    <a:lnTo>
                      <a:pt x="31" y="54"/>
                    </a:lnTo>
                    <a:lnTo>
                      <a:pt x="31" y="56"/>
                    </a:lnTo>
                    <a:lnTo>
                      <a:pt x="31" y="56"/>
                    </a:lnTo>
                    <a:lnTo>
                      <a:pt x="29" y="56"/>
                    </a:lnTo>
                    <a:lnTo>
                      <a:pt x="2" y="56"/>
                    </a:lnTo>
                    <a:lnTo>
                      <a:pt x="2" y="56"/>
                    </a:lnTo>
                    <a:lnTo>
                      <a:pt x="2" y="56"/>
                    </a:lnTo>
                    <a:lnTo>
                      <a:pt x="2" y="56"/>
                    </a:lnTo>
                    <a:lnTo>
                      <a:pt x="0" y="54"/>
                    </a:lnTo>
                    <a:lnTo>
                      <a:pt x="0" y="4"/>
                    </a:lnTo>
                    <a:lnTo>
                      <a:pt x="0" y="4"/>
                    </a:lnTo>
                    <a:lnTo>
                      <a:pt x="2" y="2"/>
                    </a:lnTo>
                    <a:lnTo>
                      <a:pt x="2"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39" name="Freeform 30">
                <a:extLst>
                  <a:ext uri="{FF2B5EF4-FFF2-40B4-BE49-F238E27FC236}">
                    <a16:creationId xmlns:a16="http://schemas.microsoft.com/office/drawing/2014/main" id="{908328CC-7AC0-4AC9-87D4-38E8B437C89D}"/>
                  </a:ext>
                </a:extLst>
              </p:cNvPr>
              <p:cNvSpPr>
                <a:spLocks/>
              </p:cNvSpPr>
              <p:nvPr userDrawn="1"/>
            </p:nvSpPr>
            <p:spPr bwMode="auto">
              <a:xfrm>
                <a:off x="6542088" y="6165850"/>
                <a:ext cx="49213" cy="88900"/>
              </a:xfrm>
              <a:custGeom>
                <a:avLst/>
                <a:gdLst>
                  <a:gd name="T0" fmla="*/ 2 w 31"/>
                  <a:gd name="T1" fmla="*/ 0 h 56"/>
                  <a:gd name="T2" fmla="*/ 2 w 31"/>
                  <a:gd name="T3" fmla="*/ 0 h 56"/>
                  <a:gd name="T4" fmla="*/ 4 w 31"/>
                  <a:gd name="T5" fmla="*/ 2 h 56"/>
                  <a:gd name="T6" fmla="*/ 4 w 31"/>
                  <a:gd name="T7" fmla="*/ 2 h 56"/>
                  <a:gd name="T8" fmla="*/ 6 w 31"/>
                  <a:gd name="T9" fmla="*/ 4 h 56"/>
                  <a:gd name="T10" fmla="*/ 6 w 31"/>
                  <a:gd name="T11" fmla="*/ 52 h 56"/>
                  <a:gd name="T12" fmla="*/ 29 w 31"/>
                  <a:gd name="T13" fmla="*/ 52 h 56"/>
                  <a:gd name="T14" fmla="*/ 29 w 31"/>
                  <a:gd name="T15" fmla="*/ 52 h 56"/>
                  <a:gd name="T16" fmla="*/ 31 w 31"/>
                  <a:gd name="T17" fmla="*/ 52 h 56"/>
                  <a:gd name="T18" fmla="*/ 31 w 31"/>
                  <a:gd name="T19" fmla="*/ 52 h 56"/>
                  <a:gd name="T20" fmla="*/ 31 w 31"/>
                  <a:gd name="T21" fmla="*/ 54 h 56"/>
                  <a:gd name="T22" fmla="*/ 31 w 31"/>
                  <a:gd name="T23" fmla="*/ 54 h 56"/>
                  <a:gd name="T24" fmla="*/ 31 w 31"/>
                  <a:gd name="T25" fmla="*/ 56 h 56"/>
                  <a:gd name="T26" fmla="*/ 31 w 31"/>
                  <a:gd name="T27" fmla="*/ 56 h 56"/>
                  <a:gd name="T28" fmla="*/ 29 w 31"/>
                  <a:gd name="T29" fmla="*/ 56 h 56"/>
                  <a:gd name="T30" fmla="*/ 2 w 31"/>
                  <a:gd name="T31" fmla="*/ 56 h 56"/>
                  <a:gd name="T32" fmla="*/ 2 w 31"/>
                  <a:gd name="T33" fmla="*/ 56 h 56"/>
                  <a:gd name="T34" fmla="*/ 2 w 31"/>
                  <a:gd name="T35" fmla="*/ 56 h 56"/>
                  <a:gd name="T36" fmla="*/ 2 w 31"/>
                  <a:gd name="T37" fmla="*/ 56 h 56"/>
                  <a:gd name="T38" fmla="*/ 0 w 31"/>
                  <a:gd name="T39" fmla="*/ 54 h 56"/>
                  <a:gd name="T40" fmla="*/ 0 w 31"/>
                  <a:gd name="T41" fmla="*/ 4 h 56"/>
                  <a:gd name="T42" fmla="*/ 0 w 31"/>
                  <a:gd name="T43" fmla="*/ 4 h 56"/>
                  <a:gd name="T44" fmla="*/ 2 w 31"/>
                  <a:gd name="T45" fmla="*/ 2 h 56"/>
                  <a:gd name="T46" fmla="*/ 2 w 31"/>
                  <a:gd name="T47" fmla="*/ 2 h 56"/>
                  <a:gd name="T48" fmla="*/ 2 w 31"/>
                  <a:gd name="T4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1" h="56">
                    <a:moveTo>
                      <a:pt x="2" y="0"/>
                    </a:moveTo>
                    <a:lnTo>
                      <a:pt x="2" y="0"/>
                    </a:lnTo>
                    <a:lnTo>
                      <a:pt x="4" y="2"/>
                    </a:lnTo>
                    <a:lnTo>
                      <a:pt x="4" y="2"/>
                    </a:lnTo>
                    <a:lnTo>
                      <a:pt x="6" y="4"/>
                    </a:lnTo>
                    <a:lnTo>
                      <a:pt x="6" y="52"/>
                    </a:lnTo>
                    <a:lnTo>
                      <a:pt x="29" y="52"/>
                    </a:lnTo>
                    <a:lnTo>
                      <a:pt x="29" y="52"/>
                    </a:lnTo>
                    <a:lnTo>
                      <a:pt x="31" y="52"/>
                    </a:lnTo>
                    <a:lnTo>
                      <a:pt x="31" y="52"/>
                    </a:lnTo>
                    <a:lnTo>
                      <a:pt x="31" y="54"/>
                    </a:lnTo>
                    <a:lnTo>
                      <a:pt x="31" y="54"/>
                    </a:lnTo>
                    <a:lnTo>
                      <a:pt x="31" y="56"/>
                    </a:lnTo>
                    <a:lnTo>
                      <a:pt x="31" y="56"/>
                    </a:lnTo>
                    <a:lnTo>
                      <a:pt x="29" y="56"/>
                    </a:lnTo>
                    <a:lnTo>
                      <a:pt x="2" y="56"/>
                    </a:lnTo>
                    <a:lnTo>
                      <a:pt x="2" y="56"/>
                    </a:lnTo>
                    <a:lnTo>
                      <a:pt x="2" y="56"/>
                    </a:lnTo>
                    <a:lnTo>
                      <a:pt x="2" y="56"/>
                    </a:lnTo>
                    <a:lnTo>
                      <a:pt x="0" y="54"/>
                    </a:lnTo>
                    <a:lnTo>
                      <a:pt x="0" y="4"/>
                    </a:lnTo>
                    <a:lnTo>
                      <a:pt x="0" y="4"/>
                    </a:lnTo>
                    <a:lnTo>
                      <a:pt x="2" y="2"/>
                    </a:lnTo>
                    <a:lnTo>
                      <a:pt x="2"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40" name="Freeform 31">
                <a:extLst>
                  <a:ext uri="{FF2B5EF4-FFF2-40B4-BE49-F238E27FC236}">
                    <a16:creationId xmlns:a16="http://schemas.microsoft.com/office/drawing/2014/main" id="{6B3D3933-06D8-43F7-B48B-8DBAC91F6715}"/>
                  </a:ext>
                </a:extLst>
              </p:cNvPr>
              <p:cNvSpPr>
                <a:spLocks/>
              </p:cNvSpPr>
              <p:nvPr userDrawn="1"/>
            </p:nvSpPr>
            <p:spPr bwMode="auto">
              <a:xfrm>
                <a:off x="6604000" y="6165850"/>
                <a:ext cx="50800" cy="88900"/>
              </a:xfrm>
              <a:custGeom>
                <a:avLst/>
                <a:gdLst>
                  <a:gd name="T0" fmla="*/ 2 w 32"/>
                  <a:gd name="T1" fmla="*/ 0 h 56"/>
                  <a:gd name="T2" fmla="*/ 2 w 32"/>
                  <a:gd name="T3" fmla="*/ 0 h 56"/>
                  <a:gd name="T4" fmla="*/ 4 w 32"/>
                  <a:gd name="T5" fmla="*/ 2 h 56"/>
                  <a:gd name="T6" fmla="*/ 4 w 32"/>
                  <a:gd name="T7" fmla="*/ 2 h 56"/>
                  <a:gd name="T8" fmla="*/ 4 w 32"/>
                  <a:gd name="T9" fmla="*/ 4 h 56"/>
                  <a:gd name="T10" fmla="*/ 4 w 32"/>
                  <a:gd name="T11" fmla="*/ 52 h 56"/>
                  <a:gd name="T12" fmla="*/ 30 w 32"/>
                  <a:gd name="T13" fmla="*/ 52 h 56"/>
                  <a:gd name="T14" fmla="*/ 30 w 32"/>
                  <a:gd name="T15" fmla="*/ 52 h 56"/>
                  <a:gd name="T16" fmla="*/ 32 w 32"/>
                  <a:gd name="T17" fmla="*/ 52 h 56"/>
                  <a:gd name="T18" fmla="*/ 32 w 32"/>
                  <a:gd name="T19" fmla="*/ 52 h 56"/>
                  <a:gd name="T20" fmla="*/ 32 w 32"/>
                  <a:gd name="T21" fmla="*/ 54 h 56"/>
                  <a:gd name="T22" fmla="*/ 32 w 32"/>
                  <a:gd name="T23" fmla="*/ 54 h 56"/>
                  <a:gd name="T24" fmla="*/ 32 w 32"/>
                  <a:gd name="T25" fmla="*/ 56 h 56"/>
                  <a:gd name="T26" fmla="*/ 32 w 32"/>
                  <a:gd name="T27" fmla="*/ 56 h 56"/>
                  <a:gd name="T28" fmla="*/ 30 w 32"/>
                  <a:gd name="T29" fmla="*/ 56 h 56"/>
                  <a:gd name="T30" fmla="*/ 2 w 32"/>
                  <a:gd name="T31" fmla="*/ 56 h 56"/>
                  <a:gd name="T32" fmla="*/ 2 w 32"/>
                  <a:gd name="T33" fmla="*/ 56 h 56"/>
                  <a:gd name="T34" fmla="*/ 0 w 32"/>
                  <a:gd name="T35" fmla="*/ 56 h 56"/>
                  <a:gd name="T36" fmla="*/ 0 w 32"/>
                  <a:gd name="T37" fmla="*/ 56 h 56"/>
                  <a:gd name="T38" fmla="*/ 0 w 32"/>
                  <a:gd name="T39" fmla="*/ 54 h 56"/>
                  <a:gd name="T40" fmla="*/ 0 w 32"/>
                  <a:gd name="T41" fmla="*/ 4 h 56"/>
                  <a:gd name="T42" fmla="*/ 0 w 32"/>
                  <a:gd name="T43" fmla="*/ 4 h 56"/>
                  <a:gd name="T44" fmla="*/ 0 w 32"/>
                  <a:gd name="T45" fmla="*/ 2 h 56"/>
                  <a:gd name="T46" fmla="*/ 0 w 32"/>
                  <a:gd name="T47" fmla="*/ 2 h 56"/>
                  <a:gd name="T48" fmla="*/ 2 w 32"/>
                  <a:gd name="T4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 h="56">
                    <a:moveTo>
                      <a:pt x="2" y="0"/>
                    </a:moveTo>
                    <a:lnTo>
                      <a:pt x="2" y="0"/>
                    </a:lnTo>
                    <a:lnTo>
                      <a:pt x="4" y="2"/>
                    </a:lnTo>
                    <a:lnTo>
                      <a:pt x="4" y="2"/>
                    </a:lnTo>
                    <a:lnTo>
                      <a:pt x="4" y="4"/>
                    </a:lnTo>
                    <a:lnTo>
                      <a:pt x="4" y="52"/>
                    </a:lnTo>
                    <a:lnTo>
                      <a:pt x="30" y="52"/>
                    </a:lnTo>
                    <a:lnTo>
                      <a:pt x="30" y="52"/>
                    </a:lnTo>
                    <a:lnTo>
                      <a:pt x="32" y="52"/>
                    </a:lnTo>
                    <a:lnTo>
                      <a:pt x="32" y="52"/>
                    </a:lnTo>
                    <a:lnTo>
                      <a:pt x="32" y="54"/>
                    </a:lnTo>
                    <a:lnTo>
                      <a:pt x="32" y="54"/>
                    </a:lnTo>
                    <a:lnTo>
                      <a:pt x="32" y="56"/>
                    </a:lnTo>
                    <a:lnTo>
                      <a:pt x="32" y="56"/>
                    </a:lnTo>
                    <a:lnTo>
                      <a:pt x="30" y="56"/>
                    </a:lnTo>
                    <a:lnTo>
                      <a:pt x="2" y="56"/>
                    </a:lnTo>
                    <a:lnTo>
                      <a:pt x="2" y="56"/>
                    </a:lnTo>
                    <a:lnTo>
                      <a:pt x="0" y="56"/>
                    </a:lnTo>
                    <a:lnTo>
                      <a:pt x="0" y="56"/>
                    </a:lnTo>
                    <a:lnTo>
                      <a:pt x="0" y="54"/>
                    </a:lnTo>
                    <a:lnTo>
                      <a:pt x="0" y="4"/>
                    </a:lnTo>
                    <a:lnTo>
                      <a:pt x="0" y="4"/>
                    </a:lnTo>
                    <a:lnTo>
                      <a:pt x="0" y="2"/>
                    </a:lnTo>
                    <a:lnTo>
                      <a:pt x="0"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41" name="Freeform 32">
                <a:extLst>
                  <a:ext uri="{FF2B5EF4-FFF2-40B4-BE49-F238E27FC236}">
                    <a16:creationId xmlns:a16="http://schemas.microsoft.com/office/drawing/2014/main" id="{9B17A09F-5BC1-4625-B91D-2FC289B2AD28}"/>
                  </a:ext>
                </a:extLst>
              </p:cNvPr>
              <p:cNvSpPr>
                <a:spLocks/>
              </p:cNvSpPr>
              <p:nvPr userDrawn="1"/>
            </p:nvSpPr>
            <p:spPr bwMode="auto">
              <a:xfrm>
                <a:off x="6604000" y="6165850"/>
                <a:ext cx="50800" cy="88900"/>
              </a:xfrm>
              <a:custGeom>
                <a:avLst/>
                <a:gdLst>
                  <a:gd name="T0" fmla="*/ 2 w 32"/>
                  <a:gd name="T1" fmla="*/ 0 h 56"/>
                  <a:gd name="T2" fmla="*/ 2 w 32"/>
                  <a:gd name="T3" fmla="*/ 0 h 56"/>
                  <a:gd name="T4" fmla="*/ 4 w 32"/>
                  <a:gd name="T5" fmla="*/ 2 h 56"/>
                  <a:gd name="T6" fmla="*/ 4 w 32"/>
                  <a:gd name="T7" fmla="*/ 2 h 56"/>
                  <a:gd name="T8" fmla="*/ 4 w 32"/>
                  <a:gd name="T9" fmla="*/ 4 h 56"/>
                  <a:gd name="T10" fmla="*/ 4 w 32"/>
                  <a:gd name="T11" fmla="*/ 52 h 56"/>
                  <a:gd name="T12" fmla="*/ 30 w 32"/>
                  <a:gd name="T13" fmla="*/ 52 h 56"/>
                  <a:gd name="T14" fmla="*/ 30 w 32"/>
                  <a:gd name="T15" fmla="*/ 52 h 56"/>
                  <a:gd name="T16" fmla="*/ 32 w 32"/>
                  <a:gd name="T17" fmla="*/ 52 h 56"/>
                  <a:gd name="T18" fmla="*/ 32 w 32"/>
                  <a:gd name="T19" fmla="*/ 52 h 56"/>
                  <a:gd name="T20" fmla="*/ 32 w 32"/>
                  <a:gd name="T21" fmla="*/ 54 h 56"/>
                  <a:gd name="T22" fmla="*/ 32 w 32"/>
                  <a:gd name="T23" fmla="*/ 54 h 56"/>
                  <a:gd name="T24" fmla="*/ 32 w 32"/>
                  <a:gd name="T25" fmla="*/ 56 h 56"/>
                  <a:gd name="T26" fmla="*/ 32 w 32"/>
                  <a:gd name="T27" fmla="*/ 56 h 56"/>
                  <a:gd name="T28" fmla="*/ 30 w 32"/>
                  <a:gd name="T29" fmla="*/ 56 h 56"/>
                  <a:gd name="T30" fmla="*/ 2 w 32"/>
                  <a:gd name="T31" fmla="*/ 56 h 56"/>
                  <a:gd name="T32" fmla="*/ 2 w 32"/>
                  <a:gd name="T33" fmla="*/ 56 h 56"/>
                  <a:gd name="T34" fmla="*/ 0 w 32"/>
                  <a:gd name="T35" fmla="*/ 56 h 56"/>
                  <a:gd name="T36" fmla="*/ 0 w 32"/>
                  <a:gd name="T37" fmla="*/ 56 h 56"/>
                  <a:gd name="T38" fmla="*/ 0 w 32"/>
                  <a:gd name="T39" fmla="*/ 54 h 56"/>
                  <a:gd name="T40" fmla="*/ 0 w 32"/>
                  <a:gd name="T41" fmla="*/ 4 h 56"/>
                  <a:gd name="T42" fmla="*/ 0 w 32"/>
                  <a:gd name="T43" fmla="*/ 4 h 56"/>
                  <a:gd name="T44" fmla="*/ 0 w 32"/>
                  <a:gd name="T45" fmla="*/ 2 h 56"/>
                  <a:gd name="T46" fmla="*/ 0 w 32"/>
                  <a:gd name="T47" fmla="*/ 2 h 56"/>
                  <a:gd name="T48" fmla="*/ 2 w 32"/>
                  <a:gd name="T4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 h="56">
                    <a:moveTo>
                      <a:pt x="2" y="0"/>
                    </a:moveTo>
                    <a:lnTo>
                      <a:pt x="2" y="0"/>
                    </a:lnTo>
                    <a:lnTo>
                      <a:pt x="4" y="2"/>
                    </a:lnTo>
                    <a:lnTo>
                      <a:pt x="4" y="2"/>
                    </a:lnTo>
                    <a:lnTo>
                      <a:pt x="4" y="4"/>
                    </a:lnTo>
                    <a:lnTo>
                      <a:pt x="4" y="52"/>
                    </a:lnTo>
                    <a:lnTo>
                      <a:pt x="30" y="52"/>
                    </a:lnTo>
                    <a:lnTo>
                      <a:pt x="30" y="52"/>
                    </a:lnTo>
                    <a:lnTo>
                      <a:pt x="32" y="52"/>
                    </a:lnTo>
                    <a:lnTo>
                      <a:pt x="32" y="52"/>
                    </a:lnTo>
                    <a:lnTo>
                      <a:pt x="32" y="54"/>
                    </a:lnTo>
                    <a:lnTo>
                      <a:pt x="32" y="54"/>
                    </a:lnTo>
                    <a:lnTo>
                      <a:pt x="32" y="56"/>
                    </a:lnTo>
                    <a:lnTo>
                      <a:pt x="32" y="56"/>
                    </a:lnTo>
                    <a:lnTo>
                      <a:pt x="30" y="56"/>
                    </a:lnTo>
                    <a:lnTo>
                      <a:pt x="2" y="56"/>
                    </a:lnTo>
                    <a:lnTo>
                      <a:pt x="2" y="56"/>
                    </a:lnTo>
                    <a:lnTo>
                      <a:pt x="0" y="56"/>
                    </a:lnTo>
                    <a:lnTo>
                      <a:pt x="0" y="56"/>
                    </a:lnTo>
                    <a:lnTo>
                      <a:pt x="0" y="54"/>
                    </a:lnTo>
                    <a:lnTo>
                      <a:pt x="0" y="4"/>
                    </a:lnTo>
                    <a:lnTo>
                      <a:pt x="0" y="4"/>
                    </a:lnTo>
                    <a:lnTo>
                      <a:pt x="0" y="2"/>
                    </a:lnTo>
                    <a:lnTo>
                      <a:pt x="0"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42" name="Freeform 33">
                <a:extLst>
                  <a:ext uri="{FF2B5EF4-FFF2-40B4-BE49-F238E27FC236}">
                    <a16:creationId xmlns:a16="http://schemas.microsoft.com/office/drawing/2014/main" id="{C042A945-B9AD-4B03-87B3-CADF40929A19}"/>
                  </a:ext>
                </a:extLst>
              </p:cNvPr>
              <p:cNvSpPr>
                <a:spLocks/>
              </p:cNvSpPr>
              <p:nvPr userDrawn="1"/>
            </p:nvSpPr>
            <p:spPr bwMode="auto">
              <a:xfrm>
                <a:off x="6667500" y="6165850"/>
                <a:ext cx="6350" cy="88900"/>
              </a:xfrm>
              <a:custGeom>
                <a:avLst/>
                <a:gdLst>
                  <a:gd name="T0" fmla="*/ 4 w 4"/>
                  <a:gd name="T1" fmla="*/ 54 h 56"/>
                  <a:gd name="T2" fmla="*/ 4 w 4"/>
                  <a:gd name="T3" fmla="*/ 54 h 56"/>
                  <a:gd name="T4" fmla="*/ 4 w 4"/>
                  <a:gd name="T5" fmla="*/ 56 h 56"/>
                  <a:gd name="T6" fmla="*/ 4 w 4"/>
                  <a:gd name="T7" fmla="*/ 56 h 56"/>
                  <a:gd name="T8" fmla="*/ 2 w 4"/>
                  <a:gd name="T9" fmla="*/ 56 h 56"/>
                  <a:gd name="T10" fmla="*/ 2 w 4"/>
                  <a:gd name="T11" fmla="*/ 56 h 56"/>
                  <a:gd name="T12" fmla="*/ 0 w 4"/>
                  <a:gd name="T13" fmla="*/ 56 h 56"/>
                  <a:gd name="T14" fmla="*/ 0 w 4"/>
                  <a:gd name="T15" fmla="*/ 56 h 56"/>
                  <a:gd name="T16" fmla="*/ 0 w 4"/>
                  <a:gd name="T17" fmla="*/ 54 h 56"/>
                  <a:gd name="T18" fmla="*/ 0 w 4"/>
                  <a:gd name="T19" fmla="*/ 4 h 56"/>
                  <a:gd name="T20" fmla="*/ 0 w 4"/>
                  <a:gd name="T21" fmla="*/ 4 h 56"/>
                  <a:gd name="T22" fmla="*/ 0 w 4"/>
                  <a:gd name="T23" fmla="*/ 2 h 56"/>
                  <a:gd name="T24" fmla="*/ 0 w 4"/>
                  <a:gd name="T25" fmla="*/ 2 h 56"/>
                  <a:gd name="T26" fmla="*/ 2 w 4"/>
                  <a:gd name="T27" fmla="*/ 0 h 56"/>
                  <a:gd name="T28" fmla="*/ 2 w 4"/>
                  <a:gd name="T29" fmla="*/ 0 h 56"/>
                  <a:gd name="T30" fmla="*/ 4 w 4"/>
                  <a:gd name="T31" fmla="*/ 2 h 56"/>
                  <a:gd name="T32" fmla="*/ 4 w 4"/>
                  <a:gd name="T33" fmla="*/ 2 h 56"/>
                  <a:gd name="T34" fmla="*/ 4 w 4"/>
                  <a:gd name="T35" fmla="*/ 4 h 56"/>
                  <a:gd name="T36" fmla="*/ 4 w 4"/>
                  <a:gd name="T37" fmla="*/ 5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 h="56">
                    <a:moveTo>
                      <a:pt x="4" y="54"/>
                    </a:moveTo>
                    <a:lnTo>
                      <a:pt x="4" y="54"/>
                    </a:lnTo>
                    <a:lnTo>
                      <a:pt x="4" y="56"/>
                    </a:lnTo>
                    <a:lnTo>
                      <a:pt x="4" y="56"/>
                    </a:lnTo>
                    <a:lnTo>
                      <a:pt x="2" y="56"/>
                    </a:lnTo>
                    <a:lnTo>
                      <a:pt x="2" y="56"/>
                    </a:lnTo>
                    <a:lnTo>
                      <a:pt x="0" y="56"/>
                    </a:lnTo>
                    <a:lnTo>
                      <a:pt x="0" y="56"/>
                    </a:lnTo>
                    <a:lnTo>
                      <a:pt x="0" y="54"/>
                    </a:lnTo>
                    <a:lnTo>
                      <a:pt x="0" y="4"/>
                    </a:lnTo>
                    <a:lnTo>
                      <a:pt x="0" y="4"/>
                    </a:lnTo>
                    <a:lnTo>
                      <a:pt x="0" y="2"/>
                    </a:lnTo>
                    <a:lnTo>
                      <a:pt x="0" y="2"/>
                    </a:lnTo>
                    <a:lnTo>
                      <a:pt x="2" y="0"/>
                    </a:lnTo>
                    <a:lnTo>
                      <a:pt x="2" y="0"/>
                    </a:lnTo>
                    <a:lnTo>
                      <a:pt x="4" y="2"/>
                    </a:lnTo>
                    <a:lnTo>
                      <a:pt x="4" y="2"/>
                    </a:lnTo>
                    <a:lnTo>
                      <a:pt x="4" y="4"/>
                    </a:lnTo>
                    <a:lnTo>
                      <a:pt x="4"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43" name="Freeform 34">
                <a:extLst>
                  <a:ext uri="{FF2B5EF4-FFF2-40B4-BE49-F238E27FC236}">
                    <a16:creationId xmlns:a16="http://schemas.microsoft.com/office/drawing/2014/main" id="{1D1E1F5A-5F47-498A-ABBF-8951CB29B915}"/>
                  </a:ext>
                </a:extLst>
              </p:cNvPr>
              <p:cNvSpPr>
                <a:spLocks noEditPoints="1"/>
              </p:cNvSpPr>
              <p:nvPr userDrawn="1"/>
            </p:nvSpPr>
            <p:spPr bwMode="auto">
              <a:xfrm>
                <a:off x="6689725" y="6165850"/>
                <a:ext cx="73025" cy="88900"/>
              </a:xfrm>
              <a:custGeom>
                <a:avLst/>
                <a:gdLst>
                  <a:gd name="T0" fmla="*/ 0 w 46"/>
                  <a:gd name="T1" fmla="*/ 56 h 56"/>
                  <a:gd name="T2" fmla="*/ 0 w 46"/>
                  <a:gd name="T3" fmla="*/ 56 h 56"/>
                  <a:gd name="T4" fmla="*/ 0 w 46"/>
                  <a:gd name="T5" fmla="*/ 56 h 56"/>
                  <a:gd name="T6" fmla="*/ 0 w 46"/>
                  <a:gd name="T7" fmla="*/ 56 h 56"/>
                  <a:gd name="T8" fmla="*/ 0 w 46"/>
                  <a:gd name="T9" fmla="*/ 54 h 56"/>
                  <a:gd name="T10" fmla="*/ 6 w 46"/>
                  <a:gd name="T11" fmla="*/ 40 h 56"/>
                  <a:gd name="T12" fmla="*/ 6 w 46"/>
                  <a:gd name="T13" fmla="*/ 40 h 56"/>
                  <a:gd name="T14" fmla="*/ 20 w 46"/>
                  <a:gd name="T15" fmla="*/ 2 h 56"/>
                  <a:gd name="T16" fmla="*/ 20 w 46"/>
                  <a:gd name="T17" fmla="*/ 2 h 56"/>
                  <a:gd name="T18" fmla="*/ 20 w 46"/>
                  <a:gd name="T19" fmla="*/ 2 h 56"/>
                  <a:gd name="T20" fmla="*/ 22 w 46"/>
                  <a:gd name="T21" fmla="*/ 2 h 56"/>
                  <a:gd name="T22" fmla="*/ 22 w 46"/>
                  <a:gd name="T23" fmla="*/ 2 h 56"/>
                  <a:gd name="T24" fmla="*/ 22 w 46"/>
                  <a:gd name="T25" fmla="*/ 2 h 56"/>
                  <a:gd name="T26" fmla="*/ 22 w 46"/>
                  <a:gd name="T27" fmla="*/ 2 h 56"/>
                  <a:gd name="T28" fmla="*/ 22 w 46"/>
                  <a:gd name="T29" fmla="*/ 2 h 56"/>
                  <a:gd name="T30" fmla="*/ 22 w 46"/>
                  <a:gd name="T31" fmla="*/ 2 h 56"/>
                  <a:gd name="T32" fmla="*/ 22 w 46"/>
                  <a:gd name="T33" fmla="*/ 2 h 56"/>
                  <a:gd name="T34" fmla="*/ 22 w 46"/>
                  <a:gd name="T35" fmla="*/ 2 h 56"/>
                  <a:gd name="T36" fmla="*/ 22 w 46"/>
                  <a:gd name="T37" fmla="*/ 0 h 56"/>
                  <a:gd name="T38" fmla="*/ 22 w 46"/>
                  <a:gd name="T39" fmla="*/ 0 h 56"/>
                  <a:gd name="T40" fmla="*/ 22 w 46"/>
                  <a:gd name="T41" fmla="*/ 0 h 56"/>
                  <a:gd name="T42" fmla="*/ 22 w 46"/>
                  <a:gd name="T43" fmla="*/ 0 h 56"/>
                  <a:gd name="T44" fmla="*/ 22 w 46"/>
                  <a:gd name="T45" fmla="*/ 0 h 56"/>
                  <a:gd name="T46" fmla="*/ 24 w 46"/>
                  <a:gd name="T47" fmla="*/ 0 h 56"/>
                  <a:gd name="T48" fmla="*/ 24 w 46"/>
                  <a:gd name="T49" fmla="*/ 0 h 56"/>
                  <a:gd name="T50" fmla="*/ 24 w 46"/>
                  <a:gd name="T51" fmla="*/ 0 h 56"/>
                  <a:gd name="T52" fmla="*/ 24 w 46"/>
                  <a:gd name="T53" fmla="*/ 2 h 56"/>
                  <a:gd name="T54" fmla="*/ 24 w 46"/>
                  <a:gd name="T55" fmla="*/ 2 h 56"/>
                  <a:gd name="T56" fmla="*/ 24 w 46"/>
                  <a:gd name="T57" fmla="*/ 2 h 56"/>
                  <a:gd name="T58" fmla="*/ 24 w 46"/>
                  <a:gd name="T59" fmla="*/ 2 h 56"/>
                  <a:gd name="T60" fmla="*/ 24 w 46"/>
                  <a:gd name="T61" fmla="*/ 2 h 56"/>
                  <a:gd name="T62" fmla="*/ 24 w 46"/>
                  <a:gd name="T63" fmla="*/ 2 h 56"/>
                  <a:gd name="T64" fmla="*/ 24 w 46"/>
                  <a:gd name="T65" fmla="*/ 2 h 56"/>
                  <a:gd name="T66" fmla="*/ 24 w 46"/>
                  <a:gd name="T67" fmla="*/ 2 h 56"/>
                  <a:gd name="T68" fmla="*/ 24 w 46"/>
                  <a:gd name="T69" fmla="*/ 2 h 56"/>
                  <a:gd name="T70" fmla="*/ 26 w 46"/>
                  <a:gd name="T71" fmla="*/ 2 h 56"/>
                  <a:gd name="T72" fmla="*/ 40 w 46"/>
                  <a:gd name="T73" fmla="*/ 40 h 56"/>
                  <a:gd name="T74" fmla="*/ 40 w 46"/>
                  <a:gd name="T75" fmla="*/ 40 h 56"/>
                  <a:gd name="T76" fmla="*/ 46 w 46"/>
                  <a:gd name="T77" fmla="*/ 54 h 56"/>
                  <a:gd name="T78" fmla="*/ 46 w 46"/>
                  <a:gd name="T79" fmla="*/ 54 h 56"/>
                  <a:gd name="T80" fmla="*/ 46 w 46"/>
                  <a:gd name="T81" fmla="*/ 56 h 56"/>
                  <a:gd name="T82" fmla="*/ 46 w 46"/>
                  <a:gd name="T83" fmla="*/ 56 h 56"/>
                  <a:gd name="T84" fmla="*/ 44 w 46"/>
                  <a:gd name="T85" fmla="*/ 56 h 56"/>
                  <a:gd name="T86" fmla="*/ 44 w 46"/>
                  <a:gd name="T87" fmla="*/ 56 h 56"/>
                  <a:gd name="T88" fmla="*/ 44 w 46"/>
                  <a:gd name="T89" fmla="*/ 56 h 56"/>
                  <a:gd name="T90" fmla="*/ 44 w 46"/>
                  <a:gd name="T91" fmla="*/ 56 h 56"/>
                  <a:gd name="T92" fmla="*/ 42 w 46"/>
                  <a:gd name="T93" fmla="*/ 56 h 56"/>
                  <a:gd name="T94" fmla="*/ 38 w 46"/>
                  <a:gd name="T95" fmla="*/ 44 h 56"/>
                  <a:gd name="T96" fmla="*/ 8 w 46"/>
                  <a:gd name="T97" fmla="*/ 44 h 56"/>
                  <a:gd name="T98" fmla="*/ 4 w 46"/>
                  <a:gd name="T99" fmla="*/ 56 h 56"/>
                  <a:gd name="T100" fmla="*/ 4 w 46"/>
                  <a:gd name="T101" fmla="*/ 56 h 56"/>
                  <a:gd name="T102" fmla="*/ 2 w 46"/>
                  <a:gd name="T103" fmla="*/ 56 h 56"/>
                  <a:gd name="T104" fmla="*/ 2 w 46"/>
                  <a:gd name="T105" fmla="*/ 56 h 56"/>
                  <a:gd name="T106" fmla="*/ 2 w 46"/>
                  <a:gd name="T107" fmla="*/ 56 h 56"/>
                  <a:gd name="T108" fmla="*/ 0 w 46"/>
                  <a:gd name="T109" fmla="*/ 56 h 56"/>
                  <a:gd name="T110" fmla="*/ 36 w 46"/>
                  <a:gd name="T111" fmla="*/ 38 h 56"/>
                  <a:gd name="T112" fmla="*/ 22 w 46"/>
                  <a:gd name="T113" fmla="*/ 10 h 56"/>
                  <a:gd name="T114" fmla="*/ 10 w 46"/>
                  <a:gd name="T115" fmla="*/ 38 h 56"/>
                  <a:gd name="T116" fmla="*/ 36 w 46"/>
                  <a:gd name="T117" fmla="*/ 3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6" h="56">
                    <a:moveTo>
                      <a:pt x="0" y="56"/>
                    </a:moveTo>
                    <a:lnTo>
                      <a:pt x="0" y="56"/>
                    </a:lnTo>
                    <a:lnTo>
                      <a:pt x="0" y="56"/>
                    </a:lnTo>
                    <a:lnTo>
                      <a:pt x="0" y="56"/>
                    </a:lnTo>
                    <a:lnTo>
                      <a:pt x="0" y="54"/>
                    </a:lnTo>
                    <a:lnTo>
                      <a:pt x="6" y="40"/>
                    </a:lnTo>
                    <a:lnTo>
                      <a:pt x="6" y="40"/>
                    </a:lnTo>
                    <a:lnTo>
                      <a:pt x="20" y="2"/>
                    </a:lnTo>
                    <a:lnTo>
                      <a:pt x="20" y="2"/>
                    </a:lnTo>
                    <a:lnTo>
                      <a:pt x="20" y="2"/>
                    </a:lnTo>
                    <a:lnTo>
                      <a:pt x="22" y="2"/>
                    </a:lnTo>
                    <a:lnTo>
                      <a:pt x="22" y="2"/>
                    </a:lnTo>
                    <a:lnTo>
                      <a:pt x="22" y="2"/>
                    </a:lnTo>
                    <a:lnTo>
                      <a:pt x="22" y="2"/>
                    </a:lnTo>
                    <a:lnTo>
                      <a:pt x="22" y="2"/>
                    </a:lnTo>
                    <a:lnTo>
                      <a:pt x="22" y="2"/>
                    </a:lnTo>
                    <a:lnTo>
                      <a:pt x="22" y="2"/>
                    </a:lnTo>
                    <a:lnTo>
                      <a:pt x="22" y="2"/>
                    </a:lnTo>
                    <a:lnTo>
                      <a:pt x="22" y="0"/>
                    </a:lnTo>
                    <a:lnTo>
                      <a:pt x="22" y="0"/>
                    </a:lnTo>
                    <a:lnTo>
                      <a:pt x="22" y="0"/>
                    </a:lnTo>
                    <a:lnTo>
                      <a:pt x="22" y="0"/>
                    </a:lnTo>
                    <a:lnTo>
                      <a:pt x="22" y="0"/>
                    </a:lnTo>
                    <a:lnTo>
                      <a:pt x="24" y="0"/>
                    </a:lnTo>
                    <a:lnTo>
                      <a:pt x="24" y="0"/>
                    </a:lnTo>
                    <a:lnTo>
                      <a:pt x="24" y="0"/>
                    </a:lnTo>
                    <a:lnTo>
                      <a:pt x="24" y="2"/>
                    </a:lnTo>
                    <a:lnTo>
                      <a:pt x="24" y="2"/>
                    </a:lnTo>
                    <a:lnTo>
                      <a:pt x="24" y="2"/>
                    </a:lnTo>
                    <a:lnTo>
                      <a:pt x="24" y="2"/>
                    </a:lnTo>
                    <a:lnTo>
                      <a:pt x="24" y="2"/>
                    </a:lnTo>
                    <a:lnTo>
                      <a:pt x="24" y="2"/>
                    </a:lnTo>
                    <a:lnTo>
                      <a:pt x="24" y="2"/>
                    </a:lnTo>
                    <a:lnTo>
                      <a:pt x="24" y="2"/>
                    </a:lnTo>
                    <a:lnTo>
                      <a:pt x="24" y="2"/>
                    </a:lnTo>
                    <a:lnTo>
                      <a:pt x="26" y="2"/>
                    </a:lnTo>
                    <a:lnTo>
                      <a:pt x="40" y="40"/>
                    </a:lnTo>
                    <a:lnTo>
                      <a:pt x="40" y="40"/>
                    </a:lnTo>
                    <a:lnTo>
                      <a:pt x="46" y="54"/>
                    </a:lnTo>
                    <a:lnTo>
                      <a:pt x="46" y="54"/>
                    </a:lnTo>
                    <a:lnTo>
                      <a:pt x="46" y="56"/>
                    </a:lnTo>
                    <a:lnTo>
                      <a:pt x="46" y="56"/>
                    </a:lnTo>
                    <a:lnTo>
                      <a:pt x="44" y="56"/>
                    </a:lnTo>
                    <a:lnTo>
                      <a:pt x="44" y="56"/>
                    </a:lnTo>
                    <a:lnTo>
                      <a:pt x="44" y="56"/>
                    </a:lnTo>
                    <a:lnTo>
                      <a:pt x="44" y="56"/>
                    </a:lnTo>
                    <a:lnTo>
                      <a:pt x="42" y="56"/>
                    </a:lnTo>
                    <a:lnTo>
                      <a:pt x="38" y="44"/>
                    </a:lnTo>
                    <a:lnTo>
                      <a:pt x="8" y="44"/>
                    </a:lnTo>
                    <a:lnTo>
                      <a:pt x="4" y="56"/>
                    </a:lnTo>
                    <a:lnTo>
                      <a:pt x="4" y="56"/>
                    </a:lnTo>
                    <a:lnTo>
                      <a:pt x="2" y="56"/>
                    </a:lnTo>
                    <a:lnTo>
                      <a:pt x="2" y="56"/>
                    </a:lnTo>
                    <a:lnTo>
                      <a:pt x="2" y="56"/>
                    </a:lnTo>
                    <a:lnTo>
                      <a:pt x="0" y="56"/>
                    </a:lnTo>
                    <a:close/>
                    <a:moveTo>
                      <a:pt x="36" y="38"/>
                    </a:moveTo>
                    <a:lnTo>
                      <a:pt x="22" y="10"/>
                    </a:lnTo>
                    <a:lnTo>
                      <a:pt x="10" y="38"/>
                    </a:lnTo>
                    <a:lnTo>
                      <a:pt x="36"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44" name="Freeform 35">
                <a:extLst>
                  <a:ext uri="{FF2B5EF4-FFF2-40B4-BE49-F238E27FC236}">
                    <a16:creationId xmlns:a16="http://schemas.microsoft.com/office/drawing/2014/main" id="{797EFE18-6783-43B6-8201-73653C5EB3D8}"/>
                  </a:ext>
                </a:extLst>
              </p:cNvPr>
              <p:cNvSpPr>
                <a:spLocks/>
              </p:cNvSpPr>
              <p:nvPr userDrawn="1"/>
            </p:nvSpPr>
            <p:spPr bwMode="auto">
              <a:xfrm>
                <a:off x="6689725" y="6165850"/>
                <a:ext cx="73025" cy="88900"/>
              </a:xfrm>
              <a:custGeom>
                <a:avLst/>
                <a:gdLst>
                  <a:gd name="T0" fmla="*/ 0 w 46"/>
                  <a:gd name="T1" fmla="*/ 56 h 56"/>
                  <a:gd name="T2" fmla="*/ 0 w 46"/>
                  <a:gd name="T3" fmla="*/ 56 h 56"/>
                  <a:gd name="T4" fmla="*/ 0 w 46"/>
                  <a:gd name="T5" fmla="*/ 56 h 56"/>
                  <a:gd name="T6" fmla="*/ 0 w 46"/>
                  <a:gd name="T7" fmla="*/ 56 h 56"/>
                  <a:gd name="T8" fmla="*/ 0 w 46"/>
                  <a:gd name="T9" fmla="*/ 54 h 56"/>
                  <a:gd name="T10" fmla="*/ 6 w 46"/>
                  <a:gd name="T11" fmla="*/ 40 h 56"/>
                  <a:gd name="T12" fmla="*/ 6 w 46"/>
                  <a:gd name="T13" fmla="*/ 40 h 56"/>
                  <a:gd name="T14" fmla="*/ 20 w 46"/>
                  <a:gd name="T15" fmla="*/ 2 h 56"/>
                  <a:gd name="T16" fmla="*/ 20 w 46"/>
                  <a:gd name="T17" fmla="*/ 2 h 56"/>
                  <a:gd name="T18" fmla="*/ 20 w 46"/>
                  <a:gd name="T19" fmla="*/ 2 h 56"/>
                  <a:gd name="T20" fmla="*/ 22 w 46"/>
                  <a:gd name="T21" fmla="*/ 2 h 56"/>
                  <a:gd name="T22" fmla="*/ 22 w 46"/>
                  <a:gd name="T23" fmla="*/ 2 h 56"/>
                  <a:gd name="T24" fmla="*/ 22 w 46"/>
                  <a:gd name="T25" fmla="*/ 2 h 56"/>
                  <a:gd name="T26" fmla="*/ 22 w 46"/>
                  <a:gd name="T27" fmla="*/ 2 h 56"/>
                  <a:gd name="T28" fmla="*/ 22 w 46"/>
                  <a:gd name="T29" fmla="*/ 2 h 56"/>
                  <a:gd name="T30" fmla="*/ 22 w 46"/>
                  <a:gd name="T31" fmla="*/ 2 h 56"/>
                  <a:gd name="T32" fmla="*/ 22 w 46"/>
                  <a:gd name="T33" fmla="*/ 2 h 56"/>
                  <a:gd name="T34" fmla="*/ 22 w 46"/>
                  <a:gd name="T35" fmla="*/ 2 h 56"/>
                  <a:gd name="T36" fmla="*/ 22 w 46"/>
                  <a:gd name="T37" fmla="*/ 0 h 56"/>
                  <a:gd name="T38" fmla="*/ 22 w 46"/>
                  <a:gd name="T39" fmla="*/ 0 h 56"/>
                  <a:gd name="T40" fmla="*/ 22 w 46"/>
                  <a:gd name="T41" fmla="*/ 0 h 56"/>
                  <a:gd name="T42" fmla="*/ 22 w 46"/>
                  <a:gd name="T43" fmla="*/ 0 h 56"/>
                  <a:gd name="T44" fmla="*/ 22 w 46"/>
                  <a:gd name="T45" fmla="*/ 0 h 56"/>
                  <a:gd name="T46" fmla="*/ 24 w 46"/>
                  <a:gd name="T47" fmla="*/ 0 h 56"/>
                  <a:gd name="T48" fmla="*/ 24 w 46"/>
                  <a:gd name="T49" fmla="*/ 0 h 56"/>
                  <a:gd name="T50" fmla="*/ 24 w 46"/>
                  <a:gd name="T51" fmla="*/ 0 h 56"/>
                  <a:gd name="T52" fmla="*/ 24 w 46"/>
                  <a:gd name="T53" fmla="*/ 2 h 56"/>
                  <a:gd name="T54" fmla="*/ 24 w 46"/>
                  <a:gd name="T55" fmla="*/ 2 h 56"/>
                  <a:gd name="T56" fmla="*/ 24 w 46"/>
                  <a:gd name="T57" fmla="*/ 2 h 56"/>
                  <a:gd name="T58" fmla="*/ 24 w 46"/>
                  <a:gd name="T59" fmla="*/ 2 h 56"/>
                  <a:gd name="T60" fmla="*/ 24 w 46"/>
                  <a:gd name="T61" fmla="*/ 2 h 56"/>
                  <a:gd name="T62" fmla="*/ 24 w 46"/>
                  <a:gd name="T63" fmla="*/ 2 h 56"/>
                  <a:gd name="T64" fmla="*/ 24 w 46"/>
                  <a:gd name="T65" fmla="*/ 2 h 56"/>
                  <a:gd name="T66" fmla="*/ 24 w 46"/>
                  <a:gd name="T67" fmla="*/ 2 h 56"/>
                  <a:gd name="T68" fmla="*/ 24 w 46"/>
                  <a:gd name="T69" fmla="*/ 2 h 56"/>
                  <a:gd name="T70" fmla="*/ 26 w 46"/>
                  <a:gd name="T71" fmla="*/ 2 h 56"/>
                  <a:gd name="T72" fmla="*/ 40 w 46"/>
                  <a:gd name="T73" fmla="*/ 40 h 56"/>
                  <a:gd name="T74" fmla="*/ 40 w 46"/>
                  <a:gd name="T75" fmla="*/ 40 h 56"/>
                  <a:gd name="T76" fmla="*/ 46 w 46"/>
                  <a:gd name="T77" fmla="*/ 54 h 56"/>
                  <a:gd name="T78" fmla="*/ 46 w 46"/>
                  <a:gd name="T79" fmla="*/ 54 h 56"/>
                  <a:gd name="T80" fmla="*/ 46 w 46"/>
                  <a:gd name="T81" fmla="*/ 56 h 56"/>
                  <a:gd name="T82" fmla="*/ 46 w 46"/>
                  <a:gd name="T83" fmla="*/ 56 h 56"/>
                  <a:gd name="T84" fmla="*/ 44 w 46"/>
                  <a:gd name="T85" fmla="*/ 56 h 56"/>
                  <a:gd name="T86" fmla="*/ 44 w 46"/>
                  <a:gd name="T87" fmla="*/ 56 h 56"/>
                  <a:gd name="T88" fmla="*/ 44 w 46"/>
                  <a:gd name="T89" fmla="*/ 56 h 56"/>
                  <a:gd name="T90" fmla="*/ 44 w 46"/>
                  <a:gd name="T91" fmla="*/ 56 h 56"/>
                  <a:gd name="T92" fmla="*/ 42 w 46"/>
                  <a:gd name="T93" fmla="*/ 56 h 56"/>
                  <a:gd name="T94" fmla="*/ 38 w 46"/>
                  <a:gd name="T95" fmla="*/ 44 h 56"/>
                  <a:gd name="T96" fmla="*/ 8 w 46"/>
                  <a:gd name="T97" fmla="*/ 44 h 56"/>
                  <a:gd name="T98" fmla="*/ 4 w 46"/>
                  <a:gd name="T99" fmla="*/ 56 h 56"/>
                  <a:gd name="T100" fmla="*/ 4 w 46"/>
                  <a:gd name="T101" fmla="*/ 56 h 56"/>
                  <a:gd name="T102" fmla="*/ 2 w 46"/>
                  <a:gd name="T103" fmla="*/ 56 h 56"/>
                  <a:gd name="T104" fmla="*/ 2 w 46"/>
                  <a:gd name="T105" fmla="*/ 56 h 56"/>
                  <a:gd name="T106" fmla="*/ 2 w 46"/>
                  <a:gd name="T107" fmla="*/ 56 h 56"/>
                  <a:gd name="T108" fmla="*/ 0 w 46"/>
                  <a:gd name="T109"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6">
                    <a:moveTo>
                      <a:pt x="0" y="56"/>
                    </a:moveTo>
                    <a:lnTo>
                      <a:pt x="0" y="56"/>
                    </a:lnTo>
                    <a:lnTo>
                      <a:pt x="0" y="56"/>
                    </a:lnTo>
                    <a:lnTo>
                      <a:pt x="0" y="56"/>
                    </a:lnTo>
                    <a:lnTo>
                      <a:pt x="0" y="54"/>
                    </a:lnTo>
                    <a:lnTo>
                      <a:pt x="6" y="40"/>
                    </a:lnTo>
                    <a:lnTo>
                      <a:pt x="6" y="40"/>
                    </a:lnTo>
                    <a:lnTo>
                      <a:pt x="20" y="2"/>
                    </a:lnTo>
                    <a:lnTo>
                      <a:pt x="20" y="2"/>
                    </a:lnTo>
                    <a:lnTo>
                      <a:pt x="20" y="2"/>
                    </a:lnTo>
                    <a:lnTo>
                      <a:pt x="22" y="2"/>
                    </a:lnTo>
                    <a:lnTo>
                      <a:pt x="22" y="2"/>
                    </a:lnTo>
                    <a:lnTo>
                      <a:pt x="22" y="2"/>
                    </a:lnTo>
                    <a:lnTo>
                      <a:pt x="22" y="2"/>
                    </a:lnTo>
                    <a:lnTo>
                      <a:pt x="22" y="2"/>
                    </a:lnTo>
                    <a:lnTo>
                      <a:pt x="22" y="2"/>
                    </a:lnTo>
                    <a:lnTo>
                      <a:pt x="22" y="2"/>
                    </a:lnTo>
                    <a:lnTo>
                      <a:pt x="22" y="2"/>
                    </a:lnTo>
                    <a:lnTo>
                      <a:pt x="22" y="0"/>
                    </a:lnTo>
                    <a:lnTo>
                      <a:pt x="22" y="0"/>
                    </a:lnTo>
                    <a:lnTo>
                      <a:pt x="22" y="0"/>
                    </a:lnTo>
                    <a:lnTo>
                      <a:pt x="22" y="0"/>
                    </a:lnTo>
                    <a:lnTo>
                      <a:pt x="22" y="0"/>
                    </a:lnTo>
                    <a:lnTo>
                      <a:pt x="24" y="0"/>
                    </a:lnTo>
                    <a:lnTo>
                      <a:pt x="24" y="0"/>
                    </a:lnTo>
                    <a:lnTo>
                      <a:pt x="24" y="0"/>
                    </a:lnTo>
                    <a:lnTo>
                      <a:pt x="24" y="2"/>
                    </a:lnTo>
                    <a:lnTo>
                      <a:pt x="24" y="2"/>
                    </a:lnTo>
                    <a:lnTo>
                      <a:pt x="24" y="2"/>
                    </a:lnTo>
                    <a:lnTo>
                      <a:pt x="24" y="2"/>
                    </a:lnTo>
                    <a:lnTo>
                      <a:pt x="24" y="2"/>
                    </a:lnTo>
                    <a:lnTo>
                      <a:pt x="24" y="2"/>
                    </a:lnTo>
                    <a:lnTo>
                      <a:pt x="24" y="2"/>
                    </a:lnTo>
                    <a:lnTo>
                      <a:pt x="24" y="2"/>
                    </a:lnTo>
                    <a:lnTo>
                      <a:pt x="24" y="2"/>
                    </a:lnTo>
                    <a:lnTo>
                      <a:pt x="26" y="2"/>
                    </a:lnTo>
                    <a:lnTo>
                      <a:pt x="40" y="40"/>
                    </a:lnTo>
                    <a:lnTo>
                      <a:pt x="40" y="40"/>
                    </a:lnTo>
                    <a:lnTo>
                      <a:pt x="46" y="54"/>
                    </a:lnTo>
                    <a:lnTo>
                      <a:pt x="46" y="54"/>
                    </a:lnTo>
                    <a:lnTo>
                      <a:pt x="46" y="56"/>
                    </a:lnTo>
                    <a:lnTo>
                      <a:pt x="46" y="56"/>
                    </a:lnTo>
                    <a:lnTo>
                      <a:pt x="44" y="56"/>
                    </a:lnTo>
                    <a:lnTo>
                      <a:pt x="44" y="56"/>
                    </a:lnTo>
                    <a:lnTo>
                      <a:pt x="44" y="56"/>
                    </a:lnTo>
                    <a:lnTo>
                      <a:pt x="44" y="56"/>
                    </a:lnTo>
                    <a:lnTo>
                      <a:pt x="42" y="56"/>
                    </a:lnTo>
                    <a:lnTo>
                      <a:pt x="38" y="44"/>
                    </a:lnTo>
                    <a:lnTo>
                      <a:pt x="8" y="44"/>
                    </a:lnTo>
                    <a:lnTo>
                      <a:pt x="4" y="56"/>
                    </a:lnTo>
                    <a:lnTo>
                      <a:pt x="4" y="56"/>
                    </a:lnTo>
                    <a:lnTo>
                      <a:pt x="2" y="56"/>
                    </a:lnTo>
                    <a:lnTo>
                      <a:pt x="2" y="56"/>
                    </a:lnTo>
                    <a:lnTo>
                      <a:pt x="2" y="56"/>
                    </a:lnTo>
                    <a:lnTo>
                      <a:pt x="0" y="5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45" name="Freeform 36">
                <a:extLst>
                  <a:ext uri="{FF2B5EF4-FFF2-40B4-BE49-F238E27FC236}">
                    <a16:creationId xmlns:a16="http://schemas.microsoft.com/office/drawing/2014/main" id="{7836E538-8289-4878-B8A1-1444455D949F}"/>
                  </a:ext>
                </a:extLst>
              </p:cNvPr>
              <p:cNvSpPr>
                <a:spLocks/>
              </p:cNvSpPr>
              <p:nvPr userDrawn="1"/>
            </p:nvSpPr>
            <p:spPr bwMode="auto">
              <a:xfrm>
                <a:off x="6705600" y="6181725"/>
                <a:ext cx="41275" cy="44450"/>
              </a:xfrm>
              <a:custGeom>
                <a:avLst/>
                <a:gdLst>
                  <a:gd name="T0" fmla="*/ 26 w 26"/>
                  <a:gd name="T1" fmla="*/ 28 h 28"/>
                  <a:gd name="T2" fmla="*/ 12 w 26"/>
                  <a:gd name="T3" fmla="*/ 0 h 28"/>
                  <a:gd name="T4" fmla="*/ 0 w 26"/>
                  <a:gd name="T5" fmla="*/ 28 h 28"/>
                  <a:gd name="T6" fmla="*/ 26 w 26"/>
                  <a:gd name="T7" fmla="*/ 28 h 28"/>
                </a:gdLst>
                <a:ahLst/>
                <a:cxnLst>
                  <a:cxn ang="0">
                    <a:pos x="T0" y="T1"/>
                  </a:cxn>
                  <a:cxn ang="0">
                    <a:pos x="T2" y="T3"/>
                  </a:cxn>
                  <a:cxn ang="0">
                    <a:pos x="T4" y="T5"/>
                  </a:cxn>
                  <a:cxn ang="0">
                    <a:pos x="T6" y="T7"/>
                  </a:cxn>
                </a:cxnLst>
                <a:rect l="0" t="0" r="r" b="b"/>
                <a:pathLst>
                  <a:path w="26" h="28">
                    <a:moveTo>
                      <a:pt x="26" y="28"/>
                    </a:moveTo>
                    <a:lnTo>
                      <a:pt x="12" y="0"/>
                    </a:lnTo>
                    <a:lnTo>
                      <a:pt x="0" y="28"/>
                    </a:lnTo>
                    <a:lnTo>
                      <a:pt x="26"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46" name="Freeform 37">
                <a:extLst>
                  <a:ext uri="{FF2B5EF4-FFF2-40B4-BE49-F238E27FC236}">
                    <a16:creationId xmlns:a16="http://schemas.microsoft.com/office/drawing/2014/main" id="{29C80F0B-4C97-4C19-9D3B-375D0DBAC14B}"/>
                  </a:ext>
                </a:extLst>
              </p:cNvPr>
              <p:cNvSpPr>
                <a:spLocks/>
              </p:cNvSpPr>
              <p:nvPr userDrawn="1"/>
            </p:nvSpPr>
            <p:spPr bwMode="auto">
              <a:xfrm>
                <a:off x="6775450" y="6165850"/>
                <a:ext cx="69850" cy="88900"/>
              </a:xfrm>
              <a:custGeom>
                <a:avLst/>
                <a:gdLst>
                  <a:gd name="T0" fmla="*/ 40 w 44"/>
                  <a:gd name="T1" fmla="*/ 56 h 56"/>
                  <a:gd name="T2" fmla="*/ 4 w 44"/>
                  <a:gd name="T3" fmla="*/ 10 h 56"/>
                  <a:gd name="T4" fmla="*/ 4 w 44"/>
                  <a:gd name="T5" fmla="*/ 54 h 56"/>
                  <a:gd name="T6" fmla="*/ 4 w 44"/>
                  <a:gd name="T7" fmla="*/ 56 h 56"/>
                  <a:gd name="T8" fmla="*/ 2 w 44"/>
                  <a:gd name="T9" fmla="*/ 56 h 56"/>
                  <a:gd name="T10" fmla="*/ 0 w 44"/>
                  <a:gd name="T11" fmla="*/ 56 h 56"/>
                  <a:gd name="T12" fmla="*/ 0 w 44"/>
                  <a:gd name="T13" fmla="*/ 4 h 56"/>
                  <a:gd name="T14" fmla="*/ 2 w 44"/>
                  <a:gd name="T15" fmla="*/ 0 h 56"/>
                  <a:gd name="T16" fmla="*/ 4 w 44"/>
                  <a:gd name="T17" fmla="*/ 2 h 56"/>
                  <a:gd name="T18" fmla="*/ 40 w 44"/>
                  <a:gd name="T19" fmla="*/ 4 h 56"/>
                  <a:gd name="T20" fmla="*/ 40 w 44"/>
                  <a:gd name="T21" fmla="*/ 2 h 56"/>
                  <a:gd name="T22" fmla="*/ 42 w 44"/>
                  <a:gd name="T23" fmla="*/ 0 h 56"/>
                  <a:gd name="T24" fmla="*/ 44 w 44"/>
                  <a:gd name="T25" fmla="*/ 2 h 56"/>
                  <a:gd name="T26" fmla="*/ 44 w 44"/>
                  <a:gd name="T27" fmla="*/ 4 h 56"/>
                  <a:gd name="T28" fmla="*/ 44 w 44"/>
                  <a:gd name="T29" fmla="*/ 54 h 56"/>
                  <a:gd name="T30" fmla="*/ 44 w 44"/>
                  <a:gd name="T31" fmla="*/ 54 h 56"/>
                  <a:gd name="T32" fmla="*/ 44 w 44"/>
                  <a:gd name="T33" fmla="*/ 54 h 56"/>
                  <a:gd name="T34" fmla="*/ 44 w 44"/>
                  <a:gd name="T35" fmla="*/ 56 h 56"/>
                  <a:gd name="T36" fmla="*/ 44 w 44"/>
                  <a:gd name="T37" fmla="*/ 56 h 56"/>
                  <a:gd name="T38" fmla="*/ 44 w 44"/>
                  <a:gd name="T39" fmla="*/ 56 h 56"/>
                  <a:gd name="T40" fmla="*/ 44 w 44"/>
                  <a:gd name="T41" fmla="*/ 56 h 56"/>
                  <a:gd name="T42" fmla="*/ 44 w 44"/>
                  <a:gd name="T43" fmla="*/ 56 h 56"/>
                  <a:gd name="T44" fmla="*/ 44 w 44"/>
                  <a:gd name="T45" fmla="*/ 56 h 56"/>
                  <a:gd name="T46" fmla="*/ 44 w 44"/>
                  <a:gd name="T47" fmla="*/ 56 h 56"/>
                  <a:gd name="T48" fmla="*/ 44 w 44"/>
                  <a:gd name="T49" fmla="*/ 56 h 56"/>
                  <a:gd name="T50" fmla="*/ 44 w 44"/>
                  <a:gd name="T51" fmla="*/ 56 h 56"/>
                  <a:gd name="T52" fmla="*/ 44 w 44"/>
                  <a:gd name="T53" fmla="*/ 56 h 56"/>
                  <a:gd name="T54" fmla="*/ 42 w 44"/>
                  <a:gd name="T55" fmla="*/ 56 h 56"/>
                  <a:gd name="T56" fmla="*/ 42 w 44"/>
                  <a:gd name="T57" fmla="*/ 56 h 56"/>
                  <a:gd name="T58" fmla="*/ 42 w 44"/>
                  <a:gd name="T59" fmla="*/ 56 h 56"/>
                  <a:gd name="T60" fmla="*/ 42 w 44"/>
                  <a:gd name="T61" fmla="*/ 56 h 56"/>
                  <a:gd name="T62" fmla="*/ 42 w 44"/>
                  <a:gd name="T63" fmla="*/ 56 h 56"/>
                  <a:gd name="T64" fmla="*/ 42 w 44"/>
                  <a:gd name="T65" fmla="*/ 56 h 56"/>
                  <a:gd name="T66" fmla="*/ 42 w 44"/>
                  <a:gd name="T67" fmla="*/ 56 h 56"/>
                  <a:gd name="T68" fmla="*/ 42 w 44"/>
                  <a:gd name="T69" fmla="*/ 56 h 56"/>
                  <a:gd name="T70" fmla="*/ 40 w 44"/>
                  <a:gd name="T71" fmla="*/ 56 h 56"/>
                  <a:gd name="T72" fmla="*/ 40 w 44"/>
                  <a:gd name="T73" fmla="*/ 56 h 56"/>
                  <a:gd name="T74" fmla="*/ 40 w 44"/>
                  <a:gd name="T75"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 h="56">
                    <a:moveTo>
                      <a:pt x="40" y="56"/>
                    </a:moveTo>
                    <a:lnTo>
                      <a:pt x="40" y="56"/>
                    </a:lnTo>
                    <a:lnTo>
                      <a:pt x="40" y="56"/>
                    </a:lnTo>
                    <a:lnTo>
                      <a:pt x="4" y="10"/>
                    </a:lnTo>
                    <a:lnTo>
                      <a:pt x="4" y="54"/>
                    </a:lnTo>
                    <a:lnTo>
                      <a:pt x="4" y="54"/>
                    </a:lnTo>
                    <a:lnTo>
                      <a:pt x="4" y="56"/>
                    </a:lnTo>
                    <a:lnTo>
                      <a:pt x="4" y="56"/>
                    </a:lnTo>
                    <a:lnTo>
                      <a:pt x="2" y="56"/>
                    </a:lnTo>
                    <a:lnTo>
                      <a:pt x="2" y="56"/>
                    </a:lnTo>
                    <a:lnTo>
                      <a:pt x="0" y="56"/>
                    </a:lnTo>
                    <a:lnTo>
                      <a:pt x="0" y="56"/>
                    </a:lnTo>
                    <a:lnTo>
                      <a:pt x="0" y="54"/>
                    </a:lnTo>
                    <a:lnTo>
                      <a:pt x="0" y="4"/>
                    </a:lnTo>
                    <a:lnTo>
                      <a:pt x="0" y="4"/>
                    </a:lnTo>
                    <a:lnTo>
                      <a:pt x="2" y="0"/>
                    </a:lnTo>
                    <a:lnTo>
                      <a:pt x="2" y="0"/>
                    </a:lnTo>
                    <a:lnTo>
                      <a:pt x="4" y="2"/>
                    </a:lnTo>
                    <a:lnTo>
                      <a:pt x="40" y="48"/>
                    </a:lnTo>
                    <a:lnTo>
                      <a:pt x="40" y="4"/>
                    </a:lnTo>
                    <a:lnTo>
                      <a:pt x="40" y="4"/>
                    </a:lnTo>
                    <a:lnTo>
                      <a:pt x="40" y="2"/>
                    </a:lnTo>
                    <a:lnTo>
                      <a:pt x="40" y="2"/>
                    </a:lnTo>
                    <a:lnTo>
                      <a:pt x="42" y="0"/>
                    </a:lnTo>
                    <a:lnTo>
                      <a:pt x="42" y="0"/>
                    </a:lnTo>
                    <a:lnTo>
                      <a:pt x="44" y="2"/>
                    </a:lnTo>
                    <a:lnTo>
                      <a:pt x="44" y="2"/>
                    </a:lnTo>
                    <a:lnTo>
                      <a:pt x="44" y="4"/>
                    </a:lnTo>
                    <a:lnTo>
                      <a:pt x="44" y="54"/>
                    </a:lnTo>
                    <a:lnTo>
                      <a:pt x="44" y="54"/>
                    </a:lnTo>
                    <a:lnTo>
                      <a:pt x="44" y="54"/>
                    </a:lnTo>
                    <a:lnTo>
                      <a:pt x="44" y="54"/>
                    </a:lnTo>
                    <a:lnTo>
                      <a:pt x="44" y="54"/>
                    </a:lnTo>
                    <a:lnTo>
                      <a:pt x="44" y="54"/>
                    </a:lnTo>
                    <a:lnTo>
                      <a:pt x="44" y="54"/>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2" y="56"/>
                    </a:lnTo>
                    <a:lnTo>
                      <a:pt x="42" y="56"/>
                    </a:lnTo>
                    <a:lnTo>
                      <a:pt x="42" y="56"/>
                    </a:lnTo>
                    <a:lnTo>
                      <a:pt x="42" y="56"/>
                    </a:lnTo>
                    <a:lnTo>
                      <a:pt x="42" y="56"/>
                    </a:lnTo>
                    <a:lnTo>
                      <a:pt x="42" y="56"/>
                    </a:lnTo>
                    <a:lnTo>
                      <a:pt x="42" y="56"/>
                    </a:lnTo>
                    <a:lnTo>
                      <a:pt x="42" y="56"/>
                    </a:lnTo>
                    <a:lnTo>
                      <a:pt x="42" y="56"/>
                    </a:lnTo>
                    <a:lnTo>
                      <a:pt x="42" y="56"/>
                    </a:lnTo>
                    <a:lnTo>
                      <a:pt x="42" y="56"/>
                    </a:lnTo>
                    <a:lnTo>
                      <a:pt x="42" y="56"/>
                    </a:lnTo>
                    <a:lnTo>
                      <a:pt x="42" y="56"/>
                    </a:lnTo>
                    <a:lnTo>
                      <a:pt x="42" y="56"/>
                    </a:lnTo>
                    <a:lnTo>
                      <a:pt x="42" y="56"/>
                    </a:lnTo>
                    <a:lnTo>
                      <a:pt x="40" y="56"/>
                    </a:lnTo>
                    <a:lnTo>
                      <a:pt x="40" y="56"/>
                    </a:lnTo>
                    <a:lnTo>
                      <a:pt x="40" y="56"/>
                    </a:lnTo>
                    <a:lnTo>
                      <a:pt x="40" y="56"/>
                    </a:lnTo>
                    <a:lnTo>
                      <a:pt x="40" y="56"/>
                    </a:lnTo>
                    <a:lnTo>
                      <a:pt x="40" y="56"/>
                    </a:lnTo>
                    <a:lnTo>
                      <a:pt x="40"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47" name="Freeform 38">
                <a:extLst>
                  <a:ext uri="{FF2B5EF4-FFF2-40B4-BE49-F238E27FC236}">
                    <a16:creationId xmlns:a16="http://schemas.microsoft.com/office/drawing/2014/main" id="{D9E7E427-0CA1-4059-8DE5-B177D9E9C4BF}"/>
                  </a:ext>
                </a:extLst>
              </p:cNvPr>
              <p:cNvSpPr>
                <a:spLocks/>
              </p:cNvSpPr>
              <p:nvPr userDrawn="1"/>
            </p:nvSpPr>
            <p:spPr bwMode="auto">
              <a:xfrm>
                <a:off x="6775450" y="6165850"/>
                <a:ext cx="69850" cy="88900"/>
              </a:xfrm>
              <a:custGeom>
                <a:avLst/>
                <a:gdLst>
                  <a:gd name="T0" fmla="*/ 40 w 44"/>
                  <a:gd name="T1" fmla="*/ 56 h 56"/>
                  <a:gd name="T2" fmla="*/ 4 w 44"/>
                  <a:gd name="T3" fmla="*/ 10 h 56"/>
                  <a:gd name="T4" fmla="*/ 4 w 44"/>
                  <a:gd name="T5" fmla="*/ 54 h 56"/>
                  <a:gd name="T6" fmla="*/ 4 w 44"/>
                  <a:gd name="T7" fmla="*/ 56 h 56"/>
                  <a:gd name="T8" fmla="*/ 2 w 44"/>
                  <a:gd name="T9" fmla="*/ 56 h 56"/>
                  <a:gd name="T10" fmla="*/ 0 w 44"/>
                  <a:gd name="T11" fmla="*/ 56 h 56"/>
                  <a:gd name="T12" fmla="*/ 0 w 44"/>
                  <a:gd name="T13" fmla="*/ 4 h 56"/>
                  <a:gd name="T14" fmla="*/ 2 w 44"/>
                  <a:gd name="T15" fmla="*/ 0 h 56"/>
                  <a:gd name="T16" fmla="*/ 4 w 44"/>
                  <a:gd name="T17" fmla="*/ 2 h 56"/>
                  <a:gd name="T18" fmla="*/ 40 w 44"/>
                  <a:gd name="T19" fmla="*/ 4 h 56"/>
                  <a:gd name="T20" fmla="*/ 40 w 44"/>
                  <a:gd name="T21" fmla="*/ 2 h 56"/>
                  <a:gd name="T22" fmla="*/ 42 w 44"/>
                  <a:gd name="T23" fmla="*/ 0 h 56"/>
                  <a:gd name="T24" fmla="*/ 44 w 44"/>
                  <a:gd name="T25" fmla="*/ 2 h 56"/>
                  <a:gd name="T26" fmla="*/ 44 w 44"/>
                  <a:gd name="T27" fmla="*/ 4 h 56"/>
                  <a:gd name="T28" fmla="*/ 44 w 44"/>
                  <a:gd name="T29" fmla="*/ 54 h 56"/>
                  <a:gd name="T30" fmla="*/ 44 w 44"/>
                  <a:gd name="T31" fmla="*/ 54 h 56"/>
                  <a:gd name="T32" fmla="*/ 44 w 44"/>
                  <a:gd name="T33" fmla="*/ 54 h 56"/>
                  <a:gd name="T34" fmla="*/ 44 w 44"/>
                  <a:gd name="T35" fmla="*/ 56 h 56"/>
                  <a:gd name="T36" fmla="*/ 44 w 44"/>
                  <a:gd name="T37" fmla="*/ 56 h 56"/>
                  <a:gd name="T38" fmla="*/ 44 w 44"/>
                  <a:gd name="T39" fmla="*/ 56 h 56"/>
                  <a:gd name="T40" fmla="*/ 44 w 44"/>
                  <a:gd name="T41" fmla="*/ 56 h 56"/>
                  <a:gd name="T42" fmla="*/ 44 w 44"/>
                  <a:gd name="T43" fmla="*/ 56 h 56"/>
                  <a:gd name="T44" fmla="*/ 44 w 44"/>
                  <a:gd name="T45" fmla="*/ 56 h 56"/>
                  <a:gd name="T46" fmla="*/ 44 w 44"/>
                  <a:gd name="T47" fmla="*/ 56 h 56"/>
                  <a:gd name="T48" fmla="*/ 44 w 44"/>
                  <a:gd name="T49" fmla="*/ 56 h 56"/>
                  <a:gd name="T50" fmla="*/ 44 w 44"/>
                  <a:gd name="T51" fmla="*/ 56 h 56"/>
                  <a:gd name="T52" fmla="*/ 44 w 44"/>
                  <a:gd name="T53" fmla="*/ 56 h 56"/>
                  <a:gd name="T54" fmla="*/ 42 w 44"/>
                  <a:gd name="T55" fmla="*/ 56 h 56"/>
                  <a:gd name="T56" fmla="*/ 42 w 44"/>
                  <a:gd name="T57" fmla="*/ 56 h 56"/>
                  <a:gd name="T58" fmla="*/ 42 w 44"/>
                  <a:gd name="T59" fmla="*/ 56 h 56"/>
                  <a:gd name="T60" fmla="*/ 42 w 44"/>
                  <a:gd name="T61" fmla="*/ 56 h 56"/>
                  <a:gd name="T62" fmla="*/ 42 w 44"/>
                  <a:gd name="T63" fmla="*/ 56 h 56"/>
                  <a:gd name="T64" fmla="*/ 42 w 44"/>
                  <a:gd name="T65" fmla="*/ 56 h 56"/>
                  <a:gd name="T66" fmla="*/ 42 w 44"/>
                  <a:gd name="T67" fmla="*/ 56 h 56"/>
                  <a:gd name="T68" fmla="*/ 42 w 44"/>
                  <a:gd name="T69" fmla="*/ 56 h 56"/>
                  <a:gd name="T70" fmla="*/ 40 w 44"/>
                  <a:gd name="T71" fmla="*/ 56 h 56"/>
                  <a:gd name="T72" fmla="*/ 40 w 44"/>
                  <a:gd name="T73" fmla="*/ 56 h 56"/>
                  <a:gd name="T74" fmla="*/ 40 w 44"/>
                  <a:gd name="T75"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 h="56">
                    <a:moveTo>
                      <a:pt x="40" y="56"/>
                    </a:moveTo>
                    <a:lnTo>
                      <a:pt x="40" y="56"/>
                    </a:lnTo>
                    <a:lnTo>
                      <a:pt x="40" y="56"/>
                    </a:lnTo>
                    <a:lnTo>
                      <a:pt x="4" y="10"/>
                    </a:lnTo>
                    <a:lnTo>
                      <a:pt x="4" y="54"/>
                    </a:lnTo>
                    <a:lnTo>
                      <a:pt x="4" y="54"/>
                    </a:lnTo>
                    <a:lnTo>
                      <a:pt x="4" y="56"/>
                    </a:lnTo>
                    <a:lnTo>
                      <a:pt x="4" y="56"/>
                    </a:lnTo>
                    <a:lnTo>
                      <a:pt x="2" y="56"/>
                    </a:lnTo>
                    <a:lnTo>
                      <a:pt x="2" y="56"/>
                    </a:lnTo>
                    <a:lnTo>
                      <a:pt x="0" y="56"/>
                    </a:lnTo>
                    <a:lnTo>
                      <a:pt x="0" y="56"/>
                    </a:lnTo>
                    <a:lnTo>
                      <a:pt x="0" y="54"/>
                    </a:lnTo>
                    <a:lnTo>
                      <a:pt x="0" y="4"/>
                    </a:lnTo>
                    <a:lnTo>
                      <a:pt x="0" y="4"/>
                    </a:lnTo>
                    <a:lnTo>
                      <a:pt x="2" y="0"/>
                    </a:lnTo>
                    <a:lnTo>
                      <a:pt x="2" y="0"/>
                    </a:lnTo>
                    <a:lnTo>
                      <a:pt x="4" y="2"/>
                    </a:lnTo>
                    <a:lnTo>
                      <a:pt x="40" y="48"/>
                    </a:lnTo>
                    <a:lnTo>
                      <a:pt x="40" y="4"/>
                    </a:lnTo>
                    <a:lnTo>
                      <a:pt x="40" y="4"/>
                    </a:lnTo>
                    <a:lnTo>
                      <a:pt x="40" y="2"/>
                    </a:lnTo>
                    <a:lnTo>
                      <a:pt x="40" y="2"/>
                    </a:lnTo>
                    <a:lnTo>
                      <a:pt x="42" y="0"/>
                    </a:lnTo>
                    <a:lnTo>
                      <a:pt x="42" y="0"/>
                    </a:lnTo>
                    <a:lnTo>
                      <a:pt x="44" y="2"/>
                    </a:lnTo>
                    <a:lnTo>
                      <a:pt x="44" y="2"/>
                    </a:lnTo>
                    <a:lnTo>
                      <a:pt x="44" y="4"/>
                    </a:lnTo>
                    <a:lnTo>
                      <a:pt x="44" y="54"/>
                    </a:lnTo>
                    <a:lnTo>
                      <a:pt x="44" y="54"/>
                    </a:lnTo>
                    <a:lnTo>
                      <a:pt x="44" y="54"/>
                    </a:lnTo>
                    <a:lnTo>
                      <a:pt x="44" y="54"/>
                    </a:lnTo>
                    <a:lnTo>
                      <a:pt x="44" y="54"/>
                    </a:lnTo>
                    <a:lnTo>
                      <a:pt x="44" y="54"/>
                    </a:lnTo>
                    <a:lnTo>
                      <a:pt x="44" y="54"/>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4" y="56"/>
                    </a:lnTo>
                    <a:lnTo>
                      <a:pt x="42" y="56"/>
                    </a:lnTo>
                    <a:lnTo>
                      <a:pt x="42" y="56"/>
                    </a:lnTo>
                    <a:lnTo>
                      <a:pt x="42" y="56"/>
                    </a:lnTo>
                    <a:lnTo>
                      <a:pt x="42" y="56"/>
                    </a:lnTo>
                    <a:lnTo>
                      <a:pt x="42" y="56"/>
                    </a:lnTo>
                    <a:lnTo>
                      <a:pt x="42" y="56"/>
                    </a:lnTo>
                    <a:lnTo>
                      <a:pt x="42" y="56"/>
                    </a:lnTo>
                    <a:lnTo>
                      <a:pt x="42" y="56"/>
                    </a:lnTo>
                    <a:lnTo>
                      <a:pt x="42" y="56"/>
                    </a:lnTo>
                    <a:lnTo>
                      <a:pt x="42" y="56"/>
                    </a:lnTo>
                    <a:lnTo>
                      <a:pt x="42" y="56"/>
                    </a:lnTo>
                    <a:lnTo>
                      <a:pt x="42" y="56"/>
                    </a:lnTo>
                    <a:lnTo>
                      <a:pt x="42" y="56"/>
                    </a:lnTo>
                    <a:lnTo>
                      <a:pt x="42" y="56"/>
                    </a:lnTo>
                    <a:lnTo>
                      <a:pt x="42" y="56"/>
                    </a:lnTo>
                    <a:lnTo>
                      <a:pt x="40" y="56"/>
                    </a:lnTo>
                    <a:lnTo>
                      <a:pt x="40" y="56"/>
                    </a:lnTo>
                    <a:lnTo>
                      <a:pt x="40" y="56"/>
                    </a:lnTo>
                    <a:lnTo>
                      <a:pt x="40" y="56"/>
                    </a:lnTo>
                    <a:lnTo>
                      <a:pt x="40" y="56"/>
                    </a:lnTo>
                    <a:lnTo>
                      <a:pt x="40" y="56"/>
                    </a:lnTo>
                    <a:lnTo>
                      <a:pt x="40" y="5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48" name="Freeform 39">
                <a:extLst>
                  <a:ext uri="{FF2B5EF4-FFF2-40B4-BE49-F238E27FC236}">
                    <a16:creationId xmlns:a16="http://schemas.microsoft.com/office/drawing/2014/main" id="{4610A3B1-A406-4191-B0C2-A8CE128299D1}"/>
                  </a:ext>
                </a:extLst>
              </p:cNvPr>
              <p:cNvSpPr>
                <a:spLocks/>
              </p:cNvSpPr>
              <p:nvPr userDrawn="1"/>
            </p:nvSpPr>
            <p:spPr bwMode="auto">
              <a:xfrm>
                <a:off x="6858000" y="6165850"/>
                <a:ext cx="76200" cy="88900"/>
              </a:xfrm>
              <a:custGeom>
                <a:avLst/>
                <a:gdLst>
                  <a:gd name="T0" fmla="*/ 28 w 48"/>
                  <a:gd name="T1" fmla="*/ 56 h 56"/>
                  <a:gd name="T2" fmla="*/ 28 w 48"/>
                  <a:gd name="T3" fmla="*/ 56 h 56"/>
                  <a:gd name="T4" fmla="*/ 18 w 48"/>
                  <a:gd name="T5" fmla="*/ 54 h 56"/>
                  <a:gd name="T6" fmla="*/ 8 w 48"/>
                  <a:gd name="T7" fmla="*/ 48 h 56"/>
                  <a:gd name="T8" fmla="*/ 8 w 48"/>
                  <a:gd name="T9" fmla="*/ 48 h 56"/>
                  <a:gd name="T10" fmla="*/ 2 w 48"/>
                  <a:gd name="T11" fmla="*/ 40 h 56"/>
                  <a:gd name="T12" fmla="*/ 0 w 48"/>
                  <a:gd name="T13" fmla="*/ 28 h 56"/>
                  <a:gd name="T14" fmla="*/ 0 w 48"/>
                  <a:gd name="T15" fmla="*/ 28 h 56"/>
                  <a:gd name="T16" fmla="*/ 2 w 48"/>
                  <a:gd name="T17" fmla="*/ 18 h 56"/>
                  <a:gd name="T18" fmla="*/ 8 w 48"/>
                  <a:gd name="T19" fmla="*/ 8 h 56"/>
                  <a:gd name="T20" fmla="*/ 8 w 48"/>
                  <a:gd name="T21" fmla="*/ 8 h 56"/>
                  <a:gd name="T22" fmla="*/ 18 w 48"/>
                  <a:gd name="T23" fmla="*/ 2 h 56"/>
                  <a:gd name="T24" fmla="*/ 28 w 48"/>
                  <a:gd name="T25" fmla="*/ 0 h 56"/>
                  <a:gd name="T26" fmla="*/ 28 w 48"/>
                  <a:gd name="T27" fmla="*/ 0 h 56"/>
                  <a:gd name="T28" fmla="*/ 38 w 48"/>
                  <a:gd name="T29" fmla="*/ 2 h 56"/>
                  <a:gd name="T30" fmla="*/ 46 w 48"/>
                  <a:gd name="T31" fmla="*/ 6 h 56"/>
                  <a:gd name="T32" fmla="*/ 46 w 48"/>
                  <a:gd name="T33" fmla="*/ 6 h 56"/>
                  <a:gd name="T34" fmla="*/ 46 w 48"/>
                  <a:gd name="T35" fmla="*/ 8 h 56"/>
                  <a:gd name="T36" fmla="*/ 46 w 48"/>
                  <a:gd name="T37" fmla="*/ 8 h 56"/>
                  <a:gd name="T38" fmla="*/ 46 w 48"/>
                  <a:gd name="T39" fmla="*/ 10 h 56"/>
                  <a:gd name="T40" fmla="*/ 46 w 48"/>
                  <a:gd name="T41" fmla="*/ 10 h 56"/>
                  <a:gd name="T42" fmla="*/ 44 w 48"/>
                  <a:gd name="T43" fmla="*/ 10 h 56"/>
                  <a:gd name="T44" fmla="*/ 44 w 48"/>
                  <a:gd name="T45" fmla="*/ 10 h 56"/>
                  <a:gd name="T46" fmla="*/ 42 w 48"/>
                  <a:gd name="T47" fmla="*/ 10 h 56"/>
                  <a:gd name="T48" fmla="*/ 42 w 48"/>
                  <a:gd name="T49" fmla="*/ 10 h 56"/>
                  <a:gd name="T50" fmla="*/ 36 w 48"/>
                  <a:gd name="T51" fmla="*/ 6 h 56"/>
                  <a:gd name="T52" fmla="*/ 28 w 48"/>
                  <a:gd name="T53" fmla="*/ 6 h 56"/>
                  <a:gd name="T54" fmla="*/ 28 w 48"/>
                  <a:gd name="T55" fmla="*/ 6 h 56"/>
                  <a:gd name="T56" fmla="*/ 20 w 48"/>
                  <a:gd name="T57" fmla="*/ 8 h 56"/>
                  <a:gd name="T58" fmla="*/ 12 w 48"/>
                  <a:gd name="T59" fmla="*/ 12 h 56"/>
                  <a:gd name="T60" fmla="*/ 12 w 48"/>
                  <a:gd name="T61" fmla="*/ 12 h 56"/>
                  <a:gd name="T62" fmla="*/ 8 w 48"/>
                  <a:gd name="T63" fmla="*/ 20 h 56"/>
                  <a:gd name="T64" fmla="*/ 6 w 48"/>
                  <a:gd name="T65" fmla="*/ 28 h 56"/>
                  <a:gd name="T66" fmla="*/ 6 w 48"/>
                  <a:gd name="T67" fmla="*/ 28 h 56"/>
                  <a:gd name="T68" fmla="*/ 8 w 48"/>
                  <a:gd name="T69" fmla="*/ 38 h 56"/>
                  <a:gd name="T70" fmla="*/ 12 w 48"/>
                  <a:gd name="T71" fmla="*/ 46 h 56"/>
                  <a:gd name="T72" fmla="*/ 12 w 48"/>
                  <a:gd name="T73" fmla="*/ 46 h 56"/>
                  <a:gd name="T74" fmla="*/ 20 w 48"/>
                  <a:gd name="T75" fmla="*/ 50 h 56"/>
                  <a:gd name="T76" fmla="*/ 28 w 48"/>
                  <a:gd name="T77" fmla="*/ 52 h 56"/>
                  <a:gd name="T78" fmla="*/ 28 w 48"/>
                  <a:gd name="T79" fmla="*/ 52 h 56"/>
                  <a:gd name="T80" fmla="*/ 38 w 48"/>
                  <a:gd name="T81" fmla="*/ 50 h 56"/>
                  <a:gd name="T82" fmla="*/ 44 w 48"/>
                  <a:gd name="T83" fmla="*/ 46 h 56"/>
                  <a:gd name="T84" fmla="*/ 44 w 48"/>
                  <a:gd name="T85" fmla="*/ 46 h 56"/>
                  <a:gd name="T86" fmla="*/ 46 w 48"/>
                  <a:gd name="T87" fmla="*/ 46 h 56"/>
                  <a:gd name="T88" fmla="*/ 46 w 48"/>
                  <a:gd name="T89" fmla="*/ 46 h 56"/>
                  <a:gd name="T90" fmla="*/ 48 w 48"/>
                  <a:gd name="T91" fmla="*/ 46 h 56"/>
                  <a:gd name="T92" fmla="*/ 48 w 48"/>
                  <a:gd name="T93" fmla="*/ 46 h 56"/>
                  <a:gd name="T94" fmla="*/ 48 w 48"/>
                  <a:gd name="T95" fmla="*/ 48 h 56"/>
                  <a:gd name="T96" fmla="*/ 48 w 48"/>
                  <a:gd name="T97" fmla="*/ 48 h 56"/>
                  <a:gd name="T98" fmla="*/ 48 w 48"/>
                  <a:gd name="T99" fmla="*/ 50 h 56"/>
                  <a:gd name="T100" fmla="*/ 48 w 48"/>
                  <a:gd name="T101" fmla="*/ 50 h 56"/>
                  <a:gd name="T102" fmla="*/ 38 w 48"/>
                  <a:gd name="T103" fmla="*/ 54 h 56"/>
                  <a:gd name="T104" fmla="*/ 28 w 48"/>
                  <a:gd name="T105"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 h="56">
                    <a:moveTo>
                      <a:pt x="28" y="56"/>
                    </a:moveTo>
                    <a:lnTo>
                      <a:pt x="28" y="56"/>
                    </a:lnTo>
                    <a:lnTo>
                      <a:pt x="18" y="54"/>
                    </a:lnTo>
                    <a:lnTo>
                      <a:pt x="8" y="48"/>
                    </a:lnTo>
                    <a:lnTo>
                      <a:pt x="8" y="48"/>
                    </a:lnTo>
                    <a:lnTo>
                      <a:pt x="2" y="40"/>
                    </a:lnTo>
                    <a:lnTo>
                      <a:pt x="0" y="28"/>
                    </a:lnTo>
                    <a:lnTo>
                      <a:pt x="0" y="28"/>
                    </a:lnTo>
                    <a:lnTo>
                      <a:pt x="2" y="18"/>
                    </a:lnTo>
                    <a:lnTo>
                      <a:pt x="8" y="8"/>
                    </a:lnTo>
                    <a:lnTo>
                      <a:pt x="8" y="8"/>
                    </a:lnTo>
                    <a:lnTo>
                      <a:pt x="18" y="2"/>
                    </a:lnTo>
                    <a:lnTo>
                      <a:pt x="28" y="0"/>
                    </a:lnTo>
                    <a:lnTo>
                      <a:pt x="28" y="0"/>
                    </a:lnTo>
                    <a:lnTo>
                      <a:pt x="38" y="2"/>
                    </a:lnTo>
                    <a:lnTo>
                      <a:pt x="46" y="6"/>
                    </a:lnTo>
                    <a:lnTo>
                      <a:pt x="46" y="6"/>
                    </a:lnTo>
                    <a:lnTo>
                      <a:pt x="46" y="8"/>
                    </a:lnTo>
                    <a:lnTo>
                      <a:pt x="46" y="8"/>
                    </a:lnTo>
                    <a:lnTo>
                      <a:pt x="46" y="10"/>
                    </a:lnTo>
                    <a:lnTo>
                      <a:pt x="46" y="10"/>
                    </a:lnTo>
                    <a:lnTo>
                      <a:pt x="44" y="10"/>
                    </a:lnTo>
                    <a:lnTo>
                      <a:pt x="44" y="10"/>
                    </a:lnTo>
                    <a:lnTo>
                      <a:pt x="42" y="10"/>
                    </a:lnTo>
                    <a:lnTo>
                      <a:pt x="42" y="10"/>
                    </a:lnTo>
                    <a:lnTo>
                      <a:pt x="36" y="6"/>
                    </a:lnTo>
                    <a:lnTo>
                      <a:pt x="28" y="6"/>
                    </a:lnTo>
                    <a:lnTo>
                      <a:pt x="28" y="6"/>
                    </a:lnTo>
                    <a:lnTo>
                      <a:pt x="20" y="8"/>
                    </a:lnTo>
                    <a:lnTo>
                      <a:pt x="12" y="12"/>
                    </a:lnTo>
                    <a:lnTo>
                      <a:pt x="12" y="12"/>
                    </a:lnTo>
                    <a:lnTo>
                      <a:pt x="8" y="20"/>
                    </a:lnTo>
                    <a:lnTo>
                      <a:pt x="6" y="28"/>
                    </a:lnTo>
                    <a:lnTo>
                      <a:pt x="6" y="28"/>
                    </a:lnTo>
                    <a:lnTo>
                      <a:pt x="8" y="38"/>
                    </a:lnTo>
                    <a:lnTo>
                      <a:pt x="12" y="46"/>
                    </a:lnTo>
                    <a:lnTo>
                      <a:pt x="12" y="46"/>
                    </a:lnTo>
                    <a:lnTo>
                      <a:pt x="20" y="50"/>
                    </a:lnTo>
                    <a:lnTo>
                      <a:pt x="28" y="52"/>
                    </a:lnTo>
                    <a:lnTo>
                      <a:pt x="28" y="52"/>
                    </a:lnTo>
                    <a:lnTo>
                      <a:pt x="38" y="50"/>
                    </a:lnTo>
                    <a:lnTo>
                      <a:pt x="44" y="46"/>
                    </a:lnTo>
                    <a:lnTo>
                      <a:pt x="44" y="46"/>
                    </a:lnTo>
                    <a:lnTo>
                      <a:pt x="46" y="46"/>
                    </a:lnTo>
                    <a:lnTo>
                      <a:pt x="46" y="46"/>
                    </a:lnTo>
                    <a:lnTo>
                      <a:pt x="48" y="46"/>
                    </a:lnTo>
                    <a:lnTo>
                      <a:pt x="48" y="46"/>
                    </a:lnTo>
                    <a:lnTo>
                      <a:pt x="48" y="48"/>
                    </a:lnTo>
                    <a:lnTo>
                      <a:pt x="48" y="48"/>
                    </a:lnTo>
                    <a:lnTo>
                      <a:pt x="48" y="50"/>
                    </a:lnTo>
                    <a:lnTo>
                      <a:pt x="48" y="50"/>
                    </a:lnTo>
                    <a:lnTo>
                      <a:pt x="38" y="54"/>
                    </a:lnTo>
                    <a:lnTo>
                      <a:pt x="28"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49" name="Freeform 40">
                <a:extLst>
                  <a:ext uri="{FF2B5EF4-FFF2-40B4-BE49-F238E27FC236}">
                    <a16:creationId xmlns:a16="http://schemas.microsoft.com/office/drawing/2014/main" id="{05080C13-A732-4954-86FC-CCD7D4BE57C4}"/>
                  </a:ext>
                </a:extLst>
              </p:cNvPr>
              <p:cNvSpPr>
                <a:spLocks/>
              </p:cNvSpPr>
              <p:nvPr userDrawn="1"/>
            </p:nvSpPr>
            <p:spPr bwMode="auto">
              <a:xfrm>
                <a:off x="6858000" y="6165850"/>
                <a:ext cx="76200" cy="88900"/>
              </a:xfrm>
              <a:custGeom>
                <a:avLst/>
                <a:gdLst>
                  <a:gd name="T0" fmla="*/ 28 w 48"/>
                  <a:gd name="T1" fmla="*/ 56 h 56"/>
                  <a:gd name="T2" fmla="*/ 28 w 48"/>
                  <a:gd name="T3" fmla="*/ 56 h 56"/>
                  <a:gd name="T4" fmla="*/ 18 w 48"/>
                  <a:gd name="T5" fmla="*/ 54 h 56"/>
                  <a:gd name="T6" fmla="*/ 8 w 48"/>
                  <a:gd name="T7" fmla="*/ 48 h 56"/>
                  <a:gd name="T8" fmla="*/ 8 w 48"/>
                  <a:gd name="T9" fmla="*/ 48 h 56"/>
                  <a:gd name="T10" fmla="*/ 2 w 48"/>
                  <a:gd name="T11" fmla="*/ 40 h 56"/>
                  <a:gd name="T12" fmla="*/ 0 w 48"/>
                  <a:gd name="T13" fmla="*/ 28 h 56"/>
                  <a:gd name="T14" fmla="*/ 0 w 48"/>
                  <a:gd name="T15" fmla="*/ 28 h 56"/>
                  <a:gd name="T16" fmla="*/ 2 w 48"/>
                  <a:gd name="T17" fmla="*/ 18 h 56"/>
                  <a:gd name="T18" fmla="*/ 8 w 48"/>
                  <a:gd name="T19" fmla="*/ 8 h 56"/>
                  <a:gd name="T20" fmla="*/ 8 w 48"/>
                  <a:gd name="T21" fmla="*/ 8 h 56"/>
                  <a:gd name="T22" fmla="*/ 18 w 48"/>
                  <a:gd name="T23" fmla="*/ 2 h 56"/>
                  <a:gd name="T24" fmla="*/ 28 w 48"/>
                  <a:gd name="T25" fmla="*/ 0 h 56"/>
                  <a:gd name="T26" fmla="*/ 28 w 48"/>
                  <a:gd name="T27" fmla="*/ 0 h 56"/>
                  <a:gd name="T28" fmla="*/ 38 w 48"/>
                  <a:gd name="T29" fmla="*/ 2 h 56"/>
                  <a:gd name="T30" fmla="*/ 46 w 48"/>
                  <a:gd name="T31" fmla="*/ 6 h 56"/>
                  <a:gd name="T32" fmla="*/ 46 w 48"/>
                  <a:gd name="T33" fmla="*/ 6 h 56"/>
                  <a:gd name="T34" fmla="*/ 46 w 48"/>
                  <a:gd name="T35" fmla="*/ 8 h 56"/>
                  <a:gd name="T36" fmla="*/ 46 w 48"/>
                  <a:gd name="T37" fmla="*/ 8 h 56"/>
                  <a:gd name="T38" fmla="*/ 46 w 48"/>
                  <a:gd name="T39" fmla="*/ 10 h 56"/>
                  <a:gd name="T40" fmla="*/ 46 w 48"/>
                  <a:gd name="T41" fmla="*/ 10 h 56"/>
                  <a:gd name="T42" fmla="*/ 44 w 48"/>
                  <a:gd name="T43" fmla="*/ 10 h 56"/>
                  <a:gd name="T44" fmla="*/ 44 w 48"/>
                  <a:gd name="T45" fmla="*/ 10 h 56"/>
                  <a:gd name="T46" fmla="*/ 42 w 48"/>
                  <a:gd name="T47" fmla="*/ 10 h 56"/>
                  <a:gd name="T48" fmla="*/ 42 w 48"/>
                  <a:gd name="T49" fmla="*/ 10 h 56"/>
                  <a:gd name="T50" fmla="*/ 36 w 48"/>
                  <a:gd name="T51" fmla="*/ 6 h 56"/>
                  <a:gd name="T52" fmla="*/ 28 w 48"/>
                  <a:gd name="T53" fmla="*/ 6 h 56"/>
                  <a:gd name="T54" fmla="*/ 28 w 48"/>
                  <a:gd name="T55" fmla="*/ 6 h 56"/>
                  <a:gd name="T56" fmla="*/ 20 w 48"/>
                  <a:gd name="T57" fmla="*/ 8 h 56"/>
                  <a:gd name="T58" fmla="*/ 12 w 48"/>
                  <a:gd name="T59" fmla="*/ 12 h 56"/>
                  <a:gd name="T60" fmla="*/ 12 w 48"/>
                  <a:gd name="T61" fmla="*/ 12 h 56"/>
                  <a:gd name="T62" fmla="*/ 8 w 48"/>
                  <a:gd name="T63" fmla="*/ 20 h 56"/>
                  <a:gd name="T64" fmla="*/ 6 w 48"/>
                  <a:gd name="T65" fmla="*/ 28 h 56"/>
                  <a:gd name="T66" fmla="*/ 6 w 48"/>
                  <a:gd name="T67" fmla="*/ 28 h 56"/>
                  <a:gd name="T68" fmla="*/ 8 w 48"/>
                  <a:gd name="T69" fmla="*/ 38 h 56"/>
                  <a:gd name="T70" fmla="*/ 12 w 48"/>
                  <a:gd name="T71" fmla="*/ 46 h 56"/>
                  <a:gd name="T72" fmla="*/ 12 w 48"/>
                  <a:gd name="T73" fmla="*/ 46 h 56"/>
                  <a:gd name="T74" fmla="*/ 20 w 48"/>
                  <a:gd name="T75" fmla="*/ 50 h 56"/>
                  <a:gd name="T76" fmla="*/ 28 w 48"/>
                  <a:gd name="T77" fmla="*/ 52 h 56"/>
                  <a:gd name="T78" fmla="*/ 28 w 48"/>
                  <a:gd name="T79" fmla="*/ 52 h 56"/>
                  <a:gd name="T80" fmla="*/ 38 w 48"/>
                  <a:gd name="T81" fmla="*/ 50 h 56"/>
                  <a:gd name="T82" fmla="*/ 44 w 48"/>
                  <a:gd name="T83" fmla="*/ 46 h 56"/>
                  <a:gd name="T84" fmla="*/ 44 w 48"/>
                  <a:gd name="T85" fmla="*/ 46 h 56"/>
                  <a:gd name="T86" fmla="*/ 46 w 48"/>
                  <a:gd name="T87" fmla="*/ 46 h 56"/>
                  <a:gd name="T88" fmla="*/ 46 w 48"/>
                  <a:gd name="T89" fmla="*/ 46 h 56"/>
                  <a:gd name="T90" fmla="*/ 48 w 48"/>
                  <a:gd name="T91" fmla="*/ 46 h 56"/>
                  <a:gd name="T92" fmla="*/ 48 w 48"/>
                  <a:gd name="T93" fmla="*/ 46 h 56"/>
                  <a:gd name="T94" fmla="*/ 48 w 48"/>
                  <a:gd name="T95" fmla="*/ 48 h 56"/>
                  <a:gd name="T96" fmla="*/ 48 w 48"/>
                  <a:gd name="T97" fmla="*/ 48 h 56"/>
                  <a:gd name="T98" fmla="*/ 48 w 48"/>
                  <a:gd name="T99" fmla="*/ 50 h 56"/>
                  <a:gd name="T100" fmla="*/ 48 w 48"/>
                  <a:gd name="T101" fmla="*/ 50 h 56"/>
                  <a:gd name="T102" fmla="*/ 38 w 48"/>
                  <a:gd name="T103" fmla="*/ 54 h 56"/>
                  <a:gd name="T104" fmla="*/ 28 w 48"/>
                  <a:gd name="T105"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 h="56">
                    <a:moveTo>
                      <a:pt x="28" y="56"/>
                    </a:moveTo>
                    <a:lnTo>
                      <a:pt x="28" y="56"/>
                    </a:lnTo>
                    <a:lnTo>
                      <a:pt x="18" y="54"/>
                    </a:lnTo>
                    <a:lnTo>
                      <a:pt x="8" y="48"/>
                    </a:lnTo>
                    <a:lnTo>
                      <a:pt x="8" y="48"/>
                    </a:lnTo>
                    <a:lnTo>
                      <a:pt x="2" y="40"/>
                    </a:lnTo>
                    <a:lnTo>
                      <a:pt x="0" y="28"/>
                    </a:lnTo>
                    <a:lnTo>
                      <a:pt x="0" y="28"/>
                    </a:lnTo>
                    <a:lnTo>
                      <a:pt x="2" y="18"/>
                    </a:lnTo>
                    <a:lnTo>
                      <a:pt x="8" y="8"/>
                    </a:lnTo>
                    <a:lnTo>
                      <a:pt x="8" y="8"/>
                    </a:lnTo>
                    <a:lnTo>
                      <a:pt x="18" y="2"/>
                    </a:lnTo>
                    <a:lnTo>
                      <a:pt x="28" y="0"/>
                    </a:lnTo>
                    <a:lnTo>
                      <a:pt x="28" y="0"/>
                    </a:lnTo>
                    <a:lnTo>
                      <a:pt x="38" y="2"/>
                    </a:lnTo>
                    <a:lnTo>
                      <a:pt x="46" y="6"/>
                    </a:lnTo>
                    <a:lnTo>
                      <a:pt x="46" y="6"/>
                    </a:lnTo>
                    <a:lnTo>
                      <a:pt x="46" y="8"/>
                    </a:lnTo>
                    <a:lnTo>
                      <a:pt x="46" y="8"/>
                    </a:lnTo>
                    <a:lnTo>
                      <a:pt x="46" y="10"/>
                    </a:lnTo>
                    <a:lnTo>
                      <a:pt x="46" y="10"/>
                    </a:lnTo>
                    <a:lnTo>
                      <a:pt x="44" y="10"/>
                    </a:lnTo>
                    <a:lnTo>
                      <a:pt x="44" y="10"/>
                    </a:lnTo>
                    <a:lnTo>
                      <a:pt x="42" y="10"/>
                    </a:lnTo>
                    <a:lnTo>
                      <a:pt x="42" y="10"/>
                    </a:lnTo>
                    <a:lnTo>
                      <a:pt x="36" y="6"/>
                    </a:lnTo>
                    <a:lnTo>
                      <a:pt x="28" y="6"/>
                    </a:lnTo>
                    <a:lnTo>
                      <a:pt x="28" y="6"/>
                    </a:lnTo>
                    <a:lnTo>
                      <a:pt x="20" y="8"/>
                    </a:lnTo>
                    <a:lnTo>
                      <a:pt x="12" y="12"/>
                    </a:lnTo>
                    <a:lnTo>
                      <a:pt x="12" y="12"/>
                    </a:lnTo>
                    <a:lnTo>
                      <a:pt x="8" y="20"/>
                    </a:lnTo>
                    <a:lnTo>
                      <a:pt x="6" y="28"/>
                    </a:lnTo>
                    <a:lnTo>
                      <a:pt x="6" y="28"/>
                    </a:lnTo>
                    <a:lnTo>
                      <a:pt x="8" y="38"/>
                    </a:lnTo>
                    <a:lnTo>
                      <a:pt x="12" y="46"/>
                    </a:lnTo>
                    <a:lnTo>
                      <a:pt x="12" y="46"/>
                    </a:lnTo>
                    <a:lnTo>
                      <a:pt x="20" y="50"/>
                    </a:lnTo>
                    <a:lnTo>
                      <a:pt x="28" y="52"/>
                    </a:lnTo>
                    <a:lnTo>
                      <a:pt x="28" y="52"/>
                    </a:lnTo>
                    <a:lnTo>
                      <a:pt x="38" y="50"/>
                    </a:lnTo>
                    <a:lnTo>
                      <a:pt x="44" y="46"/>
                    </a:lnTo>
                    <a:lnTo>
                      <a:pt x="44" y="46"/>
                    </a:lnTo>
                    <a:lnTo>
                      <a:pt x="46" y="46"/>
                    </a:lnTo>
                    <a:lnTo>
                      <a:pt x="46" y="46"/>
                    </a:lnTo>
                    <a:lnTo>
                      <a:pt x="48" y="46"/>
                    </a:lnTo>
                    <a:lnTo>
                      <a:pt x="48" y="46"/>
                    </a:lnTo>
                    <a:lnTo>
                      <a:pt x="48" y="48"/>
                    </a:lnTo>
                    <a:lnTo>
                      <a:pt x="48" y="48"/>
                    </a:lnTo>
                    <a:lnTo>
                      <a:pt x="48" y="50"/>
                    </a:lnTo>
                    <a:lnTo>
                      <a:pt x="48" y="50"/>
                    </a:lnTo>
                    <a:lnTo>
                      <a:pt x="38" y="54"/>
                    </a:lnTo>
                    <a:lnTo>
                      <a:pt x="28" y="5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50" name="Freeform 41">
                <a:extLst>
                  <a:ext uri="{FF2B5EF4-FFF2-40B4-BE49-F238E27FC236}">
                    <a16:creationId xmlns:a16="http://schemas.microsoft.com/office/drawing/2014/main" id="{06489C31-CEF5-4E4D-9DCB-9B3A1D344D92}"/>
                  </a:ext>
                </a:extLst>
              </p:cNvPr>
              <p:cNvSpPr>
                <a:spLocks/>
              </p:cNvSpPr>
              <p:nvPr userDrawn="1"/>
            </p:nvSpPr>
            <p:spPr bwMode="auto">
              <a:xfrm>
                <a:off x="6946900" y="6165850"/>
                <a:ext cx="57150" cy="88900"/>
              </a:xfrm>
              <a:custGeom>
                <a:avLst/>
                <a:gdLst>
                  <a:gd name="T0" fmla="*/ 2 w 36"/>
                  <a:gd name="T1" fmla="*/ 56 h 56"/>
                  <a:gd name="T2" fmla="*/ 2 w 36"/>
                  <a:gd name="T3" fmla="*/ 56 h 56"/>
                  <a:gd name="T4" fmla="*/ 2 w 36"/>
                  <a:gd name="T5" fmla="*/ 56 h 56"/>
                  <a:gd name="T6" fmla="*/ 2 w 36"/>
                  <a:gd name="T7" fmla="*/ 56 h 56"/>
                  <a:gd name="T8" fmla="*/ 0 w 36"/>
                  <a:gd name="T9" fmla="*/ 54 h 56"/>
                  <a:gd name="T10" fmla="*/ 0 w 36"/>
                  <a:gd name="T11" fmla="*/ 4 h 56"/>
                  <a:gd name="T12" fmla="*/ 0 w 36"/>
                  <a:gd name="T13" fmla="*/ 4 h 56"/>
                  <a:gd name="T14" fmla="*/ 2 w 36"/>
                  <a:gd name="T15" fmla="*/ 2 h 56"/>
                  <a:gd name="T16" fmla="*/ 2 w 36"/>
                  <a:gd name="T17" fmla="*/ 2 h 56"/>
                  <a:gd name="T18" fmla="*/ 2 w 36"/>
                  <a:gd name="T19" fmla="*/ 0 h 56"/>
                  <a:gd name="T20" fmla="*/ 34 w 36"/>
                  <a:gd name="T21" fmla="*/ 0 h 56"/>
                  <a:gd name="T22" fmla="*/ 34 w 36"/>
                  <a:gd name="T23" fmla="*/ 0 h 56"/>
                  <a:gd name="T24" fmla="*/ 36 w 36"/>
                  <a:gd name="T25" fmla="*/ 2 h 56"/>
                  <a:gd name="T26" fmla="*/ 36 w 36"/>
                  <a:gd name="T27" fmla="*/ 2 h 56"/>
                  <a:gd name="T28" fmla="*/ 36 w 36"/>
                  <a:gd name="T29" fmla="*/ 4 h 56"/>
                  <a:gd name="T30" fmla="*/ 36 w 36"/>
                  <a:gd name="T31" fmla="*/ 4 h 56"/>
                  <a:gd name="T32" fmla="*/ 36 w 36"/>
                  <a:gd name="T33" fmla="*/ 4 h 56"/>
                  <a:gd name="T34" fmla="*/ 36 w 36"/>
                  <a:gd name="T35" fmla="*/ 4 h 56"/>
                  <a:gd name="T36" fmla="*/ 34 w 36"/>
                  <a:gd name="T37" fmla="*/ 6 h 56"/>
                  <a:gd name="T38" fmla="*/ 6 w 36"/>
                  <a:gd name="T39" fmla="*/ 6 h 56"/>
                  <a:gd name="T40" fmla="*/ 6 w 36"/>
                  <a:gd name="T41" fmla="*/ 26 h 56"/>
                  <a:gd name="T42" fmla="*/ 26 w 36"/>
                  <a:gd name="T43" fmla="*/ 26 h 56"/>
                  <a:gd name="T44" fmla="*/ 26 w 36"/>
                  <a:gd name="T45" fmla="*/ 26 h 56"/>
                  <a:gd name="T46" fmla="*/ 28 w 36"/>
                  <a:gd name="T47" fmla="*/ 28 h 56"/>
                  <a:gd name="T48" fmla="*/ 28 w 36"/>
                  <a:gd name="T49" fmla="*/ 28 h 56"/>
                  <a:gd name="T50" fmla="*/ 28 w 36"/>
                  <a:gd name="T51" fmla="*/ 28 h 56"/>
                  <a:gd name="T52" fmla="*/ 28 w 36"/>
                  <a:gd name="T53" fmla="*/ 28 h 56"/>
                  <a:gd name="T54" fmla="*/ 28 w 36"/>
                  <a:gd name="T55" fmla="*/ 30 h 56"/>
                  <a:gd name="T56" fmla="*/ 28 w 36"/>
                  <a:gd name="T57" fmla="*/ 30 h 56"/>
                  <a:gd name="T58" fmla="*/ 26 w 36"/>
                  <a:gd name="T59" fmla="*/ 32 h 56"/>
                  <a:gd name="T60" fmla="*/ 6 w 36"/>
                  <a:gd name="T61" fmla="*/ 32 h 56"/>
                  <a:gd name="T62" fmla="*/ 6 w 36"/>
                  <a:gd name="T63" fmla="*/ 52 h 56"/>
                  <a:gd name="T64" fmla="*/ 34 w 36"/>
                  <a:gd name="T65" fmla="*/ 52 h 56"/>
                  <a:gd name="T66" fmla="*/ 34 w 36"/>
                  <a:gd name="T67" fmla="*/ 52 h 56"/>
                  <a:gd name="T68" fmla="*/ 36 w 36"/>
                  <a:gd name="T69" fmla="*/ 52 h 56"/>
                  <a:gd name="T70" fmla="*/ 36 w 36"/>
                  <a:gd name="T71" fmla="*/ 52 h 56"/>
                  <a:gd name="T72" fmla="*/ 36 w 36"/>
                  <a:gd name="T73" fmla="*/ 54 h 56"/>
                  <a:gd name="T74" fmla="*/ 36 w 36"/>
                  <a:gd name="T75" fmla="*/ 54 h 56"/>
                  <a:gd name="T76" fmla="*/ 36 w 36"/>
                  <a:gd name="T77" fmla="*/ 56 h 56"/>
                  <a:gd name="T78" fmla="*/ 36 w 36"/>
                  <a:gd name="T79" fmla="*/ 56 h 56"/>
                  <a:gd name="T80" fmla="*/ 34 w 36"/>
                  <a:gd name="T81" fmla="*/ 56 h 56"/>
                  <a:gd name="T82" fmla="*/ 2 w 36"/>
                  <a:gd name="T8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6" h="56">
                    <a:moveTo>
                      <a:pt x="2" y="56"/>
                    </a:moveTo>
                    <a:lnTo>
                      <a:pt x="2" y="56"/>
                    </a:lnTo>
                    <a:lnTo>
                      <a:pt x="2" y="56"/>
                    </a:lnTo>
                    <a:lnTo>
                      <a:pt x="2" y="56"/>
                    </a:lnTo>
                    <a:lnTo>
                      <a:pt x="0" y="54"/>
                    </a:lnTo>
                    <a:lnTo>
                      <a:pt x="0" y="4"/>
                    </a:lnTo>
                    <a:lnTo>
                      <a:pt x="0" y="4"/>
                    </a:lnTo>
                    <a:lnTo>
                      <a:pt x="2" y="2"/>
                    </a:lnTo>
                    <a:lnTo>
                      <a:pt x="2" y="2"/>
                    </a:lnTo>
                    <a:lnTo>
                      <a:pt x="2" y="0"/>
                    </a:lnTo>
                    <a:lnTo>
                      <a:pt x="34" y="0"/>
                    </a:lnTo>
                    <a:lnTo>
                      <a:pt x="34" y="0"/>
                    </a:lnTo>
                    <a:lnTo>
                      <a:pt x="36" y="2"/>
                    </a:lnTo>
                    <a:lnTo>
                      <a:pt x="36" y="2"/>
                    </a:lnTo>
                    <a:lnTo>
                      <a:pt x="36" y="4"/>
                    </a:lnTo>
                    <a:lnTo>
                      <a:pt x="36" y="4"/>
                    </a:lnTo>
                    <a:lnTo>
                      <a:pt x="36" y="4"/>
                    </a:lnTo>
                    <a:lnTo>
                      <a:pt x="36" y="4"/>
                    </a:lnTo>
                    <a:lnTo>
                      <a:pt x="34" y="6"/>
                    </a:lnTo>
                    <a:lnTo>
                      <a:pt x="6" y="6"/>
                    </a:lnTo>
                    <a:lnTo>
                      <a:pt x="6" y="26"/>
                    </a:lnTo>
                    <a:lnTo>
                      <a:pt x="26" y="26"/>
                    </a:lnTo>
                    <a:lnTo>
                      <a:pt x="26" y="26"/>
                    </a:lnTo>
                    <a:lnTo>
                      <a:pt x="28" y="28"/>
                    </a:lnTo>
                    <a:lnTo>
                      <a:pt x="28" y="28"/>
                    </a:lnTo>
                    <a:lnTo>
                      <a:pt x="28" y="28"/>
                    </a:lnTo>
                    <a:lnTo>
                      <a:pt x="28" y="28"/>
                    </a:lnTo>
                    <a:lnTo>
                      <a:pt x="28" y="30"/>
                    </a:lnTo>
                    <a:lnTo>
                      <a:pt x="28" y="30"/>
                    </a:lnTo>
                    <a:lnTo>
                      <a:pt x="26" y="32"/>
                    </a:lnTo>
                    <a:lnTo>
                      <a:pt x="6" y="32"/>
                    </a:lnTo>
                    <a:lnTo>
                      <a:pt x="6" y="52"/>
                    </a:lnTo>
                    <a:lnTo>
                      <a:pt x="34" y="52"/>
                    </a:lnTo>
                    <a:lnTo>
                      <a:pt x="34" y="52"/>
                    </a:lnTo>
                    <a:lnTo>
                      <a:pt x="36" y="52"/>
                    </a:lnTo>
                    <a:lnTo>
                      <a:pt x="36" y="52"/>
                    </a:lnTo>
                    <a:lnTo>
                      <a:pt x="36" y="54"/>
                    </a:lnTo>
                    <a:lnTo>
                      <a:pt x="36" y="54"/>
                    </a:lnTo>
                    <a:lnTo>
                      <a:pt x="36" y="56"/>
                    </a:lnTo>
                    <a:lnTo>
                      <a:pt x="36" y="56"/>
                    </a:lnTo>
                    <a:lnTo>
                      <a:pt x="34" y="56"/>
                    </a:lnTo>
                    <a:lnTo>
                      <a:pt x="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51" name="Freeform 42">
                <a:extLst>
                  <a:ext uri="{FF2B5EF4-FFF2-40B4-BE49-F238E27FC236}">
                    <a16:creationId xmlns:a16="http://schemas.microsoft.com/office/drawing/2014/main" id="{A85C8F12-F6CE-4FE4-A36E-23C67351B1BB}"/>
                  </a:ext>
                </a:extLst>
              </p:cNvPr>
              <p:cNvSpPr>
                <a:spLocks/>
              </p:cNvSpPr>
              <p:nvPr userDrawn="1"/>
            </p:nvSpPr>
            <p:spPr bwMode="auto">
              <a:xfrm>
                <a:off x="6456363" y="5711825"/>
                <a:ext cx="125413" cy="127000"/>
              </a:xfrm>
              <a:custGeom>
                <a:avLst/>
                <a:gdLst>
                  <a:gd name="T0" fmla="*/ 40 w 79"/>
                  <a:gd name="T1" fmla="*/ 80 h 80"/>
                  <a:gd name="T2" fmla="*/ 40 w 79"/>
                  <a:gd name="T3" fmla="*/ 80 h 80"/>
                  <a:gd name="T4" fmla="*/ 32 w 79"/>
                  <a:gd name="T5" fmla="*/ 78 h 80"/>
                  <a:gd name="T6" fmla="*/ 24 w 79"/>
                  <a:gd name="T7" fmla="*/ 76 h 80"/>
                  <a:gd name="T8" fmla="*/ 18 w 79"/>
                  <a:gd name="T9" fmla="*/ 72 h 80"/>
                  <a:gd name="T10" fmla="*/ 12 w 79"/>
                  <a:gd name="T11" fmla="*/ 68 h 80"/>
                  <a:gd name="T12" fmla="*/ 8 w 79"/>
                  <a:gd name="T13" fmla="*/ 62 h 80"/>
                  <a:gd name="T14" fmla="*/ 4 w 79"/>
                  <a:gd name="T15" fmla="*/ 54 h 80"/>
                  <a:gd name="T16" fmla="*/ 2 w 79"/>
                  <a:gd name="T17" fmla="*/ 48 h 80"/>
                  <a:gd name="T18" fmla="*/ 0 w 79"/>
                  <a:gd name="T19" fmla="*/ 40 h 80"/>
                  <a:gd name="T20" fmla="*/ 0 w 79"/>
                  <a:gd name="T21" fmla="*/ 40 h 80"/>
                  <a:gd name="T22" fmla="*/ 2 w 79"/>
                  <a:gd name="T23" fmla="*/ 32 h 80"/>
                  <a:gd name="T24" fmla="*/ 4 w 79"/>
                  <a:gd name="T25" fmla="*/ 24 h 80"/>
                  <a:gd name="T26" fmla="*/ 8 w 79"/>
                  <a:gd name="T27" fmla="*/ 16 h 80"/>
                  <a:gd name="T28" fmla="*/ 12 w 79"/>
                  <a:gd name="T29" fmla="*/ 10 h 80"/>
                  <a:gd name="T30" fmla="*/ 18 w 79"/>
                  <a:gd name="T31" fmla="*/ 6 h 80"/>
                  <a:gd name="T32" fmla="*/ 24 w 79"/>
                  <a:gd name="T33" fmla="*/ 2 h 80"/>
                  <a:gd name="T34" fmla="*/ 32 w 79"/>
                  <a:gd name="T35" fmla="*/ 0 h 80"/>
                  <a:gd name="T36" fmla="*/ 40 w 79"/>
                  <a:gd name="T37" fmla="*/ 0 h 80"/>
                  <a:gd name="T38" fmla="*/ 40 w 79"/>
                  <a:gd name="T39" fmla="*/ 0 h 80"/>
                  <a:gd name="T40" fmla="*/ 48 w 79"/>
                  <a:gd name="T41" fmla="*/ 0 h 80"/>
                  <a:gd name="T42" fmla="*/ 56 w 79"/>
                  <a:gd name="T43" fmla="*/ 2 h 80"/>
                  <a:gd name="T44" fmla="*/ 61 w 79"/>
                  <a:gd name="T45" fmla="*/ 6 h 80"/>
                  <a:gd name="T46" fmla="*/ 67 w 79"/>
                  <a:gd name="T47" fmla="*/ 10 h 80"/>
                  <a:gd name="T48" fmla="*/ 73 w 79"/>
                  <a:gd name="T49" fmla="*/ 16 h 80"/>
                  <a:gd name="T50" fmla="*/ 77 w 79"/>
                  <a:gd name="T51" fmla="*/ 24 h 80"/>
                  <a:gd name="T52" fmla="*/ 79 w 79"/>
                  <a:gd name="T53" fmla="*/ 32 h 80"/>
                  <a:gd name="T54" fmla="*/ 79 w 79"/>
                  <a:gd name="T55" fmla="*/ 40 h 80"/>
                  <a:gd name="T56" fmla="*/ 79 w 79"/>
                  <a:gd name="T57" fmla="*/ 40 h 80"/>
                  <a:gd name="T58" fmla="*/ 79 w 79"/>
                  <a:gd name="T59" fmla="*/ 48 h 80"/>
                  <a:gd name="T60" fmla="*/ 77 w 79"/>
                  <a:gd name="T61" fmla="*/ 54 h 80"/>
                  <a:gd name="T62" fmla="*/ 73 w 79"/>
                  <a:gd name="T63" fmla="*/ 62 h 80"/>
                  <a:gd name="T64" fmla="*/ 67 w 79"/>
                  <a:gd name="T65" fmla="*/ 68 h 80"/>
                  <a:gd name="T66" fmla="*/ 61 w 79"/>
                  <a:gd name="T67" fmla="*/ 72 h 80"/>
                  <a:gd name="T68" fmla="*/ 56 w 79"/>
                  <a:gd name="T69" fmla="*/ 76 h 80"/>
                  <a:gd name="T70" fmla="*/ 48 w 79"/>
                  <a:gd name="T71" fmla="*/ 78 h 80"/>
                  <a:gd name="T72" fmla="*/ 40 w 79"/>
                  <a:gd name="T73"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80">
                    <a:moveTo>
                      <a:pt x="40" y="80"/>
                    </a:moveTo>
                    <a:lnTo>
                      <a:pt x="40" y="80"/>
                    </a:lnTo>
                    <a:lnTo>
                      <a:pt x="32" y="78"/>
                    </a:lnTo>
                    <a:lnTo>
                      <a:pt x="24" y="76"/>
                    </a:lnTo>
                    <a:lnTo>
                      <a:pt x="18" y="72"/>
                    </a:lnTo>
                    <a:lnTo>
                      <a:pt x="12" y="68"/>
                    </a:lnTo>
                    <a:lnTo>
                      <a:pt x="8" y="62"/>
                    </a:lnTo>
                    <a:lnTo>
                      <a:pt x="4" y="54"/>
                    </a:lnTo>
                    <a:lnTo>
                      <a:pt x="2" y="48"/>
                    </a:lnTo>
                    <a:lnTo>
                      <a:pt x="0" y="40"/>
                    </a:lnTo>
                    <a:lnTo>
                      <a:pt x="0" y="40"/>
                    </a:lnTo>
                    <a:lnTo>
                      <a:pt x="2" y="32"/>
                    </a:lnTo>
                    <a:lnTo>
                      <a:pt x="4" y="24"/>
                    </a:lnTo>
                    <a:lnTo>
                      <a:pt x="8" y="16"/>
                    </a:lnTo>
                    <a:lnTo>
                      <a:pt x="12" y="10"/>
                    </a:lnTo>
                    <a:lnTo>
                      <a:pt x="18" y="6"/>
                    </a:lnTo>
                    <a:lnTo>
                      <a:pt x="24" y="2"/>
                    </a:lnTo>
                    <a:lnTo>
                      <a:pt x="32" y="0"/>
                    </a:lnTo>
                    <a:lnTo>
                      <a:pt x="40" y="0"/>
                    </a:lnTo>
                    <a:lnTo>
                      <a:pt x="40" y="0"/>
                    </a:lnTo>
                    <a:lnTo>
                      <a:pt x="48" y="0"/>
                    </a:lnTo>
                    <a:lnTo>
                      <a:pt x="56" y="2"/>
                    </a:lnTo>
                    <a:lnTo>
                      <a:pt x="61" y="6"/>
                    </a:lnTo>
                    <a:lnTo>
                      <a:pt x="67" y="10"/>
                    </a:lnTo>
                    <a:lnTo>
                      <a:pt x="73" y="16"/>
                    </a:lnTo>
                    <a:lnTo>
                      <a:pt x="77" y="24"/>
                    </a:lnTo>
                    <a:lnTo>
                      <a:pt x="79" y="32"/>
                    </a:lnTo>
                    <a:lnTo>
                      <a:pt x="79" y="40"/>
                    </a:lnTo>
                    <a:lnTo>
                      <a:pt x="79" y="40"/>
                    </a:lnTo>
                    <a:lnTo>
                      <a:pt x="79" y="48"/>
                    </a:lnTo>
                    <a:lnTo>
                      <a:pt x="77" y="54"/>
                    </a:lnTo>
                    <a:lnTo>
                      <a:pt x="73" y="62"/>
                    </a:lnTo>
                    <a:lnTo>
                      <a:pt x="67" y="68"/>
                    </a:lnTo>
                    <a:lnTo>
                      <a:pt x="61" y="72"/>
                    </a:lnTo>
                    <a:lnTo>
                      <a:pt x="56" y="76"/>
                    </a:lnTo>
                    <a:lnTo>
                      <a:pt x="48" y="78"/>
                    </a:lnTo>
                    <a:lnTo>
                      <a:pt x="40" y="8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52" name="Freeform 43">
                <a:extLst>
                  <a:ext uri="{FF2B5EF4-FFF2-40B4-BE49-F238E27FC236}">
                    <a16:creationId xmlns:a16="http://schemas.microsoft.com/office/drawing/2014/main" id="{4C6728A9-12ED-408B-8BCA-6B3E1790F698}"/>
                  </a:ext>
                </a:extLst>
              </p:cNvPr>
              <p:cNvSpPr>
                <a:spLocks/>
              </p:cNvSpPr>
              <p:nvPr userDrawn="1"/>
            </p:nvSpPr>
            <p:spPr bwMode="auto">
              <a:xfrm>
                <a:off x="6456363" y="5711825"/>
                <a:ext cx="125413" cy="127000"/>
              </a:xfrm>
              <a:custGeom>
                <a:avLst/>
                <a:gdLst>
                  <a:gd name="T0" fmla="*/ 40 w 79"/>
                  <a:gd name="T1" fmla="*/ 80 h 80"/>
                  <a:gd name="T2" fmla="*/ 40 w 79"/>
                  <a:gd name="T3" fmla="*/ 80 h 80"/>
                  <a:gd name="T4" fmla="*/ 32 w 79"/>
                  <a:gd name="T5" fmla="*/ 78 h 80"/>
                  <a:gd name="T6" fmla="*/ 24 w 79"/>
                  <a:gd name="T7" fmla="*/ 76 h 80"/>
                  <a:gd name="T8" fmla="*/ 18 w 79"/>
                  <a:gd name="T9" fmla="*/ 72 h 80"/>
                  <a:gd name="T10" fmla="*/ 12 w 79"/>
                  <a:gd name="T11" fmla="*/ 68 h 80"/>
                  <a:gd name="T12" fmla="*/ 8 w 79"/>
                  <a:gd name="T13" fmla="*/ 62 h 80"/>
                  <a:gd name="T14" fmla="*/ 4 w 79"/>
                  <a:gd name="T15" fmla="*/ 54 h 80"/>
                  <a:gd name="T16" fmla="*/ 2 w 79"/>
                  <a:gd name="T17" fmla="*/ 48 h 80"/>
                  <a:gd name="T18" fmla="*/ 0 w 79"/>
                  <a:gd name="T19" fmla="*/ 40 h 80"/>
                  <a:gd name="T20" fmla="*/ 0 w 79"/>
                  <a:gd name="T21" fmla="*/ 40 h 80"/>
                  <a:gd name="T22" fmla="*/ 2 w 79"/>
                  <a:gd name="T23" fmla="*/ 32 h 80"/>
                  <a:gd name="T24" fmla="*/ 4 w 79"/>
                  <a:gd name="T25" fmla="*/ 24 h 80"/>
                  <a:gd name="T26" fmla="*/ 8 w 79"/>
                  <a:gd name="T27" fmla="*/ 16 h 80"/>
                  <a:gd name="T28" fmla="*/ 12 w 79"/>
                  <a:gd name="T29" fmla="*/ 10 h 80"/>
                  <a:gd name="T30" fmla="*/ 18 w 79"/>
                  <a:gd name="T31" fmla="*/ 6 h 80"/>
                  <a:gd name="T32" fmla="*/ 24 w 79"/>
                  <a:gd name="T33" fmla="*/ 2 h 80"/>
                  <a:gd name="T34" fmla="*/ 32 w 79"/>
                  <a:gd name="T35" fmla="*/ 0 h 80"/>
                  <a:gd name="T36" fmla="*/ 40 w 79"/>
                  <a:gd name="T37" fmla="*/ 0 h 80"/>
                  <a:gd name="T38" fmla="*/ 40 w 79"/>
                  <a:gd name="T39" fmla="*/ 0 h 80"/>
                  <a:gd name="T40" fmla="*/ 48 w 79"/>
                  <a:gd name="T41" fmla="*/ 0 h 80"/>
                  <a:gd name="T42" fmla="*/ 56 w 79"/>
                  <a:gd name="T43" fmla="*/ 2 h 80"/>
                  <a:gd name="T44" fmla="*/ 61 w 79"/>
                  <a:gd name="T45" fmla="*/ 6 h 80"/>
                  <a:gd name="T46" fmla="*/ 67 w 79"/>
                  <a:gd name="T47" fmla="*/ 10 h 80"/>
                  <a:gd name="T48" fmla="*/ 73 w 79"/>
                  <a:gd name="T49" fmla="*/ 16 h 80"/>
                  <a:gd name="T50" fmla="*/ 77 w 79"/>
                  <a:gd name="T51" fmla="*/ 24 h 80"/>
                  <a:gd name="T52" fmla="*/ 79 w 79"/>
                  <a:gd name="T53" fmla="*/ 32 h 80"/>
                  <a:gd name="T54" fmla="*/ 79 w 79"/>
                  <a:gd name="T55" fmla="*/ 40 h 80"/>
                  <a:gd name="T56" fmla="*/ 79 w 79"/>
                  <a:gd name="T57" fmla="*/ 40 h 80"/>
                  <a:gd name="T58" fmla="*/ 79 w 79"/>
                  <a:gd name="T59" fmla="*/ 48 h 80"/>
                  <a:gd name="T60" fmla="*/ 77 w 79"/>
                  <a:gd name="T61" fmla="*/ 54 h 80"/>
                  <a:gd name="T62" fmla="*/ 73 w 79"/>
                  <a:gd name="T63" fmla="*/ 62 h 80"/>
                  <a:gd name="T64" fmla="*/ 67 w 79"/>
                  <a:gd name="T65" fmla="*/ 68 h 80"/>
                  <a:gd name="T66" fmla="*/ 61 w 79"/>
                  <a:gd name="T67" fmla="*/ 72 h 80"/>
                  <a:gd name="T68" fmla="*/ 56 w 79"/>
                  <a:gd name="T69" fmla="*/ 76 h 80"/>
                  <a:gd name="T70" fmla="*/ 48 w 79"/>
                  <a:gd name="T71" fmla="*/ 78 h 80"/>
                  <a:gd name="T72" fmla="*/ 40 w 79"/>
                  <a:gd name="T73"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80">
                    <a:moveTo>
                      <a:pt x="40" y="80"/>
                    </a:moveTo>
                    <a:lnTo>
                      <a:pt x="40" y="80"/>
                    </a:lnTo>
                    <a:lnTo>
                      <a:pt x="32" y="78"/>
                    </a:lnTo>
                    <a:lnTo>
                      <a:pt x="24" y="76"/>
                    </a:lnTo>
                    <a:lnTo>
                      <a:pt x="18" y="72"/>
                    </a:lnTo>
                    <a:lnTo>
                      <a:pt x="12" y="68"/>
                    </a:lnTo>
                    <a:lnTo>
                      <a:pt x="8" y="62"/>
                    </a:lnTo>
                    <a:lnTo>
                      <a:pt x="4" y="54"/>
                    </a:lnTo>
                    <a:lnTo>
                      <a:pt x="2" y="48"/>
                    </a:lnTo>
                    <a:lnTo>
                      <a:pt x="0" y="40"/>
                    </a:lnTo>
                    <a:lnTo>
                      <a:pt x="0" y="40"/>
                    </a:lnTo>
                    <a:lnTo>
                      <a:pt x="2" y="32"/>
                    </a:lnTo>
                    <a:lnTo>
                      <a:pt x="4" y="24"/>
                    </a:lnTo>
                    <a:lnTo>
                      <a:pt x="8" y="16"/>
                    </a:lnTo>
                    <a:lnTo>
                      <a:pt x="12" y="10"/>
                    </a:lnTo>
                    <a:lnTo>
                      <a:pt x="18" y="6"/>
                    </a:lnTo>
                    <a:lnTo>
                      <a:pt x="24" y="2"/>
                    </a:lnTo>
                    <a:lnTo>
                      <a:pt x="32" y="0"/>
                    </a:lnTo>
                    <a:lnTo>
                      <a:pt x="40" y="0"/>
                    </a:lnTo>
                    <a:lnTo>
                      <a:pt x="40" y="0"/>
                    </a:lnTo>
                    <a:lnTo>
                      <a:pt x="48" y="0"/>
                    </a:lnTo>
                    <a:lnTo>
                      <a:pt x="56" y="2"/>
                    </a:lnTo>
                    <a:lnTo>
                      <a:pt x="61" y="6"/>
                    </a:lnTo>
                    <a:lnTo>
                      <a:pt x="67" y="10"/>
                    </a:lnTo>
                    <a:lnTo>
                      <a:pt x="73" y="16"/>
                    </a:lnTo>
                    <a:lnTo>
                      <a:pt x="77" y="24"/>
                    </a:lnTo>
                    <a:lnTo>
                      <a:pt x="79" y="32"/>
                    </a:lnTo>
                    <a:lnTo>
                      <a:pt x="79" y="40"/>
                    </a:lnTo>
                    <a:lnTo>
                      <a:pt x="79" y="40"/>
                    </a:lnTo>
                    <a:lnTo>
                      <a:pt x="79" y="48"/>
                    </a:lnTo>
                    <a:lnTo>
                      <a:pt x="77" y="54"/>
                    </a:lnTo>
                    <a:lnTo>
                      <a:pt x="73" y="62"/>
                    </a:lnTo>
                    <a:lnTo>
                      <a:pt x="67" y="68"/>
                    </a:lnTo>
                    <a:lnTo>
                      <a:pt x="61" y="72"/>
                    </a:lnTo>
                    <a:lnTo>
                      <a:pt x="56" y="76"/>
                    </a:lnTo>
                    <a:lnTo>
                      <a:pt x="48" y="78"/>
                    </a:lnTo>
                    <a:lnTo>
                      <a:pt x="40" y="8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55" name="Freeform 46">
                <a:extLst>
                  <a:ext uri="{FF2B5EF4-FFF2-40B4-BE49-F238E27FC236}">
                    <a16:creationId xmlns:a16="http://schemas.microsoft.com/office/drawing/2014/main" id="{ACFAD2FA-D422-4017-AC35-F525AC743F08}"/>
                  </a:ext>
                </a:extLst>
              </p:cNvPr>
              <p:cNvSpPr>
                <a:spLocks/>
              </p:cNvSpPr>
              <p:nvPr userDrawn="1"/>
            </p:nvSpPr>
            <p:spPr bwMode="auto">
              <a:xfrm>
                <a:off x="6319838" y="5883275"/>
                <a:ext cx="95250" cy="95250"/>
              </a:xfrm>
              <a:custGeom>
                <a:avLst/>
                <a:gdLst>
                  <a:gd name="T0" fmla="*/ 30 w 60"/>
                  <a:gd name="T1" fmla="*/ 60 h 60"/>
                  <a:gd name="T2" fmla="*/ 30 w 60"/>
                  <a:gd name="T3" fmla="*/ 60 h 60"/>
                  <a:gd name="T4" fmla="*/ 24 w 60"/>
                  <a:gd name="T5" fmla="*/ 60 h 60"/>
                  <a:gd name="T6" fmla="*/ 18 w 60"/>
                  <a:gd name="T7" fmla="*/ 58 h 60"/>
                  <a:gd name="T8" fmla="*/ 8 w 60"/>
                  <a:gd name="T9" fmla="*/ 52 h 60"/>
                  <a:gd name="T10" fmla="*/ 2 w 60"/>
                  <a:gd name="T11" fmla="*/ 42 h 60"/>
                  <a:gd name="T12" fmla="*/ 0 w 60"/>
                  <a:gd name="T13" fmla="*/ 36 h 60"/>
                  <a:gd name="T14" fmla="*/ 0 w 60"/>
                  <a:gd name="T15" fmla="*/ 30 h 60"/>
                  <a:gd name="T16" fmla="*/ 0 w 60"/>
                  <a:gd name="T17" fmla="*/ 30 h 60"/>
                  <a:gd name="T18" fmla="*/ 0 w 60"/>
                  <a:gd name="T19" fmla="*/ 24 h 60"/>
                  <a:gd name="T20" fmla="*/ 2 w 60"/>
                  <a:gd name="T21" fmla="*/ 18 h 60"/>
                  <a:gd name="T22" fmla="*/ 8 w 60"/>
                  <a:gd name="T23" fmla="*/ 10 h 60"/>
                  <a:gd name="T24" fmla="*/ 18 w 60"/>
                  <a:gd name="T25" fmla="*/ 4 h 60"/>
                  <a:gd name="T26" fmla="*/ 24 w 60"/>
                  <a:gd name="T27" fmla="*/ 2 h 60"/>
                  <a:gd name="T28" fmla="*/ 30 w 60"/>
                  <a:gd name="T29" fmla="*/ 0 h 60"/>
                  <a:gd name="T30" fmla="*/ 30 w 60"/>
                  <a:gd name="T31" fmla="*/ 0 h 60"/>
                  <a:gd name="T32" fmla="*/ 36 w 60"/>
                  <a:gd name="T33" fmla="*/ 2 h 60"/>
                  <a:gd name="T34" fmla="*/ 42 w 60"/>
                  <a:gd name="T35" fmla="*/ 4 h 60"/>
                  <a:gd name="T36" fmla="*/ 50 w 60"/>
                  <a:gd name="T37" fmla="*/ 10 h 60"/>
                  <a:gd name="T38" fmla="*/ 58 w 60"/>
                  <a:gd name="T39" fmla="*/ 18 h 60"/>
                  <a:gd name="T40" fmla="*/ 58 w 60"/>
                  <a:gd name="T41" fmla="*/ 24 h 60"/>
                  <a:gd name="T42" fmla="*/ 60 w 60"/>
                  <a:gd name="T43" fmla="*/ 30 h 60"/>
                  <a:gd name="T44" fmla="*/ 60 w 60"/>
                  <a:gd name="T45" fmla="*/ 30 h 60"/>
                  <a:gd name="T46" fmla="*/ 58 w 60"/>
                  <a:gd name="T47" fmla="*/ 36 h 60"/>
                  <a:gd name="T48" fmla="*/ 58 w 60"/>
                  <a:gd name="T49" fmla="*/ 42 h 60"/>
                  <a:gd name="T50" fmla="*/ 50 w 60"/>
                  <a:gd name="T51" fmla="*/ 52 h 60"/>
                  <a:gd name="T52" fmla="*/ 42 w 60"/>
                  <a:gd name="T53" fmla="*/ 58 h 60"/>
                  <a:gd name="T54" fmla="*/ 36 w 60"/>
                  <a:gd name="T55" fmla="*/ 60 h 60"/>
                  <a:gd name="T56" fmla="*/ 30 w 60"/>
                  <a:gd name="T57"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0" h="60">
                    <a:moveTo>
                      <a:pt x="30" y="60"/>
                    </a:moveTo>
                    <a:lnTo>
                      <a:pt x="30" y="60"/>
                    </a:lnTo>
                    <a:lnTo>
                      <a:pt x="24" y="60"/>
                    </a:lnTo>
                    <a:lnTo>
                      <a:pt x="18" y="58"/>
                    </a:lnTo>
                    <a:lnTo>
                      <a:pt x="8" y="52"/>
                    </a:lnTo>
                    <a:lnTo>
                      <a:pt x="2" y="42"/>
                    </a:lnTo>
                    <a:lnTo>
                      <a:pt x="0" y="36"/>
                    </a:lnTo>
                    <a:lnTo>
                      <a:pt x="0" y="30"/>
                    </a:lnTo>
                    <a:lnTo>
                      <a:pt x="0" y="30"/>
                    </a:lnTo>
                    <a:lnTo>
                      <a:pt x="0" y="24"/>
                    </a:lnTo>
                    <a:lnTo>
                      <a:pt x="2" y="18"/>
                    </a:lnTo>
                    <a:lnTo>
                      <a:pt x="8" y="10"/>
                    </a:lnTo>
                    <a:lnTo>
                      <a:pt x="18" y="4"/>
                    </a:lnTo>
                    <a:lnTo>
                      <a:pt x="24" y="2"/>
                    </a:lnTo>
                    <a:lnTo>
                      <a:pt x="30" y="0"/>
                    </a:lnTo>
                    <a:lnTo>
                      <a:pt x="30" y="0"/>
                    </a:lnTo>
                    <a:lnTo>
                      <a:pt x="36" y="2"/>
                    </a:lnTo>
                    <a:lnTo>
                      <a:pt x="42" y="4"/>
                    </a:lnTo>
                    <a:lnTo>
                      <a:pt x="50" y="10"/>
                    </a:lnTo>
                    <a:lnTo>
                      <a:pt x="58" y="18"/>
                    </a:lnTo>
                    <a:lnTo>
                      <a:pt x="58" y="24"/>
                    </a:lnTo>
                    <a:lnTo>
                      <a:pt x="60" y="30"/>
                    </a:lnTo>
                    <a:lnTo>
                      <a:pt x="60" y="30"/>
                    </a:lnTo>
                    <a:lnTo>
                      <a:pt x="58" y="36"/>
                    </a:lnTo>
                    <a:lnTo>
                      <a:pt x="58" y="42"/>
                    </a:lnTo>
                    <a:lnTo>
                      <a:pt x="50" y="52"/>
                    </a:lnTo>
                    <a:lnTo>
                      <a:pt x="42" y="58"/>
                    </a:lnTo>
                    <a:lnTo>
                      <a:pt x="36" y="60"/>
                    </a:lnTo>
                    <a:lnTo>
                      <a:pt x="30" y="6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56" name="Freeform 47">
                <a:extLst>
                  <a:ext uri="{FF2B5EF4-FFF2-40B4-BE49-F238E27FC236}">
                    <a16:creationId xmlns:a16="http://schemas.microsoft.com/office/drawing/2014/main" id="{80770EF3-9ECD-4431-B421-92BD8B8D6D06}"/>
                  </a:ext>
                </a:extLst>
              </p:cNvPr>
              <p:cNvSpPr>
                <a:spLocks/>
              </p:cNvSpPr>
              <p:nvPr userDrawn="1"/>
            </p:nvSpPr>
            <p:spPr bwMode="auto">
              <a:xfrm>
                <a:off x="6319838" y="5883275"/>
                <a:ext cx="95250" cy="95250"/>
              </a:xfrm>
              <a:custGeom>
                <a:avLst/>
                <a:gdLst>
                  <a:gd name="T0" fmla="*/ 30 w 60"/>
                  <a:gd name="T1" fmla="*/ 60 h 60"/>
                  <a:gd name="T2" fmla="*/ 30 w 60"/>
                  <a:gd name="T3" fmla="*/ 60 h 60"/>
                  <a:gd name="T4" fmla="*/ 24 w 60"/>
                  <a:gd name="T5" fmla="*/ 60 h 60"/>
                  <a:gd name="T6" fmla="*/ 18 w 60"/>
                  <a:gd name="T7" fmla="*/ 58 h 60"/>
                  <a:gd name="T8" fmla="*/ 8 w 60"/>
                  <a:gd name="T9" fmla="*/ 52 h 60"/>
                  <a:gd name="T10" fmla="*/ 2 w 60"/>
                  <a:gd name="T11" fmla="*/ 42 h 60"/>
                  <a:gd name="T12" fmla="*/ 0 w 60"/>
                  <a:gd name="T13" fmla="*/ 36 h 60"/>
                  <a:gd name="T14" fmla="*/ 0 w 60"/>
                  <a:gd name="T15" fmla="*/ 30 h 60"/>
                  <a:gd name="T16" fmla="*/ 0 w 60"/>
                  <a:gd name="T17" fmla="*/ 30 h 60"/>
                  <a:gd name="T18" fmla="*/ 0 w 60"/>
                  <a:gd name="T19" fmla="*/ 24 h 60"/>
                  <a:gd name="T20" fmla="*/ 2 w 60"/>
                  <a:gd name="T21" fmla="*/ 18 h 60"/>
                  <a:gd name="T22" fmla="*/ 8 w 60"/>
                  <a:gd name="T23" fmla="*/ 10 h 60"/>
                  <a:gd name="T24" fmla="*/ 18 w 60"/>
                  <a:gd name="T25" fmla="*/ 4 h 60"/>
                  <a:gd name="T26" fmla="*/ 24 w 60"/>
                  <a:gd name="T27" fmla="*/ 2 h 60"/>
                  <a:gd name="T28" fmla="*/ 30 w 60"/>
                  <a:gd name="T29" fmla="*/ 0 h 60"/>
                  <a:gd name="T30" fmla="*/ 30 w 60"/>
                  <a:gd name="T31" fmla="*/ 0 h 60"/>
                  <a:gd name="T32" fmla="*/ 36 w 60"/>
                  <a:gd name="T33" fmla="*/ 2 h 60"/>
                  <a:gd name="T34" fmla="*/ 42 w 60"/>
                  <a:gd name="T35" fmla="*/ 4 h 60"/>
                  <a:gd name="T36" fmla="*/ 50 w 60"/>
                  <a:gd name="T37" fmla="*/ 10 h 60"/>
                  <a:gd name="T38" fmla="*/ 58 w 60"/>
                  <a:gd name="T39" fmla="*/ 18 h 60"/>
                  <a:gd name="T40" fmla="*/ 58 w 60"/>
                  <a:gd name="T41" fmla="*/ 24 h 60"/>
                  <a:gd name="T42" fmla="*/ 60 w 60"/>
                  <a:gd name="T43" fmla="*/ 30 h 60"/>
                  <a:gd name="T44" fmla="*/ 60 w 60"/>
                  <a:gd name="T45" fmla="*/ 30 h 60"/>
                  <a:gd name="T46" fmla="*/ 58 w 60"/>
                  <a:gd name="T47" fmla="*/ 36 h 60"/>
                  <a:gd name="T48" fmla="*/ 58 w 60"/>
                  <a:gd name="T49" fmla="*/ 42 h 60"/>
                  <a:gd name="T50" fmla="*/ 50 w 60"/>
                  <a:gd name="T51" fmla="*/ 52 h 60"/>
                  <a:gd name="T52" fmla="*/ 42 w 60"/>
                  <a:gd name="T53" fmla="*/ 58 h 60"/>
                  <a:gd name="T54" fmla="*/ 36 w 60"/>
                  <a:gd name="T55" fmla="*/ 60 h 60"/>
                  <a:gd name="T56" fmla="*/ 30 w 60"/>
                  <a:gd name="T57"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0" h="60">
                    <a:moveTo>
                      <a:pt x="30" y="60"/>
                    </a:moveTo>
                    <a:lnTo>
                      <a:pt x="30" y="60"/>
                    </a:lnTo>
                    <a:lnTo>
                      <a:pt x="24" y="60"/>
                    </a:lnTo>
                    <a:lnTo>
                      <a:pt x="18" y="58"/>
                    </a:lnTo>
                    <a:lnTo>
                      <a:pt x="8" y="52"/>
                    </a:lnTo>
                    <a:lnTo>
                      <a:pt x="2" y="42"/>
                    </a:lnTo>
                    <a:lnTo>
                      <a:pt x="0" y="36"/>
                    </a:lnTo>
                    <a:lnTo>
                      <a:pt x="0" y="30"/>
                    </a:lnTo>
                    <a:lnTo>
                      <a:pt x="0" y="30"/>
                    </a:lnTo>
                    <a:lnTo>
                      <a:pt x="0" y="24"/>
                    </a:lnTo>
                    <a:lnTo>
                      <a:pt x="2" y="18"/>
                    </a:lnTo>
                    <a:lnTo>
                      <a:pt x="8" y="10"/>
                    </a:lnTo>
                    <a:lnTo>
                      <a:pt x="18" y="4"/>
                    </a:lnTo>
                    <a:lnTo>
                      <a:pt x="24" y="2"/>
                    </a:lnTo>
                    <a:lnTo>
                      <a:pt x="30" y="0"/>
                    </a:lnTo>
                    <a:lnTo>
                      <a:pt x="30" y="0"/>
                    </a:lnTo>
                    <a:lnTo>
                      <a:pt x="36" y="2"/>
                    </a:lnTo>
                    <a:lnTo>
                      <a:pt x="42" y="4"/>
                    </a:lnTo>
                    <a:lnTo>
                      <a:pt x="50" y="10"/>
                    </a:lnTo>
                    <a:lnTo>
                      <a:pt x="58" y="18"/>
                    </a:lnTo>
                    <a:lnTo>
                      <a:pt x="58" y="24"/>
                    </a:lnTo>
                    <a:lnTo>
                      <a:pt x="60" y="30"/>
                    </a:lnTo>
                    <a:lnTo>
                      <a:pt x="60" y="30"/>
                    </a:lnTo>
                    <a:lnTo>
                      <a:pt x="58" y="36"/>
                    </a:lnTo>
                    <a:lnTo>
                      <a:pt x="58" y="42"/>
                    </a:lnTo>
                    <a:lnTo>
                      <a:pt x="50" y="52"/>
                    </a:lnTo>
                    <a:lnTo>
                      <a:pt x="42" y="58"/>
                    </a:lnTo>
                    <a:lnTo>
                      <a:pt x="36" y="60"/>
                    </a:lnTo>
                    <a:lnTo>
                      <a:pt x="30" y="6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57" name="Freeform 48">
                <a:extLst>
                  <a:ext uri="{FF2B5EF4-FFF2-40B4-BE49-F238E27FC236}">
                    <a16:creationId xmlns:a16="http://schemas.microsoft.com/office/drawing/2014/main" id="{9D88A325-6DB5-4006-9154-67847D46298E}"/>
                  </a:ext>
                </a:extLst>
              </p:cNvPr>
              <p:cNvSpPr>
                <a:spLocks/>
              </p:cNvSpPr>
              <p:nvPr userDrawn="1"/>
            </p:nvSpPr>
            <p:spPr bwMode="auto">
              <a:xfrm>
                <a:off x="6253163" y="5762625"/>
                <a:ext cx="95250" cy="95250"/>
              </a:xfrm>
              <a:custGeom>
                <a:avLst/>
                <a:gdLst>
                  <a:gd name="T0" fmla="*/ 30 w 60"/>
                  <a:gd name="T1" fmla="*/ 60 h 60"/>
                  <a:gd name="T2" fmla="*/ 30 w 60"/>
                  <a:gd name="T3" fmla="*/ 60 h 60"/>
                  <a:gd name="T4" fmla="*/ 24 w 60"/>
                  <a:gd name="T5" fmla="*/ 60 h 60"/>
                  <a:gd name="T6" fmla="*/ 20 w 60"/>
                  <a:gd name="T7" fmla="*/ 58 h 60"/>
                  <a:gd name="T8" fmla="*/ 10 w 60"/>
                  <a:gd name="T9" fmla="*/ 52 h 60"/>
                  <a:gd name="T10" fmla="*/ 4 w 60"/>
                  <a:gd name="T11" fmla="*/ 42 h 60"/>
                  <a:gd name="T12" fmla="*/ 2 w 60"/>
                  <a:gd name="T13" fmla="*/ 36 h 60"/>
                  <a:gd name="T14" fmla="*/ 0 w 60"/>
                  <a:gd name="T15" fmla="*/ 30 h 60"/>
                  <a:gd name="T16" fmla="*/ 0 w 60"/>
                  <a:gd name="T17" fmla="*/ 30 h 60"/>
                  <a:gd name="T18" fmla="*/ 2 w 60"/>
                  <a:gd name="T19" fmla="*/ 24 h 60"/>
                  <a:gd name="T20" fmla="*/ 4 w 60"/>
                  <a:gd name="T21" fmla="*/ 18 h 60"/>
                  <a:gd name="T22" fmla="*/ 10 w 60"/>
                  <a:gd name="T23" fmla="*/ 10 h 60"/>
                  <a:gd name="T24" fmla="*/ 20 w 60"/>
                  <a:gd name="T25" fmla="*/ 2 h 60"/>
                  <a:gd name="T26" fmla="*/ 24 w 60"/>
                  <a:gd name="T27" fmla="*/ 2 h 60"/>
                  <a:gd name="T28" fmla="*/ 30 w 60"/>
                  <a:gd name="T29" fmla="*/ 0 h 60"/>
                  <a:gd name="T30" fmla="*/ 30 w 60"/>
                  <a:gd name="T31" fmla="*/ 0 h 60"/>
                  <a:gd name="T32" fmla="*/ 36 w 60"/>
                  <a:gd name="T33" fmla="*/ 2 h 60"/>
                  <a:gd name="T34" fmla="*/ 42 w 60"/>
                  <a:gd name="T35" fmla="*/ 2 h 60"/>
                  <a:gd name="T36" fmla="*/ 52 w 60"/>
                  <a:gd name="T37" fmla="*/ 10 h 60"/>
                  <a:gd name="T38" fmla="*/ 58 w 60"/>
                  <a:gd name="T39" fmla="*/ 18 h 60"/>
                  <a:gd name="T40" fmla="*/ 60 w 60"/>
                  <a:gd name="T41" fmla="*/ 24 h 60"/>
                  <a:gd name="T42" fmla="*/ 60 w 60"/>
                  <a:gd name="T43" fmla="*/ 30 h 60"/>
                  <a:gd name="T44" fmla="*/ 60 w 60"/>
                  <a:gd name="T45" fmla="*/ 30 h 60"/>
                  <a:gd name="T46" fmla="*/ 60 w 60"/>
                  <a:gd name="T47" fmla="*/ 36 h 60"/>
                  <a:gd name="T48" fmla="*/ 58 w 60"/>
                  <a:gd name="T49" fmla="*/ 42 h 60"/>
                  <a:gd name="T50" fmla="*/ 52 w 60"/>
                  <a:gd name="T51" fmla="*/ 52 h 60"/>
                  <a:gd name="T52" fmla="*/ 42 w 60"/>
                  <a:gd name="T53" fmla="*/ 58 h 60"/>
                  <a:gd name="T54" fmla="*/ 36 w 60"/>
                  <a:gd name="T55" fmla="*/ 60 h 60"/>
                  <a:gd name="T56" fmla="*/ 30 w 60"/>
                  <a:gd name="T57"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0" h="60">
                    <a:moveTo>
                      <a:pt x="30" y="60"/>
                    </a:moveTo>
                    <a:lnTo>
                      <a:pt x="30" y="60"/>
                    </a:lnTo>
                    <a:lnTo>
                      <a:pt x="24" y="60"/>
                    </a:lnTo>
                    <a:lnTo>
                      <a:pt x="20" y="58"/>
                    </a:lnTo>
                    <a:lnTo>
                      <a:pt x="10" y="52"/>
                    </a:lnTo>
                    <a:lnTo>
                      <a:pt x="4" y="42"/>
                    </a:lnTo>
                    <a:lnTo>
                      <a:pt x="2" y="36"/>
                    </a:lnTo>
                    <a:lnTo>
                      <a:pt x="0" y="30"/>
                    </a:lnTo>
                    <a:lnTo>
                      <a:pt x="0" y="30"/>
                    </a:lnTo>
                    <a:lnTo>
                      <a:pt x="2" y="24"/>
                    </a:lnTo>
                    <a:lnTo>
                      <a:pt x="4" y="18"/>
                    </a:lnTo>
                    <a:lnTo>
                      <a:pt x="10" y="10"/>
                    </a:lnTo>
                    <a:lnTo>
                      <a:pt x="20" y="2"/>
                    </a:lnTo>
                    <a:lnTo>
                      <a:pt x="24" y="2"/>
                    </a:lnTo>
                    <a:lnTo>
                      <a:pt x="30" y="0"/>
                    </a:lnTo>
                    <a:lnTo>
                      <a:pt x="30" y="0"/>
                    </a:lnTo>
                    <a:lnTo>
                      <a:pt x="36" y="2"/>
                    </a:lnTo>
                    <a:lnTo>
                      <a:pt x="42" y="2"/>
                    </a:lnTo>
                    <a:lnTo>
                      <a:pt x="52" y="10"/>
                    </a:lnTo>
                    <a:lnTo>
                      <a:pt x="58" y="18"/>
                    </a:lnTo>
                    <a:lnTo>
                      <a:pt x="60" y="24"/>
                    </a:lnTo>
                    <a:lnTo>
                      <a:pt x="60" y="30"/>
                    </a:lnTo>
                    <a:lnTo>
                      <a:pt x="60" y="30"/>
                    </a:lnTo>
                    <a:lnTo>
                      <a:pt x="60" y="36"/>
                    </a:lnTo>
                    <a:lnTo>
                      <a:pt x="58" y="42"/>
                    </a:lnTo>
                    <a:lnTo>
                      <a:pt x="52" y="52"/>
                    </a:lnTo>
                    <a:lnTo>
                      <a:pt x="42" y="58"/>
                    </a:lnTo>
                    <a:lnTo>
                      <a:pt x="36" y="60"/>
                    </a:lnTo>
                    <a:lnTo>
                      <a:pt x="30" y="6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58" name="Freeform 49">
                <a:extLst>
                  <a:ext uri="{FF2B5EF4-FFF2-40B4-BE49-F238E27FC236}">
                    <a16:creationId xmlns:a16="http://schemas.microsoft.com/office/drawing/2014/main" id="{E056413D-0798-49EB-ADC8-A89B6FFC9154}"/>
                  </a:ext>
                </a:extLst>
              </p:cNvPr>
              <p:cNvSpPr>
                <a:spLocks/>
              </p:cNvSpPr>
              <p:nvPr userDrawn="1"/>
            </p:nvSpPr>
            <p:spPr bwMode="auto">
              <a:xfrm>
                <a:off x="6253163" y="5762625"/>
                <a:ext cx="95250" cy="95250"/>
              </a:xfrm>
              <a:custGeom>
                <a:avLst/>
                <a:gdLst>
                  <a:gd name="T0" fmla="*/ 30 w 60"/>
                  <a:gd name="T1" fmla="*/ 60 h 60"/>
                  <a:gd name="T2" fmla="*/ 30 w 60"/>
                  <a:gd name="T3" fmla="*/ 60 h 60"/>
                  <a:gd name="T4" fmla="*/ 24 w 60"/>
                  <a:gd name="T5" fmla="*/ 60 h 60"/>
                  <a:gd name="T6" fmla="*/ 20 w 60"/>
                  <a:gd name="T7" fmla="*/ 58 h 60"/>
                  <a:gd name="T8" fmla="*/ 10 w 60"/>
                  <a:gd name="T9" fmla="*/ 52 h 60"/>
                  <a:gd name="T10" fmla="*/ 4 w 60"/>
                  <a:gd name="T11" fmla="*/ 42 h 60"/>
                  <a:gd name="T12" fmla="*/ 2 w 60"/>
                  <a:gd name="T13" fmla="*/ 36 h 60"/>
                  <a:gd name="T14" fmla="*/ 0 w 60"/>
                  <a:gd name="T15" fmla="*/ 30 h 60"/>
                  <a:gd name="T16" fmla="*/ 0 w 60"/>
                  <a:gd name="T17" fmla="*/ 30 h 60"/>
                  <a:gd name="T18" fmla="*/ 2 w 60"/>
                  <a:gd name="T19" fmla="*/ 24 h 60"/>
                  <a:gd name="T20" fmla="*/ 4 w 60"/>
                  <a:gd name="T21" fmla="*/ 18 h 60"/>
                  <a:gd name="T22" fmla="*/ 10 w 60"/>
                  <a:gd name="T23" fmla="*/ 10 h 60"/>
                  <a:gd name="T24" fmla="*/ 20 w 60"/>
                  <a:gd name="T25" fmla="*/ 2 h 60"/>
                  <a:gd name="T26" fmla="*/ 24 w 60"/>
                  <a:gd name="T27" fmla="*/ 2 h 60"/>
                  <a:gd name="T28" fmla="*/ 30 w 60"/>
                  <a:gd name="T29" fmla="*/ 0 h 60"/>
                  <a:gd name="T30" fmla="*/ 30 w 60"/>
                  <a:gd name="T31" fmla="*/ 0 h 60"/>
                  <a:gd name="T32" fmla="*/ 36 w 60"/>
                  <a:gd name="T33" fmla="*/ 2 h 60"/>
                  <a:gd name="T34" fmla="*/ 42 w 60"/>
                  <a:gd name="T35" fmla="*/ 2 h 60"/>
                  <a:gd name="T36" fmla="*/ 52 w 60"/>
                  <a:gd name="T37" fmla="*/ 10 h 60"/>
                  <a:gd name="T38" fmla="*/ 58 w 60"/>
                  <a:gd name="T39" fmla="*/ 18 h 60"/>
                  <a:gd name="T40" fmla="*/ 60 w 60"/>
                  <a:gd name="T41" fmla="*/ 24 h 60"/>
                  <a:gd name="T42" fmla="*/ 60 w 60"/>
                  <a:gd name="T43" fmla="*/ 30 h 60"/>
                  <a:gd name="T44" fmla="*/ 60 w 60"/>
                  <a:gd name="T45" fmla="*/ 30 h 60"/>
                  <a:gd name="T46" fmla="*/ 60 w 60"/>
                  <a:gd name="T47" fmla="*/ 36 h 60"/>
                  <a:gd name="T48" fmla="*/ 58 w 60"/>
                  <a:gd name="T49" fmla="*/ 42 h 60"/>
                  <a:gd name="T50" fmla="*/ 52 w 60"/>
                  <a:gd name="T51" fmla="*/ 52 h 60"/>
                  <a:gd name="T52" fmla="*/ 42 w 60"/>
                  <a:gd name="T53" fmla="*/ 58 h 60"/>
                  <a:gd name="T54" fmla="*/ 36 w 60"/>
                  <a:gd name="T55" fmla="*/ 60 h 60"/>
                  <a:gd name="T56" fmla="*/ 30 w 60"/>
                  <a:gd name="T57"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0" h="60">
                    <a:moveTo>
                      <a:pt x="30" y="60"/>
                    </a:moveTo>
                    <a:lnTo>
                      <a:pt x="30" y="60"/>
                    </a:lnTo>
                    <a:lnTo>
                      <a:pt x="24" y="60"/>
                    </a:lnTo>
                    <a:lnTo>
                      <a:pt x="20" y="58"/>
                    </a:lnTo>
                    <a:lnTo>
                      <a:pt x="10" y="52"/>
                    </a:lnTo>
                    <a:lnTo>
                      <a:pt x="4" y="42"/>
                    </a:lnTo>
                    <a:lnTo>
                      <a:pt x="2" y="36"/>
                    </a:lnTo>
                    <a:lnTo>
                      <a:pt x="0" y="30"/>
                    </a:lnTo>
                    <a:lnTo>
                      <a:pt x="0" y="30"/>
                    </a:lnTo>
                    <a:lnTo>
                      <a:pt x="2" y="24"/>
                    </a:lnTo>
                    <a:lnTo>
                      <a:pt x="4" y="18"/>
                    </a:lnTo>
                    <a:lnTo>
                      <a:pt x="10" y="10"/>
                    </a:lnTo>
                    <a:lnTo>
                      <a:pt x="20" y="2"/>
                    </a:lnTo>
                    <a:lnTo>
                      <a:pt x="24" y="2"/>
                    </a:lnTo>
                    <a:lnTo>
                      <a:pt x="30" y="0"/>
                    </a:lnTo>
                    <a:lnTo>
                      <a:pt x="30" y="0"/>
                    </a:lnTo>
                    <a:lnTo>
                      <a:pt x="36" y="2"/>
                    </a:lnTo>
                    <a:lnTo>
                      <a:pt x="42" y="2"/>
                    </a:lnTo>
                    <a:lnTo>
                      <a:pt x="52" y="10"/>
                    </a:lnTo>
                    <a:lnTo>
                      <a:pt x="58" y="18"/>
                    </a:lnTo>
                    <a:lnTo>
                      <a:pt x="60" y="24"/>
                    </a:lnTo>
                    <a:lnTo>
                      <a:pt x="60" y="30"/>
                    </a:lnTo>
                    <a:lnTo>
                      <a:pt x="60" y="30"/>
                    </a:lnTo>
                    <a:lnTo>
                      <a:pt x="60" y="36"/>
                    </a:lnTo>
                    <a:lnTo>
                      <a:pt x="58" y="42"/>
                    </a:lnTo>
                    <a:lnTo>
                      <a:pt x="52" y="52"/>
                    </a:lnTo>
                    <a:lnTo>
                      <a:pt x="42" y="58"/>
                    </a:lnTo>
                    <a:lnTo>
                      <a:pt x="36" y="60"/>
                    </a:lnTo>
                    <a:lnTo>
                      <a:pt x="30" y="6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59" name="Freeform 50">
                <a:extLst>
                  <a:ext uri="{FF2B5EF4-FFF2-40B4-BE49-F238E27FC236}">
                    <a16:creationId xmlns:a16="http://schemas.microsoft.com/office/drawing/2014/main" id="{F3E61D01-EF30-4F57-AC0A-5E0B7B7CCFF8}"/>
                  </a:ext>
                </a:extLst>
              </p:cNvPr>
              <p:cNvSpPr>
                <a:spLocks/>
              </p:cNvSpPr>
              <p:nvPr userDrawn="1"/>
            </p:nvSpPr>
            <p:spPr bwMode="auto">
              <a:xfrm>
                <a:off x="6021388" y="5800725"/>
                <a:ext cx="82550" cy="82550"/>
              </a:xfrm>
              <a:custGeom>
                <a:avLst/>
                <a:gdLst>
                  <a:gd name="T0" fmla="*/ 26 w 52"/>
                  <a:gd name="T1" fmla="*/ 52 h 52"/>
                  <a:gd name="T2" fmla="*/ 26 w 52"/>
                  <a:gd name="T3" fmla="*/ 52 h 52"/>
                  <a:gd name="T4" fmla="*/ 16 w 52"/>
                  <a:gd name="T5" fmla="*/ 50 h 52"/>
                  <a:gd name="T6" fmla="*/ 6 w 52"/>
                  <a:gd name="T7" fmla="*/ 44 h 52"/>
                  <a:gd name="T8" fmla="*/ 2 w 52"/>
                  <a:gd name="T9" fmla="*/ 36 h 52"/>
                  <a:gd name="T10" fmla="*/ 0 w 52"/>
                  <a:gd name="T11" fmla="*/ 26 h 52"/>
                  <a:gd name="T12" fmla="*/ 0 w 52"/>
                  <a:gd name="T13" fmla="*/ 26 h 52"/>
                  <a:gd name="T14" fmla="*/ 2 w 52"/>
                  <a:gd name="T15" fmla="*/ 16 h 52"/>
                  <a:gd name="T16" fmla="*/ 6 w 52"/>
                  <a:gd name="T17" fmla="*/ 6 h 52"/>
                  <a:gd name="T18" fmla="*/ 16 w 52"/>
                  <a:gd name="T19" fmla="*/ 2 h 52"/>
                  <a:gd name="T20" fmla="*/ 26 w 52"/>
                  <a:gd name="T21" fmla="*/ 0 h 52"/>
                  <a:gd name="T22" fmla="*/ 26 w 52"/>
                  <a:gd name="T23" fmla="*/ 0 h 52"/>
                  <a:gd name="T24" fmla="*/ 36 w 52"/>
                  <a:gd name="T25" fmla="*/ 2 h 52"/>
                  <a:gd name="T26" fmla="*/ 44 w 52"/>
                  <a:gd name="T27" fmla="*/ 6 h 52"/>
                  <a:gd name="T28" fmla="*/ 50 w 52"/>
                  <a:gd name="T29" fmla="*/ 16 h 52"/>
                  <a:gd name="T30" fmla="*/ 52 w 52"/>
                  <a:gd name="T31" fmla="*/ 26 h 52"/>
                  <a:gd name="T32" fmla="*/ 52 w 52"/>
                  <a:gd name="T33" fmla="*/ 26 h 52"/>
                  <a:gd name="T34" fmla="*/ 50 w 52"/>
                  <a:gd name="T35" fmla="*/ 36 h 52"/>
                  <a:gd name="T36" fmla="*/ 44 w 52"/>
                  <a:gd name="T37" fmla="*/ 44 h 52"/>
                  <a:gd name="T38" fmla="*/ 36 w 52"/>
                  <a:gd name="T39" fmla="*/ 50 h 52"/>
                  <a:gd name="T40" fmla="*/ 26 w 52"/>
                  <a:gd name="T41"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2" h="52">
                    <a:moveTo>
                      <a:pt x="26" y="52"/>
                    </a:moveTo>
                    <a:lnTo>
                      <a:pt x="26" y="52"/>
                    </a:lnTo>
                    <a:lnTo>
                      <a:pt x="16" y="50"/>
                    </a:lnTo>
                    <a:lnTo>
                      <a:pt x="6" y="44"/>
                    </a:lnTo>
                    <a:lnTo>
                      <a:pt x="2" y="36"/>
                    </a:lnTo>
                    <a:lnTo>
                      <a:pt x="0" y="26"/>
                    </a:lnTo>
                    <a:lnTo>
                      <a:pt x="0" y="26"/>
                    </a:lnTo>
                    <a:lnTo>
                      <a:pt x="2" y="16"/>
                    </a:lnTo>
                    <a:lnTo>
                      <a:pt x="6" y="6"/>
                    </a:lnTo>
                    <a:lnTo>
                      <a:pt x="16" y="2"/>
                    </a:lnTo>
                    <a:lnTo>
                      <a:pt x="26" y="0"/>
                    </a:lnTo>
                    <a:lnTo>
                      <a:pt x="26" y="0"/>
                    </a:lnTo>
                    <a:lnTo>
                      <a:pt x="36" y="2"/>
                    </a:lnTo>
                    <a:lnTo>
                      <a:pt x="44" y="6"/>
                    </a:lnTo>
                    <a:lnTo>
                      <a:pt x="50" y="16"/>
                    </a:lnTo>
                    <a:lnTo>
                      <a:pt x="52" y="26"/>
                    </a:lnTo>
                    <a:lnTo>
                      <a:pt x="52" y="26"/>
                    </a:lnTo>
                    <a:lnTo>
                      <a:pt x="50" y="36"/>
                    </a:lnTo>
                    <a:lnTo>
                      <a:pt x="44" y="44"/>
                    </a:lnTo>
                    <a:lnTo>
                      <a:pt x="36" y="50"/>
                    </a:lnTo>
                    <a:lnTo>
                      <a:pt x="26"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60" name="Freeform 51">
                <a:extLst>
                  <a:ext uri="{FF2B5EF4-FFF2-40B4-BE49-F238E27FC236}">
                    <a16:creationId xmlns:a16="http://schemas.microsoft.com/office/drawing/2014/main" id="{67FCEB52-E6CC-4F3A-BCB7-EBB980ED0D18}"/>
                  </a:ext>
                </a:extLst>
              </p:cNvPr>
              <p:cNvSpPr>
                <a:spLocks/>
              </p:cNvSpPr>
              <p:nvPr userDrawn="1"/>
            </p:nvSpPr>
            <p:spPr bwMode="auto">
              <a:xfrm>
                <a:off x="6021388" y="5800725"/>
                <a:ext cx="82550" cy="82550"/>
              </a:xfrm>
              <a:custGeom>
                <a:avLst/>
                <a:gdLst>
                  <a:gd name="T0" fmla="*/ 26 w 52"/>
                  <a:gd name="T1" fmla="*/ 52 h 52"/>
                  <a:gd name="T2" fmla="*/ 26 w 52"/>
                  <a:gd name="T3" fmla="*/ 52 h 52"/>
                  <a:gd name="T4" fmla="*/ 16 w 52"/>
                  <a:gd name="T5" fmla="*/ 50 h 52"/>
                  <a:gd name="T6" fmla="*/ 6 w 52"/>
                  <a:gd name="T7" fmla="*/ 44 h 52"/>
                  <a:gd name="T8" fmla="*/ 2 w 52"/>
                  <a:gd name="T9" fmla="*/ 36 h 52"/>
                  <a:gd name="T10" fmla="*/ 0 w 52"/>
                  <a:gd name="T11" fmla="*/ 26 h 52"/>
                  <a:gd name="T12" fmla="*/ 0 w 52"/>
                  <a:gd name="T13" fmla="*/ 26 h 52"/>
                  <a:gd name="T14" fmla="*/ 2 w 52"/>
                  <a:gd name="T15" fmla="*/ 16 h 52"/>
                  <a:gd name="T16" fmla="*/ 6 w 52"/>
                  <a:gd name="T17" fmla="*/ 6 h 52"/>
                  <a:gd name="T18" fmla="*/ 16 w 52"/>
                  <a:gd name="T19" fmla="*/ 2 h 52"/>
                  <a:gd name="T20" fmla="*/ 26 w 52"/>
                  <a:gd name="T21" fmla="*/ 0 h 52"/>
                  <a:gd name="T22" fmla="*/ 26 w 52"/>
                  <a:gd name="T23" fmla="*/ 0 h 52"/>
                  <a:gd name="T24" fmla="*/ 36 w 52"/>
                  <a:gd name="T25" fmla="*/ 2 h 52"/>
                  <a:gd name="T26" fmla="*/ 44 w 52"/>
                  <a:gd name="T27" fmla="*/ 6 h 52"/>
                  <a:gd name="T28" fmla="*/ 50 w 52"/>
                  <a:gd name="T29" fmla="*/ 16 h 52"/>
                  <a:gd name="T30" fmla="*/ 52 w 52"/>
                  <a:gd name="T31" fmla="*/ 26 h 52"/>
                  <a:gd name="T32" fmla="*/ 52 w 52"/>
                  <a:gd name="T33" fmla="*/ 26 h 52"/>
                  <a:gd name="T34" fmla="*/ 50 w 52"/>
                  <a:gd name="T35" fmla="*/ 36 h 52"/>
                  <a:gd name="T36" fmla="*/ 44 w 52"/>
                  <a:gd name="T37" fmla="*/ 44 h 52"/>
                  <a:gd name="T38" fmla="*/ 36 w 52"/>
                  <a:gd name="T39" fmla="*/ 50 h 52"/>
                  <a:gd name="T40" fmla="*/ 26 w 52"/>
                  <a:gd name="T41"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2" h="52">
                    <a:moveTo>
                      <a:pt x="26" y="52"/>
                    </a:moveTo>
                    <a:lnTo>
                      <a:pt x="26" y="52"/>
                    </a:lnTo>
                    <a:lnTo>
                      <a:pt x="16" y="50"/>
                    </a:lnTo>
                    <a:lnTo>
                      <a:pt x="6" y="44"/>
                    </a:lnTo>
                    <a:lnTo>
                      <a:pt x="2" y="36"/>
                    </a:lnTo>
                    <a:lnTo>
                      <a:pt x="0" y="26"/>
                    </a:lnTo>
                    <a:lnTo>
                      <a:pt x="0" y="26"/>
                    </a:lnTo>
                    <a:lnTo>
                      <a:pt x="2" y="16"/>
                    </a:lnTo>
                    <a:lnTo>
                      <a:pt x="6" y="6"/>
                    </a:lnTo>
                    <a:lnTo>
                      <a:pt x="16" y="2"/>
                    </a:lnTo>
                    <a:lnTo>
                      <a:pt x="26" y="0"/>
                    </a:lnTo>
                    <a:lnTo>
                      <a:pt x="26" y="0"/>
                    </a:lnTo>
                    <a:lnTo>
                      <a:pt x="36" y="2"/>
                    </a:lnTo>
                    <a:lnTo>
                      <a:pt x="44" y="6"/>
                    </a:lnTo>
                    <a:lnTo>
                      <a:pt x="50" y="16"/>
                    </a:lnTo>
                    <a:lnTo>
                      <a:pt x="52" y="26"/>
                    </a:lnTo>
                    <a:lnTo>
                      <a:pt x="52" y="26"/>
                    </a:lnTo>
                    <a:lnTo>
                      <a:pt x="50" y="36"/>
                    </a:lnTo>
                    <a:lnTo>
                      <a:pt x="44" y="44"/>
                    </a:lnTo>
                    <a:lnTo>
                      <a:pt x="36" y="50"/>
                    </a:lnTo>
                    <a:lnTo>
                      <a:pt x="26" y="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61" name="Freeform 52">
                <a:extLst>
                  <a:ext uri="{FF2B5EF4-FFF2-40B4-BE49-F238E27FC236}">
                    <a16:creationId xmlns:a16="http://schemas.microsoft.com/office/drawing/2014/main" id="{99BAF2B0-175C-4E93-B69F-67C0DEFE9C7F}"/>
                  </a:ext>
                </a:extLst>
              </p:cNvPr>
              <p:cNvSpPr>
                <a:spLocks/>
              </p:cNvSpPr>
              <p:nvPr userDrawn="1"/>
            </p:nvSpPr>
            <p:spPr bwMode="auto">
              <a:xfrm>
                <a:off x="6129338" y="5730875"/>
                <a:ext cx="82550" cy="85725"/>
              </a:xfrm>
              <a:custGeom>
                <a:avLst/>
                <a:gdLst>
                  <a:gd name="T0" fmla="*/ 26 w 52"/>
                  <a:gd name="T1" fmla="*/ 54 h 54"/>
                  <a:gd name="T2" fmla="*/ 26 w 52"/>
                  <a:gd name="T3" fmla="*/ 54 h 54"/>
                  <a:gd name="T4" fmla="*/ 16 w 52"/>
                  <a:gd name="T5" fmla="*/ 52 h 54"/>
                  <a:gd name="T6" fmla="*/ 8 w 52"/>
                  <a:gd name="T7" fmla="*/ 46 h 54"/>
                  <a:gd name="T8" fmla="*/ 2 w 52"/>
                  <a:gd name="T9" fmla="*/ 38 h 54"/>
                  <a:gd name="T10" fmla="*/ 0 w 52"/>
                  <a:gd name="T11" fmla="*/ 26 h 54"/>
                  <a:gd name="T12" fmla="*/ 0 w 52"/>
                  <a:gd name="T13" fmla="*/ 26 h 54"/>
                  <a:gd name="T14" fmla="*/ 2 w 52"/>
                  <a:gd name="T15" fmla="*/ 16 h 54"/>
                  <a:gd name="T16" fmla="*/ 8 w 52"/>
                  <a:gd name="T17" fmla="*/ 8 h 54"/>
                  <a:gd name="T18" fmla="*/ 16 w 52"/>
                  <a:gd name="T19" fmla="*/ 2 h 54"/>
                  <a:gd name="T20" fmla="*/ 26 w 52"/>
                  <a:gd name="T21" fmla="*/ 0 h 54"/>
                  <a:gd name="T22" fmla="*/ 26 w 52"/>
                  <a:gd name="T23" fmla="*/ 0 h 54"/>
                  <a:gd name="T24" fmla="*/ 36 w 52"/>
                  <a:gd name="T25" fmla="*/ 2 h 54"/>
                  <a:gd name="T26" fmla="*/ 44 w 52"/>
                  <a:gd name="T27" fmla="*/ 8 h 54"/>
                  <a:gd name="T28" fmla="*/ 50 w 52"/>
                  <a:gd name="T29" fmla="*/ 16 h 54"/>
                  <a:gd name="T30" fmla="*/ 52 w 52"/>
                  <a:gd name="T31" fmla="*/ 26 h 54"/>
                  <a:gd name="T32" fmla="*/ 52 w 52"/>
                  <a:gd name="T33" fmla="*/ 26 h 54"/>
                  <a:gd name="T34" fmla="*/ 50 w 52"/>
                  <a:gd name="T35" fmla="*/ 38 h 54"/>
                  <a:gd name="T36" fmla="*/ 44 w 52"/>
                  <a:gd name="T37" fmla="*/ 46 h 54"/>
                  <a:gd name="T38" fmla="*/ 36 w 52"/>
                  <a:gd name="T39" fmla="*/ 52 h 54"/>
                  <a:gd name="T40" fmla="*/ 26 w 52"/>
                  <a:gd name="T41"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2" h="54">
                    <a:moveTo>
                      <a:pt x="26" y="54"/>
                    </a:moveTo>
                    <a:lnTo>
                      <a:pt x="26" y="54"/>
                    </a:lnTo>
                    <a:lnTo>
                      <a:pt x="16" y="52"/>
                    </a:lnTo>
                    <a:lnTo>
                      <a:pt x="8" y="46"/>
                    </a:lnTo>
                    <a:lnTo>
                      <a:pt x="2" y="38"/>
                    </a:lnTo>
                    <a:lnTo>
                      <a:pt x="0" y="26"/>
                    </a:lnTo>
                    <a:lnTo>
                      <a:pt x="0" y="26"/>
                    </a:lnTo>
                    <a:lnTo>
                      <a:pt x="2" y="16"/>
                    </a:lnTo>
                    <a:lnTo>
                      <a:pt x="8" y="8"/>
                    </a:lnTo>
                    <a:lnTo>
                      <a:pt x="16" y="2"/>
                    </a:lnTo>
                    <a:lnTo>
                      <a:pt x="26" y="0"/>
                    </a:lnTo>
                    <a:lnTo>
                      <a:pt x="26" y="0"/>
                    </a:lnTo>
                    <a:lnTo>
                      <a:pt x="36" y="2"/>
                    </a:lnTo>
                    <a:lnTo>
                      <a:pt x="44" y="8"/>
                    </a:lnTo>
                    <a:lnTo>
                      <a:pt x="50" y="16"/>
                    </a:lnTo>
                    <a:lnTo>
                      <a:pt x="52" y="26"/>
                    </a:lnTo>
                    <a:lnTo>
                      <a:pt x="52" y="26"/>
                    </a:lnTo>
                    <a:lnTo>
                      <a:pt x="50" y="38"/>
                    </a:lnTo>
                    <a:lnTo>
                      <a:pt x="44" y="46"/>
                    </a:lnTo>
                    <a:lnTo>
                      <a:pt x="36" y="52"/>
                    </a:lnTo>
                    <a:lnTo>
                      <a:pt x="26"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62" name="Freeform 53">
                <a:extLst>
                  <a:ext uri="{FF2B5EF4-FFF2-40B4-BE49-F238E27FC236}">
                    <a16:creationId xmlns:a16="http://schemas.microsoft.com/office/drawing/2014/main" id="{06B67A04-5552-4628-8EB6-64340FB4C0A1}"/>
                  </a:ext>
                </a:extLst>
              </p:cNvPr>
              <p:cNvSpPr>
                <a:spLocks/>
              </p:cNvSpPr>
              <p:nvPr userDrawn="1"/>
            </p:nvSpPr>
            <p:spPr bwMode="auto">
              <a:xfrm>
                <a:off x="6129338" y="5730875"/>
                <a:ext cx="82550" cy="85725"/>
              </a:xfrm>
              <a:custGeom>
                <a:avLst/>
                <a:gdLst>
                  <a:gd name="T0" fmla="*/ 26 w 52"/>
                  <a:gd name="T1" fmla="*/ 54 h 54"/>
                  <a:gd name="T2" fmla="*/ 26 w 52"/>
                  <a:gd name="T3" fmla="*/ 54 h 54"/>
                  <a:gd name="T4" fmla="*/ 16 w 52"/>
                  <a:gd name="T5" fmla="*/ 52 h 54"/>
                  <a:gd name="T6" fmla="*/ 8 w 52"/>
                  <a:gd name="T7" fmla="*/ 46 h 54"/>
                  <a:gd name="T8" fmla="*/ 2 w 52"/>
                  <a:gd name="T9" fmla="*/ 38 h 54"/>
                  <a:gd name="T10" fmla="*/ 0 w 52"/>
                  <a:gd name="T11" fmla="*/ 26 h 54"/>
                  <a:gd name="T12" fmla="*/ 0 w 52"/>
                  <a:gd name="T13" fmla="*/ 26 h 54"/>
                  <a:gd name="T14" fmla="*/ 2 w 52"/>
                  <a:gd name="T15" fmla="*/ 16 h 54"/>
                  <a:gd name="T16" fmla="*/ 8 w 52"/>
                  <a:gd name="T17" fmla="*/ 8 h 54"/>
                  <a:gd name="T18" fmla="*/ 16 w 52"/>
                  <a:gd name="T19" fmla="*/ 2 h 54"/>
                  <a:gd name="T20" fmla="*/ 26 w 52"/>
                  <a:gd name="T21" fmla="*/ 0 h 54"/>
                  <a:gd name="T22" fmla="*/ 26 w 52"/>
                  <a:gd name="T23" fmla="*/ 0 h 54"/>
                  <a:gd name="T24" fmla="*/ 36 w 52"/>
                  <a:gd name="T25" fmla="*/ 2 h 54"/>
                  <a:gd name="T26" fmla="*/ 44 w 52"/>
                  <a:gd name="T27" fmla="*/ 8 h 54"/>
                  <a:gd name="T28" fmla="*/ 50 w 52"/>
                  <a:gd name="T29" fmla="*/ 16 h 54"/>
                  <a:gd name="T30" fmla="*/ 52 w 52"/>
                  <a:gd name="T31" fmla="*/ 26 h 54"/>
                  <a:gd name="T32" fmla="*/ 52 w 52"/>
                  <a:gd name="T33" fmla="*/ 26 h 54"/>
                  <a:gd name="T34" fmla="*/ 50 w 52"/>
                  <a:gd name="T35" fmla="*/ 38 h 54"/>
                  <a:gd name="T36" fmla="*/ 44 w 52"/>
                  <a:gd name="T37" fmla="*/ 46 h 54"/>
                  <a:gd name="T38" fmla="*/ 36 w 52"/>
                  <a:gd name="T39" fmla="*/ 52 h 54"/>
                  <a:gd name="T40" fmla="*/ 26 w 52"/>
                  <a:gd name="T41"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2" h="54">
                    <a:moveTo>
                      <a:pt x="26" y="54"/>
                    </a:moveTo>
                    <a:lnTo>
                      <a:pt x="26" y="54"/>
                    </a:lnTo>
                    <a:lnTo>
                      <a:pt x="16" y="52"/>
                    </a:lnTo>
                    <a:lnTo>
                      <a:pt x="8" y="46"/>
                    </a:lnTo>
                    <a:lnTo>
                      <a:pt x="2" y="38"/>
                    </a:lnTo>
                    <a:lnTo>
                      <a:pt x="0" y="26"/>
                    </a:lnTo>
                    <a:lnTo>
                      <a:pt x="0" y="26"/>
                    </a:lnTo>
                    <a:lnTo>
                      <a:pt x="2" y="16"/>
                    </a:lnTo>
                    <a:lnTo>
                      <a:pt x="8" y="8"/>
                    </a:lnTo>
                    <a:lnTo>
                      <a:pt x="16" y="2"/>
                    </a:lnTo>
                    <a:lnTo>
                      <a:pt x="26" y="0"/>
                    </a:lnTo>
                    <a:lnTo>
                      <a:pt x="26" y="0"/>
                    </a:lnTo>
                    <a:lnTo>
                      <a:pt x="36" y="2"/>
                    </a:lnTo>
                    <a:lnTo>
                      <a:pt x="44" y="8"/>
                    </a:lnTo>
                    <a:lnTo>
                      <a:pt x="50" y="16"/>
                    </a:lnTo>
                    <a:lnTo>
                      <a:pt x="52" y="26"/>
                    </a:lnTo>
                    <a:lnTo>
                      <a:pt x="52" y="26"/>
                    </a:lnTo>
                    <a:lnTo>
                      <a:pt x="50" y="38"/>
                    </a:lnTo>
                    <a:lnTo>
                      <a:pt x="44" y="46"/>
                    </a:lnTo>
                    <a:lnTo>
                      <a:pt x="36" y="52"/>
                    </a:lnTo>
                    <a:lnTo>
                      <a:pt x="26" y="5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63" name="Freeform 54">
                <a:extLst>
                  <a:ext uri="{FF2B5EF4-FFF2-40B4-BE49-F238E27FC236}">
                    <a16:creationId xmlns:a16="http://schemas.microsoft.com/office/drawing/2014/main" id="{5906F994-2A01-40F1-846D-0C532AC33F2F}"/>
                  </a:ext>
                </a:extLst>
              </p:cNvPr>
              <p:cNvSpPr>
                <a:spLocks/>
              </p:cNvSpPr>
              <p:nvPr userDrawn="1"/>
            </p:nvSpPr>
            <p:spPr bwMode="auto">
              <a:xfrm>
                <a:off x="6040438" y="5708650"/>
                <a:ext cx="79375" cy="79375"/>
              </a:xfrm>
              <a:custGeom>
                <a:avLst/>
                <a:gdLst>
                  <a:gd name="T0" fmla="*/ 24 w 50"/>
                  <a:gd name="T1" fmla="*/ 50 h 50"/>
                  <a:gd name="T2" fmla="*/ 24 w 50"/>
                  <a:gd name="T3" fmla="*/ 50 h 50"/>
                  <a:gd name="T4" fmla="*/ 14 w 50"/>
                  <a:gd name="T5" fmla="*/ 48 h 50"/>
                  <a:gd name="T6" fmla="*/ 6 w 50"/>
                  <a:gd name="T7" fmla="*/ 42 h 50"/>
                  <a:gd name="T8" fmla="*/ 2 w 50"/>
                  <a:gd name="T9" fmla="*/ 34 h 50"/>
                  <a:gd name="T10" fmla="*/ 0 w 50"/>
                  <a:gd name="T11" fmla="*/ 24 h 50"/>
                  <a:gd name="T12" fmla="*/ 0 w 50"/>
                  <a:gd name="T13" fmla="*/ 24 h 50"/>
                  <a:gd name="T14" fmla="*/ 2 w 50"/>
                  <a:gd name="T15" fmla="*/ 16 h 50"/>
                  <a:gd name="T16" fmla="*/ 6 w 50"/>
                  <a:gd name="T17" fmla="*/ 8 h 50"/>
                  <a:gd name="T18" fmla="*/ 14 w 50"/>
                  <a:gd name="T19" fmla="*/ 2 h 50"/>
                  <a:gd name="T20" fmla="*/ 24 w 50"/>
                  <a:gd name="T21" fmla="*/ 0 h 50"/>
                  <a:gd name="T22" fmla="*/ 24 w 50"/>
                  <a:gd name="T23" fmla="*/ 0 h 50"/>
                  <a:gd name="T24" fmla="*/ 34 w 50"/>
                  <a:gd name="T25" fmla="*/ 2 h 50"/>
                  <a:gd name="T26" fmla="*/ 42 w 50"/>
                  <a:gd name="T27" fmla="*/ 8 h 50"/>
                  <a:gd name="T28" fmla="*/ 48 w 50"/>
                  <a:gd name="T29" fmla="*/ 16 h 50"/>
                  <a:gd name="T30" fmla="*/ 50 w 50"/>
                  <a:gd name="T31" fmla="*/ 24 h 50"/>
                  <a:gd name="T32" fmla="*/ 50 w 50"/>
                  <a:gd name="T33" fmla="*/ 24 h 50"/>
                  <a:gd name="T34" fmla="*/ 48 w 50"/>
                  <a:gd name="T35" fmla="*/ 34 h 50"/>
                  <a:gd name="T36" fmla="*/ 42 w 50"/>
                  <a:gd name="T37" fmla="*/ 42 h 50"/>
                  <a:gd name="T38" fmla="*/ 34 w 50"/>
                  <a:gd name="T39" fmla="*/ 48 h 50"/>
                  <a:gd name="T40" fmla="*/ 24 w 50"/>
                  <a:gd name="T41"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50">
                    <a:moveTo>
                      <a:pt x="24" y="50"/>
                    </a:moveTo>
                    <a:lnTo>
                      <a:pt x="24" y="50"/>
                    </a:lnTo>
                    <a:lnTo>
                      <a:pt x="14" y="48"/>
                    </a:lnTo>
                    <a:lnTo>
                      <a:pt x="6" y="42"/>
                    </a:lnTo>
                    <a:lnTo>
                      <a:pt x="2" y="34"/>
                    </a:lnTo>
                    <a:lnTo>
                      <a:pt x="0" y="24"/>
                    </a:lnTo>
                    <a:lnTo>
                      <a:pt x="0" y="24"/>
                    </a:lnTo>
                    <a:lnTo>
                      <a:pt x="2" y="16"/>
                    </a:lnTo>
                    <a:lnTo>
                      <a:pt x="6" y="8"/>
                    </a:lnTo>
                    <a:lnTo>
                      <a:pt x="14" y="2"/>
                    </a:lnTo>
                    <a:lnTo>
                      <a:pt x="24" y="0"/>
                    </a:lnTo>
                    <a:lnTo>
                      <a:pt x="24" y="0"/>
                    </a:lnTo>
                    <a:lnTo>
                      <a:pt x="34" y="2"/>
                    </a:lnTo>
                    <a:lnTo>
                      <a:pt x="42" y="8"/>
                    </a:lnTo>
                    <a:lnTo>
                      <a:pt x="48" y="16"/>
                    </a:lnTo>
                    <a:lnTo>
                      <a:pt x="50" y="24"/>
                    </a:lnTo>
                    <a:lnTo>
                      <a:pt x="50" y="24"/>
                    </a:lnTo>
                    <a:lnTo>
                      <a:pt x="48" y="34"/>
                    </a:lnTo>
                    <a:lnTo>
                      <a:pt x="42" y="42"/>
                    </a:lnTo>
                    <a:lnTo>
                      <a:pt x="34" y="48"/>
                    </a:lnTo>
                    <a:lnTo>
                      <a:pt x="24"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64" name="Freeform 55">
                <a:extLst>
                  <a:ext uri="{FF2B5EF4-FFF2-40B4-BE49-F238E27FC236}">
                    <a16:creationId xmlns:a16="http://schemas.microsoft.com/office/drawing/2014/main" id="{A56F805D-DF6B-4BE6-BA2A-C8C70D141B7F}"/>
                  </a:ext>
                </a:extLst>
              </p:cNvPr>
              <p:cNvSpPr>
                <a:spLocks/>
              </p:cNvSpPr>
              <p:nvPr userDrawn="1"/>
            </p:nvSpPr>
            <p:spPr bwMode="auto">
              <a:xfrm>
                <a:off x="6040438" y="5708650"/>
                <a:ext cx="79375" cy="79375"/>
              </a:xfrm>
              <a:custGeom>
                <a:avLst/>
                <a:gdLst>
                  <a:gd name="T0" fmla="*/ 24 w 50"/>
                  <a:gd name="T1" fmla="*/ 50 h 50"/>
                  <a:gd name="T2" fmla="*/ 24 w 50"/>
                  <a:gd name="T3" fmla="*/ 50 h 50"/>
                  <a:gd name="T4" fmla="*/ 14 w 50"/>
                  <a:gd name="T5" fmla="*/ 48 h 50"/>
                  <a:gd name="T6" fmla="*/ 6 w 50"/>
                  <a:gd name="T7" fmla="*/ 42 h 50"/>
                  <a:gd name="T8" fmla="*/ 2 w 50"/>
                  <a:gd name="T9" fmla="*/ 34 h 50"/>
                  <a:gd name="T10" fmla="*/ 0 w 50"/>
                  <a:gd name="T11" fmla="*/ 24 h 50"/>
                  <a:gd name="T12" fmla="*/ 0 w 50"/>
                  <a:gd name="T13" fmla="*/ 24 h 50"/>
                  <a:gd name="T14" fmla="*/ 2 w 50"/>
                  <a:gd name="T15" fmla="*/ 16 h 50"/>
                  <a:gd name="T16" fmla="*/ 6 w 50"/>
                  <a:gd name="T17" fmla="*/ 8 h 50"/>
                  <a:gd name="T18" fmla="*/ 14 w 50"/>
                  <a:gd name="T19" fmla="*/ 2 h 50"/>
                  <a:gd name="T20" fmla="*/ 24 w 50"/>
                  <a:gd name="T21" fmla="*/ 0 h 50"/>
                  <a:gd name="T22" fmla="*/ 24 w 50"/>
                  <a:gd name="T23" fmla="*/ 0 h 50"/>
                  <a:gd name="T24" fmla="*/ 34 w 50"/>
                  <a:gd name="T25" fmla="*/ 2 h 50"/>
                  <a:gd name="T26" fmla="*/ 42 w 50"/>
                  <a:gd name="T27" fmla="*/ 8 h 50"/>
                  <a:gd name="T28" fmla="*/ 48 w 50"/>
                  <a:gd name="T29" fmla="*/ 16 h 50"/>
                  <a:gd name="T30" fmla="*/ 50 w 50"/>
                  <a:gd name="T31" fmla="*/ 24 h 50"/>
                  <a:gd name="T32" fmla="*/ 50 w 50"/>
                  <a:gd name="T33" fmla="*/ 24 h 50"/>
                  <a:gd name="T34" fmla="*/ 48 w 50"/>
                  <a:gd name="T35" fmla="*/ 34 h 50"/>
                  <a:gd name="T36" fmla="*/ 42 w 50"/>
                  <a:gd name="T37" fmla="*/ 42 h 50"/>
                  <a:gd name="T38" fmla="*/ 34 w 50"/>
                  <a:gd name="T39" fmla="*/ 48 h 50"/>
                  <a:gd name="T40" fmla="*/ 24 w 50"/>
                  <a:gd name="T41"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50">
                    <a:moveTo>
                      <a:pt x="24" y="50"/>
                    </a:moveTo>
                    <a:lnTo>
                      <a:pt x="24" y="50"/>
                    </a:lnTo>
                    <a:lnTo>
                      <a:pt x="14" y="48"/>
                    </a:lnTo>
                    <a:lnTo>
                      <a:pt x="6" y="42"/>
                    </a:lnTo>
                    <a:lnTo>
                      <a:pt x="2" y="34"/>
                    </a:lnTo>
                    <a:lnTo>
                      <a:pt x="0" y="24"/>
                    </a:lnTo>
                    <a:lnTo>
                      <a:pt x="0" y="24"/>
                    </a:lnTo>
                    <a:lnTo>
                      <a:pt x="2" y="16"/>
                    </a:lnTo>
                    <a:lnTo>
                      <a:pt x="6" y="8"/>
                    </a:lnTo>
                    <a:lnTo>
                      <a:pt x="14" y="2"/>
                    </a:lnTo>
                    <a:lnTo>
                      <a:pt x="24" y="0"/>
                    </a:lnTo>
                    <a:lnTo>
                      <a:pt x="24" y="0"/>
                    </a:lnTo>
                    <a:lnTo>
                      <a:pt x="34" y="2"/>
                    </a:lnTo>
                    <a:lnTo>
                      <a:pt x="42" y="8"/>
                    </a:lnTo>
                    <a:lnTo>
                      <a:pt x="48" y="16"/>
                    </a:lnTo>
                    <a:lnTo>
                      <a:pt x="50" y="24"/>
                    </a:lnTo>
                    <a:lnTo>
                      <a:pt x="50" y="24"/>
                    </a:lnTo>
                    <a:lnTo>
                      <a:pt x="48" y="34"/>
                    </a:lnTo>
                    <a:lnTo>
                      <a:pt x="42" y="42"/>
                    </a:lnTo>
                    <a:lnTo>
                      <a:pt x="34" y="48"/>
                    </a:lnTo>
                    <a:lnTo>
                      <a:pt x="24"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65" name="Freeform 56">
                <a:extLst>
                  <a:ext uri="{FF2B5EF4-FFF2-40B4-BE49-F238E27FC236}">
                    <a16:creationId xmlns:a16="http://schemas.microsoft.com/office/drawing/2014/main" id="{7E266F7E-D7E8-435B-A753-867C427260D5}"/>
                  </a:ext>
                </a:extLst>
              </p:cNvPr>
              <p:cNvSpPr>
                <a:spLocks/>
              </p:cNvSpPr>
              <p:nvPr userDrawn="1"/>
            </p:nvSpPr>
            <p:spPr bwMode="auto">
              <a:xfrm>
                <a:off x="6097588" y="5638800"/>
                <a:ext cx="69850" cy="69850"/>
              </a:xfrm>
              <a:custGeom>
                <a:avLst/>
                <a:gdLst>
                  <a:gd name="T0" fmla="*/ 22 w 44"/>
                  <a:gd name="T1" fmla="*/ 44 h 44"/>
                  <a:gd name="T2" fmla="*/ 22 w 44"/>
                  <a:gd name="T3" fmla="*/ 44 h 44"/>
                  <a:gd name="T4" fmla="*/ 14 w 44"/>
                  <a:gd name="T5" fmla="*/ 42 h 44"/>
                  <a:gd name="T6" fmla="*/ 6 w 44"/>
                  <a:gd name="T7" fmla="*/ 38 h 44"/>
                  <a:gd name="T8" fmla="*/ 2 w 44"/>
                  <a:gd name="T9" fmla="*/ 30 h 44"/>
                  <a:gd name="T10" fmla="*/ 0 w 44"/>
                  <a:gd name="T11" fmla="*/ 22 h 44"/>
                  <a:gd name="T12" fmla="*/ 0 w 44"/>
                  <a:gd name="T13" fmla="*/ 22 h 44"/>
                  <a:gd name="T14" fmla="*/ 2 w 44"/>
                  <a:gd name="T15" fmla="*/ 14 h 44"/>
                  <a:gd name="T16" fmla="*/ 6 w 44"/>
                  <a:gd name="T17" fmla="*/ 6 h 44"/>
                  <a:gd name="T18" fmla="*/ 14 w 44"/>
                  <a:gd name="T19" fmla="*/ 2 h 44"/>
                  <a:gd name="T20" fmla="*/ 22 w 44"/>
                  <a:gd name="T21" fmla="*/ 0 h 44"/>
                  <a:gd name="T22" fmla="*/ 22 w 44"/>
                  <a:gd name="T23" fmla="*/ 0 h 44"/>
                  <a:gd name="T24" fmla="*/ 30 w 44"/>
                  <a:gd name="T25" fmla="*/ 2 h 44"/>
                  <a:gd name="T26" fmla="*/ 38 w 44"/>
                  <a:gd name="T27" fmla="*/ 6 h 44"/>
                  <a:gd name="T28" fmla="*/ 42 w 44"/>
                  <a:gd name="T29" fmla="*/ 14 h 44"/>
                  <a:gd name="T30" fmla="*/ 44 w 44"/>
                  <a:gd name="T31" fmla="*/ 22 h 44"/>
                  <a:gd name="T32" fmla="*/ 44 w 44"/>
                  <a:gd name="T33" fmla="*/ 22 h 44"/>
                  <a:gd name="T34" fmla="*/ 42 w 44"/>
                  <a:gd name="T35" fmla="*/ 30 h 44"/>
                  <a:gd name="T36" fmla="*/ 38 w 44"/>
                  <a:gd name="T37" fmla="*/ 38 h 44"/>
                  <a:gd name="T38" fmla="*/ 30 w 44"/>
                  <a:gd name="T39" fmla="*/ 42 h 44"/>
                  <a:gd name="T40" fmla="*/ 22 w 44"/>
                  <a:gd name="T4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44">
                    <a:moveTo>
                      <a:pt x="22" y="44"/>
                    </a:moveTo>
                    <a:lnTo>
                      <a:pt x="22" y="44"/>
                    </a:lnTo>
                    <a:lnTo>
                      <a:pt x="14" y="42"/>
                    </a:lnTo>
                    <a:lnTo>
                      <a:pt x="6" y="38"/>
                    </a:lnTo>
                    <a:lnTo>
                      <a:pt x="2" y="30"/>
                    </a:lnTo>
                    <a:lnTo>
                      <a:pt x="0" y="22"/>
                    </a:lnTo>
                    <a:lnTo>
                      <a:pt x="0" y="22"/>
                    </a:lnTo>
                    <a:lnTo>
                      <a:pt x="2" y="14"/>
                    </a:lnTo>
                    <a:lnTo>
                      <a:pt x="6" y="6"/>
                    </a:lnTo>
                    <a:lnTo>
                      <a:pt x="14" y="2"/>
                    </a:lnTo>
                    <a:lnTo>
                      <a:pt x="22" y="0"/>
                    </a:lnTo>
                    <a:lnTo>
                      <a:pt x="22" y="0"/>
                    </a:lnTo>
                    <a:lnTo>
                      <a:pt x="30" y="2"/>
                    </a:lnTo>
                    <a:lnTo>
                      <a:pt x="38" y="6"/>
                    </a:lnTo>
                    <a:lnTo>
                      <a:pt x="42" y="14"/>
                    </a:lnTo>
                    <a:lnTo>
                      <a:pt x="44" y="22"/>
                    </a:lnTo>
                    <a:lnTo>
                      <a:pt x="44" y="22"/>
                    </a:lnTo>
                    <a:lnTo>
                      <a:pt x="42" y="30"/>
                    </a:lnTo>
                    <a:lnTo>
                      <a:pt x="38" y="38"/>
                    </a:lnTo>
                    <a:lnTo>
                      <a:pt x="30" y="42"/>
                    </a:lnTo>
                    <a:lnTo>
                      <a:pt x="22"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66" name="Freeform 57">
                <a:extLst>
                  <a:ext uri="{FF2B5EF4-FFF2-40B4-BE49-F238E27FC236}">
                    <a16:creationId xmlns:a16="http://schemas.microsoft.com/office/drawing/2014/main" id="{AD71BAF6-55E4-47AD-9E5B-8BAAD87A4AAE}"/>
                  </a:ext>
                </a:extLst>
              </p:cNvPr>
              <p:cNvSpPr>
                <a:spLocks/>
              </p:cNvSpPr>
              <p:nvPr userDrawn="1"/>
            </p:nvSpPr>
            <p:spPr bwMode="auto">
              <a:xfrm>
                <a:off x="6097588" y="5638800"/>
                <a:ext cx="69850" cy="69850"/>
              </a:xfrm>
              <a:custGeom>
                <a:avLst/>
                <a:gdLst>
                  <a:gd name="T0" fmla="*/ 22 w 44"/>
                  <a:gd name="T1" fmla="*/ 44 h 44"/>
                  <a:gd name="T2" fmla="*/ 22 w 44"/>
                  <a:gd name="T3" fmla="*/ 44 h 44"/>
                  <a:gd name="T4" fmla="*/ 14 w 44"/>
                  <a:gd name="T5" fmla="*/ 42 h 44"/>
                  <a:gd name="T6" fmla="*/ 6 w 44"/>
                  <a:gd name="T7" fmla="*/ 38 h 44"/>
                  <a:gd name="T8" fmla="*/ 2 w 44"/>
                  <a:gd name="T9" fmla="*/ 30 h 44"/>
                  <a:gd name="T10" fmla="*/ 0 w 44"/>
                  <a:gd name="T11" fmla="*/ 22 h 44"/>
                  <a:gd name="T12" fmla="*/ 0 w 44"/>
                  <a:gd name="T13" fmla="*/ 22 h 44"/>
                  <a:gd name="T14" fmla="*/ 2 w 44"/>
                  <a:gd name="T15" fmla="*/ 14 h 44"/>
                  <a:gd name="T16" fmla="*/ 6 w 44"/>
                  <a:gd name="T17" fmla="*/ 6 h 44"/>
                  <a:gd name="T18" fmla="*/ 14 w 44"/>
                  <a:gd name="T19" fmla="*/ 2 h 44"/>
                  <a:gd name="T20" fmla="*/ 22 w 44"/>
                  <a:gd name="T21" fmla="*/ 0 h 44"/>
                  <a:gd name="T22" fmla="*/ 22 w 44"/>
                  <a:gd name="T23" fmla="*/ 0 h 44"/>
                  <a:gd name="T24" fmla="*/ 30 w 44"/>
                  <a:gd name="T25" fmla="*/ 2 h 44"/>
                  <a:gd name="T26" fmla="*/ 38 w 44"/>
                  <a:gd name="T27" fmla="*/ 6 h 44"/>
                  <a:gd name="T28" fmla="*/ 42 w 44"/>
                  <a:gd name="T29" fmla="*/ 14 h 44"/>
                  <a:gd name="T30" fmla="*/ 44 w 44"/>
                  <a:gd name="T31" fmla="*/ 22 h 44"/>
                  <a:gd name="T32" fmla="*/ 44 w 44"/>
                  <a:gd name="T33" fmla="*/ 22 h 44"/>
                  <a:gd name="T34" fmla="*/ 42 w 44"/>
                  <a:gd name="T35" fmla="*/ 30 h 44"/>
                  <a:gd name="T36" fmla="*/ 38 w 44"/>
                  <a:gd name="T37" fmla="*/ 38 h 44"/>
                  <a:gd name="T38" fmla="*/ 30 w 44"/>
                  <a:gd name="T39" fmla="*/ 42 h 44"/>
                  <a:gd name="T40" fmla="*/ 22 w 44"/>
                  <a:gd name="T4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44">
                    <a:moveTo>
                      <a:pt x="22" y="44"/>
                    </a:moveTo>
                    <a:lnTo>
                      <a:pt x="22" y="44"/>
                    </a:lnTo>
                    <a:lnTo>
                      <a:pt x="14" y="42"/>
                    </a:lnTo>
                    <a:lnTo>
                      <a:pt x="6" y="38"/>
                    </a:lnTo>
                    <a:lnTo>
                      <a:pt x="2" y="30"/>
                    </a:lnTo>
                    <a:lnTo>
                      <a:pt x="0" y="22"/>
                    </a:lnTo>
                    <a:lnTo>
                      <a:pt x="0" y="22"/>
                    </a:lnTo>
                    <a:lnTo>
                      <a:pt x="2" y="14"/>
                    </a:lnTo>
                    <a:lnTo>
                      <a:pt x="6" y="6"/>
                    </a:lnTo>
                    <a:lnTo>
                      <a:pt x="14" y="2"/>
                    </a:lnTo>
                    <a:lnTo>
                      <a:pt x="22" y="0"/>
                    </a:lnTo>
                    <a:lnTo>
                      <a:pt x="22" y="0"/>
                    </a:lnTo>
                    <a:lnTo>
                      <a:pt x="30" y="2"/>
                    </a:lnTo>
                    <a:lnTo>
                      <a:pt x="38" y="6"/>
                    </a:lnTo>
                    <a:lnTo>
                      <a:pt x="42" y="14"/>
                    </a:lnTo>
                    <a:lnTo>
                      <a:pt x="44" y="22"/>
                    </a:lnTo>
                    <a:lnTo>
                      <a:pt x="44" y="22"/>
                    </a:lnTo>
                    <a:lnTo>
                      <a:pt x="42" y="30"/>
                    </a:lnTo>
                    <a:lnTo>
                      <a:pt x="38" y="38"/>
                    </a:lnTo>
                    <a:lnTo>
                      <a:pt x="30" y="42"/>
                    </a:lnTo>
                    <a:lnTo>
                      <a:pt x="22" y="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67" name="Freeform 58">
                <a:extLst>
                  <a:ext uri="{FF2B5EF4-FFF2-40B4-BE49-F238E27FC236}">
                    <a16:creationId xmlns:a16="http://schemas.microsoft.com/office/drawing/2014/main" id="{3115EB23-08D5-448E-A3BC-C65765356E15}"/>
                  </a:ext>
                </a:extLst>
              </p:cNvPr>
              <p:cNvSpPr>
                <a:spLocks/>
              </p:cNvSpPr>
              <p:nvPr userDrawn="1"/>
            </p:nvSpPr>
            <p:spPr bwMode="auto">
              <a:xfrm>
                <a:off x="6434138" y="5854700"/>
                <a:ext cx="63500" cy="63500"/>
              </a:xfrm>
              <a:custGeom>
                <a:avLst/>
                <a:gdLst>
                  <a:gd name="T0" fmla="*/ 20 w 40"/>
                  <a:gd name="T1" fmla="*/ 40 h 40"/>
                  <a:gd name="T2" fmla="*/ 20 w 40"/>
                  <a:gd name="T3" fmla="*/ 40 h 40"/>
                  <a:gd name="T4" fmla="*/ 12 w 40"/>
                  <a:gd name="T5" fmla="*/ 38 h 40"/>
                  <a:gd name="T6" fmla="*/ 6 w 40"/>
                  <a:gd name="T7" fmla="*/ 34 h 40"/>
                  <a:gd name="T8" fmla="*/ 0 w 40"/>
                  <a:gd name="T9" fmla="*/ 28 h 40"/>
                  <a:gd name="T10" fmla="*/ 0 w 40"/>
                  <a:gd name="T11" fmla="*/ 20 h 40"/>
                  <a:gd name="T12" fmla="*/ 0 w 40"/>
                  <a:gd name="T13" fmla="*/ 20 h 40"/>
                  <a:gd name="T14" fmla="*/ 0 w 40"/>
                  <a:gd name="T15" fmla="*/ 12 h 40"/>
                  <a:gd name="T16" fmla="*/ 6 w 40"/>
                  <a:gd name="T17" fmla="*/ 6 h 40"/>
                  <a:gd name="T18" fmla="*/ 12 w 40"/>
                  <a:gd name="T19" fmla="*/ 2 h 40"/>
                  <a:gd name="T20" fmla="*/ 20 w 40"/>
                  <a:gd name="T21" fmla="*/ 0 h 40"/>
                  <a:gd name="T22" fmla="*/ 20 w 40"/>
                  <a:gd name="T23" fmla="*/ 0 h 40"/>
                  <a:gd name="T24" fmla="*/ 28 w 40"/>
                  <a:gd name="T25" fmla="*/ 2 h 40"/>
                  <a:gd name="T26" fmla="*/ 34 w 40"/>
                  <a:gd name="T27" fmla="*/ 6 h 40"/>
                  <a:gd name="T28" fmla="*/ 38 w 40"/>
                  <a:gd name="T29" fmla="*/ 12 h 40"/>
                  <a:gd name="T30" fmla="*/ 40 w 40"/>
                  <a:gd name="T31" fmla="*/ 20 h 40"/>
                  <a:gd name="T32" fmla="*/ 40 w 40"/>
                  <a:gd name="T33" fmla="*/ 20 h 40"/>
                  <a:gd name="T34" fmla="*/ 38 w 40"/>
                  <a:gd name="T35" fmla="*/ 28 h 40"/>
                  <a:gd name="T36" fmla="*/ 34 w 40"/>
                  <a:gd name="T37" fmla="*/ 34 h 40"/>
                  <a:gd name="T38" fmla="*/ 28 w 40"/>
                  <a:gd name="T39" fmla="*/ 38 h 40"/>
                  <a:gd name="T40" fmla="*/ 20 w 40"/>
                  <a:gd name="T4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40">
                    <a:moveTo>
                      <a:pt x="20" y="40"/>
                    </a:moveTo>
                    <a:lnTo>
                      <a:pt x="20" y="40"/>
                    </a:lnTo>
                    <a:lnTo>
                      <a:pt x="12" y="38"/>
                    </a:lnTo>
                    <a:lnTo>
                      <a:pt x="6" y="34"/>
                    </a:lnTo>
                    <a:lnTo>
                      <a:pt x="0" y="28"/>
                    </a:lnTo>
                    <a:lnTo>
                      <a:pt x="0" y="20"/>
                    </a:lnTo>
                    <a:lnTo>
                      <a:pt x="0" y="20"/>
                    </a:lnTo>
                    <a:lnTo>
                      <a:pt x="0" y="12"/>
                    </a:lnTo>
                    <a:lnTo>
                      <a:pt x="6" y="6"/>
                    </a:lnTo>
                    <a:lnTo>
                      <a:pt x="12" y="2"/>
                    </a:lnTo>
                    <a:lnTo>
                      <a:pt x="20" y="0"/>
                    </a:lnTo>
                    <a:lnTo>
                      <a:pt x="20" y="0"/>
                    </a:lnTo>
                    <a:lnTo>
                      <a:pt x="28" y="2"/>
                    </a:lnTo>
                    <a:lnTo>
                      <a:pt x="34" y="6"/>
                    </a:lnTo>
                    <a:lnTo>
                      <a:pt x="38" y="12"/>
                    </a:lnTo>
                    <a:lnTo>
                      <a:pt x="40" y="20"/>
                    </a:lnTo>
                    <a:lnTo>
                      <a:pt x="40" y="20"/>
                    </a:lnTo>
                    <a:lnTo>
                      <a:pt x="38" y="28"/>
                    </a:lnTo>
                    <a:lnTo>
                      <a:pt x="34" y="34"/>
                    </a:lnTo>
                    <a:lnTo>
                      <a:pt x="28" y="38"/>
                    </a:lnTo>
                    <a:lnTo>
                      <a:pt x="20" y="4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68" name="Freeform 59">
                <a:extLst>
                  <a:ext uri="{FF2B5EF4-FFF2-40B4-BE49-F238E27FC236}">
                    <a16:creationId xmlns:a16="http://schemas.microsoft.com/office/drawing/2014/main" id="{FACC540B-F523-463E-A868-4A7896210DD8}"/>
                  </a:ext>
                </a:extLst>
              </p:cNvPr>
              <p:cNvSpPr>
                <a:spLocks/>
              </p:cNvSpPr>
              <p:nvPr userDrawn="1"/>
            </p:nvSpPr>
            <p:spPr bwMode="auto">
              <a:xfrm>
                <a:off x="6434138" y="5854700"/>
                <a:ext cx="63500" cy="63500"/>
              </a:xfrm>
              <a:custGeom>
                <a:avLst/>
                <a:gdLst>
                  <a:gd name="T0" fmla="*/ 20 w 40"/>
                  <a:gd name="T1" fmla="*/ 40 h 40"/>
                  <a:gd name="T2" fmla="*/ 20 w 40"/>
                  <a:gd name="T3" fmla="*/ 40 h 40"/>
                  <a:gd name="T4" fmla="*/ 12 w 40"/>
                  <a:gd name="T5" fmla="*/ 38 h 40"/>
                  <a:gd name="T6" fmla="*/ 6 w 40"/>
                  <a:gd name="T7" fmla="*/ 34 h 40"/>
                  <a:gd name="T8" fmla="*/ 0 w 40"/>
                  <a:gd name="T9" fmla="*/ 28 h 40"/>
                  <a:gd name="T10" fmla="*/ 0 w 40"/>
                  <a:gd name="T11" fmla="*/ 20 h 40"/>
                  <a:gd name="T12" fmla="*/ 0 w 40"/>
                  <a:gd name="T13" fmla="*/ 20 h 40"/>
                  <a:gd name="T14" fmla="*/ 0 w 40"/>
                  <a:gd name="T15" fmla="*/ 12 h 40"/>
                  <a:gd name="T16" fmla="*/ 6 w 40"/>
                  <a:gd name="T17" fmla="*/ 6 h 40"/>
                  <a:gd name="T18" fmla="*/ 12 w 40"/>
                  <a:gd name="T19" fmla="*/ 2 h 40"/>
                  <a:gd name="T20" fmla="*/ 20 w 40"/>
                  <a:gd name="T21" fmla="*/ 0 h 40"/>
                  <a:gd name="T22" fmla="*/ 20 w 40"/>
                  <a:gd name="T23" fmla="*/ 0 h 40"/>
                  <a:gd name="T24" fmla="*/ 28 w 40"/>
                  <a:gd name="T25" fmla="*/ 2 h 40"/>
                  <a:gd name="T26" fmla="*/ 34 w 40"/>
                  <a:gd name="T27" fmla="*/ 6 h 40"/>
                  <a:gd name="T28" fmla="*/ 38 w 40"/>
                  <a:gd name="T29" fmla="*/ 12 h 40"/>
                  <a:gd name="T30" fmla="*/ 40 w 40"/>
                  <a:gd name="T31" fmla="*/ 20 h 40"/>
                  <a:gd name="T32" fmla="*/ 40 w 40"/>
                  <a:gd name="T33" fmla="*/ 20 h 40"/>
                  <a:gd name="T34" fmla="*/ 38 w 40"/>
                  <a:gd name="T35" fmla="*/ 28 h 40"/>
                  <a:gd name="T36" fmla="*/ 34 w 40"/>
                  <a:gd name="T37" fmla="*/ 34 h 40"/>
                  <a:gd name="T38" fmla="*/ 28 w 40"/>
                  <a:gd name="T39" fmla="*/ 38 h 40"/>
                  <a:gd name="T40" fmla="*/ 20 w 40"/>
                  <a:gd name="T4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40">
                    <a:moveTo>
                      <a:pt x="20" y="40"/>
                    </a:moveTo>
                    <a:lnTo>
                      <a:pt x="20" y="40"/>
                    </a:lnTo>
                    <a:lnTo>
                      <a:pt x="12" y="38"/>
                    </a:lnTo>
                    <a:lnTo>
                      <a:pt x="6" y="34"/>
                    </a:lnTo>
                    <a:lnTo>
                      <a:pt x="0" y="28"/>
                    </a:lnTo>
                    <a:lnTo>
                      <a:pt x="0" y="20"/>
                    </a:lnTo>
                    <a:lnTo>
                      <a:pt x="0" y="20"/>
                    </a:lnTo>
                    <a:lnTo>
                      <a:pt x="0" y="12"/>
                    </a:lnTo>
                    <a:lnTo>
                      <a:pt x="6" y="6"/>
                    </a:lnTo>
                    <a:lnTo>
                      <a:pt x="12" y="2"/>
                    </a:lnTo>
                    <a:lnTo>
                      <a:pt x="20" y="0"/>
                    </a:lnTo>
                    <a:lnTo>
                      <a:pt x="20" y="0"/>
                    </a:lnTo>
                    <a:lnTo>
                      <a:pt x="28" y="2"/>
                    </a:lnTo>
                    <a:lnTo>
                      <a:pt x="34" y="6"/>
                    </a:lnTo>
                    <a:lnTo>
                      <a:pt x="38" y="12"/>
                    </a:lnTo>
                    <a:lnTo>
                      <a:pt x="40" y="20"/>
                    </a:lnTo>
                    <a:lnTo>
                      <a:pt x="40" y="20"/>
                    </a:lnTo>
                    <a:lnTo>
                      <a:pt x="38" y="28"/>
                    </a:lnTo>
                    <a:lnTo>
                      <a:pt x="34" y="34"/>
                    </a:lnTo>
                    <a:lnTo>
                      <a:pt x="28" y="38"/>
                    </a:lnTo>
                    <a:lnTo>
                      <a:pt x="20" y="4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69" name="Freeform 60">
                <a:extLst>
                  <a:ext uri="{FF2B5EF4-FFF2-40B4-BE49-F238E27FC236}">
                    <a16:creationId xmlns:a16="http://schemas.microsoft.com/office/drawing/2014/main" id="{A10A61F5-2715-4EA8-A0F9-B9F956BFBC0D}"/>
                  </a:ext>
                </a:extLst>
              </p:cNvPr>
              <p:cNvSpPr>
                <a:spLocks/>
              </p:cNvSpPr>
              <p:nvPr userDrawn="1"/>
            </p:nvSpPr>
            <p:spPr bwMode="auto">
              <a:xfrm>
                <a:off x="5961063" y="5721350"/>
                <a:ext cx="63500" cy="63500"/>
              </a:xfrm>
              <a:custGeom>
                <a:avLst/>
                <a:gdLst>
                  <a:gd name="T0" fmla="*/ 20 w 40"/>
                  <a:gd name="T1" fmla="*/ 40 h 40"/>
                  <a:gd name="T2" fmla="*/ 20 w 40"/>
                  <a:gd name="T3" fmla="*/ 40 h 40"/>
                  <a:gd name="T4" fmla="*/ 12 w 40"/>
                  <a:gd name="T5" fmla="*/ 40 h 40"/>
                  <a:gd name="T6" fmla="*/ 6 w 40"/>
                  <a:gd name="T7" fmla="*/ 34 h 40"/>
                  <a:gd name="T8" fmla="*/ 2 w 40"/>
                  <a:gd name="T9" fmla="*/ 28 h 40"/>
                  <a:gd name="T10" fmla="*/ 0 w 40"/>
                  <a:gd name="T11" fmla="*/ 20 h 40"/>
                  <a:gd name="T12" fmla="*/ 0 w 40"/>
                  <a:gd name="T13" fmla="*/ 20 h 40"/>
                  <a:gd name="T14" fmla="*/ 2 w 40"/>
                  <a:gd name="T15" fmla="*/ 12 h 40"/>
                  <a:gd name="T16" fmla="*/ 6 w 40"/>
                  <a:gd name="T17" fmla="*/ 6 h 40"/>
                  <a:gd name="T18" fmla="*/ 12 w 40"/>
                  <a:gd name="T19" fmla="*/ 2 h 40"/>
                  <a:gd name="T20" fmla="*/ 20 w 40"/>
                  <a:gd name="T21" fmla="*/ 0 h 40"/>
                  <a:gd name="T22" fmla="*/ 20 w 40"/>
                  <a:gd name="T23" fmla="*/ 0 h 40"/>
                  <a:gd name="T24" fmla="*/ 28 w 40"/>
                  <a:gd name="T25" fmla="*/ 2 h 40"/>
                  <a:gd name="T26" fmla="*/ 34 w 40"/>
                  <a:gd name="T27" fmla="*/ 6 h 40"/>
                  <a:gd name="T28" fmla="*/ 38 w 40"/>
                  <a:gd name="T29" fmla="*/ 12 h 40"/>
                  <a:gd name="T30" fmla="*/ 40 w 40"/>
                  <a:gd name="T31" fmla="*/ 20 h 40"/>
                  <a:gd name="T32" fmla="*/ 40 w 40"/>
                  <a:gd name="T33" fmla="*/ 20 h 40"/>
                  <a:gd name="T34" fmla="*/ 38 w 40"/>
                  <a:gd name="T35" fmla="*/ 28 h 40"/>
                  <a:gd name="T36" fmla="*/ 34 w 40"/>
                  <a:gd name="T37" fmla="*/ 34 h 40"/>
                  <a:gd name="T38" fmla="*/ 28 w 40"/>
                  <a:gd name="T39" fmla="*/ 40 h 40"/>
                  <a:gd name="T40" fmla="*/ 20 w 40"/>
                  <a:gd name="T4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40">
                    <a:moveTo>
                      <a:pt x="20" y="40"/>
                    </a:moveTo>
                    <a:lnTo>
                      <a:pt x="20" y="40"/>
                    </a:lnTo>
                    <a:lnTo>
                      <a:pt x="12" y="40"/>
                    </a:lnTo>
                    <a:lnTo>
                      <a:pt x="6" y="34"/>
                    </a:lnTo>
                    <a:lnTo>
                      <a:pt x="2" y="28"/>
                    </a:lnTo>
                    <a:lnTo>
                      <a:pt x="0" y="20"/>
                    </a:lnTo>
                    <a:lnTo>
                      <a:pt x="0" y="20"/>
                    </a:lnTo>
                    <a:lnTo>
                      <a:pt x="2" y="12"/>
                    </a:lnTo>
                    <a:lnTo>
                      <a:pt x="6" y="6"/>
                    </a:lnTo>
                    <a:lnTo>
                      <a:pt x="12" y="2"/>
                    </a:lnTo>
                    <a:lnTo>
                      <a:pt x="20" y="0"/>
                    </a:lnTo>
                    <a:lnTo>
                      <a:pt x="20" y="0"/>
                    </a:lnTo>
                    <a:lnTo>
                      <a:pt x="28" y="2"/>
                    </a:lnTo>
                    <a:lnTo>
                      <a:pt x="34" y="6"/>
                    </a:lnTo>
                    <a:lnTo>
                      <a:pt x="38" y="12"/>
                    </a:lnTo>
                    <a:lnTo>
                      <a:pt x="40" y="20"/>
                    </a:lnTo>
                    <a:lnTo>
                      <a:pt x="40" y="20"/>
                    </a:lnTo>
                    <a:lnTo>
                      <a:pt x="38" y="28"/>
                    </a:lnTo>
                    <a:lnTo>
                      <a:pt x="34" y="34"/>
                    </a:lnTo>
                    <a:lnTo>
                      <a:pt x="28" y="40"/>
                    </a:lnTo>
                    <a:lnTo>
                      <a:pt x="20" y="4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70" name="Freeform 61">
                <a:extLst>
                  <a:ext uri="{FF2B5EF4-FFF2-40B4-BE49-F238E27FC236}">
                    <a16:creationId xmlns:a16="http://schemas.microsoft.com/office/drawing/2014/main" id="{9D655AEA-9F71-4E77-8E93-3C4F613AA916}"/>
                  </a:ext>
                </a:extLst>
              </p:cNvPr>
              <p:cNvSpPr>
                <a:spLocks/>
              </p:cNvSpPr>
              <p:nvPr userDrawn="1"/>
            </p:nvSpPr>
            <p:spPr bwMode="auto">
              <a:xfrm>
                <a:off x="5961063" y="5721350"/>
                <a:ext cx="63500" cy="63500"/>
              </a:xfrm>
              <a:custGeom>
                <a:avLst/>
                <a:gdLst>
                  <a:gd name="T0" fmla="*/ 20 w 40"/>
                  <a:gd name="T1" fmla="*/ 40 h 40"/>
                  <a:gd name="T2" fmla="*/ 20 w 40"/>
                  <a:gd name="T3" fmla="*/ 40 h 40"/>
                  <a:gd name="T4" fmla="*/ 12 w 40"/>
                  <a:gd name="T5" fmla="*/ 40 h 40"/>
                  <a:gd name="T6" fmla="*/ 6 w 40"/>
                  <a:gd name="T7" fmla="*/ 34 h 40"/>
                  <a:gd name="T8" fmla="*/ 2 w 40"/>
                  <a:gd name="T9" fmla="*/ 28 h 40"/>
                  <a:gd name="T10" fmla="*/ 0 w 40"/>
                  <a:gd name="T11" fmla="*/ 20 h 40"/>
                  <a:gd name="T12" fmla="*/ 0 w 40"/>
                  <a:gd name="T13" fmla="*/ 20 h 40"/>
                  <a:gd name="T14" fmla="*/ 2 w 40"/>
                  <a:gd name="T15" fmla="*/ 12 h 40"/>
                  <a:gd name="T16" fmla="*/ 6 w 40"/>
                  <a:gd name="T17" fmla="*/ 6 h 40"/>
                  <a:gd name="T18" fmla="*/ 12 w 40"/>
                  <a:gd name="T19" fmla="*/ 2 h 40"/>
                  <a:gd name="T20" fmla="*/ 20 w 40"/>
                  <a:gd name="T21" fmla="*/ 0 h 40"/>
                  <a:gd name="T22" fmla="*/ 20 w 40"/>
                  <a:gd name="T23" fmla="*/ 0 h 40"/>
                  <a:gd name="T24" fmla="*/ 28 w 40"/>
                  <a:gd name="T25" fmla="*/ 2 h 40"/>
                  <a:gd name="T26" fmla="*/ 34 w 40"/>
                  <a:gd name="T27" fmla="*/ 6 h 40"/>
                  <a:gd name="T28" fmla="*/ 38 w 40"/>
                  <a:gd name="T29" fmla="*/ 12 h 40"/>
                  <a:gd name="T30" fmla="*/ 40 w 40"/>
                  <a:gd name="T31" fmla="*/ 20 h 40"/>
                  <a:gd name="T32" fmla="*/ 40 w 40"/>
                  <a:gd name="T33" fmla="*/ 20 h 40"/>
                  <a:gd name="T34" fmla="*/ 38 w 40"/>
                  <a:gd name="T35" fmla="*/ 28 h 40"/>
                  <a:gd name="T36" fmla="*/ 34 w 40"/>
                  <a:gd name="T37" fmla="*/ 34 h 40"/>
                  <a:gd name="T38" fmla="*/ 28 w 40"/>
                  <a:gd name="T39" fmla="*/ 40 h 40"/>
                  <a:gd name="T40" fmla="*/ 20 w 40"/>
                  <a:gd name="T4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40">
                    <a:moveTo>
                      <a:pt x="20" y="40"/>
                    </a:moveTo>
                    <a:lnTo>
                      <a:pt x="20" y="40"/>
                    </a:lnTo>
                    <a:lnTo>
                      <a:pt x="12" y="40"/>
                    </a:lnTo>
                    <a:lnTo>
                      <a:pt x="6" y="34"/>
                    </a:lnTo>
                    <a:lnTo>
                      <a:pt x="2" y="28"/>
                    </a:lnTo>
                    <a:lnTo>
                      <a:pt x="0" y="20"/>
                    </a:lnTo>
                    <a:lnTo>
                      <a:pt x="0" y="20"/>
                    </a:lnTo>
                    <a:lnTo>
                      <a:pt x="2" y="12"/>
                    </a:lnTo>
                    <a:lnTo>
                      <a:pt x="6" y="6"/>
                    </a:lnTo>
                    <a:lnTo>
                      <a:pt x="12" y="2"/>
                    </a:lnTo>
                    <a:lnTo>
                      <a:pt x="20" y="0"/>
                    </a:lnTo>
                    <a:lnTo>
                      <a:pt x="20" y="0"/>
                    </a:lnTo>
                    <a:lnTo>
                      <a:pt x="28" y="2"/>
                    </a:lnTo>
                    <a:lnTo>
                      <a:pt x="34" y="6"/>
                    </a:lnTo>
                    <a:lnTo>
                      <a:pt x="38" y="12"/>
                    </a:lnTo>
                    <a:lnTo>
                      <a:pt x="40" y="20"/>
                    </a:lnTo>
                    <a:lnTo>
                      <a:pt x="40" y="20"/>
                    </a:lnTo>
                    <a:lnTo>
                      <a:pt x="38" y="28"/>
                    </a:lnTo>
                    <a:lnTo>
                      <a:pt x="34" y="34"/>
                    </a:lnTo>
                    <a:lnTo>
                      <a:pt x="28" y="40"/>
                    </a:lnTo>
                    <a:lnTo>
                      <a:pt x="20" y="4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71" name="Freeform 62">
                <a:extLst>
                  <a:ext uri="{FF2B5EF4-FFF2-40B4-BE49-F238E27FC236}">
                    <a16:creationId xmlns:a16="http://schemas.microsoft.com/office/drawing/2014/main" id="{508850CE-B7E1-402C-A2A4-25407A97285D}"/>
                  </a:ext>
                </a:extLst>
              </p:cNvPr>
              <p:cNvSpPr>
                <a:spLocks/>
              </p:cNvSpPr>
              <p:nvPr userDrawn="1"/>
            </p:nvSpPr>
            <p:spPr bwMode="auto">
              <a:xfrm>
                <a:off x="6122988" y="5842000"/>
                <a:ext cx="57150" cy="57150"/>
              </a:xfrm>
              <a:custGeom>
                <a:avLst/>
                <a:gdLst>
                  <a:gd name="T0" fmla="*/ 18 w 36"/>
                  <a:gd name="T1" fmla="*/ 36 h 36"/>
                  <a:gd name="T2" fmla="*/ 18 w 36"/>
                  <a:gd name="T3" fmla="*/ 36 h 36"/>
                  <a:gd name="T4" fmla="*/ 10 w 36"/>
                  <a:gd name="T5" fmla="*/ 34 h 36"/>
                  <a:gd name="T6" fmla="*/ 6 w 36"/>
                  <a:gd name="T7" fmla="*/ 30 h 36"/>
                  <a:gd name="T8" fmla="*/ 2 w 36"/>
                  <a:gd name="T9" fmla="*/ 26 h 36"/>
                  <a:gd name="T10" fmla="*/ 0 w 36"/>
                  <a:gd name="T11" fmla="*/ 18 h 36"/>
                  <a:gd name="T12" fmla="*/ 0 w 36"/>
                  <a:gd name="T13" fmla="*/ 18 h 36"/>
                  <a:gd name="T14" fmla="*/ 2 w 36"/>
                  <a:gd name="T15" fmla="*/ 12 h 36"/>
                  <a:gd name="T16" fmla="*/ 6 w 36"/>
                  <a:gd name="T17" fmla="*/ 6 h 36"/>
                  <a:gd name="T18" fmla="*/ 10 w 36"/>
                  <a:gd name="T19" fmla="*/ 2 h 36"/>
                  <a:gd name="T20" fmla="*/ 18 w 36"/>
                  <a:gd name="T21" fmla="*/ 0 h 36"/>
                  <a:gd name="T22" fmla="*/ 18 w 36"/>
                  <a:gd name="T23" fmla="*/ 0 h 36"/>
                  <a:gd name="T24" fmla="*/ 24 w 36"/>
                  <a:gd name="T25" fmla="*/ 2 h 36"/>
                  <a:gd name="T26" fmla="*/ 30 w 36"/>
                  <a:gd name="T27" fmla="*/ 6 h 36"/>
                  <a:gd name="T28" fmla="*/ 34 w 36"/>
                  <a:gd name="T29" fmla="*/ 12 h 36"/>
                  <a:gd name="T30" fmla="*/ 36 w 36"/>
                  <a:gd name="T31" fmla="*/ 18 h 36"/>
                  <a:gd name="T32" fmla="*/ 36 w 36"/>
                  <a:gd name="T33" fmla="*/ 18 h 36"/>
                  <a:gd name="T34" fmla="*/ 34 w 36"/>
                  <a:gd name="T35" fmla="*/ 26 h 36"/>
                  <a:gd name="T36" fmla="*/ 30 w 36"/>
                  <a:gd name="T37" fmla="*/ 30 h 36"/>
                  <a:gd name="T38" fmla="*/ 24 w 36"/>
                  <a:gd name="T39" fmla="*/ 34 h 36"/>
                  <a:gd name="T40" fmla="*/ 18 w 36"/>
                  <a:gd name="T41"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6" h="36">
                    <a:moveTo>
                      <a:pt x="18" y="36"/>
                    </a:moveTo>
                    <a:lnTo>
                      <a:pt x="18" y="36"/>
                    </a:lnTo>
                    <a:lnTo>
                      <a:pt x="10" y="34"/>
                    </a:lnTo>
                    <a:lnTo>
                      <a:pt x="6" y="30"/>
                    </a:lnTo>
                    <a:lnTo>
                      <a:pt x="2" y="26"/>
                    </a:lnTo>
                    <a:lnTo>
                      <a:pt x="0" y="18"/>
                    </a:lnTo>
                    <a:lnTo>
                      <a:pt x="0" y="18"/>
                    </a:lnTo>
                    <a:lnTo>
                      <a:pt x="2" y="12"/>
                    </a:lnTo>
                    <a:lnTo>
                      <a:pt x="6" y="6"/>
                    </a:lnTo>
                    <a:lnTo>
                      <a:pt x="10" y="2"/>
                    </a:lnTo>
                    <a:lnTo>
                      <a:pt x="18" y="0"/>
                    </a:lnTo>
                    <a:lnTo>
                      <a:pt x="18" y="0"/>
                    </a:lnTo>
                    <a:lnTo>
                      <a:pt x="24" y="2"/>
                    </a:lnTo>
                    <a:lnTo>
                      <a:pt x="30" y="6"/>
                    </a:lnTo>
                    <a:lnTo>
                      <a:pt x="34" y="12"/>
                    </a:lnTo>
                    <a:lnTo>
                      <a:pt x="36" y="18"/>
                    </a:lnTo>
                    <a:lnTo>
                      <a:pt x="36" y="18"/>
                    </a:lnTo>
                    <a:lnTo>
                      <a:pt x="34" y="26"/>
                    </a:lnTo>
                    <a:lnTo>
                      <a:pt x="30" y="30"/>
                    </a:lnTo>
                    <a:lnTo>
                      <a:pt x="24" y="34"/>
                    </a:lnTo>
                    <a:lnTo>
                      <a:pt x="18"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72" name="Freeform 63">
                <a:extLst>
                  <a:ext uri="{FF2B5EF4-FFF2-40B4-BE49-F238E27FC236}">
                    <a16:creationId xmlns:a16="http://schemas.microsoft.com/office/drawing/2014/main" id="{AEEDEF37-DA87-4BB7-A657-161BBAEC3F2F}"/>
                  </a:ext>
                </a:extLst>
              </p:cNvPr>
              <p:cNvSpPr>
                <a:spLocks/>
              </p:cNvSpPr>
              <p:nvPr userDrawn="1"/>
            </p:nvSpPr>
            <p:spPr bwMode="auto">
              <a:xfrm>
                <a:off x="6122988" y="5842000"/>
                <a:ext cx="57150" cy="57150"/>
              </a:xfrm>
              <a:custGeom>
                <a:avLst/>
                <a:gdLst>
                  <a:gd name="T0" fmla="*/ 18 w 36"/>
                  <a:gd name="T1" fmla="*/ 36 h 36"/>
                  <a:gd name="T2" fmla="*/ 18 w 36"/>
                  <a:gd name="T3" fmla="*/ 36 h 36"/>
                  <a:gd name="T4" fmla="*/ 10 w 36"/>
                  <a:gd name="T5" fmla="*/ 34 h 36"/>
                  <a:gd name="T6" fmla="*/ 6 w 36"/>
                  <a:gd name="T7" fmla="*/ 30 h 36"/>
                  <a:gd name="T8" fmla="*/ 2 w 36"/>
                  <a:gd name="T9" fmla="*/ 26 h 36"/>
                  <a:gd name="T10" fmla="*/ 0 w 36"/>
                  <a:gd name="T11" fmla="*/ 18 h 36"/>
                  <a:gd name="T12" fmla="*/ 0 w 36"/>
                  <a:gd name="T13" fmla="*/ 18 h 36"/>
                  <a:gd name="T14" fmla="*/ 2 w 36"/>
                  <a:gd name="T15" fmla="*/ 12 h 36"/>
                  <a:gd name="T16" fmla="*/ 6 w 36"/>
                  <a:gd name="T17" fmla="*/ 6 h 36"/>
                  <a:gd name="T18" fmla="*/ 10 w 36"/>
                  <a:gd name="T19" fmla="*/ 2 h 36"/>
                  <a:gd name="T20" fmla="*/ 18 w 36"/>
                  <a:gd name="T21" fmla="*/ 0 h 36"/>
                  <a:gd name="T22" fmla="*/ 18 w 36"/>
                  <a:gd name="T23" fmla="*/ 0 h 36"/>
                  <a:gd name="T24" fmla="*/ 24 w 36"/>
                  <a:gd name="T25" fmla="*/ 2 h 36"/>
                  <a:gd name="T26" fmla="*/ 30 w 36"/>
                  <a:gd name="T27" fmla="*/ 6 h 36"/>
                  <a:gd name="T28" fmla="*/ 34 w 36"/>
                  <a:gd name="T29" fmla="*/ 12 h 36"/>
                  <a:gd name="T30" fmla="*/ 36 w 36"/>
                  <a:gd name="T31" fmla="*/ 18 h 36"/>
                  <a:gd name="T32" fmla="*/ 36 w 36"/>
                  <a:gd name="T33" fmla="*/ 18 h 36"/>
                  <a:gd name="T34" fmla="*/ 34 w 36"/>
                  <a:gd name="T35" fmla="*/ 26 h 36"/>
                  <a:gd name="T36" fmla="*/ 30 w 36"/>
                  <a:gd name="T37" fmla="*/ 30 h 36"/>
                  <a:gd name="T38" fmla="*/ 24 w 36"/>
                  <a:gd name="T39" fmla="*/ 34 h 36"/>
                  <a:gd name="T40" fmla="*/ 18 w 36"/>
                  <a:gd name="T41"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6" h="36">
                    <a:moveTo>
                      <a:pt x="18" y="36"/>
                    </a:moveTo>
                    <a:lnTo>
                      <a:pt x="18" y="36"/>
                    </a:lnTo>
                    <a:lnTo>
                      <a:pt x="10" y="34"/>
                    </a:lnTo>
                    <a:lnTo>
                      <a:pt x="6" y="30"/>
                    </a:lnTo>
                    <a:lnTo>
                      <a:pt x="2" y="26"/>
                    </a:lnTo>
                    <a:lnTo>
                      <a:pt x="0" y="18"/>
                    </a:lnTo>
                    <a:lnTo>
                      <a:pt x="0" y="18"/>
                    </a:lnTo>
                    <a:lnTo>
                      <a:pt x="2" y="12"/>
                    </a:lnTo>
                    <a:lnTo>
                      <a:pt x="6" y="6"/>
                    </a:lnTo>
                    <a:lnTo>
                      <a:pt x="10" y="2"/>
                    </a:lnTo>
                    <a:lnTo>
                      <a:pt x="18" y="0"/>
                    </a:lnTo>
                    <a:lnTo>
                      <a:pt x="18" y="0"/>
                    </a:lnTo>
                    <a:lnTo>
                      <a:pt x="24" y="2"/>
                    </a:lnTo>
                    <a:lnTo>
                      <a:pt x="30" y="6"/>
                    </a:lnTo>
                    <a:lnTo>
                      <a:pt x="34" y="12"/>
                    </a:lnTo>
                    <a:lnTo>
                      <a:pt x="36" y="18"/>
                    </a:lnTo>
                    <a:lnTo>
                      <a:pt x="36" y="18"/>
                    </a:lnTo>
                    <a:lnTo>
                      <a:pt x="34" y="26"/>
                    </a:lnTo>
                    <a:lnTo>
                      <a:pt x="30" y="30"/>
                    </a:lnTo>
                    <a:lnTo>
                      <a:pt x="24" y="34"/>
                    </a:lnTo>
                    <a:lnTo>
                      <a:pt x="18" y="3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73" name="Freeform 64">
                <a:extLst>
                  <a:ext uri="{FF2B5EF4-FFF2-40B4-BE49-F238E27FC236}">
                    <a16:creationId xmlns:a16="http://schemas.microsoft.com/office/drawing/2014/main" id="{8C148DA4-19D8-4C58-9F96-29FF49326FF3}"/>
                  </a:ext>
                </a:extLst>
              </p:cNvPr>
              <p:cNvSpPr>
                <a:spLocks/>
              </p:cNvSpPr>
              <p:nvPr userDrawn="1"/>
            </p:nvSpPr>
            <p:spPr bwMode="auto">
              <a:xfrm>
                <a:off x="6367463" y="5708650"/>
                <a:ext cx="57150" cy="57150"/>
              </a:xfrm>
              <a:custGeom>
                <a:avLst/>
                <a:gdLst>
                  <a:gd name="T0" fmla="*/ 18 w 36"/>
                  <a:gd name="T1" fmla="*/ 36 h 36"/>
                  <a:gd name="T2" fmla="*/ 18 w 36"/>
                  <a:gd name="T3" fmla="*/ 36 h 36"/>
                  <a:gd name="T4" fmla="*/ 10 w 36"/>
                  <a:gd name="T5" fmla="*/ 34 h 36"/>
                  <a:gd name="T6" fmla="*/ 4 w 36"/>
                  <a:gd name="T7" fmla="*/ 30 h 36"/>
                  <a:gd name="T8" fmla="*/ 0 w 36"/>
                  <a:gd name="T9" fmla="*/ 24 h 36"/>
                  <a:gd name="T10" fmla="*/ 0 w 36"/>
                  <a:gd name="T11" fmla="*/ 18 h 36"/>
                  <a:gd name="T12" fmla="*/ 0 w 36"/>
                  <a:gd name="T13" fmla="*/ 18 h 36"/>
                  <a:gd name="T14" fmla="*/ 0 w 36"/>
                  <a:gd name="T15" fmla="*/ 12 h 36"/>
                  <a:gd name="T16" fmla="*/ 4 w 36"/>
                  <a:gd name="T17" fmla="*/ 6 h 36"/>
                  <a:gd name="T18" fmla="*/ 10 w 36"/>
                  <a:gd name="T19" fmla="*/ 2 h 36"/>
                  <a:gd name="T20" fmla="*/ 18 w 36"/>
                  <a:gd name="T21" fmla="*/ 0 h 36"/>
                  <a:gd name="T22" fmla="*/ 18 w 36"/>
                  <a:gd name="T23" fmla="*/ 0 h 36"/>
                  <a:gd name="T24" fmla="*/ 24 w 36"/>
                  <a:gd name="T25" fmla="*/ 2 h 36"/>
                  <a:gd name="T26" fmla="*/ 30 w 36"/>
                  <a:gd name="T27" fmla="*/ 6 h 36"/>
                  <a:gd name="T28" fmla="*/ 34 w 36"/>
                  <a:gd name="T29" fmla="*/ 12 h 36"/>
                  <a:gd name="T30" fmla="*/ 36 w 36"/>
                  <a:gd name="T31" fmla="*/ 18 h 36"/>
                  <a:gd name="T32" fmla="*/ 36 w 36"/>
                  <a:gd name="T33" fmla="*/ 18 h 36"/>
                  <a:gd name="T34" fmla="*/ 34 w 36"/>
                  <a:gd name="T35" fmla="*/ 24 h 36"/>
                  <a:gd name="T36" fmla="*/ 30 w 36"/>
                  <a:gd name="T37" fmla="*/ 30 h 36"/>
                  <a:gd name="T38" fmla="*/ 24 w 36"/>
                  <a:gd name="T39" fmla="*/ 34 h 36"/>
                  <a:gd name="T40" fmla="*/ 18 w 36"/>
                  <a:gd name="T41"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6" h="36">
                    <a:moveTo>
                      <a:pt x="18" y="36"/>
                    </a:moveTo>
                    <a:lnTo>
                      <a:pt x="18" y="36"/>
                    </a:lnTo>
                    <a:lnTo>
                      <a:pt x="10" y="34"/>
                    </a:lnTo>
                    <a:lnTo>
                      <a:pt x="4" y="30"/>
                    </a:lnTo>
                    <a:lnTo>
                      <a:pt x="0" y="24"/>
                    </a:lnTo>
                    <a:lnTo>
                      <a:pt x="0" y="18"/>
                    </a:lnTo>
                    <a:lnTo>
                      <a:pt x="0" y="18"/>
                    </a:lnTo>
                    <a:lnTo>
                      <a:pt x="0" y="12"/>
                    </a:lnTo>
                    <a:lnTo>
                      <a:pt x="4" y="6"/>
                    </a:lnTo>
                    <a:lnTo>
                      <a:pt x="10" y="2"/>
                    </a:lnTo>
                    <a:lnTo>
                      <a:pt x="18" y="0"/>
                    </a:lnTo>
                    <a:lnTo>
                      <a:pt x="18" y="0"/>
                    </a:lnTo>
                    <a:lnTo>
                      <a:pt x="24" y="2"/>
                    </a:lnTo>
                    <a:lnTo>
                      <a:pt x="30" y="6"/>
                    </a:lnTo>
                    <a:lnTo>
                      <a:pt x="34" y="12"/>
                    </a:lnTo>
                    <a:lnTo>
                      <a:pt x="36" y="18"/>
                    </a:lnTo>
                    <a:lnTo>
                      <a:pt x="36" y="18"/>
                    </a:lnTo>
                    <a:lnTo>
                      <a:pt x="34" y="24"/>
                    </a:lnTo>
                    <a:lnTo>
                      <a:pt x="30" y="30"/>
                    </a:lnTo>
                    <a:lnTo>
                      <a:pt x="24" y="34"/>
                    </a:lnTo>
                    <a:lnTo>
                      <a:pt x="18"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74" name="Freeform 65">
                <a:extLst>
                  <a:ext uri="{FF2B5EF4-FFF2-40B4-BE49-F238E27FC236}">
                    <a16:creationId xmlns:a16="http://schemas.microsoft.com/office/drawing/2014/main" id="{05E84D43-E510-4578-871C-ACB900A24F82}"/>
                  </a:ext>
                </a:extLst>
              </p:cNvPr>
              <p:cNvSpPr>
                <a:spLocks/>
              </p:cNvSpPr>
              <p:nvPr userDrawn="1"/>
            </p:nvSpPr>
            <p:spPr bwMode="auto">
              <a:xfrm>
                <a:off x="6367463" y="5708650"/>
                <a:ext cx="57150" cy="57150"/>
              </a:xfrm>
              <a:custGeom>
                <a:avLst/>
                <a:gdLst>
                  <a:gd name="T0" fmla="*/ 18 w 36"/>
                  <a:gd name="T1" fmla="*/ 36 h 36"/>
                  <a:gd name="T2" fmla="*/ 18 w 36"/>
                  <a:gd name="T3" fmla="*/ 36 h 36"/>
                  <a:gd name="T4" fmla="*/ 10 w 36"/>
                  <a:gd name="T5" fmla="*/ 34 h 36"/>
                  <a:gd name="T6" fmla="*/ 4 w 36"/>
                  <a:gd name="T7" fmla="*/ 30 h 36"/>
                  <a:gd name="T8" fmla="*/ 0 w 36"/>
                  <a:gd name="T9" fmla="*/ 24 h 36"/>
                  <a:gd name="T10" fmla="*/ 0 w 36"/>
                  <a:gd name="T11" fmla="*/ 18 h 36"/>
                  <a:gd name="T12" fmla="*/ 0 w 36"/>
                  <a:gd name="T13" fmla="*/ 18 h 36"/>
                  <a:gd name="T14" fmla="*/ 0 w 36"/>
                  <a:gd name="T15" fmla="*/ 12 h 36"/>
                  <a:gd name="T16" fmla="*/ 4 w 36"/>
                  <a:gd name="T17" fmla="*/ 6 h 36"/>
                  <a:gd name="T18" fmla="*/ 10 w 36"/>
                  <a:gd name="T19" fmla="*/ 2 h 36"/>
                  <a:gd name="T20" fmla="*/ 18 w 36"/>
                  <a:gd name="T21" fmla="*/ 0 h 36"/>
                  <a:gd name="T22" fmla="*/ 18 w 36"/>
                  <a:gd name="T23" fmla="*/ 0 h 36"/>
                  <a:gd name="T24" fmla="*/ 24 w 36"/>
                  <a:gd name="T25" fmla="*/ 2 h 36"/>
                  <a:gd name="T26" fmla="*/ 30 w 36"/>
                  <a:gd name="T27" fmla="*/ 6 h 36"/>
                  <a:gd name="T28" fmla="*/ 34 w 36"/>
                  <a:gd name="T29" fmla="*/ 12 h 36"/>
                  <a:gd name="T30" fmla="*/ 36 w 36"/>
                  <a:gd name="T31" fmla="*/ 18 h 36"/>
                  <a:gd name="T32" fmla="*/ 36 w 36"/>
                  <a:gd name="T33" fmla="*/ 18 h 36"/>
                  <a:gd name="T34" fmla="*/ 34 w 36"/>
                  <a:gd name="T35" fmla="*/ 24 h 36"/>
                  <a:gd name="T36" fmla="*/ 30 w 36"/>
                  <a:gd name="T37" fmla="*/ 30 h 36"/>
                  <a:gd name="T38" fmla="*/ 24 w 36"/>
                  <a:gd name="T39" fmla="*/ 34 h 36"/>
                  <a:gd name="T40" fmla="*/ 18 w 36"/>
                  <a:gd name="T41"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6" h="36">
                    <a:moveTo>
                      <a:pt x="18" y="36"/>
                    </a:moveTo>
                    <a:lnTo>
                      <a:pt x="18" y="36"/>
                    </a:lnTo>
                    <a:lnTo>
                      <a:pt x="10" y="34"/>
                    </a:lnTo>
                    <a:lnTo>
                      <a:pt x="4" y="30"/>
                    </a:lnTo>
                    <a:lnTo>
                      <a:pt x="0" y="24"/>
                    </a:lnTo>
                    <a:lnTo>
                      <a:pt x="0" y="18"/>
                    </a:lnTo>
                    <a:lnTo>
                      <a:pt x="0" y="18"/>
                    </a:lnTo>
                    <a:lnTo>
                      <a:pt x="0" y="12"/>
                    </a:lnTo>
                    <a:lnTo>
                      <a:pt x="4" y="6"/>
                    </a:lnTo>
                    <a:lnTo>
                      <a:pt x="10" y="2"/>
                    </a:lnTo>
                    <a:lnTo>
                      <a:pt x="18" y="0"/>
                    </a:lnTo>
                    <a:lnTo>
                      <a:pt x="18" y="0"/>
                    </a:lnTo>
                    <a:lnTo>
                      <a:pt x="24" y="2"/>
                    </a:lnTo>
                    <a:lnTo>
                      <a:pt x="30" y="6"/>
                    </a:lnTo>
                    <a:lnTo>
                      <a:pt x="34" y="12"/>
                    </a:lnTo>
                    <a:lnTo>
                      <a:pt x="36" y="18"/>
                    </a:lnTo>
                    <a:lnTo>
                      <a:pt x="36" y="18"/>
                    </a:lnTo>
                    <a:lnTo>
                      <a:pt x="34" y="24"/>
                    </a:lnTo>
                    <a:lnTo>
                      <a:pt x="30" y="30"/>
                    </a:lnTo>
                    <a:lnTo>
                      <a:pt x="24" y="34"/>
                    </a:lnTo>
                    <a:lnTo>
                      <a:pt x="18" y="3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77" name="Freeform 68">
                <a:extLst>
                  <a:ext uri="{FF2B5EF4-FFF2-40B4-BE49-F238E27FC236}">
                    <a16:creationId xmlns:a16="http://schemas.microsoft.com/office/drawing/2014/main" id="{A0724FF5-AC55-4BBB-BBCB-47062E796F53}"/>
                  </a:ext>
                </a:extLst>
              </p:cNvPr>
              <p:cNvSpPr>
                <a:spLocks/>
              </p:cNvSpPr>
              <p:nvPr userDrawn="1"/>
            </p:nvSpPr>
            <p:spPr bwMode="auto">
              <a:xfrm>
                <a:off x="6265863" y="5867400"/>
                <a:ext cx="44450" cy="41275"/>
              </a:xfrm>
              <a:custGeom>
                <a:avLst/>
                <a:gdLst>
                  <a:gd name="T0" fmla="*/ 14 w 28"/>
                  <a:gd name="T1" fmla="*/ 26 h 26"/>
                  <a:gd name="T2" fmla="*/ 14 w 28"/>
                  <a:gd name="T3" fmla="*/ 26 h 26"/>
                  <a:gd name="T4" fmla="*/ 8 w 28"/>
                  <a:gd name="T5" fmla="*/ 26 h 26"/>
                  <a:gd name="T6" fmla="*/ 4 w 28"/>
                  <a:gd name="T7" fmla="*/ 22 h 26"/>
                  <a:gd name="T8" fmla="*/ 2 w 28"/>
                  <a:gd name="T9" fmla="*/ 18 h 26"/>
                  <a:gd name="T10" fmla="*/ 0 w 28"/>
                  <a:gd name="T11" fmla="*/ 14 h 26"/>
                  <a:gd name="T12" fmla="*/ 0 w 28"/>
                  <a:gd name="T13" fmla="*/ 14 h 26"/>
                  <a:gd name="T14" fmla="*/ 2 w 28"/>
                  <a:gd name="T15" fmla="*/ 8 h 26"/>
                  <a:gd name="T16" fmla="*/ 4 w 28"/>
                  <a:gd name="T17" fmla="*/ 4 h 26"/>
                  <a:gd name="T18" fmla="*/ 8 w 28"/>
                  <a:gd name="T19" fmla="*/ 2 h 26"/>
                  <a:gd name="T20" fmla="*/ 14 w 28"/>
                  <a:gd name="T21" fmla="*/ 0 h 26"/>
                  <a:gd name="T22" fmla="*/ 14 w 28"/>
                  <a:gd name="T23" fmla="*/ 0 h 26"/>
                  <a:gd name="T24" fmla="*/ 20 w 28"/>
                  <a:gd name="T25" fmla="*/ 2 h 26"/>
                  <a:gd name="T26" fmla="*/ 24 w 28"/>
                  <a:gd name="T27" fmla="*/ 4 h 26"/>
                  <a:gd name="T28" fmla="*/ 26 w 28"/>
                  <a:gd name="T29" fmla="*/ 8 h 26"/>
                  <a:gd name="T30" fmla="*/ 28 w 28"/>
                  <a:gd name="T31" fmla="*/ 14 h 26"/>
                  <a:gd name="T32" fmla="*/ 28 w 28"/>
                  <a:gd name="T33" fmla="*/ 14 h 26"/>
                  <a:gd name="T34" fmla="*/ 26 w 28"/>
                  <a:gd name="T35" fmla="*/ 18 h 26"/>
                  <a:gd name="T36" fmla="*/ 24 w 28"/>
                  <a:gd name="T37" fmla="*/ 22 h 26"/>
                  <a:gd name="T38" fmla="*/ 20 w 28"/>
                  <a:gd name="T39" fmla="*/ 26 h 26"/>
                  <a:gd name="T40" fmla="*/ 14 w 28"/>
                  <a:gd name="T4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26">
                    <a:moveTo>
                      <a:pt x="14" y="26"/>
                    </a:moveTo>
                    <a:lnTo>
                      <a:pt x="14" y="26"/>
                    </a:lnTo>
                    <a:lnTo>
                      <a:pt x="8" y="26"/>
                    </a:lnTo>
                    <a:lnTo>
                      <a:pt x="4" y="22"/>
                    </a:lnTo>
                    <a:lnTo>
                      <a:pt x="2" y="18"/>
                    </a:lnTo>
                    <a:lnTo>
                      <a:pt x="0" y="14"/>
                    </a:lnTo>
                    <a:lnTo>
                      <a:pt x="0" y="14"/>
                    </a:lnTo>
                    <a:lnTo>
                      <a:pt x="2" y="8"/>
                    </a:lnTo>
                    <a:lnTo>
                      <a:pt x="4" y="4"/>
                    </a:lnTo>
                    <a:lnTo>
                      <a:pt x="8" y="2"/>
                    </a:lnTo>
                    <a:lnTo>
                      <a:pt x="14" y="0"/>
                    </a:lnTo>
                    <a:lnTo>
                      <a:pt x="14" y="0"/>
                    </a:lnTo>
                    <a:lnTo>
                      <a:pt x="20" y="2"/>
                    </a:lnTo>
                    <a:lnTo>
                      <a:pt x="24" y="4"/>
                    </a:lnTo>
                    <a:lnTo>
                      <a:pt x="26" y="8"/>
                    </a:lnTo>
                    <a:lnTo>
                      <a:pt x="28" y="14"/>
                    </a:lnTo>
                    <a:lnTo>
                      <a:pt x="28" y="14"/>
                    </a:lnTo>
                    <a:lnTo>
                      <a:pt x="26" y="18"/>
                    </a:lnTo>
                    <a:lnTo>
                      <a:pt x="24" y="22"/>
                    </a:lnTo>
                    <a:lnTo>
                      <a:pt x="20" y="26"/>
                    </a:lnTo>
                    <a:lnTo>
                      <a:pt x="14"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78" name="Freeform 69">
                <a:extLst>
                  <a:ext uri="{FF2B5EF4-FFF2-40B4-BE49-F238E27FC236}">
                    <a16:creationId xmlns:a16="http://schemas.microsoft.com/office/drawing/2014/main" id="{BA465CF2-B92A-4738-92AE-4E287D4CBD81}"/>
                  </a:ext>
                </a:extLst>
              </p:cNvPr>
              <p:cNvSpPr>
                <a:spLocks/>
              </p:cNvSpPr>
              <p:nvPr userDrawn="1"/>
            </p:nvSpPr>
            <p:spPr bwMode="auto">
              <a:xfrm>
                <a:off x="6265863" y="5867400"/>
                <a:ext cx="44450" cy="41275"/>
              </a:xfrm>
              <a:custGeom>
                <a:avLst/>
                <a:gdLst>
                  <a:gd name="T0" fmla="*/ 14 w 28"/>
                  <a:gd name="T1" fmla="*/ 26 h 26"/>
                  <a:gd name="T2" fmla="*/ 14 w 28"/>
                  <a:gd name="T3" fmla="*/ 26 h 26"/>
                  <a:gd name="T4" fmla="*/ 8 w 28"/>
                  <a:gd name="T5" fmla="*/ 26 h 26"/>
                  <a:gd name="T6" fmla="*/ 4 w 28"/>
                  <a:gd name="T7" fmla="*/ 22 h 26"/>
                  <a:gd name="T8" fmla="*/ 2 w 28"/>
                  <a:gd name="T9" fmla="*/ 18 h 26"/>
                  <a:gd name="T10" fmla="*/ 0 w 28"/>
                  <a:gd name="T11" fmla="*/ 14 h 26"/>
                  <a:gd name="T12" fmla="*/ 0 w 28"/>
                  <a:gd name="T13" fmla="*/ 14 h 26"/>
                  <a:gd name="T14" fmla="*/ 2 w 28"/>
                  <a:gd name="T15" fmla="*/ 8 h 26"/>
                  <a:gd name="T16" fmla="*/ 4 w 28"/>
                  <a:gd name="T17" fmla="*/ 4 h 26"/>
                  <a:gd name="T18" fmla="*/ 8 w 28"/>
                  <a:gd name="T19" fmla="*/ 2 h 26"/>
                  <a:gd name="T20" fmla="*/ 14 w 28"/>
                  <a:gd name="T21" fmla="*/ 0 h 26"/>
                  <a:gd name="T22" fmla="*/ 14 w 28"/>
                  <a:gd name="T23" fmla="*/ 0 h 26"/>
                  <a:gd name="T24" fmla="*/ 20 w 28"/>
                  <a:gd name="T25" fmla="*/ 2 h 26"/>
                  <a:gd name="T26" fmla="*/ 24 w 28"/>
                  <a:gd name="T27" fmla="*/ 4 h 26"/>
                  <a:gd name="T28" fmla="*/ 26 w 28"/>
                  <a:gd name="T29" fmla="*/ 8 h 26"/>
                  <a:gd name="T30" fmla="*/ 28 w 28"/>
                  <a:gd name="T31" fmla="*/ 14 h 26"/>
                  <a:gd name="T32" fmla="*/ 28 w 28"/>
                  <a:gd name="T33" fmla="*/ 14 h 26"/>
                  <a:gd name="T34" fmla="*/ 26 w 28"/>
                  <a:gd name="T35" fmla="*/ 18 h 26"/>
                  <a:gd name="T36" fmla="*/ 24 w 28"/>
                  <a:gd name="T37" fmla="*/ 22 h 26"/>
                  <a:gd name="T38" fmla="*/ 20 w 28"/>
                  <a:gd name="T39" fmla="*/ 26 h 26"/>
                  <a:gd name="T40" fmla="*/ 14 w 28"/>
                  <a:gd name="T4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26">
                    <a:moveTo>
                      <a:pt x="14" y="26"/>
                    </a:moveTo>
                    <a:lnTo>
                      <a:pt x="14" y="26"/>
                    </a:lnTo>
                    <a:lnTo>
                      <a:pt x="8" y="26"/>
                    </a:lnTo>
                    <a:lnTo>
                      <a:pt x="4" y="22"/>
                    </a:lnTo>
                    <a:lnTo>
                      <a:pt x="2" y="18"/>
                    </a:lnTo>
                    <a:lnTo>
                      <a:pt x="0" y="14"/>
                    </a:lnTo>
                    <a:lnTo>
                      <a:pt x="0" y="14"/>
                    </a:lnTo>
                    <a:lnTo>
                      <a:pt x="2" y="8"/>
                    </a:lnTo>
                    <a:lnTo>
                      <a:pt x="4" y="4"/>
                    </a:lnTo>
                    <a:lnTo>
                      <a:pt x="8" y="2"/>
                    </a:lnTo>
                    <a:lnTo>
                      <a:pt x="14" y="0"/>
                    </a:lnTo>
                    <a:lnTo>
                      <a:pt x="14" y="0"/>
                    </a:lnTo>
                    <a:lnTo>
                      <a:pt x="20" y="2"/>
                    </a:lnTo>
                    <a:lnTo>
                      <a:pt x="24" y="4"/>
                    </a:lnTo>
                    <a:lnTo>
                      <a:pt x="26" y="8"/>
                    </a:lnTo>
                    <a:lnTo>
                      <a:pt x="28" y="14"/>
                    </a:lnTo>
                    <a:lnTo>
                      <a:pt x="28" y="14"/>
                    </a:lnTo>
                    <a:lnTo>
                      <a:pt x="26" y="18"/>
                    </a:lnTo>
                    <a:lnTo>
                      <a:pt x="24" y="22"/>
                    </a:lnTo>
                    <a:lnTo>
                      <a:pt x="20" y="26"/>
                    </a:lnTo>
                    <a:lnTo>
                      <a:pt x="14" y="2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79" name="Freeform 70">
                <a:extLst>
                  <a:ext uri="{FF2B5EF4-FFF2-40B4-BE49-F238E27FC236}">
                    <a16:creationId xmlns:a16="http://schemas.microsoft.com/office/drawing/2014/main" id="{191CD1E0-DA10-4FE9-A981-71C609D3B58A}"/>
                  </a:ext>
                </a:extLst>
              </p:cNvPr>
              <p:cNvSpPr>
                <a:spLocks/>
              </p:cNvSpPr>
              <p:nvPr userDrawn="1"/>
            </p:nvSpPr>
            <p:spPr bwMode="auto">
              <a:xfrm>
                <a:off x="5900738" y="5695950"/>
                <a:ext cx="44450" cy="41275"/>
              </a:xfrm>
              <a:custGeom>
                <a:avLst/>
                <a:gdLst>
                  <a:gd name="T0" fmla="*/ 24 w 28"/>
                  <a:gd name="T1" fmla="*/ 22 h 26"/>
                  <a:gd name="T2" fmla="*/ 24 w 28"/>
                  <a:gd name="T3" fmla="*/ 22 h 26"/>
                  <a:gd name="T4" fmla="*/ 20 w 28"/>
                  <a:gd name="T5" fmla="*/ 24 h 26"/>
                  <a:gd name="T6" fmla="*/ 14 w 28"/>
                  <a:gd name="T7" fmla="*/ 26 h 26"/>
                  <a:gd name="T8" fmla="*/ 10 w 28"/>
                  <a:gd name="T9" fmla="*/ 26 h 26"/>
                  <a:gd name="T10" fmla="*/ 6 w 28"/>
                  <a:gd name="T11" fmla="*/ 22 h 26"/>
                  <a:gd name="T12" fmla="*/ 6 w 28"/>
                  <a:gd name="T13" fmla="*/ 22 h 26"/>
                  <a:gd name="T14" fmla="*/ 2 w 28"/>
                  <a:gd name="T15" fmla="*/ 18 h 26"/>
                  <a:gd name="T16" fmla="*/ 0 w 28"/>
                  <a:gd name="T17" fmla="*/ 14 h 26"/>
                  <a:gd name="T18" fmla="*/ 2 w 28"/>
                  <a:gd name="T19" fmla="*/ 8 h 26"/>
                  <a:gd name="T20" fmla="*/ 4 w 28"/>
                  <a:gd name="T21" fmla="*/ 4 h 26"/>
                  <a:gd name="T22" fmla="*/ 4 w 28"/>
                  <a:gd name="T23" fmla="*/ 4 h 26"/>
                  <a:gd name="T24" fmla="*/ 8 w 28"/>
                  <a:gd name="T25" fmla="*/ 0 h 26"/>
                  <a:gd name="T26" fmla="*/ 12 w 28"/>
                  <a:gd name="T27" fmla="*/ 0 h 26"/>
                  <a:gd name="T28" fmla="*/ 18 w 28"/>
                  <a:gd name="T29" fmla="*/ 0 h 26"/>
                  <a:gd name="T30" fmla="*/ 22 w 28"/>
                  <a:gd name="T31" fmla="*/ 2 h 26"/>
                  <a:gd name="T32" fmla="*/ 22 w 28"/>
                  <a:gd name="T33" fmla="*/ 2 h 26"/>
                  <a:gd name="T34" fmla="*/ 26 w 28"/>
                  <a:gd name="T35" fmla="*/ 6 h 26"/>
                  <a:gd name="T36" fmla="*/ 28 w 28"/>
                  <a:gd name="T37" fmla="*/ 12 h 26"/>
                  <a:gd name="T38" fmla="*/ 26 w 28"/>
                  <a:gd name="T39" fmla="*/ 16 h 26"/>
                  <a:gd name="T40" fmla="*/ 24 w 28"/>
                  <a:gd name="T41"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26">
                    <a:moveTo>
                      <a:pt x="24" y="22"/>
                    </a:moveTo>
                    <a:lnTo>
                      <a:pt x="24" y="22"/>
                    </a:lnTo>
                    <a:lnTo>
                      <a:pt x="20" y="24"/>
                    </a:lnTo>
                    <a:lnTo>
                      <a:pt x="14" y="26"/>
                    </a:lnTo>
                    <a:lnTo>
                      <a:pt x="10" y="26"/>
                    </a:lnTo>
                    <a:lnTo>
                      <a:pt x="6" y="22"/>
                    </a:lnTo>
                    <a:lnTo>
                      <a:pt x="6" y="22"/>
                    </a:lnTo>
                    <a:lnTo>
                      <a:pt x="2" y="18"/>
                    </a:lnTo>
                    <a:lnTo>
                      <a:pt x="0" y="14"/>
                    </a:lnTo>
                    <a:lnTo>
                      <a:pt x="2" y="8"/>
                    </a:lnTo>
                    <a:lnTo>
                      <a:pt x="4" y="4"/>
                    </a:lnTo>
                    <a:lnTo>
                      <a:pt x="4" y="4"/>
                    </a:lnTo>
                    <a:lnTo>
                      <a:pt x="8" y="0"/>
                    </a:lnTo>
                    <a:lnTo>
                      <a:pt x="12" y="0"/>
                    </a:lnTo>
                    <a:lnTo>
                      <a:pt x="18" y="0"/>
                    </a:lnTo>
                    <a:lnTo>
                      <a:pt x="22" y="2"/>
                    </a:lnTo>
                    <a:lnTo>
                      <a:pt x="22" y="2"/>
                    </a:lnTo>
                    <a:lnTo>
                      <a:pt x="26" y="6"/>
                    </a:lnTo>
                    <a:lnTo>
                      <a:pt x="28" y="12"/>
                    </a:lnTo>
                    <a:lnTo>
                      <a:pt x="26" y="16"/>
                    </a:lnTo>
                    <a:lnTo>
                      <a:pt x="24"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80" name="Freeform 71">
                <a:extLst>
                  <a:ext uri="{FF2B5EF4-FFF2-40B4-BE49-F238E27FC236}">
                    <a16:creationId xmlns:a16="http://schemas.microsoft.com/office/drawing/2014/main" id="{1DBE3704-5B3F-4013-A5D3-285F8330AB10}"/>
                  </a:ext>
                </a:extLst>
              </p:cNvPr>
              <p:cNvSpPr>
                <a:spLocks/>
              </p:cNvSpPr>
              <p:nvPr userDrawn="1"/>
            </p:nvSpPr>
            <p:spPr bwMode="auto">
              <a:xfrm>
                <a:off x="5900738" y="5695950"/>
                <a:ext cx="44450" cy="41275"/>
              </a:xfrm>
              <a:custGeom>
                <a:avLst/>
                <a:gdLst>
                  <a:gd name="T0" fmla="*/ 24 w 28"/>
                  <a:gd name="T1" fmla="*/ 22 h 26"/>
                  <a:gd name="T2" fmla="*/ 24 w 28"/>
                  <a:gd name="T3" fmla="*/ 22 h 26"/>
                  <a:gd name="T4" fmla="*/ 20 w 28"/>
                  <a:gd name="T5" fmla="*/ 24 h 26"/>
                  <a:gd name="T6" fmla="*/ 14 w 28"/>
                  <a:gd name="T7" fmla="*/ 26 h 26"/>
                  <a:gd name="T8" fmla="*/ 10 w 28"/>
                  <a:gd name="T9" fmla="*/ 26 h 26"/>
                  <a:gd name="T10" fmla="*/ 6 w 28"/>
                  <a:gd name="T11" fmla="*/ 22 h 26"/>
                  <a:gd name="T12" fmla="*/ 6 w 28"/>
                  <a:gd name="T13" fmla="*/ 22 h 26"/>
                  <a:gd name="T14" fmla="*/ 2 w 28"/>
                  <a:gd name="T15" fmla="*/ 18 h 26"/>
                  <a:gd name="T16" fmla="*/ 0 w 28"/>
                  <a:gd name="T17" fmla="*/ 14 h 26"/>
                  <a:gd name="T18" fmla="*/ 2 w 28"/>
                  <a:gd name="T19" fmla="*/ 8 h 26"/>
                  <a:gd name="T20" fmla="*/ 4 w 28"/>
                  <a:gd name="T21" fmla="*/ 4 h 26"/>
                  <a:gd name="T22" fmla="*/ 4 w 28"/>
                  <a:gd name="T23" fmla="*/ 4 h 26"/>
                  <a:gd name="T24" fmla="*/ 8 w 28"/>
                  <a:gd name="T25" fmla="*/ 0 h 26"/>
                  <a:gd name="T26" fmla="*/ 12 w 28"/>
                  <a:gd name="T27" fmla="*/ 0 h 26"/>
                  <a:gd name="T28" fmla="*/ 18 w 28"/>
                  <a:gd name="T29" fmla="*/ 0 h 26"/>
                  <a:gd name="T30" fmla="*/ 22 w 28"/>
                  <a:gd name="T31" fmla="*/ 2 h 26"/>
                  <a:gd name="T32" fmla="*/ 22 w 28"/>
                  <a:gd name="T33" fmla="*/ 2 h 26"/>
                  <a:gd name="T34" fmla="*/ 26 w 28"/>
                  <a:gd name="T35" fmla="*/ 6 h 26"/>
                  <a:gd name="T36" fmla="*/ 28 w 28"/>
                  <a:gd name="T37" fmla="*/ 12 h 26"/>
                  <a:gd name="T38" fmla="*/ 26 w 28"/>
                  <a:gd name="T39" fmla="*/ 16 h 26"/>
                  <a:gd name="T40" fmla="*/ 24 w 28"/>
                  <a:gd name="T41"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26">
                    <a:moveTo>
                      <a:pt x="24" y="22"/>
                    </a:moveTo>
                    <a:lnTo>
                      <a:pt x="24" y="22"/>
                    </a:lnTo>
                    <a:lnTo>
                      <a:pt x="20" y="24"/>
                    </a:lnTo>
                    <a:lnTo>
                      <a:pt x="14" y="26"/>
                    </a:lnTo>
                    <a:lnTo>
                      <a:pt x="10" y="26"/>
                    </a:lnTo>
                    <a:lnTo>
                      <a:pt x="6" y="22"/>
                    </a:lnTo>
                    <a:lnTo>
                      <a:pt x="6" y="22"/>
                    </a:lnTo>
                    <a:lnTo>
                      <a:pt x="2" y="18"/>
                    </a:lnTo>
                    <a:lnTo>
                      <a:pt x="0" y="14"/>
                    </a:lnTo>
                    <a:lnTo>
                      <a:pt x="2" y="8"/>
                    </a:lnTo>
                    <a:lnTo>
                      <a:pt x="4" y="4"/>
                    </a:lnTo>
                    <a:lnTo>
                      <a:pt x="4" y="4"/>
                    </a:lnTo>
                    <a:lnTo>
                      <a:pt x="8" y="0"/>
                    </a:lnTo>
                    <a:lnTo>
                      <a:pt x="12" y="0"/>
                    </a:lnTo>
                    <a:lnTo>
                      <a:pt x="18" y="0"/>
                    </a:lnTo>
                    <a:lnTo>
                      <a:pt x="22" y="2"/>
                    </a:lnTo>
                    <a:lnTo>
                      <a:pt x="22" y="2"/>
                    </a:lnTo>
                    <a:lnTo>
                      <a:pt x="26" y="6"/>
                    </a:lnTo>
                    <a:lnTo>
                      <a:pt x="28" y="12"/>
                    </a:lnTo>
                    <a:lnTo>
                      <a:pt x="26" y="16"/>
                    </a:lnTo>
                    <a:lnTo>
                      <a:pt x="24" y="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81" name="Freeform 72">
                <a:extLst>
                  <a:ext uri="{FF2B5EF4-FFF2-40B4-BE49-F238E27FC236}">
                    <a16:creationId xmlns:a16="http://schemas.microsoft.com/office/drawing/2014/main" id="{6B8925A9-6F5C-4C35-B7FA-F0EBF2800853}"/>
                  </a:ext>
                </a:extLst>
              </p:cNvPr>
              <p:cNvSpPr>
                <a:spLocks/>
              </p:cNvSpPr>
              <p:nvPr userDrawn="1"/>
            </p:nvSpPr>
            <p:spPr bwMode="auto">
              <a:xfrm>
                <a:off x="6138863" y="5908675"/>
                <a:ext cx="44450" cy="41275"/>
              </a:xfrm>
              <a:custGeom>
                <a:avLst/>
                <a:gdLst>
                  <a:gd name="T0" fmla="*/ 24 w 28"/>
                  <a:gd name="T1" fmla="*/ 22 h 26"/>
                  <a:gd name="T2" fmla="*/ 24 w 28"/>
                  <a:gd name="T3" fmla="*/ 22 h 26"/>
                  <a:gd name="T4" fmla="*/ 20 w 28"/>
                  <a:gd name="T5" fmla="*/ 24 h 26"/>
                  <a:gd name="T6" fmla="*/ 14 w 28"/>
                  <a:gd name="T7" fmla="*/ 26 h 26"/>
                  <a:gd name="T8" fmla="*/ 10 w 28"/>
                  <a:gd name="T9" fmla="*/ 26 h 26"/>
                  <a:gd name="T10" fmla="*/ 4 w 28"/>
                  <a:gd name="T11" fmla="*/ 22 h 26"/>
                  <a:gd name="T12" fmla="*/ 4 w 28"/>
                  <a:gd name="T13" fmla="*/ 22 h 26"/>
                  <a:gd name="T14" fmla="*/ 2 w 28"/>
                  <a:gd name="T15" fmla="*/ 18 h 26"/>
                  <a:gd name="T16" fmla="*/ 0 w 28"/>
                  <a:gd name="T17" fmla="*/ 14 h 26"/>
                  <a:gd name="T18" fmla="*/ 2 w 28"/>
                  <a:gd name="T19" fmla="*/ 8 h 26"/>
                  <a:gd name="T20" fmla="*/ 4 w 28"/>
                  <a:gd name="T21" fmla="*/ 4 h 26"/>
                  <a:gd name="T22" fmla="*/ 4 w 28"/>
                  <a:gd name="T23" fmla="*/ 4 h 26"/>
                  <a:gd name="T24" fmla="*/ 8 w 28"/>
                  <a:gd name="T25" fmla="*/ 0 h 26"/>
                  <a:gd name="T26" fmla="*/ 12 w 28"/>
                  <a:gd name="T27" fmla="*/ 0 h 26"/>
                  <a:gd name="T28" fmla="*/ 18 w 28"/>
                  <a:gd name="T29" fmla="*/ 0 h 26"/>
                  <a:gd name="T30" fmla="*/ 22 w 28"/>
                  <a:gd name="T31" fmla="*/ 2 h 26"/>
                  <a:gd name="T32" fmla="*/ 22 w 28"/>
                  <a:gd name="T33" fmla="*/ 2 h 26"/>
                  <a:gd name="T34" fmla="*/ 26 w 28"/>
                  <a:gd name="T35" fmla="*/ 8 h 26"/>
                  <a:gd name="T36" fmla="*/ 28 w 28"/>
                  <a:gd name="T37" fmla="*/ 12 h 26"/>
                  <a:gd name="T38" fmla="*/ 26 w 28"/>
                  <a:gd name="T39" fmla="*/ 18 h 26"/>
                  <a:gd name="T40" fmla="*/ 24 w 28"/>
                  <a:gd name="T41"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26">
                    <a:moveTo>
                      <a:pt x="24" y="22"/>
                    </a:moveTo>
                    <a:lnTo>
                      <a:pt x="24" y="22"/>
                    </a:lnTo>
                    <a:lnTo>
                      <a:pt x="20" y="24"/>
                    </a:lnTo>
                    <a:lnTo>
                      <a:pt x="14" y="26"/>
                    </a:lnTo>
                    <a:lnTo>
                      <a:pt x="10" y="26"/>
                    </a:lnTo>
                    <a:lnTo>
                      <a:pt x="4" y="22"/>
                    </a:lnTo>
                    <a:lnTo>
                      <a:pt x="4" y="22"/>
                    </a:lnTo>
                    <a:lnTo>
                      <a:pt x="2" y="18"/>
                    </a:lnTo>
                    <a:lnTo>
                      <a:pt x="0" y="14"/>
                    </a:lnTo>
                    <a:lnTo>
                      <a:pt x="2" y="8"/>
                    </a:lnTo>
                    <a:lnTo>
                      <a:pt x="4" y="4"/>
                    </a:lnTo>
                    <a:lnTo>
                      <a:pt x="4" y="4"/>
                    </a:lnTo>
                    <a:lnTo>
                      <a:pt x="8" y="0"/>
                    </a:lnTo>
                    <a:lnTo>
                      <a:pt x="12" y="0"/>
                    </a:lnTo>
                    <a:lnTo>
                      <a:pt x="18" y="0"/>
                    </a:lnTo>
                    <a:lnTo>
                      <a:pt x="22" y="2"/>
                    </a:lnTo>
                    <a:lnTo>
                      <a:pt x="22" y="2"/>
                    </a:lnTo>
                    <a:lnTo>
                      <a:pt x="26" y="8"/>
                    </a:lnTo>
                    <a:lnTo>
                      <a:pt x="28" y="12"/>
                    </a:lnTo>
                    <a:lnTo>
                      <a:pt x="26" y="18"/>
                    </a:lnTo>
                    <a:lnTo>
                      <a:pt x="24"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82" name="Freeform 73">
                <a:extLst>
                  <a:ext uri="{FF2B5EF4-FFF2-40B4-BE49-F238E27FC236}">
                    <a16:creationId xmlns:a16="http://schemas.microsoft.com/office/drawing/2014/main" id="{31A52256-A8F6-4964-99D7-11D12B515B5A}"/>
                  </a:ext>
                </a:extLst>
              </p:cNvPr>
              <p:cNvSpPr>
                <a:spLocks/>
              </p:cNvSpPr>
              <p:nvPr userDrawn="1"/>
            </p:nvSpPr>
            <p:spPr bwMode="auto">
              <a:xfrm>
                <a:off x="6138863" y="5908675"/>
                <a:ext cx="44450" cy="41275"/>
              </a:xfrm>
              <a:custGeom>
                <a:avLst/>
                <a:gdLst>
                  <a:gd name="T0" fmla="*/ 24 w 28"/>
                  <a:gd name="T1" fmla="*/ 22 h 26"/>
                  <a:gd name="T2" fmla="*/ 24 w 28"/>
                  <a:gd name="T3" fmla="*/ 22 h 26"/>
                  <a:gd name="T4" fmla="*/ 20 w 28"/>
                  <a:gd name="T5" fmla="*/ 24 h 26"/>
                  <a:gd name="T6" fmla="*/ 14 w 28"/>
                  <a:gd name="T7" fmla="*/ 26 h 26"/>
                  <a:gd name="T8" fmla="*/ 10 w 28"/>
                  <a:gd name="T9" fmla="*/ 26 h 26"/>
                  <a:gd name="T10" fmla="*/ 4 w 28"/>
                  <a:gd name="T11" fmla="*/ 22 h 26"/>
                  <a:gd name="T12" fmla="*/ 4 w 28"/>
                  <a:gd name="T13" fmla="*/ 22 h 26"/>
                  <a:gd name="T14" fmla="*/ 2 w 28"/>
                  <a:gd name="T15" fmla="*/ 18 h 26"/>
                  <a:gd name="T16" fmla="*/ 0 w 28"/>
                  <a:gd name="T17" fmla="*/ 14 h 26"/>
                  <a:gd name="T18" fmla="*/ 2 w 28"/>
                  <a:gd name="T19" fmla="*/ 8 h 26"/>
                  <a:gd name="T20" fmla="*/ 4 w 28"/>
                  <a:gd name="T21" fmla="*/ 4 h 26"/>
                  <a:gd name="T22" fmla="*/ 4 w 28"/>
                  <a:gd name="T23" fmla="*/ 4 h 26"/>
                  <a:gd name="T24" fmla="*/ 8 w 28"/>
                  <a:gd name="T25" fmla="*/ 0 h 26"/>
                  <a:gd name="T26" fmla="*/ 12 w 28"/>
                  <a:gd name="T27" fmla="*/ 0 h 26"/>
                  <a:gd name="T28" fmla="*/ 18 w 28"/>
                  <a:gd name="T29" fmla="*/ 0 h 26"/>
                  <a:gd name="T30" fmla="*/ 22 w 28"/>
                  <a:gd name="T31" fmla="*/ 2 h 26"/>
                  <a:gd name="T32" fmla="*/ 22 w 28"/>
                  <a:gd name="T33" fmla="*/ 2 h 26"/>
                  <a:gd name="T34" fmla="*/ 26 w 28"/>
                  <a:gd name="T35" fmla="*/ 8 h 26"/>
                  <a:gd name="T36" fmla="*/ 28 w 28"/>
                  <a:gd name="T37" fmla="*/ 12 h 26"/>
                  <a:gd name="T38" fmla="*/ 26 w 28"/>
                  <a:gd name="T39" fmla="*/ 18 h 26"/>
                  <a:gd name="T40" fmla="*/ 24 w 28"/>
                  <a:gd name="T41"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26">
                    <a:moveTo>
                      <a:pt x="24" y="22"/>
                    </a:moveTo>
                    <a:lnTo>
                      <a:pt x="24" y="22"/>
                    </a:lnTo>
                    <a:lnTo>
                      <a:pt x="20" y="24"/>
                    </a:lnTo>
                    <a:lnTo>
                      <a:pt x="14" y="26"/>
                    </a:lnTo>
                    <a:lnTo>
                      <a:pt x="10" y="26"/>
                    </a:lnTo>
                    <a:lnTo>
                      <a:pt x="4" y="22"/>
                    </a:lnTo>
                    <a:lnTo>
                      <a:pt x="4" y="22"/>
                    </a:lnTo>
                    <a:lnTo>
                      <a:pt x="2" y="18"/>
                    </a:lnTo>
                    <a:lnTo>
                      <a:pt x="0" y="14"/>
                    </a:lnTo>
                    <a:lnTo>
                      <a:pt x="2" y="8"/>
                    </a:lnTo>
                    <a:lnTo>
                      <a:pt x="4" y="4"/>
                    </a:lnTo>
                    <a:lnTo>
                      <a:pt x="4" y="4"/>
                    </a:lnTo>
                    <a:lnTo>
                      <a:pt x="8" y="0"/>
                    </a:lnTo>
                    <a:lnTo>
                      <a:pt x="12" y="0"/>
                    </a:lnTo>
                    <a:lnTo>
                      <a:pt x="18" y="0"/>
                    </a:lnTo>
                    <a:lnTo>
                      <a:pt x="22" y="2"/>
                    </a:lnTo>
                    <a:lnTo>
                      <a:pt x="22" y="2"/>
                    </a:lnTo>
                    <a:lnTo>
                      <a:pt x="26" y="8"/>
                    </a:lnTo>
                    <a:lnTo>
                      <a:pt x="28" y="12"/>
                    </a:lnTo>
                    <a:lnTo>
                      <a:pt x="26" y="18"/>
                    </a:lnTo>
                    <a:lnTo>
                      <a:pt x="24" y="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83" name="Freeform 74">
                <a:extLst>
                  <a:ext uri="{FF2B5EF4-FFF2-40B4-BE49-F238E27FC236}">
                    <a16:creationId xmlns:a16="http://schemas.microsoft.com/office/drawing/2014/main" id="{563C9D6F-6B82-446A-9EFF-7029AD2719E2}"/>
                  </a:ext>
                </a:extLst>
              </p:cNvPr>
              <p:cNvSpPr>
                <a:spLocks/>
              </p:cNvSpPr>
              <p:nvPr userDrawn="1"/>
            </p:nvSpPr>
            <p:spPr bwMode="auto">
              <a:xfrm>
                <a:off x="6411913" y="5657850"/>
                <a:ext cx="41275" cy="41275"/>
              </a:xfrm>
              <a:custGeom>
                <a:avLst/>
                <a:gdLst>
                  <a:gd name="T0" fmla="*/ 22 w 26"/>
                  <a:gd name="T1" fmla="*/ 22 h 26"/>
                  <a:gd name="T2" fmla="*/ 22 w 26"/>
                  <a:gd name="T3" fmla="*/ 22 h 26"/>
                  <a:gd name="T4" fmla="*/ 18 w 26"/>
                  <a:gd name="T5" fmla="*/ 24 h 26"/>
                  <a:gd name="T6" fmla="*/ 14 w 26"/>
                  <a:gd name="T7" fmla="*/ 26 h 26"/>
                  <a:gd name="T8" fmla="*/ 8 w 26"/>
                  <a:gd name="T9" fmla="*/ 26 h 26"/>
                  <a:gd name="T10" fmla="*/ 4 w 26"/>
                  <a:gd name="T11" fmla="*/ 22 h 26"/>
                  <a:gd name="T12" fmla="*/ 4 w 26"/>
                  <a:gd name="T13" fmla="*/ 22 h 26"/>
                  <a:gd name="T14" fmla="*/ 0 w 26"/>
                  <a:gd name="T15" fmla="*/ 18 h 26"/>
                  <a:gd name="T16" fmla="*/ 0 w 26"/>
                  <a:gd name="T17" fmla="*/ 14 h 26"/>
                  <a:gd name="T18" fmla="*/ 0 w 26"/>
                  <a:gd name="T19" fmla="*/ 8 h 26"/>
                  <a:gd name="T20" fmla="*/ 2 w 26"/>
                  <a:gd name="T21" fmla="*/ 4 h 26"/>
                  <a:gd name="T22" fmla="*/ 2 w 26"/>
                  <a:gd name="T23" fmla="*/ 4 h 26"/>
                  <a:gd name="T24" fmla="*/ 8 w 26"/>
                  <a:gd name="T25" fmla="*/ 0 h 26"/>
                  <a:gd name="T26" fmla="*/ 12 w 26"/>
                  <a:gd name="T27" fmla="*/ 0 h 26"/>
                  <a:gd name="T28" fmla="*/ 18 w 26"/>
                  <a:gd name="T29" fmla="*/ 0 h 26"/>
                  <a:gd name="T30" fmla="*/ 22 w 26"/>
                  <a:gd name="T31" fmla="*/ 2 h 26"/>
                  <a:gd name="T32" fmla="*/ 22 w 26"/>
                  <a:gd name="T33" fmla="*/ 2 h 26"/>
                  <a:gd name="T34" fmla="*/ 24 w 26"/>
                  <a:gd name="T35" fmla="*/ 6 h 26"/>
                  <a:gd name="T36" fmla="*/ 26 w 26"/>
                  <a:gd name="T37" fmla="*/ 12 h 26"/>
                  <a:gd name="T38" fmla="*/ 26 w 26"/>
                  <a:gd name="T39" fmla="*/ 16 h 26"/>
                  <a:gd name="T40" fmla="*/ 22 w 26"/>
                  <a:gd name="T41"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6" h="26">
                    <a:moveTo>
                      <a:pt x="22" y="22"/>
                    </a:moveTo>
                    <a:lnTo>
                      <a:pt x="22" y="22"/>
                    </a:lnTo>
                    <a:lnTo>
                      <a:pt x="18" y="24"/>
                    </a:lnTo>
                    <a:lnTo>
                      <a:pt x="14" y="26"/>
                    </a:lnTo>
                    <a:lnTo>
                      <a:pt x="8" y="26"/>
                    </a:lnTo>
                    <a:lnTo>
                      <a:pt x="4" y="22"/>
                    </a:lnTo>
                    <a:lnTo>
                      <a:pt x="4" y="22"/>
                    </a:lnTo>
                    <a:lnTo>
                      <a:pt x="0" y="18"/>
                    </a:lnTo>
                    <a:lnTo>
                      <a:pt x="0" y="14"/>
                    </a:lnTo>
                    <a:lnTo>
                      <a:pt x="0" y="8"/>
                    </a:lnTo>
                    <a:lnTo>
                      <a:pt x="2" y="4"/>
                    </a:lnTo>
                    <a:lnTo>
                      <a:pt x="2" y="4"/>
                    </a:lnTo>
                    <a:lnTo>
                      <a:pt x="8" y="0"/>
                    </a:lnTo>
                    <a:lnTo>
                      <a:pt x="12" y="0"/>
                    </a:lnTo>
                    <a:lnTo>
                      <a:pt x="18" y="0"/>
                    </a:lnTo>
                    <a:lnTo>
                      <a:pt x="22" y="2"/>
                    </a:lnTo>
                    <a:lnTo>
                      <a:pt x="22" y="2"/>
                    </a:lnTo>
                    <a:lnTo>
                      <a:pt x="24" y="6"/>
                    </a:lnTo>
                    <a:lnTo>
                      <a:pt x="26" y="12"/>
                    </a:lnTo>
                    <a:lnTo>
                      <a:pt x="26" y="16"/>
                    </a:lnTo>
                    <a:lnTo>
                      <a:pt x="22"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84" name="Freeform 75">
                <a:extLst>
                  <a:ext uri="{FF2B5EF4-FFF2-40B4-BE49-F238E27FC236}">
                    <a16:creationId xmlns:a16="http://schemas.microsoft.com/office/drawing/2014/main" id="{3B831F9C-442E-432B-9E5B-4D420757DF76}"/>
                  </a:ext>
                </a:extLst>
              </p:cNvPr>
              <p:cNvSpPr>
                <a:spLocks/>
              </p:cNvSpPr>
              <p:nvPr userDrawn="1"/>
            </p:nvSpPr>
            <p:spPr bwMode="auto">
              <a:xfrm>
                <a:off x="6411913" y="5657850"/>
                <a:ext cx="41275" cy="41275"/>
              </a:xfrm>
              <a:custGeom>
                <a:avLst/>
                <a:gdLst>
                  <a:gd name="T0" fmla="*/ 22 w 26"/>
                  <a:gd name="T1" fmla="*/ 22 h 26"/>
                  <a:gd name="T2" fmla="*/ 22 w 26"/>
                  <a:gd name="T3" fmla="*/ 22 h 26"/>
                  <a:gd name="T4" fmla="*/ 18 w 26"/>
                  <a:gd name="T5" fmla="*/ 24 h 26"/>
                  <a:gd name="T6" fmla="*/ 14 w 26"/>
                  <a:gd name="T7" fmla="*/ 26 h 26"/>
                  <a:gd name="T8" fmla="*/ 8 w 26"/>
                  <a:gd name="T9" fmla="*/ 26 h 26"/>
                  <a:gd name="T10" fmla="*/ 4 w 26"/>
                  <a:gd name="T11" fmla="*/ 22 h 26"/>
                  <a:gd name="T12" fmla="*/ 4 w 26"/>
                  <a:gd name="T13" fmla="*/ 22 h 26"/>
                  <a:gd name="T14" fmla="*/ 0 w 26"/>
                  <a:gd name="T15" fmla="*/ 18 h 26"/>
                  <a:gd name="T16" fmla="*/ 0 w 26"/>
                  <a:gd name="T17" fmla="*/ 14 h 26"/>
                  <a:gd name="T18" fmla="*/ 0 w 26"/>
                  <a:gd name="T19" fmla="*/ 8 h 26"/>
                  <a:gd name="T20" fmla="*/ 2 w 26"/>
                  <a:gd name="T21" fmla="*/ 4 h 26"/>
                  <a:gd name="T22" fmla="*/ 2 w 26"/>
                  <a:gd name="T23" fmla="*/ 4 h 26"/>
                  <a:gd name="T24" fmla="*/ 8 w 26"/>
                  <a:gd name="T25" fmla="*/ 0 h 26"/>
                  <a:gd name="T26" fmla="*/ 12 w 26"/>
                  <a:gd name="T27" fmla="*/ 0 h 26"/>
                  <a:gd name="T28" fmla="*/ 18 w 26"/>
                  <a:gd name="T29" fmla="*/ 0 h 26"/>
                  <a:gd name="T30" fmla="*/ 22 w 26"/>
                  <a:gd name="T31" fmla="*/ 2 h 26"/>
                  <a:gd name="T32" fmla="*/ 22 w 26"/>
                  <a:gd name="T33" fmla="*/ 2 h 26"/>
                  <a:gd name="T34" fmla="*/ 24 w 26"/>
                  <a:gd name="T35" fmla="*/ 6 h 26"/>
                  <a:gd name="T36" fmla="*/ 26 w 26"/>
                  <a:gd name="T37" fmla="*/ 12 h 26"/>
                  <a:gd name="T38" fmla="*/ 26 w 26"/>
                  <a:gd name="T39" fmla="*/ 16 h 26"/>
                  <a:gd name="T40" fmla="*/ 22 w 26"/>
                  <a:gd name="T41"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6" h="26">
                    <a:moveTo>
                      <a:pt x="22" y="22"/>
                    </a:moveTo>
                    <a:lnTo>
                      <a:pt x="22" y="22"/>
                    </a:lnTo>
                    <a:lnTo>
                      <a:pt x="18" y="24"/>
                    </a:lnTo>
                    <a:lnTo>
                      <a:pt x="14" y="26"/>
                    </a:lnTo>
                    <a:lnTo>
                      <a:pt x="8" y="26"/>
                    </a:lnTo>
                    <a:lnTo>
                      <a:pt x="4" y="22"/>
                    </a:lnTo>
                    <a:lnTo>
                      <a:pt x="4" y="22"/>
                    </a:lnTo>
                    <a:lnTo>
                      <a:pt x="0" y="18"/>
                    </a:lnTo>
                    <a:lnTo>
                      <a:pt x="0" y="14"/>
                    </a:lnTo>
                    <a:lnTo>
                      <a:pt x="0" y="8"/>
                    </a:lnTo>
                    <a:lnTo>
                      <a:pt x="2" y="4"/>
                    </a:lnTo>
                    <a:lnTo>
                      <a:pt x="2" y="4"/>
                    </a:lnTo>
                    <a:lnTo>
                      <a:pt x="8" y="0"/>
                    </a:lnTo>
                    <a:lnTo>
                      <a:pt x="12" y="0"/>
                    </a:lnTo>
                    <a:lnTo>
                      <a:pt x="18" y="0"/>
                    </a:lnTo>
                    <a:lnTo>
                      <a:pt x="22" y="2"/>
                    </a:lnTo>
                    <a:lnTo>
                      <a:pt x="22" y="2"/>
                    </a:lnTo>
                    <a:lnTo>
                      <a:pt x="24" y="6"/>
                    </a:lnTo>
                    <a:lnTo>
                      <a:pt x="26" y="12"/>
                    </a:lnTo>
                    <a:lnTo>
                      <a:pt x="26" y="16"/>
                    </a:lnTo>
                    <a:lnTo>
                      <a:pt x="22" y="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85" name="Freeform 76">
                <a:extLst>
                  <a:ext uri="{FF2B5EF4-FFF2-40B4-BE49-F238E27FC236}">
                    <a16:creationId xmlns:a16="http://schemas.microsoft.com/office/drawing/2014/main" id="{B5FD4390-5EFF-4E3D-ACC7-466B235CEB0D}"/>
                  </a:ext>
                </a:extLst>
              </p:cNvPr>
              <p:cNvSpPr>
                <a:spLocks/>
              </p:cNvSpPr>
              <p:nvPr userDrawn="1"/>
            </p:nvSpPr>
            <p:spPr bwMode="auto">
              <a:xfrm>
                <a:off x="6526213" y="5873750"/>
                <a:ext cx="39688" cy="41275"/>
              </a:xfrm>
              <a:custGeom>
                <a:avLst/>
                <a:gdLst>
                  <a:gd name="T0" fmla="*/ 23 w 25"/>
                  <a:gd name="T1" fmla="*/ 22 h 26"/>
                  <a:gd name="T2" fmla="*/ 23 w 25"/>
                  <a:gd name="T3" fmla="*/ 22 h 26"/>
                  <a:gd name="T4" fmla="*/ 17 w 25"/>
                  <a:gd name="T5" fmla="*/ 24 h 26"/>
                  <a:gd name="T6" fmla="*/ 14 w 25"/>
                  <a:gd name="T7" fmla="*/ 26 h 26"/>
                  <a:gd name="T8" fmla="*/ 8 w 25"/>
                  <a:gd name="T9" fmla="*/ 26 h 26"/>
                  <a:gd name="T10" fmla="*/ 4 w 25"/>
                  <a:gd name="T11" fmla="*/ 22 h 26"/>
                  <a:gd name="T12" fmla="*/ 4 w 25"/>
                  <a:gd name="T13" fmla="*/ 22 h 26"/>
                  <a:gd name="T14" fmla="*/ 2 w 25"/>
                  <a:gd name="T15" fmla="*/ 18 h 26"/>
                  <a:gd name="T16" fmla="*/ 0 w 25"/>
                  <a:gd name="T17" fmla="*/ 14 h 26"/>
                  <a:gd name="T18" fmla="*/ 0 w 25"/>
                  <a:gd name="T19" fmla="*/ 8 h 26"/>
                  <a:gd name="T20" fmla="*/ 2 w 25"/>
                  <a:gd name="T21" fmla="*/ 4 h 26"/>
                  <a:gd name="T22" fmla="*/ 2 w 25"/>
                  <a:gd name="T23" fmla="*/ 4 h 26"/>
                  <a:gd name="T24" fmla="*/ 8 w 25"/>
                  <a:gd name="T25" fmla="*/ 0 h 26"/>
                  <a:gd name="T26" fmla="*/ 12 w 25"/>
                  <a:gd name="T27" fmla="*/ 0 h 26"/>
                  <a:gd name="T28" fmla="*/ 17 w 25"/>
                  <a:gd name="T29" fmla="*/ 0 h 26"/>
                  <a:gd name="T30" fmla="*/ 21 w 25"/>
                  <a:gd name="T31" fmla="*/ 2 h 26"/>
                  <a:gd name="T32" fmla="*/ 21 w 25"/>
                  <a:gd name="T33" fmla="*/ 2 h 26"/>
                  <a:gd name="T34" fmla="*/ 25 w 25"/>
                  <a:gd name="T35" fmla="*/ 6 h 26"/>
                  <a:gd name="T36" fmla="*/ 25 w 25"/>
                  <a:gd name="T37" fmla="*/ 12 h 26"/>
                  <a:gd name="T38" fmla="*/ 25 w 25"/>
                  <a:gd name="T39" fmla="*/ 16 h 26"/>
                  <a:gd name="T40" fmla="*/ 23 w 25"/>
                  <a:gd name="T41"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 h="26">
                    <a:moveTo>
                      <a:pt x="23" y="22"/>
                    </a:moveTo>
                    <a:lnTo>
                      <a:pt x="23" y="22"/>
                    </a:lnTo>
                    <a:lnTo>
                      <a:pt x="17" y="24"/>
                    </a:lnTo>
                    <a:lnTo>
                      <a:pt x="14" y="26"/>
                    </a:lnTo>
                    <a:lnTo>
                      <a:pt x="8" y="26"/>
                    </a:lnTo>
                    <a:lnTo>
                      <a:pt x="4" y="22"/>
                    </a:lnTo>
                    <a:lnTo>
                      <a:pt x="4" y="22"/>
                    </a:lnTo>
                    <a:lnTo>
                      <a:pt x="2" y="18"/>
                    </a:lnTo>
                    <a:lnTo>
                      <a:pt x="0" y="14"/>
                    </a:lnTo>
                    <a:lnTo>
                      <a:pt x="0" y="8"/>
                    </a:lnTo>
                    <a:lnTo>
                      <a:pt x="2" y="4"/>
                    </a:lnTo>
                    <a:lnTo>
                      <a:pt x="2" y="4"/>
                    </a:lnTo>
                    <a:lnTo>
                      <a:pt x="8" y="0"/>
                    </a:lnTo>
                    <a:lnTo>
                      <a:pt x="12" y="0"/>
                    </a:lnTo>
                    <a:lnTo>
                      <a:pt x="17" y="0"/>
                    </a:lnTo>
                    <a:lnTo>
                      <a:pt x="21" y="2"/>
                    </a:lnTo>
                    <a:lnTo>
                      <a:pt x="21" y="2"/>
                    </a:lnTo>
                    <a:lnTo>
                      <a:pt x="25" y="6"/>
                    </a:lnTo>
                    <a:lnTo>
                      <a:pt x="25" y="12"/>
                    </a:lnTo>
                    <a:lnTo>
                      <a:pt x="25" y="16"/>
                    </a:lnTo>
                    <a:lnTo>
                      <a:pt x="23" y="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86" name="Freeform 77">
                <a:extLst>
                  <a:ext uri="{FF2B5EF4-FFF2-40B4-BE49-F238E27FC236}">
                    <a16:creationId xmlns:a16="http://schemas.microsoft.com/office/drawing/2014/main" id="{26D15B1A-C15A-4CB0-A0D7-0BF773390CF8}"/>
                  </a:ext>
                </a:extLst>
              </p:cNvPr>
              <p:cNvSpPr>
                <a:spLocks/>
              </p:cNvSpPr>
              <p:nvPr userDrawn="1"/>
            </p:nvSpPr>
            <p:spPr bwMode="auto">
              <a:xfrm>
                <a:off x="6526213" y="5873750"/>
                <a:ext cx="39688" cy="41275"/>
              </a:xfrm>
              <a:custGeom>
                <a:avLst/>
                <a:gdLst>
                  <a:gd name="T0" fmla="*/ 23 w 25"/>
                  <a:gd name="T1" fmla="*/ 22 h 26"/>
                  <a:gd name="T2" fmla="*/ 23 w 25"/>
                  <a:gd name="T3" fmla="*/ 22 h 26"/>
                  <a:gd name="T4" fmla="*/ 17 w 25"/>
                  <a:gd name="T5" fmla="*/ 24 h 26"/>
                  <a:gd name="T6" fmla="*/ 14 w 25"/>
                  <a:gd name="T7" fmla="*/ 26 h 26"/>
                  <a:gd name="T8" fmla="*/ 8 w 25"/>
                  <a:gd name="T9" fmla="*/ 26 h 26"/>
                  <a:gd name="T10" fmla="*/ 4 w 25"/>
                  <a:gd name="T11" fmla="*/ 22 h 26"/>
                  <a:gd name="T12" fmla="*/ 4 w 25"/>
                  <a:gd name="T13" fmla="*/ 22 h 26"/>
                  <a:gd name="T14" fmla="*/ 2 w 25"/>
                  <a:gd name="T15" fmla="*/ 18 h 26"/>
                  <a:gd name="T16" fmla="*/ 0 w 25"/>
                  <a:gd name="T17" fmla="*/ 14 h 26"/>
                  <a:gd name="T18" fmla="*/ 0 w 25"/>
                  <a:gd name="T19" fmla="*/ 8 h 26"/>
                  <a:gd name="T20" fmla="*/ 2 w 25"/>
                  <a:gd name="T21" fmla="*/ 4 h 26"/>
                  <a:gd name="T22" fmla="*/ 2 w 25"/>
                  <a:gd name="T23" fmla="*/ 4 h 26"/>
                  <a:gd name="T24" fmla="*/ 8 w 25"/>
                  <a:gd name="T25" fmla="*/ 0 h 26"/>
                  <a:gd name="T26" fmla="*/ 12 w 25"/>
                  <a:gd name="T27" fmla="*/ 0 h 26"/>
                  <a:gd name="T28" fmla="*/ 17 w 25"/>
                  <a:gd name="T29" fmla="*/ 0 h 26"/>
                  <a:gd name="T30" fmla="*/ 21 w 25"/>
                  <a:gd name="T31" fmla="*/ 2 h 26"/>
                  <a:gd name="T32" fmla="*/ 21 w 25"/>
                  <a:gd name="T33" fmla="*/ 2 h 26"/>
                  <a:gd name="T34" fmla="*/ 25 w 25"/>
                  <a:gd name="T35" fmla="*/ 6 h 26"/>
                  <a:gd name="T36" fmla="*/ 25 w 25"/>
                  <a:gd name="T37" fmla="*/ 12 h 26"/>
                  <a:gd name="T38" fmla="*/ 25 w 25"/>
                  <a:gd name="T39" fmla="*/ 16 h 26"/>
                  <a:gd name="T40" fmla="*/ 23 w 25"/>
                  <a:gd name="T41"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 h="26">
                    <a:moveTo>
                      <a:pt x="23" y="22"/>
                    </a:moveTo>
                    <a:lnTo>
                      <a:pt x="23" y="22"/>
                    </a:lnTo>
                    <a:lnTo>
                      <a:pt x="17" y="24"/>
                    </a:lnTo>
                    <a:lnTo>
                      <a:pt x="14" y="26"/>
                    </a:lnTo>
                    <a:lnTo>
                      <a:pt x="8" y="26"/>
                    </a:lnTo>
                    <a:lnTo>
                      <a:pt x="4" y="22"/>
                    </a:lnTo>
                    <a:lnTo>
                      <a:pt x="4" y="22"/>
                    </a:lnTo>
                    <a:lnTo>
                      <a:pt x="2" y="18"/>
                    </a:lnTo>
                    <a:lnTo>
                      <a:pt x="0" y="14"/>
                    </a:lnTo>
                    <a:lnTo>
                      <a:pt x="0" y="8"/>
                    </a:lnTo>
                    <a:lnTo>
                      <a:pt x="2" y="4"/>
                    </a:lnTo>
                    <a:lnTo>
                      <a:pt x="2" y="4"/>
                    </a:lnTo>
                    <a:lnTo>
                      <a:pt x="8" y="0"/>
                    </a:lnTo>
                    <a:lnTo>
                      <a:pt x="12" y="0"/>
                    </a:lnTo>
                    <a:lnTo>
                      <a:pt x="17" y="0"/>
                    </a:lnTo>
                    <a:lnTo>
                      <a:pt x="21" y="2"/>
                    </a:lnTo>
                    <a:lnTo>
                      <a:pt x="21" y="2"/>
                    </a:lnTo>
                    <a:lnTo>
                      <a:pt x="25" y="6"/>
                    </a:lnTo>
                    <a:lnTo>
                      <a:pt x="25" y="12"/>
                    </a:lnTo>
                    <a:lnTo>
                      <a:pt x="25" y="16"/>
                    </a:lnTo>
                    <a:lnTo>
                      <a:pt x="23" y="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87" name="Freeform 78">
                <a:extLst>
                  <a:ext uri="{FF2B5EF4-FFF2-40B4-BE49-F238E27FC236}">
                    <a16:creationId xmlns:a16="http://schemas.microsoft.com/office/drawing/2014/main" id="{AE6C73C9-5357-4C21-9F28-015818E187C7}"/>
                  </a:ext>
                </a:extLst>
              </p:cNvPr>
              <p:cNvSpPr>
                <a:spLocks/>
              </p:cNvSpPr>
              <p:nvPr userDrawn="1"/>
            </p:nvSpPr>
            <p:spPr bwMode="auto">
              <a:xfrm>
                <a:off x="6357938" y="5775325"/>
                <a:ext cx="95250" cy="95250"/>
              </a:xfrm>
              <a:custGeom>
                <a:avLst/>
                <a:gdLst>
                  <a:gd name="T0" fmla="*/ 30 w 60"/>
                  <a:gd name="T1" fmla="*/ 60 h 60"/>
                  <a:gd name="T2" fmla="*/ 30 w 60"/>
                  <a:gd name="T3" fmla="*/ 60 h 60"/>
                  <a:gd name="T4" fmla="*/ 24 w 60"/>
                  <a:gd name="T5" fmla="*/ 60 h 60"/>
                  <a:gd name="T6" fmla="*/ 18 w 60"/>
                  <a:gd name="T7" fmla="*/ 58 h 60"/>
                  <a:gd name="T8" fmla="*/ 8 w 60"/>
                  <a:gd name="T9" fmla="*/ 52 h 60"/>
                  <a:gd name="T10" fmla="*/ 2 w 60"/>
                  <a:gd name="T11" fmla="*/ 42 h 60"/>
                  <a:gd name="T12" fmla="*/ 0 w 60"/>
                  <a:gd name="T13" fmla="*/ 36 h 60"/>
                  <a:gd name="T14" fmla="*/ 0 w 60"/>
                  <a:gd name="T15" fmla="*/ 30 h 60"/>
                  <a:gd name="T16" fmla="*/ 0 w 60"/>
                  <a:gd name="T17" fmla="*/ 30 h 60"/>
                  <a:gd name="T18" fmla="*/ 0 w 60"/>
                  <a:gd name="T19" fmla="*/ 24 h 60"/>
                  <a:gd name="T20" fmla="*/ 2 w 60"/>
                  <a:gd name="T21" fmla="*/ 18 h 60"/>
                  <a:gd name="T22" fmla="*/ 8 w 60"/>
                  <a:gd name="T23" fmla="*/ 10 h 60"/>
                  <a:gd name="T24" fmla="*/ 18 w 60"/>
                  <a:gd name="T25" fmla="*/ 2 h 60"/>
                  <a:gd name="T26" fmla="*/ 24 w 60"/>
                  <a:gd name="T27" fmla="*/ 2 h 60"/>
                  <a:gd name="T28" fmla="*/ 30 w 60"/>
                  <a:gd name="T29" fmla="*/ 0 h 60"/>
                  <a:gd name="T30" fmla="*/ 30 w 60"/>
                  <a:gd name="T31" fmla="*/ 0 h 60"/>
                  <a:gd name="T32" fmla="*/ 36 w 60"/>
                  <a:gd name="T33" fmla="*/ 2 h 60"/>
                  <a:gd name="T34" fmla="*/ 40 w 60"/>
                  <a:gd name="T35" fmla="*/ 2 h 60"/>
                  <a:gd name="T36" fmla="*/ 50 w 60"/>
                  <a:gd name="T37" fmla="*/ 10 h 60"/>
                  <a:gd name="T38" fmla="*/ 56 w 60"/>
                  <a:gd name="T39" fmla="*/ 18 h 60"/>
                  <a:gd name="T40" fmla="*/ 58 w 60"/>
                  <a:gd name="T41" fmla="*/ 24 h 60"/>
                  <a:gd name="T42" fmla="*/ 60 w 60"/>
                  <a:gd name="T43" fmla="*/ 30 h 60"/>
                  <a:gd name="T44" fmla="*/ 60 w 60"/>
                  <a:gd name="T45" fmla="*/ 30 h 60"/>
                  <a:gd name="T46" fmla="*/ 58 w 60"/>
                  <a:gd name="T47" fmla="*/ 36 h 60"/>
                  <a:gd name="T48" fmla="*/ 56 w 60"/>
                  <a:gd name="T49" fmla="*/ 42 h 60"/>
                  <a:gd name="T50" fmla="*/ 50 w 60"/>
                  <a:gd name="T51" fmla="*/ 52 h 60"/>
                  <a:gd name="T52" fmla="*/ 40 w 60"/>
                  <a:gd name="T53" fmla="*/ 58 h 60"/>
                  <a:gd name="T54" fmla="*/ 36 w 60"/>
                  <a:gd name="T55" fmla="*/ 60 h 60"/>
                  <a:gd name="T56" fmla="*/ 30 w 60"/>
                  <a:gd name="T57"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0" h="60">
                    <a:moveTo>
                      <a:pt x="30" y="60"/>
                    </a:moveTo>
                    <a:lnTo>
                      <a:pt x="30" y="60"/>
                    </a:lnTo>
                    <a:lnTo>
                      <a:pt x="24" y="60"/>
                    </a:lnTo>
                    <a:lnTo>
                      <a:pt x="18" y="58"/>
                    </a:lnTo>
                    <a:lnTo>
                      <a:pt x="8" y="52"/>
                    </a:lnTo>
                    <a:lnTo>
                      <a:pt x="2" y="42"/>
                    </a:lnTo>
                    <a:lnTo>
                      <a:pt x="0" y="36"/>
                    </a:lnTo>
                    <a:lnTo>
                      <a:pt x="0" y="30"/>
                    </a:lnTo>
                    <a:lnTo>
                      <a:pt x="0" y="30"/>
                    </a:lnTo>
                    <a:lnTo>
                      <a:pt x="0" y="24"/>
                    </a:lnTo>
                    <a:lnTo>
                      <a:pt x="2" y="18"/>
                    </a:lnTo>
                    <a:lnTo>
                      <a:pt x="8" y="10"/>
                    </a:lnTo>
                    <a:lnTo>
                      <a:pt x="18" y="2"/>
                    </a:lnTo>
                    <a:lnTo>
                      <a:pt x="24" y="2"/>
                    </a:lnTo>
                    <a:lnTo>
                      <a:pt x="30" y="0"/>
                    </a:lnTo>
                    <a:lnTo>
                      <a:pt x="30" y="0"/>
                    </a:lnTo>
                    <a:lnTo>
                      <a:pt x="36" y="2"/>
                    </a:lnTo>
                    <a:lnTo>
                      <a:pt x="40" y="2"/>
                    </a:lnTo>
                    <a:lnTo>
                      <a:pt x="50" y="10"/>
                    </a:lnTo>
                    <a:lnTo>
                      <a:pt x="56" y="18"/>
                    </a:lnTo>
                    <a:lnTo>
                      <a:pt x="58" y="24"/>
                    </a:lnTo>
                    <a:lnTo>
                      <a:pt x="60" y="30"/>
                    </a:lnTo>
                    <a:lnTo>
                      <a:pt x="60" y="30"/>
                    </a:lnTo>
                    <a:lnTo>
                      <a:pt x="58" y="36"/>
                    </a:lnTo>
                    <a:lnTo>
                      <a:pt x="56" y="42"/>
                    </a:lnTo>
                    <a:lnTo>
                      <a:pt x="50" y="52"/>
                    </a:lnTo>
                    <a:lnTo>
                      <a:pt x="40" y="58"/>
                    </a:lnTo>
                    <a:lnTo>
                      <a:pt x="36" y="60"/>
                    </a:lnTo>
                    <a:lnTo>
                      <a:pt x="30" y="6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88" name="Freeform 79">
                <a:extLst>
                  <a:ext uri="{FF2B5EF4-FFF2-40B4-BE49-F238E27FC236}">
                    <a16:creationId xmlns:a16="http://schemas.microsoft.com/office/drawing/2014/main" id="{AF90EA10-E975-483F-8B21-C03849A73F1D}"/>
                  </a:ext>
                </a:extLst>
              </p:cNvPr>
              <p:cNvSpPr>
                <a:spLocks/>
              </p:cNvSpPr>
              <p:nvPr userDrawn="1"/>
            </p:nvSpPr>
            <p:spPr bwMode="auto">
              <a:xfrm>
                <a:off x="6357938" y="5775325"/>
                <a:ext cx="95250" cy="95250"/>
              </a:xfrm>
              <a:custGeom>
                <a:avLst/>
                <a:gdLst>
                  <a:gd name="T0" fmla="*/ 30 w 60"/>
                  <a:gd name="T1" fmla="*/ 60 h 60"/>
                  <a:gd name="T2" fmla="*/ 30 w 60"/>
                  <a:gd name="T3" fmla="*/ 60 h 60"/>
                  <a:gd name="T4" fmla="*/ 24 w 60"/>
                  <a:gd name="T5" fmla="*/ 60 h 60"/>
                  <a:gd name="T6" fmla="*/ 18 w 60"/>
                  <a:gd name="T7" fmla="*/ 58 h 60"/>
                  <a:gd name="T8" fmla="*/ 8 w 60"/>
                  <a:gd name="T9" fmla="*/ 52 h 60"/>
                  <a:gd name="T10" fmla="*/ 2 w 60"/>
                  <a:gd name="T11" fmla="*/ 42 h 60"/>
                  <a:gd name="T12" fmla="*/ 0 w 60"/>
                  <a:gd name="T13" fmla="*/ 36 h 60"/>
                  <a:gd name="T14" fmla="*/ 0 w 60"/>
                  <a:gd name="T15" fmla="*/ 30 h 60"/>
                  <a:gd name="T16" fmla="*/ 0 w 60"/>
                  <a:gd name="T17" fmla="*/ 30 h 60"/>
                  <a:gd name="T18" fmla="*/ 0 w 60"/>
                  <a:gd name="T19" fmla="*/ 24 h 60"/>
                  <a:gd name="T20" fmla="*/ 2 w 60"/>
                  <a:gd name="T21" fmla="*/ 18 h 60"/>
                  <a:gd name="T22" fmla="*/ 8 w 60"/>
                  <a:gd name="T23" fmla="*/ 10 h 60"/>
                  <a:gd name="T24" fmla="*/ 18 w 60"/>
                  <a:gd name="T25" fmla="*/ 2 h 60"/>
                  <a:gd name="T26" fmla="*/ 24 w 60"/>
                  <a:gd name="T27" fmla="*/ 2 h 60"/>
                  <a:gd name="T28" fmla="*/ 30 w 60"/>
                  <a:gd name="T29" fmla="*/ 0 h 60"/>
                  <a:gd name="T30" fmla="*/ 30 w 60"/>
                  <a:gd name="T31" fmla="*/ 0 h 60"/>
                  <a:gd name="T32" fmla="*/ 36 w 60"/>
                  <a:gd name="T33" fmla="*/ 2 h 60"/>
                  <a:gd name="T34" fmla="*/ 40 w 60"/>
                  <a:gd name="T35" fmla="*/ 2 h 60"/>
                  <a:gd name="T36" fmla="*/ 50 w 60"/>
                  <a:gd name="T37" fmla="*/ 10 h 60"/>
                  <a:gd name="T38" fmla="*/ 56 w 60"/>
                  <a:gd name="T39" fmla="*/ 18 h 60"/>
                  <a:gd name="T40" fmla="*/ 58 w 60"/>
                  <a:gd name="T41" fmla="*/ 24 h 60"/>
                  <a:gd name="T42" fmla="*/ 60 w 60"/>
                  <a:gd name="T43" fmla="*/ 30 h 60"/>
                  <a:gd name="T44" fmla="*/ 60 w 60"/>
                  <a:gd name="T45" fmla="*/ 30 h 60"/>
                  <a:gd name="T46" fmla="*/ 58 w 60"/>
                  <a:gd name="T47" fmla="*/ 36 h 60"/>
                  <a:gd name="T48" fmla="*/ 56 w 60"/>
                  <a:gd name="T49" fmla="*/ 42 h 60"/>
                  <a:gd name="T50" fmla="*/ 50 w 60"/>
                  <a:gd name="T51" fmla="*/ 52 h 60"/>
                  <a:gd name="T52" fmla="*/ 40 w 60"/>
                  <a:gd name="T53" fmla="*/ 58 h 60"/>
                  <a:gd name="T54" fmla="*/ 36 w 60"/>
                  <a:gd name="T55" fmla="*/ 60 h 60"/>
                  <a:gd name="T56" fmla="*/ 30 w 60"/>
                  <a:gd name="T57"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0" h="60">
                    <a:moveTo>
                      <a:pt x="30" y="60"/>
                    </a:moveTo>
                    <a:lnTo>
                      <a:pt x="30" y="60"/>
                    </a:lnTo>
                    <a:lnTo>
                      <a:pt x="24" y="60"/>
                    </a:lnTo>
                    <a:lnTo>
                      <a:pt x="18" y="58"/>
                    </a:lnTo>
                    <a:lnTo>
                      <a:pt x="8" y="52"/>
                    </a:lnTo>
                    <a:lnTo>
                      <a:pt x="2" y="42"/>
                    </a:lnTo>
                    <a:lnTo>
                      <a:pt x="0" y="36"/>
                    </a:lnTo>
                    <a:lnTo>
                      <a:pt x="0" y="30"/>
                    </a:lnTo>
                    <a:lnTo>
                      <a:pt x="0" y="30"/>
                    </a:lnTo>
                    <a:lnTo>
                      <a:pt x="0" y="24"/>
                    </a:lnTo>
                    <a:lnTo>
                      <a:pt x="2" y="18"/>
                    </a:lnTo>
                    <a:lnTo>
                      <a:pt x="8" y="10"/>
                    </a:lnTo>
                    <a:lnTo>
                      <a:pt x="18" y="2"/>
                    </a:lnTo>
                    <a:lnTo>
                      <a:pt x="24" y="2"/>
                    </a:lnTo>
                    <a:lnTo>
                      <a:pt x="30" y="0"/>
                    </a:lnTo>
                    <a:lnTo>
                      <a:pt x="30" y="0"/>
                    </a:lnTo>
                    <a:lnTo>
                      <a:pt x="36" y="2"/>
                    </a:lnTo>
                    <a:lnTo>
                      <a:pt x="40" y="2"/>
                    </a:lnTo>
                    <a:lnTo>
                      <a:pt x="50" y="10"/>
                    </a:lnTo>
                    <a:lnTo>
                      <a:pt x="56" y="18"/>
                    </a:lnTo>
                    <a:lnTo>
                      <a:pt x="58" y="24"/>
                    </a:lnTo>
                    <a:lnTo>
                      <a:pt x="60" y="30"/>
                    </a:lnTo>
                    <a:lnTo>
                      <a:pt x="60" y="30"/>
                    </a:lnTo>
                    <a:lnTo>
                      <a:pt x="58" y="36"/>
                    </a:lnTo>
                    <a:lnTo>
                      <a:pt x="56" y="42"/>
                    </a:lnTo>
                    <a:lnTo>
                      <a:pt x="50" y="52"/>
                    </a:lnTo>
                    <a:lnTo>
                      <a:pt x="40" y="58"/>
                    </a:lnTo>
                    <a:lnTo>
                      <a:pt x="36" y="60"/>
                    </a:lnTo>
                    <a:lnTo>
                      <a:pt x="30" y="6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89" name="Freeform 80">
                <a:extLst>
                  <a:ext uri="{FF2B5EF4-FFF2-40B4-BE49-F238E27FC236}">
                    <a16:creationId xmlns:a16="http://schemas.microsoft.com/office/drawing/2014/main" id="{F532862C-4716-46F0-BD07-D17275F507E1}"/>
                  </a:ext>
                </a:extLst>
              </p:cNvPr>
              <p:cNvSpPr>
                <a:spLocks/>
              </p:cNvSpPr>
              <p:nvPr userDrawn="1"/>
            </p:nvSpPr>
            <p:spPr bwMode="auto">
              <a:xfrm>
                <a:off x="6199188" y="5902325"/>
                <a:ext cx="69850" cy="69850"/>
              </a:xfrm>
              <a:custGeom>
                <a:avLst/>
                <a:gdLst>
                  <a:gd name="T0" fmla="*/ 22 w 44"/>
                  <a:gd name="T1" fmla="*/ 44 h 44"/>
                  <a:gd name="T2" fmla="*/ 22 w 44"/>
                  <a:gd name="T3" fmla="*/ 44 h 44"/>
                  <a:gd name="T4" fmla="*/ 14 w 44"/>
                  <a:gd name="T5" fmla="*/ 42 h 44"/>
                  <a:gd name="T6" fmla="*/ 6 w 44"/>
                  <a:gd name="T7" fmla="*/ 38 h 44"/>
                  <a:gd name="T8" fmla="*/ 2 w 44"/>
                  <a:gd name="T9" fmla="*/ 32 h 44"/>
                  <a:gd name="T10" fmla="*/ 0 w 44"/>
                  <a:gd name="T11" fmla="*/ 24 h 44"/>
                  <a:gd name="T12" fmla="*/ 0 w 44"/>
                  <a:gd name="T13" fmla="*/ 22 h 44"/>
                  <a:gd name="T14" fmla="*/ 0 w 44"/>
                  <a:gd name="T15" fmla="*/ 22 h 44"/>
                  <a:gd name="T16" fmla="*/ 2 w 44"/>
                  <a:gd name="T17" fmla="*/ 12 h 44"/>
                  <a:gd name="T18" fmla="*/ 6 w 44"/>
                  <a:gd name="T19" fmla="*/ 6 h 44"/>
                  <a:gd name="T20" fmla="*/ 14 w 44"/>
                  <a:gd name="T21" fmla="*/ 2 h 44"/>
                  <a:gd name="T22" fmla="*/ 22 w 44"/>
                  <a:gd name="T23" fmla="*/ 0 h 44"/>
                  <a:gd name="T24" fmla="*/ 22 w 44"/>
                  <a:gd name="T25" fmla="*/ 0 h 44"/>
                  <a:gd name="T26" fmla="*/ 30 w 44"/>
                  <a:gd name="T27" fmla="*/ 2 h 44"/>
                  <a:gd name="T28" fmla="*/ 36 w 44"/>
                  <a:gd name="T29" fmla="*/ 6 h 44"/>
                  <a:gd name="T30" fmla="*/ 42 w 44"/>
                  <a:gd name="T31" fmla="*/ 12 h 44"/>
                  <a:gd name="T32" fmla="*/ 44 w 44"/>
                  <a:gd name="T33" fmla="*/ 22 h 44"/>
                  <a:gd name="T34" fmla="*/ 44 w 44"/>
                  <a:gd name="T35" fmla="*/ 24 h 44"/>
                  <a:gd name="T36" fmla="*/ 44 w 44"/>
                  <a:gd name="T37" fmla="*/ 24 h 44"/>
                  <a:gd name="T38" fmla="*/ 42 w 44"/>
                  <a:gd name="T39" fmla="*/ 32 h 44"/>
                  <a:gd name="T40" fmla="*/ 36 w 44"/>
                  <a:gd name="T41" fmla="*/ 38 h 44"/>
                  <a:gd name="T42" fmla="*/ 30 w 44"/>
                  <a:gd name="T43" fmla="*/ 42 h 44"/>
                  <a:gd name="T44" fmla="*/ 22 w 44"/>
                  <a:gd name="T45"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44">
                    <a:moveTo>
                      <a:pt x="22" y="44"/>
                    </a:moveTo>
                    <a:lnTo>
                      <a:pt x="22" y="44"/>
                    </a:lnTo>
                    <a:lnTo>
                      <a:pt x="14" y="42"/>
                    </a:lnTo>
                    <a:lnTo>
                      <a:pt x="6" y="38"/>
                    </a:lnTo>
                    <a:lnTo>
                      <a:pt x="2" y="32"/>
                    </a:lnTo>
                    <a:lnTo>
                      <a:pt x="0" y="24"/>
                    </a:lnTo>
                    <a:lnTo>
                      <a:pt x="0" y="22"/>
                    </a:lnTo>
                    <a:lnTo>
                      <a:pt x="0" y="22"/>
                    </a:lnTo>
                    <a:lnTo>
                      <a:pt x="2" y="12"/>
                    </a:lnTo>
                    <a:lnTo>
                      <a:pt x="6" y="6"/>
                    </a:lnTo>
                    <a:lnTo>
                      <a:pt x="14" y="2"/>
                    </a:lnTo>
                    <a:lnTo>
                      <a:pt x="22" y="0"/>
                    </a:lnTo>
                    <a:lnTo>
                      <a:pt x="22" y="0"/>
                    </a:lnTo>
                    <a:lnTo>
                      <a:pt x="30" y="2"/>
                    </a:lnTo>
                    <a:lnTo>
                      <a:pt x="36" y="6"/>
                    </a:lnTo>
                    <a:lnTo>
                      <a:pt x="42" y="12"/>
                    </a:lnTo>
                    <a:lnTo>
                      <a:pt x="44" y="22"/>
                    </a:lnTo>
                    <a:lnTo>
                      <a:pt x="44" y="24"/>
                    </a:lnTo>
                    <a:lnTo>
                      <a:pt x="44" y="24"/>
                    </a:lnTo>
                    <a:lnTo>
                      <a:pt x="42" y="32"/>
                    </a:lnTo>
                    <a:lnTo>
                      <a:pt x="36" y="38"/>
                    </a:lnTo>
                    <a:lnTo>
                      <a:pt x="30" y="42"/>
                    </a:lnTo>
                    <a:lnTo>
                      <a:pt x="22"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0" name="Freeform 81">
                <a:extLst>
                  <a:ext uri="{FF2B5EF4-FFF2-40B4-BE49-F238E27FC236}">
                    <a16:creationId xmlns:a16="http://schemas.microsoft.com/office/drawing/2014/main" id="{A450D97B-29C8-42F5-ADBC-D2241B7479E5}"/>
                  </a:ext>
                </a:extLst>
              </p:cNvPr>
              <p:cNvSpPr>
                <a:spLocks/>
              </p:cNvSpPr>
              <p:nvPr userDrawn="1"/>
            </p:nvSpPr>
            <p:spPr bwMode="auto">
              <a:xfrm>
                <a:off x="6199188" y="5902325"/>
                <a:ext cx="69850" cy="69850"/>
              </a:xfrm>
              <a:custGeom>
                <a:avLst/>
                <a:gdLst>
                  <a:gd name="T0" fmla="*/ 22 w 44"/>
                  <a:gd name="T1" fmla="*/ 44 h 44"/>
                  <a:gd name="T2" fmla="*/ 22 w 44"/>
                  <a:gd name="T3" fmla="*/ 44 h 44"/>
                  <a:gd name="T4" fmla="*/ 14 w 44"/>
                  <a:gd name="T5" fmla="*/ 42 h 44"/>
                  <a:gd name="T6" fmla="*/ 6 w 44"/>
                  <a:gd name="T7" fmla="*/ 38 h 44"/>
                  <a:gd name="T8" fmla="*/ 2 w 44"/>
                  <a:gd name="T9" fmla="*/ 32 h 44"/>
                  <a:gd name="T10" fmla="*/ 0 w 44"/>
                  <a:gd name="T11" fmla="*/ 24 h 44"/>
                  <a:gd name="T12" fmla="*/ 0 w 44"/>
                  <a:gd name="T13" fmla="*/ 22 h 44"/>
                  <a:gd name="T14" fmla="*/ 0 w 44"/>
                  <a:gd name="T15" fmla="*/ 22 h 44"/>
                  <a:gd name="T16" fmla="*/ 2 w 44"/>
                  <a:gd name="T17" fmla="*/ 12 h 44"/>
                  <a:gd name="T18" fmla="*/ 6 w 44"/>
                  <a:gd name="T19" fmla="*/ 6 h 44"/>
                  <a:gd name="T20" fmla="*/ 14 w 44"/>
                  <a:gd name="T21" fmla="*/ 2 h 44"/>
                  <a:gd name="T22" fmla="*/ 22 w 44"/>
                  <a:gd name="T23" fmla="*/ 0 h 44"/>
                  <a:gd name="T24" fmla="*/ 22 w 44"/>
                  <a:gd name="T25" fmla="*/ 0 h 44"/>
                  <a:gd name="T26" fmla="*/ 30 w 44"/>
                  <a:gd name="T27" fmla="*/ 2 h 44"/>
                  <a:gd name="T28" fmla="*/ 36 w 44"/>
                  <a:gd name="T29" fmla="*/ 6 h 44"/>
                  <a:gd name="T30" fmla="*/ 42 w 44"/>
                  <a:gd name="T31" fmla="*/ 12 h 44"/>
                  <a:gd name="T32" fmla="*/ 44 w 44"/>
                  <a:gd name="T33" fmla="*/ 22 h 44"/>
                  <a:gd name="T34" fmla="*/ 44 w 44"/>
                  <a:gd name="T35" fmla="*/ 24 h 44"/>
                  <a:gd name="T36" fmla="*/ 44 w 44"/>
                  <a:gd name="T37" fmla="*/ 24 h 44"/>
                  <a:gd name="T38" fmla="*/ 42 w 44"/>
                  <a:gd name="T39" fmla="*/ 32 h 44"/>
                  <a:gd name="T40" fmla="*/ 36 w 44"/>
                  <a:gd name="T41" fmla="*/ 38 h 44"/>
                  <a:gd name="T42" fmla="*/ 30 w 44"/>
                  <a:gd name="T43" fmla="*/ 42 h 44"/>
                  <a:gd name="T44" fmla="*/ 22 w 44"/>
                  <a:gd name="T45"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44">
                    <a:moveTo>
                      <a:pt x="22" y="44"/>
                    </a:moveTo>
                    <a:lnTo>
                      <a:pt x="22" y="44"/>
                    </a:lnTo>
                    <a:lnTo>
                      <a:pt x="14" y="42"/>
                    </a:lnTo>
                    <a:lnTo>
                      <a:pt x="6" y="38"/>
                    </a:lnTo>
                    <a:lnTo>
                      <a:pt x="2" y="32"/>
                    </a:lnTo>
                    <a:lnTo>
                      <a:pt x="0" y="24"/>
                    </a:lnTo>
                    <a:lnTo>
                      <a:pt x="0" y="22"/>
                    </a:lnTo>
                    <a:lnTo>
                      <a:pt x="0" y="22"/>
                    </a:lnTo>
                    <a:lnTo>
                      <a:pt x="2" y="12"/>
                    </a:lnTo>
                    <a:lnTo>
                      <a:pt x="6" y="6"/>
                    </a:lnTo>
                    <a:lnTo>
                      <a:pt x="14" y="2"/>
                    </a:lnTo>
                    <a:lnTo>
                      <a:pt x="22" y="0"/>
                    </a:lnTo>
                    <a:lnTo>
                      <a:pt x="22" y="0"/>
                    </a:lnTo>
                    <a:lnTo>
                      <a:pt x="30" y="2"/>
                    </a:lnTo>
                    <a:lnTo>
                      <a:pt x="36" y="6"/>
                    </a:lnTo>
                    <a:lnTo>
                      <a:pt x="42" y="12"/>
                    </a:lnTo>
                    <a:lnTo>
                      <a:pt x="44" y="22"/>
                    </a:lnTo>
                    <a:lnTo>
                      <a:pt x="44" y="24"/>
                    </a:lnTo>
                    <a:lnTo>
                      <a:pt x="44" y="24"/>
                    </a:lnTo>
                    <a:lnTo>
                      <a:pt x="42" y="32"/>
                    </a:lnTo>
                    <a:lnTo>
                      <a:pt x="36" y="38"/>
                    </a:lnTo>
                    <a:lnTo>
                      <a:pt x="30" y="42"/>
                    </a:lnTo>
                    <a:lnTo>
                      <a:pt x="22" y="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1" name="Freeform 82">
                <a:extLst>
                  <a:ext uri="{FF2B5EF4-FFF2-40B4-BE49-F238E27FC236}">
                    <a16:creationId xmlns:a16="http://schemas.microsoft.com/office/drawing/2014/main" id="{4D8CE867-562A-4E71-B81A-71DF92286323}"/>
                  </a:ext>
                </a:extLst>
              </p:cNvPr>
              <p:cNvSpPr>
                <a:spLocks/>
              </p:cNvSpPr>
              <p:nvPr userDrawn="1"/>
            </p:nvSpPr>
            <p:spPr bwMode="auto">
              <a:xfrm>
                <a:off x="5565775" y="6311900"/>
                <a:ext cx="31750" cy="44450"/>
              </a:xfrm>
              <a:custGeom>
                <a:avLst/>
                <a:gdLst>
                  <a:gd name="T0" fmla="*/ 20 w 20"/>
                  <a:gd name="T1" fmla="*/ 0 h 28"/>
                  <a:gd name="T2" fmla="*/ 20 w 20"/>
                  <a:gd name="T3" fmla="*/ 18 h 28"/>
                  <a:gd name="T4" fmla="*/ 20 w 20"/>
                  <a:gd name="T5" fmla="*/ 18 h 28"/>
                  <a:gd name="T6" fmla="*/ 20 w 20"/>
                  <a:gd name="T7" fmla="*/ 22 h 28"/>
                  <a:gd name="T8" fmla="*/ 18 w 20"/>
                  <a:gd name="T9" fmla="*/ 26 h 28"/>
                  <a:gd name="T10" fmla="*/ 18 w 20"/>
                  <a:gd name="T11" fmla="*/ 26 h 28"/>
                  <a:gd name="T12" fmla="*/ 14 w 20"/>
                  <a:gd name="T13" fmla="*/ 28 h 28"/>
                  <a:gd name="T14" fmla="*/ 10 w 20"/>
                  <a:gd name="T15" fmla="*/ 28 h 28"/>
                  <a:gd name="T16" fmla="*/ 10 w 20"/>
                  <a:gd name="T17" fmla="*/ 28 h 28"/>
                  <a:gd name="T18" fmla="*/ 6 w 20"/>
                  <a:gd name="T19" fmla="*/ 28 h 28"/>
                  <a:gd name="T20" fmla="*/ 2 w 20"/>
                  <a:gd name="T21" fmla="*/ 26 h 28"/>
                  <a:gd name="T22" fmla="*/ 2 w 20"/>
                  <a:gd name="T23" fmla="*/ 26 h 28"/>
                  <a:gd name="T24" fmla="*/ 0 w 20"/>
                  <a:gd name="T25" fmla="*/ 22 h 28"/>
                  <a:gd name="T26" fmla="*/ 0 w 20"/>
                  <a:gd name="T27" fmla="*/ 18 h 28"/>
                  <a:gd name="T28" fmla="*/ 0 w 20"/>
                  <a:gd name="T29" fmla="*/ 0 h 28"/>
                  <a:gd name="T30" fmla="*/ 4 w 20"/>
                  <a:gd name="T31" fmla="*/ 0 h 28"/>
                  <a:gd name="T32" fmla="*/ 4 w 20"/>
                  <a:gd name="T33" fmla="*/ 18 h 28"/>
                  <a:gd name="T34" fmla="*/ 4 w 20"/>
                  <a:gd name="T35" fmla="*/ 18 h 28"/>
                  <a:gd name="T36" fmla="*/ 4 w 20"/>
                  <a:gd name="T37" fmla="*/ 24 h 28"/>
                  <a:gd name="T38" fmla="*/ 4 w 20"/>
                  <a:gd name="T39" fmla="*/ 24 h 28"/>
                  <a:gd name="T40" fmla="*/ 10 w 20"/>
                  <a:gd name="T41" fmla="*/ 26 h 28"/>
                  <a:gd name="T42" fmla="*/ 10 w 20"/>
                  <a:gd name="T43" fmla="*/ 26 h 28"/>
                  <a:gd name="T44" fmla="*/ 14 w 20"/>
                  <a:gd name="T45" fmla="*/ 24 h 28"/>
                  <a:gd name="T46" fmla="*/ 14 w 20"/>
                  <a:gd name="T47" fmla="*/ 24 h 28"/>
                  <a:gd name="T48" fmla="*/ 16 w 20"/>
                  <a:gd name="T49" fmla="*/ 18 h 28"/>
                  <a:gd name="T50" fmla="*/ 16 w 20"/>
                  <a:gd name="T51" fmla="*/ 0 h 28"/>
                  <a:gd name="T52" fmla="*/ 20 w 20"/>
                  <a:gd name="T53"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 h="28">
                    <a:moveTo>
                      <a:pt x="20" y="0"/>
                    </a:moveTo>
                    <a:lnTo>
                      <a:pt x="20" y="18"/>
                    </a:lnTo>
                    <a:lnTo>
                      <a:pt x="20" y="18"/>
                    </a:lnTo>
                    <a:lnTo>
                      <a:pt x="20" y="22"/>
                    </a:lnTo>
                    <a:lnTo>
                      <a:pt x="18" y="26"/>
                    </a:lnTo>
                    <a:lnTo>
                      <a:pt x="18" y="26"/>
                    </a:lnTo>
                    <a:lnTo>
                      <a:pt x="14" y="28"/>
                    </a:lnTo>
                    <a:lnTo>
                      <a:pt x="10" y="28"/>
                    </a:lnTo>
                    <a:lnTo>
                      <a:pt x="10" y="28"/>
                    </a:lnTo>
                    <a:lnTo>
                      <a:pt x="6" y="28"/>
                    </a:lnTo>
                    <a:lnTo>
                      <a:pt x="2" y="26"/>
                    </a:lnTo>
                    <a:lnTo>
                      <a:pt x="2" y="26"/>
                    </a:lnTo>
                    <a:lnTo>
                      <a:pt x="0" y="22"/>
                    </a:lnTo>
                    <a:lnTo>
                      <a:pt x="0" y="18"/>
                    </a:lnTo>
                    <a:lnTo>
                      <a:pt x="0" y="0"/>
                    </a:lnTo>
                    <a:lnTo>
                      <a:pt x="4" y="0"/>
                    </a:lnTo>
                    <a:lnTo>
                      <a:pt x="4" y="18"/>
                    </a:lnTo>
                    <a:lnTo>
                      <a:pt x="4" y="18"/>
                    </a:lnTo>
                    <a:lnTo>
                      <a:pt x="4" y="24"/>
                    </a:lnTo>
                    <a:lnTo>
                      <a:pt x="4" y="24"/>
                    </a:lnTo>
                    <a:lnTo>
                      <a:pt x="10" y="26"/>
                    </a:lnTo>
                    <a:lnTo>
                      <a:pt x="10" y="26"/>
                    </a:lnTo>
                    <a:lnTo>
                      <a:pt x="14" y="24"/>
                    </a:lnTo>
                    <a:lnTo>
                      <a:pt x="14" y="24"/>
                    </a:lnTo>
                    <a:lnTo>
                      <a:pt x="16" y="18"/>
                    </a:lnTo>
                    <a:lnTo>
                      <a:pt x="16" y="0"/>
                    </a:lnTo>
                    <a:lnTo>
                      <a:pt x="2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2" name="Freeform 83">
                <a:extLst>
                  <a:ext uri="{FF2B5EF4-FFF2-40B4-BE49-F238E27FC236}">
                    <a16:creationId xmlns:a16="http://schemas.microsoft.com/office/drawing/2014/main" id="{07DC239D-3A4F-41F9-A904-35E5F58E31B4}"/>
                  </a:ext>
                </a:extLst>
              </p:cNvPr>
              <p:cNvSpPr>
                <a:spLocks/>
              </p:cNvSpPr>
              <p:nvPr userDrawn="1"/>
            </p:nvSpPr>
            <p:spPr bwMode="auto">
              <a:xfrm>
                <a:off x="5610225" y="6311900"/>
                <a:ext cx="30163" cy="44450"/>
              </a:xfrm>
              <a:custGeom>
                <a:avLst/>
                <a:gdLst>
                  <a:gd name="T0" fmla="*/ 18 w 19"/>
                  <a:gd name="T1" fmla="*/ 0 h 28"/>
                  <a:gd name="T2" fmla="*/ 18 w 19"/>
                  <a:gd name="T3" fmla="*/ 22 h 28"/>
                  <a:gd name="T4" fmla="*/ 18 w 19"/>
                  <a:gd name="T5" fmla="*/ 22 h 28"/>
                  <a:gd name="T6" fmla="*/ 4 w 19"/>
                  <a:gd name="T7" fmla="*/ 0 h 28"/>
                  <a:gd name="T8" fmla="*/ 0 w 19"/>
                  <a:gd name="T9" fmla="*/ 0 h 28"/>
                  <a:gd name="T10" fmla="*/ 0 w 19"/>
                  <a:gd name="T11" fmla="*/ 28 h 28"/>
                  <a:gd name="T12" fmla="*/ 4 w 19"/>
                  <a:gd name="T13" fmla="*/ 28 h 28"/>
                  <a:gd name="T14" fmla="*/ 4 w 19"/>
                  <a:gd name="T15" fmla="*/ 6 h 28"/>
                  <a:gd name="T16" fmla="*/ 4 w 19"/>
                  <a:gd name="T17" fmla="*/ 6 h 28"/>
                  <a:gd name="T18" fmla="*/ 18 w 19"/>
                  <a:gd name="T19" fmla="*/ 28 h 28"/>
                  <a:gd name="T20" fmla="*/ 19 w 19"/>
                  <a:gd name="T21" fmla="*/ 28 h 28"/>
                  <a:gd name="T22" fmla="*/ 19 w 19"/>
                  <a:gd name="T23" fmla="*/ 0 h 28"/>
                  <a:gd name="T24" fmla="*/ 18 w 1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28">
                    <a:moveTo>
                      <a:pt x="18" y="0"/>
                    </a:moveTo>
                    <a:lnTo>
                      <a:pt x="18" y="22"/>
                    </a:lnTo>
                    <a:lnTo>
                      <a:pt x="18" y="22"/>
                    </a:lnTo>
                    <a:lnTo>
                      <a:pt x="4" y="0"/>
                    </a:lnTo>
                    <a:lnTo>
                      <a:pt x="0" y="0"/>
                    </a:lnTo>
                    <a:lnTo>
                      <a:pt x="0" y="28"/>
                    </a:lnTo>
                    <a:lnTo>
                      <a:pt x="4" y="28"/>
                    </a:lnTo>
                    <a:lnTo>
                      <a:pt x="4" y="6"/>
                    </a:lnTo>
                    <a:lnTo>
                      <a:pt x="4" y="6"/>
                    </a:lnTo>
                    <a:lnTo>
                      <a:pt x="18" y="28"/>
                    </a:lnTo>
                    <a:lnTo>
                      <a:pt x="19" y="28"/>
                    </a:lnTo>
                    <a:lnTo>
                      <a:pt x="19" y="0"/>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3" name="Rectangle 84">
                <a:extLst>
                  <a:ext uri="{FF2B5EF4-FFF2-40B4-BE49-F238E27FC236}">
                    <a16:creationId xmlns:a16="http://schemas.microsoft.com/office/drawing/2014/main" id="{BD9E4C17-F7D2-46C1-B61E-A87B99BF5C98}"/>
                  </a:ext>
                </a:extLst>
              </p:cNvPr>
              <p:cNvSpPr>
                <a:spLocks noChangeArrowheads="1"/>
              </p:cNvSpPr>
              <p:nvPr userDrawn="1"/>
            </p:nvSpPr>
            <p:spPr bwMode="auto">
              <a:xfrm>
                <a:off x="5656263" y="6311900"/>
                <a:ext cx="6350"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4" name="Freeform 85">
                <a:extLst>
                  <a:ext uri="{FF2B5EF4-FFF2-40B4-BE49-F238E27FC236}">
                    <a16:creationId xmlns:a16="http://schemas.microsoft.com/office/drawing/2014/main" id="{C0E2785C-0628-44FC-8D04-051D9D761B59}"/>
                  </a:ext>
                </a:extLst>
              </p:cNvPr>
              <p:cNvSpPr>
                <a:spLocks/>
              </p:cNvSpPr>
              <p:nvPr userDrawn="1"/>
            </p:nvSpPr>
            <p:spPr bwMode="auto">
              <a:xfrm>
                <a:off x="5672138" y="6311900"/>
                <a:ext cx="31750" cy="44450"/>
              </a:xfrm>
              <a:custGeom>
                <a:avLst/>
                <a:gdLst>
                  <a:gd name="T0" fmla="*/ 0 w 20"/>
                  <a:gd name="T1" fmla="*/ 0 h 28"/>
                  <a:gd name="T2" fmla="*/ 0 w 20"/>
                  <a:gd name="T3" fmla="*/ 2 h 28"/>
                  <a:gd name="T4" fmla="*/ 8 w 20"/>
                  <a:gd name="T5" fmla="*/ 2 h 28"/>
                  <a:gd name="T6" fmla="*/ 8 w 20"/>
                  <a:gd name="T7" fmla="*/ 28 h 28"/>
                  <a:gd name="T8" fmla="*/ 12 w 20"/>
                  <a:gd name="T9" fmla="*/ 28 h 28"/>
                  <a:gd name="T10" fmla="*/ 12 w 20"/>
                  <a:gd name="T11" fmla="*/ 2 h 28"/>
                  <a:gd name="T12" fmla="*/ 20 w 20"/>
                  <a:gd name="T13" fmla="*/ 2 h 28"/>
                  <a:gd name="T14" fmla="*/ 20 w 20"/>
                  <a:gd name="T15" fmla="*/ 0 h 28"/>
                  <a:gd name="T16" fmla="*/ 0 w 20"/>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28">
                    <a:moveTo>
                      <a:pt x="0" y="0"/>
                    </a:moveTo>
                    <a:lnTo>
                      <a:pt x="0" y="2"/>
                    </a:lnTo>
                    <a:lnTo>
                      <a:pt x="8" y="2"/>
                    </a:lnTo>
                    <a:lnTo>
                      <a:pt x="8" y="28"/>
                    </a:lnTo>
                    <a:lnTo>
                      <a:pt x="12" y="28"/>
                    </a:lnTo>
                    <a:lnTo>
                      <a:pt x="12" y="2"/>
                    </a:lnTo>
                    <a:lnTo>
                      <a:pt x="20" y="2"/>
                    </a:lnTo>
                    <a:lnTo>
                      <a:pt x="20"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5" name="Freeform 86">
                <a:extLst>
                  <a:ext uri="{FF2B5EF4-FFF2-40B4-BE49-F238E27FC236}">
                    <a16:creationId xmlns:a16="http://schemas.microsoft.com/office/drawing/2014/main" id="{9932D927-6E48-4574-8046-07403A1D27FC}"/>
                  </a:ext>
                </a:extLst>
              </p:cNvPr>
              <p:cNvSpPr>
                <a:spLocks/>
              </p:cNvSpPr>
              <p:nvPr userDrawn="1"/>
            </p:nvSpPr>
            <p:spPr bwMode="auto">
              <a:xfrm>
                <a:off x="5713413" y="6311900"/>
                <a:ext cx="28575" cy="44450"/>
              </a:xfrm>
              <a:custGeom>
                <a:avLst/>
                <a:gdLst>
                  <a:gd name="T0" fmla="*/ 0 w 18"/>
                  <a:gd name="T1" fmla="*/ 0 h 28"/>
                  <a:gd name="T2" fmla="*/ 0 w 18"/>
                  <a:gd name="T3" fmla="*/ 28 h 28"/>
                  <a:gd name="T4" fmla="*/ 18 w 18"/>
                  <a:gd name="T5" fmla="*/ 28 h 28"/>
                  <a:gd name="T6" fmla="*/ 18 w 18"/>
                  <a:gd name="T7" fmla="*/ 24 h 28"/>
                  <a:gd name="T8" fmla="*/ 4 w 18"/>
                  <a:gd name="T9" fmla="*/ 24 h 28"/>
                  <a:gd name="T10" fmla="*/ 4 w 18"/>
                  <a:gd name="T11" fmla="*/ 14 h 28"/>
                  <a:gd name="T12" fmla="*/ 16 w 18"/>
                  <a:gd name="T13" fmla="*/ 14 h 28"/>
                  <a:gd name="T14" fmla="*/ 16 w 18"/>
                  <a:gd name="T15" fmla="*/ 12 h 28"/>
                  <a:gd name="T16" fmla="*/ 4 w 18"/>
                  <a:gd name="T17" fmla="*/ 12 h 28"/>
                  <a:gd name="T18" fmla="*/ 4 w 18"/>
                  <a:gd name="T19" fmla="*/ 2 h 28"/>
                  <a:gd name="T20" fmla="*/ 18 w 18"/>
                  <a:gd name="T21" fmla="*/ 2 h 28"/>
                  <a:gd name="T22" fmla="*/ 18 w 18"/>
                  <a:gd name="T23" fmla="*/ 0 h 28"/>
                  <a:gd name="T24" fmla="*/ 0 w 18"/>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8">
                    <a:moveTo>
                      <a:pt x="0" y="0"/>
                    </a:moveTo>
                    <a:lnTo>
                      <a:pt x="0" y="28"/>
                    </a:lnTo>
                    <a:lnTo>
                      <a:pt x="18" y="28"/>
                    </a:lnTo>
                    <a:lnTo>
                      <a:pt x="18" y="24"/>
                    </a:lnTo>
                    <a:lnTo>
                      <a:pt x="4" y="24"/>
                    </a:lnTo>
                    <a:lnTo>
                      <a:pt x="4" y="14"/>
                    </a:lnTo>
                    <a:lnTo>
                      <a:pt x="16" y="14"/>
                    </a:lnTo>
                    <a:lnTo>
                      <a:pt x="16" y="12"/>
                    </a:lnTo>
                    <a:lnTo>
                      <a:pt x="4" y="12"/>
                    </a:lnTo>
                    <a:lnTo>
                      <a:pt x="4" y="2"/>
                    </a:lnTo>
                    <a:lnTo>
                      <a:pt x="18" y="2"/>
                    </a:lnTo>
                    <a:lnTo>
                      <a:pt x="18"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6" name="Freeform 87">
                <a:extLst>
                  <a:ext uri="{FF2B5EF4-FFF2-40B4-BE49-F238E27FC236}">
                    <a16:creationId xmlns:a16="http://schemas.microsoft.com/office/drawing/2014/main" id="{D79D8E6F-9AEB-4345-859C-6EC6EABF98F9}"/>
                  </a:ext>
                </a:extLst>
              </p:cNvPr>
              <p:cNvSpPr>
                <a:spLocks noEditPoints="1"/>
              </p:cNvSpPr>
              <p:nvPr userDrawn="1"/>
            </p:nvSpPr>
            <p:spPr bwMode="auto">
              <a:xfrm>
                <a:off x="5754688" y="6311900"/>
                <a:ext cx="31750" cy="44450"/>
              </a:xfrm>
              <a:custGeom>
                <a:avLst/>
                <a:gdLst>
                  <a:gd name="T0" fmla="*/ 0 w 20"/>
                  <a:gd name="T1" fmla="*/ 28 h 28"/>
                  <a:gd name="T2" fmla="*/ 0 w 20"/>
                  <a:gd name="T3" fmla="*/ 0 h 28"/>
                  <a:gd name="T4" fmla="*/ 8 w 20"/>
                  <a:gd name="T5" fmla="*/ 0 h 28"/>
                  <a:gd name="T6" fmla="*/ 8 w 20"/>
                  <a:gd name="T7" fmla="*/ 0 h 28"/>
                  <a:gd name="T8" fmla="*/ 12 w 20"/>
                  <a:gd name="T9" fmla="*/ 0 h 28"/>
                  <a:gd name="T10" fmla="*/ 16 w 20"/>
                  <a:gd name="T11" fmla="*/ 4 h 28"/>
                  <a:gd name="T12" fmla="*/ 16 w 20"/>
                  <a:gd name="T13" fmla="*/ 4 h 28"/>
                  <a:gd name="T14" fmla="*/ 18 w 20"/>
                  <a:gd name="T15" fmla="*/ 8 h 28"/>
                  <a:gd name="T16" fmla="*/ 20 w 20"/>
                  <a:gd name="T17" fmla="*/ 12 h 28"/>
                  <a:gd name="T18" fmla="*/ 20 w 20"/>
                  <a:gd name="T19" fmla="*/ 16 h 28"/>
                  <a:gd name="T20" fmla="*/ 20 w 20"/>
                  <a:gd name="T21" fmla="*/ 16 h 28"/>
                  <a:gd name="T22" fmla="*/ 18 w 20"/>
                  <a:gd name="T23" fmla="*/ 20 h 28"/>
                  <a:gd name="T24" fmla="*/ 16 w 20"/>
                  <a:gd name="T25" fmla="*/ 24 h 28"/>
                  <a:gd name="T26" fmla="*/ 16 w 20"/>
                  <a:gd name="T27" fmla="*/ 24 h 28"/>
                  <a:gd name="T28" fmla="*/ 12 w 20"/>
                  <a:gd name="T29" fmla="*/ 26 h 28"/>
                  <a:gd name="T30" fmla="*/ 8 w 20"/>
                  <a:gd name="T31" fmla="*/ 28 h 28"/>
                  <a:gd name="T32" fmla="*/ 0 w 20"/>
                  <a:gd name="T33" fmla="*/ 28 h 28"/>
                  <a:gd name="T34" fmla="*/ 2 w 20"/>
                  <a:gd name="T35" fmla="*/ 2 h 28"/>
                  <a:gd name="T36" fmla="*/ 2 w 20"/>
                  <a:gd name="T37" fmla="*/ 24 h 28"/>
                  <a:gd name="T38" fmla="*/ 8 w 20"/>
                  <a:gd name="T39" fmla="*/ 24 h 28"/>
                  <a:gd name="T40" fmla="*/ 8 w 20"/>
                  <a:gd name="T41" fmla="*/ 24 h 28"/>
                  <a:gd name="T42" fmla="*/ 12 w 20"/>
                  <a:gd name="T43" fmla="*/ 24 h 28"/>
                  <a:gd name="T44" fmla="*/ 14 w 20"/>
                  <a:gd name="T45" fmla="*/ 22 h 28"/>
                  <a:gd name="T46" fmla="*/ 14 w 20"/>
                  <a:gd name="T47" fmla="*/ 22 h 28"/>
                  <a:gd name="T48" fmla="*/ 16 w 20"/>
                  <a:gd name="T49" fmla="*/ 20 h 28"/>
                  <a:gd name="T50" fmla="*/ 16 w 20"/>
                  <a:gd name="T51" fmla="*/ 16 h 28"/>
                  <a:gd name="T52" fmla="*/ 16 w 20"/>
                  <a:gd name="T53" fmla="*/ 12 h 28"/>
                  <a:gd name="T54" fmla="*/ 16 w 20"/>
                  <a:gd name="T55" fmla="*/ 12 h 28"/>
                  <a:gd name="T56" fmla="*/ 16 w 20"/>
                  <a:gd name="T57" fmla="*/ 8 h 28"/>
                  <a:gd name="T58" fmla="*/ 14 w 20"/>
                  <a:gd name="T59" fmla="*/ 6 h 28"/>
                  <a:gd name="T60" fmla="*/ 14 w 20"/>
                  <a:gd name="T61" fmla="*/ 6 h 28"/>
                  <a:gd name="T62" fmla="*/ 12 w 20"/>
                  <a:gd name="T63" fmla="*/ 4 h 28"/>
                  <a:gd name="T64" fmla="*/ 8 w 20"/>
                  <a:gd name="T65" fmla="*/ 2 h 28"/>
                  <a:gd name="T66" fmla="*/ 2 w 20"/>
                  <a:gd name="T67" fmla="*/ 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 h="28">
                    <a:moveTo>
                      <a:pt x="0" y="28"/>
                    </a:moveTo>
                    <a:lnTo>
                      <a:pt x="0" y="0"/>
                    </a:lnTo>
                    <a:lnTo>
                      <a:pt x="8" y="0"/>
                    </a:lnTo>
                    <a:lnTo>
                      <a:pt x="8" y="0"/>
                    </a:lnTo>
                    <a:lnTo>
                      <a:pt x="12" y="0"/>
                    </a:lnTo>
                    <a:lnTo>
                      <a:pt x="16" y="4"/>
                    </a:lnTo>
                    <a:lnTo>
                      <a:pt x="16" y="4"/>
                    </a:lnTo>
                    <a:lnTo>
                      <a:pt x="18" y="8"/>
                    </a:lnTo>
                    <a:lnTo>
                      <a:pt x="20" y="12"/>
                    </a:lnTo>
                    <a:lnTo>
                      <a:pt x="20" y="16"/>
                    </a:lnTo>
                    <a:lnTo>
                      <a:pt x="20" y="16"/>
                    </a:lnTo>
                    <a:lnTo>
                      <a:pt x="18" y="20"/>
                    </a:lnTo>
                    <a:lnTo>
                      <a:pt x="16" y="24"/>
                    </a:lnTo>
                    <a:lnTo>
                      <a:pt x="16" y="24"/>
                    </a:lnTo>
                    <a:lnTo>
                      <a:pt x="12" y="26"/>
                    </a:lnTo>
                    <a:lnTo>
                      <a:pt x="8" y="28"/>
                    </a:lnTo>
                    <a:lnTo>
                      <a:pt x="0" y="28"/>
                    </a:lnTo>
                    <a:close/>
                    <a:moveTo>
                      <a:pt x="2" y="2"/>
                    </a:moveTo>
                    <a:lnTo>
                      <a:pt x="2" y="24"/>
                    </a:lnTo>
                    <a:lnTo>
                      <a:pt x="8" y="24"/>
                    </a:lnTo>
                    <a:lnTo>
                      <a:pt x="8" y="24"/>
                    </a:lnTo>
                    <a:lnTo>
                      <a:pt x="12" y="24"/>
                    </a:lnTo>
                    <a:lnTo>
                      <a:pt x="14" y="22"/>
                    </a:lnTo>
                    <a:lnTo>
                      <a:pt x="14" y="22"/>
                    </a:lnTo>
                    <a:lnTo>
                      <a:pt x="16" y="20"/>
                    </a:lnTo>
                    <a:lnTo>
                      <a:pt x="16" y="16"/>
                    </a:lnTo>
                    <a:lnTo>
                      <a:pt x="16" y="12"/>
                    </a:lnTo>
                    <a:lnTo>
                      <a:pt x="16" y="12"/>
                    </a:lnTo>
                    <a:lnTo>
                      <a:pt x="16" y="8"/>
                    </a:lnTo>
                    <a:lnTo>
                      <a:pt x="14" y="6"/>
                    </a:lnTo>
                    <a:lnTo>
                      <a:pt x="14" y="6"/>
                    </a:lnTo>
                    <a:lnTo>
                      <a:pt x="12" y="4"/>
                    </a:lnTo>
                    <a:lnTo>
                      <a:pt x="8" y="2"/>
                    </a:ln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7" name="Freeform 88">
                <a:extLst>
                  <a:ext uri="{FF2B5EF4-FFF2-40B4-BE49-F238E27FC236}">
                    <a16:creationId xmlns:a16="http://schemas.microsoft.com/office/drawing/2014/main" id="{EA47AA77-2A40-4CB3-8FA9-B76F608CEE83}"/>
                  </a:ext>
                </a:extLst>
              </p:cNvPr>
              <p:cNvSpPr>
                <a:spLocks noEditPoints="1"/>
              </p:cNvSpPr>
              <p:nvPr userDrawn="1"/>
            </p:nvSpPr>
            <p:spPr bwMode="auto">
              <a:xfrm>
                <a:off x="5811838" y="6311900"/>
                <a:ext cx="38100" cy="44450"/>
              </a:xfrm>
              <a:custGeom>
                <a:avLst/>
                <a:gdLst>
                  <a:gd name="T0" fmla="*/ 10 w 24"/>
                  <a:gd name="T1" fmla="*/ 0 h 28"/>
                  <a:gd name="T2" fmla="*/ 0 w 24"/>
                  <a:gd name="T3" fmla="*/ 28 h 28"/>
                  <a:gd name="T4" fmla="*/ 4 w 24"/>
                  <a:gd name="T5" fmla="*/ 28 h 28"/>
                  <a:gd name="T6" fmla="*/ 6 w 24"/>
                  <a:gd name="T7" fmla="*/ 20 h 28"/>
                  <a:gd name="T8" fmla="*/ 18 w 24"/>
                  <a:gd name="T9" fmla="*/ 20 h 28"/>
                  <a:gd name="T10" fmla="*/ 20 w 24"/>
                  <a:gd name="T11" fmla="*/ 28 h 28"/>
                  <a:gd name="T12" fmla="*/ 24 w 24"/>
                  <a:gd name="T13" fmla="*/ 28 h 28"/>
                  <a:gd name="T14" fmla="*/ 14 w 24"/>
                  <a:gd name="T15" fmla="*/ 0 h 28"/>
                  <a:gd name="T16" fmla="*/ 10 w 24"/>
                  <a:gd name="T17" fmla="*/ 0 h 28"/>
                  <a:gd name="T18" fmla="*/ 12 w 24"/>
                  <a:gd name="T19" fmla="*/ 4 h 28"/>
                  <a:gd name="T20" fmla="*/ 12 w 24"/>
                  <a:gd name="T21" fmla="*/ 4 h 28"/>
                  <a:gd name="T22" fmla="*/ 16 w 24"/>
                  <a:gd name="T23" fmla="*/ 18 h 28"/>
                  <a:gd name="T24" fmla="*/ 6 w 24"/>
                  <a:gd name="T25" fmla="*/ 18 h 28"/>
                  <a:gd name="T26" fmla="*/ 12 w 24"/>
                  <a:gd name="T27"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28">
                    <a:moveTo>
                      <a:pt x="10" y="0"/>
                    </a:moveTo>
                    <a:lnTo>
                      <a:pt x="0" y="28"/>
                    </a:lnTo>
                    <a:lnTo>
                      <a:pt x="4" y="28"/>
                    </a:lnTo>
                    <a:lnTo>
                      <a:pt x="6" y="20"/>
                    </a:lnTo>
                    <a:lnTo>
                      <a:pt x="18" y="20"/>
                    </a:lnTo>
                    <a:lnTo>
                      <a:pt x="20" y="28"/>
                    </a:lnTo>
                    <a:lnTo>
                      <a:pt x="24" y="28"/>
                    </a:lnTo>
                    <a:lnTo>
                      <a:pt x="14" y="0"/>
                    </a:lnTo>
                    <a:lnTo>
                      <a:pt x="10" y="0"/>
                    </a:lnTo>
                    <a:close/>
                    <a:moveTo>
                      <a:pt x="12" y="4"/>
                    </a:moveTo>
                    <a:lnTo>
                      <a:pt x="12" y="4"/>
                    </a:lnTo>
                    <a:lnTo>
                      <a:pt x="16" y="18"/>
                    </a:lnTo>
                    <a:lnTo>
                      <a:pt x="6" y="18"/>
                    </a:lnTo>
                    <a:lnTo>
                      <a:pt x="12"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8" name="Freeform 89">
                <a:extLst>
                  <a:ext uri="{FF2B5EF4-FFF2-40B4-BE49-F238E27FC236}">
                    <a16:creationId xmlns:a16="http://schemas.microsoft.com/office/drawing/2014/main" id="{3FF1A722-77C7-44DA-BCB3-A1AA02FF25C1}"/>
                  </a:ext>
                </a:extLst>
              </p:cNvPr>
              <p:cNvSpPr>
                <a:spLocks/>
              </p:cNvSpPr>
              <p:nvPr userDrawn="1"/>
            </p:nvSpPr>
            <p:spPr bwMode="auto">
              <a:xfrm>
                <a:off x="5856288" y="6311900"/>
                <a:ext cx="34925" cy="44450"/>
              </a:xfrm>
              <a:custGeom>
                <a:avLst/>
                <a:gdLst>
                  <a:gd name="T0" fmla="*/ 22 w 22"/>
                  <a:gd name="T1" fmla="*/ 24 h 28"/>
                  <a:gd name="T2" fmla="*/ 22 w 22"/>
                  <a:gd name="T3" fmla="*/ 24 h 28"/>
                  <a:gd name="T4" fmla="*/ 18 w 22"/>
                  <a:gd name="T5" fmla="*/ 26 h 28"/>
                  <a:gd name="T6" fmla="*/ 18 w 22"/>
                  <a:gd name="T7" fmla="*/ 26 h 28"/>
                  <a:gd name="T8" fmla="*/ 12 w 22"/>
                  <a:gd name="T9" fmla="*/ 28 h 28"/>
                  <a:gd name="T10" fmla="*/ 12 w 22"/>
                  <a:gd name="T11" fmla="*/ 28 h 28"/>
                  <a:gd name="T12" fmla="*/ 6 w 22"/>
                  <a:gd name="T13" fmla="*/ 28 h 28"/>
                  <a:gd name="T14" fmla="*/ 4 w 22"/>
                  <a:gd name="T15" fmla="*/ 24 h 28"/>
                  <a:gd name="T16" fmla="*/ 4 w 22"/>
                  <a:gd name="T17" fmla="*/ 24 h 28"/>
                  <a:gd name="T18" fmla="*/ 0 w 22"/>
                  <a:gd name="T19" fmla="*/ 22 h 28"/>
                  <a:gd name="T20" fmla="*/ 0 w 22"/>
                  <a:gd name="T21" fmla="*/ 16 h 28"/>
                  <a:gd name="T22" fmla="*/ 0 w 22"/>
                  <a:gd name="T23" fmla="*/ 10 h 28"/>
                  <a:gd name="T24" fmla="*/ 0 w 22"/>
                  <a:gd name="T25" fmla="*/ 10 h 28"/>
                  <a:gd name="T26" fmla="*/ 0 w 22"/>
                  <a:gd name="T27" fmla="*/ 6 h 28"/>
                  <a:gd name="T28" fmla="*/ 4 w 22"/>
                  <a:gd name="T29" fmla="*/ 2 h 28"/>
                  <a:gd name="T30" fmla="*/ 4 w 22"/>
                  <a:gd name="T31" fmla="*/ 2 h 28"/>
                  <a:gd name="T32" fmla="*/ 6 w 22"/>
                  <a:gd name="T33" fmla="*/ 0 h 28"/>
                  <a:gd name="T34" fmla="*/ 10 w 22"/>
                  <a:gd name="T35" fmla="*/ 0 h 28"/>
                  <a:gd name="T36" fmla="*/ 10 w 22"/>
                  <a:gd name="T37" fmla="*/ 0 h 28"/>
                  <a:gd name="T38" fmla="*/ 16 w 22"/>
                  <a:gd name="T39" fmla="*/ 0 h 28"/>
                  <a:gd name="T40" fmla="*/ 18 w 22"/>
                  <a:gd name="T41" fmla="*/ 2 h 28"/>
                  <a:gd name="T42" fmla="*/ 18 w 22"/>
                  <a:gd name="T43" fmla="*/ 2 h 28"/>
                  <a:gd name="T44" fmla="*/ 20 w 22"/>
                  <a:gd name="T45" fmla="*/ 4 h 28"/>
                  <a:gd name="T46" fmla="*/ 22 w 22"/>
                  <a:gd name="T47" fmla="*/ 8 h 28"/>
                  <a:gd name="T48" fmla="*/ 22 w 22"/>
                  <a:gd name="T49" fmla="*/ 8 h 28"/>
                  <a:gd name="T50" fmla="*/ 18 w 22"/>
                  <a:gd name="T51" fmla="*/ 8 h 28"/>
                  <a:gd name="T52" fmla="*/ 18 w 22"/>
                  <a:gd name="T53" fmla="*/ 8 h 28"/>
                  <a:gd name="T54" fmla="*/ 16 w 22"/>
                  <a:gd name="T55" fmla="*/ 4 h 28"/>
                  <a:gd name="T56" fmla="*/ 16 w 22"/>
                  <a:gd name="T57" fmla="*/ 4 h 28"/>
                  <a:gd name="T58" fmla="*/ 10 w 22"/>
                  <a:gd name="T59" fmla="*/ 2 h 28"/>
                  <a:gd name="T60" fmla="*/ 10 w 22"/>
                  <a:gd name="T61" fmla="*/ 2 h 28"/>
                  <a:gd name="T62" fmla="*/ 8 w 22"/>
                  <a:gd name="T63" fmla="*/ 4 h 28"/>
                  <a:gd name="T64" fmla="*/ 6 w 22"/>
                  <a:gd name="T65" fmla="*/ 4 h 28"/>
                  <a:gd name="T66" fmla="*/ 6 w 22"/>
                  <a:gd name="T67" fmla="*/ 4 h 28"/>
                  <a:gd name="T68" fmla="*/ 4 w 22"/>
                  <a:gd name="T69" fmla="*/ 10 h 28"/>
                  <a:gd name="T70" fmla="*/ 4 w 22"/>
                  <a:gd name="T71" fmla="*/ 16 h 28"/>
                  <a:gd name="T72" fmla="*/ 4 w 22"/>
                  <a:gd name="T73" fmla="*/ 16 h 28"/>
                  <a:gd name="T74" fmla="*/ 4 w 22"/>
                  <a:gd name="T75" fmla="*/ 20 h 28"/>
                  <a:gd name="T76" fmla="*/ 6 w 22"/>
                  <a:gd name="T77" fmla="*/ 22 h 28"/>
                  <a:gd name="T78" fmla="*/ 6 w 22"/>
                  <a:gd name="T79" fmla="*/ 22 h 28"/>
                  <a:gd name="T80" fmla="*/ 8 w 22"/>
                  <a:gd name="T81" fmla="*/ 24 h 28"/>
                  <a:gd name="T82" fmla="*/ 12 w 22"/>
                  <a:gd name="T83" fmla="*/ 26 h 28"/>
                  <a:gd name="T84" fmla="*/ 12 w 22"/>
                  <a:gd name="T85" fmla="*/ 26 h 28"/>
                  <a:gd name="T86" fmla="*/ 16 w 22"/>
                  <a:gd name="T87" fmla="*/ 24 h 28"/>
                  <a:gd name="T88" fmla="*/ 16 w 22"/>
                  <a:gd name="T89" fmla="*/ 24 h 28"/>
                  <a:gd name="T90" fmla="*/ 18 w 22"/>
                  <a:gd name="T91" fmla="*/ 24 h 28"/>
                  <a:gd name="T92" fmla="*/ 18 w 22"/>
                  <a:gd name="T93" fmla="*/ 16 h 28"/>
                  <a:gd name="T94" fmla="*/ 12 w 22"/>
                  <a:gd name="T95" fmla="*/ 16 h 28"/>
                  <a:gd name="T96" fmla="*/ 12 w 22"/>
                  <a:gd name="T97" fmla="*/ 14 h 28"/>
                  <a:gd name="T98" fmla="*/ 22 w 22"/>
                  <a:gd name="T99" fmla="*/ 14 h 28"/>
                  <a:gd name="T100" fmla="*/ 22 w 22"/>
                  <a:gd name="T101" fmla="*/ 2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 h="28">
                    <a:moveTo>
                      <a:pt x="22" y="24"/>
                    </a:moveTo>
                    <a:lnTo>
                      <a:pt x="22" y="24"/>
                    </a:lnTo>
                    <a:lnTo>
                      <a:pt x="18" y="26"/>
                    </a:lnTo>
                    <a:lnTo>
                      <a:pt x="18" y="26"/>
                    </a:lnTo>
                    <a:lnTo>
                      <a:pt x="12" y="28"/>
                    </a:lnTo>
                    <a:lnTo>
                      <a:pt x="12" y="28"/>
                    </a:lnTo>
                    <a:lnTo>
                      <a:pt x="6" y="28"/>
                    </a:lnTo>
                    <a:lnTo>
                      <a:pt x="4" y="24"/>
                    </a:lnTo>
                    <a:lnTo>
                      <a:pt x="4" y="24"/>
                    </a:lnTo>
                    <a:lnTo>
                      <a:pt x="0" y="22"/>
                    </a:lnTo>
                    <a:lnTo>
                      <a:pt x="0" y="16"/>
                    </a:lnTo>
                    <a:lnTo>
                      <a:pt x="0" y="10"/>
                    </a:lnTo>
                    <a:lnTo>
                      <a:pt x="0" y="10"/>
                    </a:lnTo>
                    <a:lnTo>
                      <a:pt x="0" y="6"/>
                    </a:lnTo>
                    <a:lnTo>
                      <a:pt x="4" y="2"/>
                    </a:lnTo>
                    <a:lnTo>
                      <a:pt x="4" y="2"/>
                    </a:lnTo>
                    <a:lnTo>
                      <a:pt x="6" y="0"/>
                    </a:lnTo>
                    <a:lnTo>
                      <a:pt x="10" y="0"/>
                    </a:lnTo>
                    <a:lnTo>
                      <a:pt x="10" y="0"/>
                    </a:lnTo>
                    <a:lnTo>
                      <a:pt x="16" y="0"/>
                    </a:lnTo>
                    <a:lnTo>
                      <a:pt x="18" y="2"/>
                    </a:lnTo>
                    <a:lnTo>
                      <a:pt x="18" y="2"/>
                    </a:lnTo>
                    <a:lnTo>
                      <a:pt x="20" y="4"/>
                    </a:lnTo>
                    <a:lnTo>
                      <a:pt x="22" y="8"/>
                    </a:lnTo>
                    <a:lnTo>
                      <a:pt x="22" y="8"/>
                    </a:lnTo>
                    <a:lnTo>
                      <a:pt x="18" y="8"/>
                    </a:lnTo>
                    <a:lnTo>
                      <a:pt x="18" y="8"/>
                    </a:lnTo>
                    <a:lnTo>
                      <a:pt x="16" y="4"/>
                    </a:lnTo>
                    <a:lnTo>
                      <a:pt x="16" y="4"/>
                    </a:lnTo>
                    <a:lnTo>
                      <a:pt x="10" y="2"/>
                    </a:lnTo>
                    <a:lnTo>
                      <a:pt x="10" y="2"/>
                    </a:lnTo>
                    <a:lnTo>
                      <a:pt x="8" y="4"/>
                    </a:lnTo>
                    <a:lnTo>
                      <a:pt x="6" y="4"/>
                    </a:lnTo>
                    <a:lnTo>
                      <a:pt x="6" y="4"/>
                    </a:lnTo>
                    <a:lnTo>
                      <a:pt x="4" y="10"/>
                    </a:lnTo>
                    <a:lnTo>
                      <a:pt x="4" y="16"/>
                    </a:lnTo>
                    <a:lnTo>
                      <a:pt x="4" y="16"/>
                    </a:lnTo>
                    <a:lnTo>
                      <a:pt x="4" y="20"/>
                    </a:lnTo>
                    <a:lnTo>
                      <a:pt x="6" y="22"/>
                    </a:lnTo>
                    <a:lnTo>
                      <a:pt x="6" y="22"/>
                    </a:lnTo>
                    <a:lnTo>
                      <a:pt x="8" y="24"/>
                    </a:lnTo>
                    <a:lnTo>
                      <a:pt x="12" y="26"/>
                    </a:lnTo>
                    <a:lnTo>
                      <a:pt x="12" y="26"/>
                    </a:lnTo>
                    <a:lnTo>
                      <a:pt x="16" y="24"/>
                    </a:lnTo>
                    <a:lnTo>
                      <a:pt x="16" y="24"/>
                    </a:lnTo>
                    <a:lnTo>
                      <a:pt x="18" y="24"/>
                    </a:lnTo>
                    <a:lnTo>
                      <a:pt x="18" y="16"/>
                    </a:lnTo>
                    <a:lnTo>
                      <a:pt x="12" y="16"/>
                    </a:lnTo>
                    <a:lnTo>
                      <a:pt x="12" y="14"/>
                    </a:lnTo>
                    <a:lnTo>
                      <a:pt x="22" y="14"/>
                    </a:lnTo>
                    <a:lnTo>
                      <a:pt x="22"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99" name="Freeform 90">
                <a:extLst>
                  <a:ext uri="{FF2B5EF4-FFF2-40B4-BE49-F238E27FC236}">
                    <a16:creationId xmlns:a16="http://schemas.microsoft.com/office/drawing/2014/main" id="{0163DD9E-96CF-46BB-B54E-125231461560}"/>
                  </a:ext>
                </a:extLst>
              </p:cNvPr>
              <p:cNvSpPr>
                <a:spLocks noEditPoints="1"/>
              </p:cNvSpPr>
              <p:nvPr userDrawn="1"/>
            </p:nvSpPr>
            <p:spPr bwMode="auto">
              <a:xfrm>
                <a:off x="5897563" y="6311900"/>
                <a:ext cx="38100" cy="44450"/>
              </a:xfrm>
              <a:custGeom>
                <a:avLst/>
                <a:gdLst>
                  <a:gd name="T0" fmla="*/ 12 w 24"/>
                  <a:gd name="T1" fmla="*/ 0 h 28"/>
                  <a:gd name="T2" fmla="*/ 0 w 24"/>
                  <a:gd name="T3" fmla="*/ 28 h 28"/>
                  <a:gd name="T4" fmla="*/ 4 w 24"/>
                  <a:gd name="T5" fmla="*/ 28 h 28"/>
                  <a:gd name="T6" fmla="*/ 6 w 24"/>
                  <a:gd name="T7" fmla="*/ 20 h 28"/>
                  <a:gd name="T8" fmla="*/ 18 w 24"/>
                  <a:gd name="T9" fmla="*/ 20 h 28"/>
                  <a:gd name="T10" fmla="*/ 22 w 24"/>
                  <a:gd name="T11" fmla="*/ 28 h 28"/>
                  <a:gd name="T12" fmla="*/ 24 w 24"/>
                  <a:gd name="T13" fmla="*/ 28 h 28"/>
                  <a:gd name="T14" fmla="*/ 14 w 24"/>
                  <a:gd name="T15" fmla="*/ 0 h 28"/>
                  <a:gd name="T16" fmla="*/ 12 w 24"/>
                  <a:gd name="T17" fmla="*/ 0 h 28"/>
                  <a:gd name="T18" fmla="*/ 12 w 24"/>
                  <a:gd name="T19" fmla="*/ 4 h 28"/>
                  <a:gd name="T20" fmla="*/ 12 w 24"/>
                  <a:gd name="T21" fmla="*/ 4 h 28"/>
                  <a:gd name="T22" fmla="*/ 18 w 24"/>
                  <a:gd name="T23" fmla="*/ 18 h 28"/>
                  <a:gd name="T24" fmla="*/ 8 w 24"/>
                  <a:gd name="T25" fmla="*/ 18 h 28"/>
                  <a:gd name="T26" fmla="*/ 12 w 24"/>
                  <a:gd name="T27"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28">
                    <a:moveTo>
                      <a:pt x="12" y="0"/>
                    </a:moveTo>
                    <a:lnTo>
                      <a:pt x="0" y="28"/>
                    </a:lnTo>
                    <a:lnTo>
                      <a:pt x="4" y="28"/>
                    </a:lnTo>
                    <a:lnTo>
                      <a:pt x="6" y="20"/>
                    </a:lnTo>
                    <a:lnTo>
                      <a:pt x="18" y="20"/>
                    </a:lnTo>
                    <a:lnTo>
                      <a:pt x="22" y="28"/>
                    </a:lnTo>
                    <a:lnTo>
                      <a:pt x="24" y="28"/>
                    </a:lnTo>
                    <a:lnTo>
                      <a:pt x="14" y="0"/>
                    </a:lnTo>
                    <a:lnTo>
                      <a:pt x="12" y="0"/>
                    </a:lnTo>
                    <a:close/>
                    <a:moveTo>
                      <a:pt x="12" y="4"/>
                    </a:moveTo>
                    <a:lnTo>
                      <a:pt x="12" y="4"/>
                    </a:lnTo>
                    <a:lnTo>
                      <a:pt x="18" y="18"/>
                    </a:lnTo>
                    <a:lnTo>
                      <a:pt x="8" y="18"/>
                    </a:lnTo>
                    <a:lnTo>
                      <a:pt x="12"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00" name="Rectangle 91">
                <a:extLst>
                  <a:ext uri="{FF2B5EF4-FFF2-40B4-BE49-F238E27FC236}">
                    <a16:creationId xmlns:a16="http://schemas.microsoft.com/office/drawing/2014/main" id="{7F1B835F-A2AC-4439-8473-274993936087}"/>
                  </a:ext>
                </a:extLst>
              </p:cNvPr>
              <p:cNvSpPr>
                <a:spLocks noChangeArrowheads="1"/>
              </p:cNvSpPr>
              <p:nvPr userDrawn="1"/>
            </p:nvSpPr>
            <p:spPr bwMode="auto">
              <a:xfrm>
                <a:off x="5945188" y="6311900"/>
                <a:ext cx="6350"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01" name="Freeform 92">
                <a:extLst>
                  <a:ext uri="{FF2B5EF4-FFF2-40B4-BE49-F238E27FC236}">
                    <a16:creationId xmlns:a16="http://schemas.microsoft.com/office/drawing/2014/main" id="{512F7E56-85E7-41D0-BB5D-96E1363C45DE}"/>
                  </a:ext>
                </a:extLst>
              </p:cNvPr>
              <p:cNvSpPr>
                <a:spLocks/>
              </p:cNvSpPr>
              <p:nvPr userDrawn="1"/>
            </p:nvSpPr>
            <p:spPr bwMode="auto">
              <a:xfrm>
                <a:off x="5967413" y="6311900"/>
                <a:ext cx="31750" cy="44450"/>
              </a:xfrm>
              <a:custGeom>
                <a:avLst/>
                <a:gdLst>
                  <a:gd name="T0" fmla="*/ 16 w 20"/>
                  <a:gd name="T1" fmla="*/ 0 h 28"/>
                  <a:gd name="T2" fmla="*/ 16 w 20"/>
                  <a:gd name="T3" fmla="*/ 22 h 28"/>
                  <a:gd name="T4" fmla="*/ 16 w 20"/>
                  <a:gd name="T5" fmla="*/ 22 h 28"/>
                  <a:gd name="T6" fmla="*/ 4 w 20"/>
                  <a:gd name="T7" fmla="*/ 0 h 28"/>
                  <a:gd name="T8" fmla="*/ 0 w 20"/>
                  <a:gd name="T9" fmla="*/ 0 h 28"/>
                  <a:gd name="T10" fmla="*/ 0 w 20"/>
                  <a:gd name="T11" fmla="*/ 28 h 28"/>
                  <a:gd name="T12" fmla="*/ 4 w 20"/>
                  <a:gd name="T13" fmla="*/ 28 h 28"/>
                  <a:gd name="T14" fmla="*/ 4 w 20"/>
                  <a:gd name="T15" fmla="*/ 6 h 28"/>
                  <a:gd name="T16" fmla="*/ 4 w 20"/>
                  <a:gd name="T17" fmla="*/ 6 h 28"/>
                  <a:gd name="T18" fmla="*/ 16 w 20"/>
                  <a:gd name="T19" fmla="*/ 28 h 28"/>
                  <a:gd name="T20" fmla="*/ 20 w 20"/>
                  <a:gd name="T21" fmla="*/ 28 h 28"/>
                  <a:gd name="T22" fmla="*/ 20 w 20"/>
                  <a:gd name="T23" fmla="*/ 0 h 28"/>
                  <a:gd name="T24" fmla="*/ 16 w 20"/>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8">
                    <a:moveTo>
                      <a:pt x="16" y="0"/>
                    </a:moveTo>
                    <a:lnTo>
                      <a:pt x="16" y="22"/>
                    </a:lnTo>
                    <a:lnTo>
                      <a:pt x="16" y="22"/>
                    </a:lnTo>
                    <a:lnTo>
                      <a:pt x="4" y="0"/>
                    </a:lnTo>
                    <a:lnTo>
                      <a:pt x="0" y="0"/>
                    </a:lnTo>
                    <a:lnTo>
                      <a:pt x="0" y="28"/>
                    </a:lnTo>
                    <a:lnTo>
                      <a:pt x="4" y="28"/>
                    </a:lnTo>
                    <a:lnTo>
                      <a:pt x="4" y="6"/>
                    </a:lnTo>
                    <a:lnTo>
                      <a:pt x="4" y="6"/>
                    </a:lnTo>
                    <a:lnTo>
                      <a:pt x="16" y="28"/>
                    </a:lnTo>
                    <a:lnTo>
                      <a:pt x="20" y="28"/>
                    </a:lnTo>
                    <a:lnTo>
                      <a:pt x="20" y="0"/>
                    </a:lnTo>
                    <a:lnTo>
                      <a:pt x="1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02" name="Freeform 93">
                <a:extLst>
                  <a:ext uri="{FF2B5EF4-FFF2-40B4-BE49-F238E27FC236}">
                    <a16:creationId xmlns:a16="http://schemas.microsoft.com/office/drawing/2014/main" id="{3CCA7D70-E484-4E48-BE04-BD24B9170AB4}"/>
                  </a:ext>
                </a:extLst>
              </p:cNvPr>
              <p:cNvSpPr>
                <a:spLocks/>
              </p:cNvSpPr>
              <p:nvPr userDrawn="1"/>
            </p:nvSpPr>
            <p:spPr bwMode="auto">
              <a:xfrm>
                <a:off x="6011863" y="6311900"/>
                <a:ext cx="31750" cy="44450"/>
              </a:xfrm>
              <a:custGeom>
                <a:avLst/>
                <a:gdLst>
                  <a:gd name="T0" fmla="*/ 16 w 20"/>
                  <a:gd name="T1" fmla="*/ 20 h 28"/>
                  <a:gd name="T2" fmla="*/ 16 w 20"/>
                  <a:gd name="T3" fmla="*/ 20 h 28"/>
                  <a:gd name="T4" fmla="*/ 14 w 20"/>
                  <a:gd name="T5" fmla="*/ 18 h 28"/>
                  <a:gd name="T6" fmla="*/ 14 w 20"/>
                  <a:gd name="T7" fmla="*/ 18 h 28"/>
                  <a:gd name="T8" fmla="*/ 10 w 20"/>
                  <a:gd name="T9" fmla="*/ 16 h 28"/>
                  <a:gd name="T10" fmla="*/ 10 w 20"/>
                  <a:gd name="T11" fmla="*/ 16 h 28"/>
                  <a:gd name="T12" fmla="*/ 2 w 20"/>
                  <a:gd name="T13" fmla="*/ 12 h 28"/>
                  <a:gd name="T14" fmla="*/ 2 w 20"/>
                  <a:gd name="T15" fmla="*/ 12 h 28"/>
                  <a:gd name="T16" fmla="*/ 0 w 20"/>
                  <a:gd name="T17" fmla="*/ 10 h 28"/>
                  <a:gd name="T18" fmla="*/ 0 w 20"/>
                  <a:gd name="T19" fmla="*/ 8 h 28"/>
                  <a:gd name="T20" fmla="*/ 0 w 20"/>
                  <a:gd name="T21" fmla="*/ 8 h 28"/>
                  <a:gd name="T22" fmla="*/ 0 w 20"/>
                  <a:gd name="T23" fmla="*/ 4 h 28"/>
                  <a:gd name="T24" fmla="*/ 2 w 20"/>
                  <a:gd name="T25" fmla="*/ 2 h 28"/>
                  <a:gd name="T26" fmla="*/ 2 w 20"/>
                  <a:gd name="T27" fmla="*/ 2 h 28"/>
                  <a:gd name="T28" fmla="*/ 6 w 20"/>
                  <a:gd name="T29" fmla="*/ 0 h 28"/>
                  <a:gd name="T30" fmla="*/ 10 w 20"/>
                  <a:gd name="T31" fmla="*/ 0 h 28"/>
                  <a:gd name="T32" fmla="*/ 10 w 20"/>
                  <a:gd name="T33" fmla="*/ 0 h 28"/>
                  <a:gd name="T34" fmla="*/ 14 w 20"/>
                  <a:gd name="T35" fmla="*/ 0 h 28"/>
                  <a:gd name="T36" fmla="*/ 18 w 20"/>
                  <a:gd name="T37" fmla="*/ 2 h 28"/>
                  <a:gd name="T38" fmla="*/ 18 w 20"/>
                  <a:gd name="T39" fmla="*/ 2 h 28"/>
                  <a:gd name="T40" fmla="*/ 18 w 20"/>
                  <a:gd name="T41" fmla="*/ 4 h 28"/>
                  <a:gd name="T42" fmla="*/ 20 w 20"/>
                  <a:gd name="T43" fmla="*/ 8 h 28"/>
                  <a:gd name="T44" fmla="*/ 20 w 20"/>
                  <a:gd name="T45" fmla="*/ 8 h 28"/>
                  <a:gd name="T46" fmla="*/ 16 w 20"/>
                  <a:gd name="T47" fmla="*/ 8 h 28"/>
                  <a:gd name="T48" fmla="*/ 16 w 20"/>
                  <a:gd name="T49" fmla="*/ 8 h 28"/>
                  <a:gd name="T50" fmla="*/ 14 w 20"/>
                  <a:gd name="T51" fmla="*/ 4 h 28"/>
                  <a:gd name="T52" fmla="*/ 14 w 20"/>
                  <a:gd name="T53" fmla="*/ 4 h 28"/>
                  <a:gd name="T54" fmla="*/ 10 w 20"/>
                  <a:gd name="T55" fmla="*/ 2 h 28"/>
                  <a:gd name="T56" fmla="*/ 10 w 20"/>
                  <a:gd name="T57" fmla="*/ 2 h 28"/>
                  <a:gd name="T58" fmla="*/ 6 w 20"/>
                  <a:gd name="T59" fmla="*/ 4 h 28"/>
                  <a:gd name="T60" fmla="*/ 6 w 20"/>
                  <a:gd name="T61" fmla="*/ 4 h 28"/>
                  <a:gd name="T62" fmla="*/ 4 w 20"/>
                  <a:gd name="T63" fmla="*/ 8 h 28"/>
                  <a:gd name="T64" fmla="*/ 4 w 20"/>
                  <a:gd name="T65" fmla="*/ 8 h 28"/>
                  <a:gd name="T66" fmla="*/ 6 w 20"/>
                  <a:gd name="T67" fmla="*/ 10 h 28"/>
                  <a:gd name="T68" fmla="*/ 6 w 20"/>
                  <a:gd name="T69" fmla="*/ 10 h 28"/>
                  <a:gd name="T70" fmla="*/ 10 w 20"/>
                  <a:gd name="T71" fmla="*/ 12 h 28"/>
                  <a:gd name="T72" fmla="*/ 10 w 20"/>
                  <a:gd name="T73" fmla="*/ 12 h 28"/>
                  <a:gd name="T74" fmla="*/ 18 w 20"/>
                  <a:gd name="T75" fmla="*/ 16 h 28"/>
                  <a:gd name="T76" fmla="*/ 18 w 20"/>
                  <a:gd name="T77" fmla="*/ 16 h 28"/>
                  <a:gd name="T78" fmla="*/ 20 w 20"/>
                  <a:gd name="T79" fmla="*/ 18 h 28"/>
                  <a:gd name="T80" fmla="*/ 20 w 20"/>
                  <a:gd name="T81" fmla="*/ 20 h 28"/>
                  <a:gd name="T82" fmla="*/ 20 w 20"/>
                  <a:gd name="T83" fmla="*/ 20 h 28"/>
                  <a:gd name="T84" fmla="*/ 20 w 20"/>
                  <a:gd name="T85" fmla="*/ 24 h 28"/>
                  <a:gd name="T86" fmla="*/ 18 w 20"/>
                  <a:gd name="T87" fmla="*/ 26 h 28"/>
                  <a:gd name="T88" fmla="*/ 18 w 20"/>
                  <a:gd name="T89" fmla="*/ 26 h 28"/>
                  <a:gd name="T90" fmla="*/ 10 w 20"/>
                  <a:gd name="T91" fmla="*/ 28 h 28"/>
                  <a:gd name="T92" fmla="*/ 10 w 20"/>
                  <a:gd name="T93" fmla="*/ 28 h 28"/>
                  <a:gd name="T94" fmla="*/ 6 w 20"/>
                  <a:gd name="T95" fmla="*/ 28 h 28"/>
                  <a:gd name="T96" fmla="*/ 2 w 20"/>
                  <a:gd name="T97" fmla="*/ 26 h 28"/>
                  <a:gd name="T98" fmla="*/ 2 w 20"/>
                  <a:gd name="T99" fmla="*/ 26 h 28"/>
                  <a:gd name="T100" fmla="*/ 0 w 20"/>
                  <a:gd name="T101" fmla="*/ 24 h 28"/>
                  <a:gd name="T102" fmla="*/ 0 w 20"/>
                  <a:gd name="T103" fmla="*/ 20 h 28"/>
                  <a:gd name="T104" fmla="*/ 0 w 20"/>
                  <a:gd name="T105" fmla="*/ 20 h 28"/>
                  <a:gd name="T106" fmla="*/ 4 w 20"/>
                  <a:gd name="T107" fmla="*/ 20 h 28"/>
                  <a:gd name="T108" fmla="*/ 4 w 20"/>
                  <a:gd name="T109" fmla="*/ 20 h 28"/>
                  <a:gd name="T110" fmla="*/ 6 w 20"/>
                  <a:gd name="T111" fmla="*/ 24 h 28"/>
                  <a:gd name="T112" fmla="*/ 6 w 20"/>
                  <a:gd name="T113" fmla="*/ 24 h 28"/>
                  <a:gd name="T114" fmla="*/ 10 w 20"/>
                  <a:gd name="T115" fmla="*/ 26 h 28"/>
                  <a:gd name="T116" fmla="*/ 10 w 20"/>
                  <a:gd name="T117" fmla="*/ 26 h 28"/>
                  <a:gd name="T118" fmla="*/ 14 w 20"/>
                  <a:gd name="T119" fmla="*/ 24 h 28"/>
                  <a:gd name="T120" fmla="*/ 14 w 20"/>
                  <a:gd name="T121" fmla="*/ 24 h 28"/>
                  <a:gd name="T122" fmla="*/ 16 w 20"/>
                  <a:gd name="T123" fmla="*/ 2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28">
                    <a:moveTo>
                      <a:pt x="16" y="20"/>
                    </a:moveTo>
                    <a:lnTo>
                      <a:pt x="16" y="20"/>
                    </a:lnTo>
                    <a:lnTo>
                      <a:pt x="14" y="18"/>
                    </a:lnTo>
                    <a:lnTo>
                      <a:pt x="14" y="18"/>
                    </a:lnTo>
                    <a:lnTo>
                      <a:pt x="10" y="16"/>
                    </a:lnTo>
                    <a:lnTo>
                      <a:pt x="10" y="16"/>
                    </a:lnTo>
                    <a:lnTo>
                      <a:pt x="2" y="12"/>
                    </a:lnTo>
                    <a:lnTo>
                      <a:pt x="2" y="12"/>
                    </a:lnTo>
                    <a:lnTo>
                      <a:pt x="0" y="10"/>
                    </a:lnTo>
                    <a:lnTo>
                      <a:pt x="0" y="8"/>
                    </a:lnTo>
                    <a:lnTo>
                      <a:pt x="0" y="8"/>
                    </a:lnTo>
                    <a:lnTo>
                      <a:pt x="0" y="4"/>
                    </a:lnTo>
                    <a:lnTo>
                      <a:pt x="2" y="2"/>
                    </a:lnTo>
                    <a:lnTo>
                      <a:pt x="2" y="2"/>
                    </a:lnTo>
                    <a:lnTo>
                      <a:pt x="6" y="0"/>
                    </a:lnTo>
                    <a:lnTo>
                      <a:pt x="10" y="0"/>
                    </a:lnTo>
                    <a:lnTo>
                      <a:pt x="10" y="0"/>
                    </a:lnTo>
                    <a:lnTo>
                      <a:pt x="14" y="0"/>
                    </a:lnTo>
                    <a:lnTo>
                      <a:pt x="18" y="2"/>
                    </a:lnTo>
                    <a:lnTo>
                      <a:pt x="18" y="2"/>
                    </a:lnTo>
                    <a:lnTo>
                      <a:pt x="18" y="4"/>
                    </a:lnTo>
                    <a:lnTo>
                      <a:pt x="20" y="8"/>
                    </a:lnTo>
                    <a:lnTo>
                      <a:pt x="20" y="8"/>
                    </a:lnTo>
                    <a:lnTo>
                      <a:pt x="16" y="8"/>
                    </a:lnTo>
                    <a:lnTo>
                      <a:pt x="16" y="8"/>
                    </a:lnTo>
                    <a:lnTo>
                      <a:pt x="14" y="4"/>
                    </a:lnTo>
                    <a:lnTo>
                      <a:pt x="14" y="4"/>
                    </a:lnTo>
                    <a:lnTo>
                      <a:pt x="10" y="2"/>
                    </a:lnTo>
                    <a:lnTo>
                      <a:pt x="10" y="2"/>
                    </a:lnTo>
                    <a:lnTo>
                      <a:pt x="6" y="4"/>
                    </a:lnTo>
                    <a:lnTo>
                      <a:pt x="6" y="4"/>
                    </a:lnTo>
                    <a:lnTo>
                      <a:pt x="4" y="8"/>
                    </a:lnTo>
                    <a:lnTo>
                      <a:pt x="4" y="8"/>
                    </a:lnTo>
                    <a:lnTo>
                      <a:pt x="6" y="10"/>
                    </a:lnTo>
                    <a:lnTo>
                      <a:pt x="6" y="10"/>
                    </a:lnTo>
                    <a:lnTo>
                      <a:pt x="10" y="12"/>
                    </a:lnTo>
                    <a:lnTo>
                      <a:pt x="10" y="12"/>
                    </a:lnTo>
                    <a:lnTo>
                      <a:pt x="18" y="16"/>
                    </a:lnTo>
                    <a:lnTo>
                      <a:pt x="18" y="16"/>
                    </a:lnTo>
                    <a:lnTo>
                      <a:pt x="20" y="18"/>
                    </a:lnTo>
                    <a:lnTo>
                      <a:pt x="20" y="20"/>
                    </a:lnTo>
                    <a:lnTo>
                      <a:pt x="20" y="20"/>
                    </a:lnTo>
                    <a:lnTo>
                      <a:pt x="20" y="24"/>
                    </a:lnTo>
                    <a:lnTo>
                      <a:pt x="18" y="26"/>
                    </a:lnTo>
                    <a:lnTo>
                      <a:pt x="18" y="26"/>
                    </a:lnTo>
                    <a:lnTo>
                      <a:pt x="10" y="28"/>
                    </a:lnTo>
                    <a:lnTo>
                      <a:pt x="10" y="28"/>
                    </a:lnTo>
                    <a:lnTo>
                      <a:pt x="6" y="28"/>
                    </a:lnTo>
                    <a:lnTo>
                      <a:pt x="2" y="26"/>
                    </a:lnTo>
                    <a:lnTo>
                      <a:pt x="2" y="26"/>
                    </a:lnTo>
                    <a:lnTo>
                      <a:pt x="0" y="24"/>
                    </a:lnTo>
                    <a:lnTo>
                      <a:pt x="0" y="20"/>
                    </a:lnTo>
                    <a:lnTo>
                      <a:pt x="0" y="20"/>
                    </a:lnTo>
                    <a:lnTo>
                      <a:pt x="4" y="20"/>
                    </a:lnTo>
                    <a:lnTo>
                      <a:pt x="4" y="20"/>
                    </a:lnTo>
                    <a:lnTo>
                      <a:pt x="6" y="24"/>
                    </a:lnTo>
                    <a:lnTo>
                      <a:pt x="6" y="24"/>
                    </a:lnTo>
                    <a:lnTo>
                      <a:pt x="10" y="26"/>
                    </a:lnTo>
                    <a:lnTo>
                      <a:pt x="10" y="26"/>
                    </a:lnTo>
                    <a:lnTo>
                      <a:pt x="14" y="24"/>
                    </a:lnTo>
                    <a:lnTo>
                      <a:pt x="14" y="24"/>
                    </a:lnTo>
                    <a:lnTo>
                      <a:pt x="16"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03" name="Freeform 94">
                <a:extLst>
                  <a:ext uri="{FF2B5EF4-FFF2-40B4-BE49-F238E27FC236}">
                    <a16:creationId xmlns:a16="http://schemas.microsoft.com/office/drawing/2014/main" id="{86491EC4-8CDC-4ED4-B2E8-0D1309949374}"/>
                  </a:ext>
                </a:extLst>
              </p:cNvPr>
              <p:cNvSpPr>
                <a:spLocks/>
              </p:cNvSpPr>
              <p:nvPr userDrawn="1"/>
            </p:nvSpPr>
            <p:spPr bwMode="auto">
              <a:xfrm>
                <a:off x="6011863" y="6311900"/>
                <a:ext cx="31750" cy="44450"/>
              </a:xfrm>
              <a:custGeom>
                <a:avLst/>
                <a:gdLst>
                  <a:gd name="T0" fmla="*/ 16 w 20"/>
                  <a:gd name="T1" fmla="*/ 20 h 28"/>
                  <a:gd name="T2" fmla="*/ 16 w 20"/>
                  <a:gd name="T3" fmla="*/ 20 h 28"/>
                  <a:gd name="T4" fmla="*/ 14 w 20"/>
                  <a:gd name="T5" fmla="*/ 18 h 28"/>
                  <a:gd name="T6" fmla="*/ 14 w 20"/>
                  <a:gd name="T7" fmla="*/ 18 h 28"/>
                  <a:gd name="T8" fmla="*/ 10 w 20"/>
                  <a:gd name="T9" fmla="*/ 16 h 28"/>
                  <a:gd name="T10" fmla="*/ 10 w 20"/>
                  <a:gd name="T11" fmla="*/ 16 h 28"/>
                  <a:gd name="T12" fmla="*/ 2 w 20"/>
                  <a:gd name="T13" fmla="*/ 12 h 28"/>
                  <a:gd name="T14" fmla="*/ 2 w 20"/>
                  <a:gd name="T15" fmla="*/ 12 h 28"/>
                  <a:gd name="T16" fmla="*/ 0 w 20"/>
                  <a:gd name="T17" fmla="*/ 10 h 28"/>
                  <a:gd name="T18" fmla="*/ 0 w 20"/>
                  <a:gd name="T19" fmla="*/ 8 h 28"/>
                  <a:gd name="T20" fmla="*/ 0 w 20"/>
                  <a:gd name="T21" fmla="*/ 8 h 28"/>
                  <a:gd name="T22" fmla="*/ 0 w 20"/>
                  <a:gd name="T23" fmla="*/ 4 h 28"/>
                  <a:gd name="T24" fmla="*/ 2 w 20"/>
                  <a:gd name="T25" fmla="*/ 2 h 28"/>
                  <a:gd name="T26" fmla="*/ 2 w 20"/>
                  <a:gd name="T27" fmla="*/ 2 h 28"/>
                  <a:gd name="T28" fmla="*/ 6 w 20"/>
                  <a:gd name="T29" fmla="*/ 0 h 28"/>
                  <a:gd name="T30" fmla="*/ 10 w 20"/>
                  <a:gd name="T31" fmla="*/ 0 h 28"/>
                  <a:gd name="T32" fmla="*/ 10 w 20"/>
                  <a:gd name="T33" fmla="*/ 0 h 28"/>
                  <a:gd name="T34" fmla="*/ 14 w 20"/>
                  <a:gd name="T35" fmla="*/ 0 h 28"/>
                  <a:gd name="T36" fmla="*/ 18 w 20"/>
                  <a:gd name="T37" fmla="*/ 2 h 28"/>
                  <a:gd name="T38" fmla="*/ 18 w 20"/>
                  <a:gd name="T39" fmla="*/ 2 h 28"/>
                  <a:gd name="T40" fmla="*/ 18 w 20"/>
                  <a:gd name="T41" fmla="*/ 4 h 28"/>
                  <a:gd name="T42" fmla="*/ 20 w 20"/>
                  <a:gd name="T43" fmla="*/ 8 h 28"/>
                  <a:gd name="T44" fmla="*/ 20 w 20"/>
                  <a:gd name="T45" fmla="*/ 8 h 28"/>
                  <a:gd name="T46" fmla="*/ 16 w 20"/>
                  <a:gd name="T47" fmla="*/ 8 h 28"/>
                  <a:gd name="T48" fmla="*/ 16 w 20"/>
                  <a:gd name="T49" fmla="*/ 8 h 28"/>
                  <a:gd name="T50" fmla="*/ 14 w 20"/>
                  <a:gd name="T51" fmla="*/ 4 h 28"/>
                  <a:gd name="T52" fmla="*/ 14 w 20"/>
                  <a:gd name="T53" fmla="*/ 4 h 28"/>
                  <a:gd name="T54" fmla="*/ 10 w 20"/>
                  <a:gd name="T55" fmla="*/ 2 h 28"/>
                  <a:gd name="T56" fmla="*/ 10 w 20"/>
                  <a:gd name="T57" fmla="*/ 2 h 28"/>
                  <a:gd name="T58" fmla="*/ 6 w 20"/>
                  <a:gd name="T59" fmla="*/ 4 h 28"/>
                  <a:gd name="T60" fmla="*/ 6 w 20"/>
                  <a:gd name="T61" fmla="*/ 4 h 28"/>
                  <a:gd name="T62" fmla="*/ 4 w 20"/>
                  <a:gd name="T63" fmla="*/ 8 h 28"/>
                  <a:gd name="T64" fmla="*/ 4 w 20"/>
                  <a:gd name="T65" fmla="*/ 8 h 28"/>
                  <a:gd name="T66" fmla="*/ 6 w 20"/>
                  <a:gd name="T67" fmla="*/ 10 h 28"/>
                  <a:gd name="T68" fmla="*/ 6 w 20"/>
                  <a:gd name="T69" fmla="*/ 10 h 28"/>
                  <a:gd name="T70" fmla="*/ 10 w 20"/>
                  <a:gd name="T71" fmla="*/ 12 h 28"/>
                  <a:gd name="T72" fmla="*/ 10 w 20"/>
                  <a:gd name="T73" fmla="*/ 12 h 28"/>
                  <a:gd name="T74" fmla="*/ 18 w 20"/>
                  <a:gd name="T75" fmla="*/ 16 h 28"/>
                  <a:gd name="T76" fmla="*/ 18 w 20"/>
                  <a:gd name="T77" fmla="*/ 16 h 28"/>
                  <a:gd name="T78" fmla="*/ 20 w 20"/>
                  <a:gd name="T79" fmla="*/ 18 h 28"/>
                  <a:gd name="T80" fmla="*/ 20 w 20"/>
                  <a:gd name="T81" fmla="*/ 20 h 28"/>
                  <a:gd name="T82" fmla="*/ 20 w 20"/>
                  <a:gd name="T83" fmla="*/ 20 h 28"/>
                  <a:gd name="T84" fmla="*/ 20 w 20"/>
                  <a:gd name="T85" fmla="*/ 24 h 28"/>
                  <a:gd name="T86" fmla="*/ 18 w 20"/>
                  <a:gd name="T87" fmla="*/ 26 h 28"/>
                  <a:gd name="T88" fmla="*/ 18 w 20"/>
                  <a:gd name="T89" fmla="*/ 26 h 28"/>
                  <a:gd name="T90" fmla="*/ 10 w 20"/>
                  <a:gd name="T91" fmla="*/ 28 h 28"/>
                  <a:gd name="T92" fmla="*/ 10 w 20"/>
                  <a:gd name="T93" fmla="*/ 28 h 28"/>
                  <a:gd name="T94" fmla="*/ 6 w 20"/>
                  <a:gd name="T95" fmla="*/ 28 h 28"/>
                  <a:gd name="T96" fmla="*/ 2 w 20"/>
                  <a:gd name="T97" fmla="*/ 26 h 28"/>
                  <a:gd name="T98" fmla="*/ 2 w 20"/>
                  <a:gd name="T99" fmla="*/ 26 h 28"/>
                  <a:gd name="T100" fmla="*/ 0 w 20"/>
                  <a:gd name="T101" fmla="*/ 24 h 28"/>
                  <a:gd name="T102" fmla="*/ 0 w 20"/>
                  <a:gd name="T103" fmla="*/ 20 h 28"/>
                  <a:gd name="T104" fmla="*/ 0 w 20"/>
                  <a:gd name="T105" fmla="*/ 20 h 28"/>
                  <a:gd name="T106" fmla="*/ 4 w 20"/>
                  <a:gd name="T107" fmla="*/ 20 h 28"/>
                  <a:gd name="T108" fmla="*/ 4 w 20"/>
                  <a:gd name="T109" fmla="*/ 20 h 28"/>
                  <a:gd name="T110" fmla="*/ 6 w 20"/>
                  <a:gd name="T111" fmla="*/ 24 h 28"/>
                  <a:gd name="T112" fmla="*/ 6 w 20"/>
                  <a:gd name="T113" fmla="*/ 24 h 28"/>
                  <a:gd name="T114" fmla="*/ 10 w 20"/>
                  <a:gd name="T115" fmla="*/ 26 h 28"/>
                  <a:gd name="T116" fmla="*/ 10 w 20"/>
                  <a:gd name="T117" fmla="*/ 26 h 28"/>
                  <a:gd name="T118" fmla="*/ 14 w 20"/>
                  <a:gd name="T119" fmla="*/ 24 h 28"/>
                  <a:gd name="T120" fmla="*/ 14 w 20"/>
                  <a:gd name="T121" fmla="*/ 24 h 28"/>
                  <a:gd name="T122" fmla="*/ 16 w 20"/>
                  <a:gd name="T123" fmla="*/ 2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28">
                    <a:moveTo>
                      <a:pt x="16" y="20"/>
                    </a:moveTo>
                    <a:lnTo>
                      <a:pt x="16" y="20"/>
                    </a:lnTo>
                    <a:lnTo>
                      <a:pt x="14" y="18"/>
                    </a:lnTo>
                    <a:lnTo>
                      <a:pt x="14" y="18"/>
                    </a:lnTo>
                    <a:lnTo>
                      <a:pt x="10" y="16"/>
                    </a:lnTo>
                    <a:lnTo>
                      <a:pt x="10" y="16"/>
                    </a:lnTo>
                    <a:lnTo>
                      <a:pt x="2" y="12"/>
                    </a:lnTo>
                    <a:lnTo>
                      <a:pt x="2" y="12"/>
                    </a:lnTo>
                    <a:lnTo>
                      <a:pt x="0" y="10"/>
                    </a:lnTo>
                    <a:lnTo>
                      <a:pt x="0" y="8"/>
                    </a:lnTo>
                    <a:lnTo>
                      <a:pt x="0" y="8"/>
                    </a:lnTo>
                    <a:lnTo>
                      <a:pt x="0" y="4"/>
                    </a:lnTo>
                    <a:lnTo>
                      <a:pt x="2" y="2"/>
                    </a:lnTo>
                    <a:lnTo>
                      <a:pt x="2" y="2"/>
                    </a:lnTo>
                    <a:lnTo>
                      <a:pt x="6" y="0"/>
                    </a:lnTo>
                    <a:lnTo>
                      <a:pt x="10" y="0"/>
                    </a:lnTo>
                    <a:lnTo>
                      <a:pt x="10" y="0"/>
                    </a:lnTo>
                    <a:lnTo>
                      <a:pt x="14" y="0"/>
                    </a:lnTo>
                    <a:lnTo>
                      <a:pt x="18" y="2"/>
                    </a:lnTo>
                    <a:lnTo>
                      <a:pt x="18" y="2"/>
                    </a:lnTo>
                    <a:lnTo>
                      <a:pt x="18" y="4"/>
                    </a:lnTo>
                    <a:lnTo>
                      <a:pt x="20" y="8"/>
                    </a:lnTo>
                    <a:lnTo>
                      <a:pt x="20" y="8"/>
                    </a:lnTo>
                    <a:lnTo>
                      <a:pt x="16" y="8"/>
                    </a:lnTo>
                    <a:lnTo>
                      <a:pt x="16" y="8"/>
                    </a:lnTo>
                    <a:lnTo>
                      <a:pt x="14" y="4"/>
                    </a:lnTo>
                    <a:lnTo>
                      <a:pt x="14" y="4"/>
                    </a:lnTo>
                    <a:lnTo>
                      <a:pt x="10" y="2"/>
                    </a:lnTo>
                    <a:lnTo>
                      <a:pt x="10" y="2"/>
                    </a:lnTo>
                    <a:lnTo>
                      <a:pt x="6" y="4"/>
                    </a:lnTo>
                    <a:lnTo>
                      <a:pt x="6" y="4"/>
                    </a:lnTo>
                    <a:lnTo>
                      <a:pt x="4" y="8"/>
                    </a:lnTo>
                    <a:lnTo>
                      <a:pt x="4" y="8"/>
                    </a:lnTo>
                    <a:lnTo>
                      <a:pt x="6" y="10"/>
                    </a:lnTo>
                    <a:lnTo>
                      <a:pt x="6" y="10"/>
                    </a:lnTo>
                    <a:lnTo>
                      <a:pt x="10" y="12"/>
                    </a:lnTo>
                    <a:lnTo>
                      <a:pt x="10" y="12"/>
                    </a:lnTo>
                    <a:lnTo>
                      <a:pt x="18" y="16"/>
                    </a:lnTo>
                    <a:lnTo>
                      <a:pt x="18" y="16"/>
                    </a:lnTo>
                    <a:lnTo>
                      <a:pt x="20" y="18"/>
                    </a:lnTo>
                    <a:lnTo>
                      <a:pt x="20" y="20"/>
                    </a:lnTo>
                    <a:lnTo>
                      <a:pt x="20" y="20"/>
                    </a:lnTo>
                    <a:lnTo>
                      <a:pt x="20" y="24"/>
                    </a:lnTo>
                    <a:lnTo>
                      <a:pt x="18" y="26"/>
                    </a:lnTo>
                    <a:lnTo>
                      <a:pt x="18" y="26"/>
                    </a:lnTo>
                    <a:lnTo>
                      <a:pt x="10" y="28"/>
                    </a:lnTo>
                    <a:lnTo>
                      <a:pt x="10" y="28"/>
                    </a:lnTo>
                    <a:lnTo>
                      <a:pt x="6" y="28"/>
                    </a:lnTo>
                    <a:lnTo>
                      <a:pt x="2" y="26"/>
                    </a:lnTo>
                    <a:lnTo>
                      <a:pt x="2" y="26"/>
                    </a:lnTo>
                    <a:lnTo>
                      <a:pt x="0" y="24"/>
                    </a:lnTo>
                    <a:lnTo>
                      <a:pt x="0" y="20"/>
                    </a:lnTo>
                    <a:lnTo>
                      <a:pt x="0" y="20"/>
                    </a:lnTo>
                    <a:lnTo>
                      <a:pt x="4" y="20"/>
                    </a:lnTo>
                    <a:lnTo>
                      <a:pt x="4" y="20"/>
                    </a:lnTo>
                    <a:lnTo>
                      <a:pt x="6" y="24"/>
                    </a:lnTo>
                    <a:lnTo>
                      <a:pt x="6" y="24"/>
                    </a:lnTo>
                    <a:lnTo>
                      <a:pt x="10" y="26"/>
                    </a:lnTo>
                    <a:lnTo>
                      <a:pt x="10" y="26"/>
                    </a:lnTo>
                    <a:lnTo>
                      <a:pt x="14" y="24"/>
                    </a:lnTo>
                    <a:lnTo>
                      <a:pt x="14" y="24"/>
                    </a:lnTo>
                    <a:lnTo>
                      <a:pt x="16" y="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04" name="Freeform 95">
                <a:extLst>
                  <a:ext uri="{FF2B5EF4-FFF2-40B4-BE49-F238E27FC236}">
                    <a16:creationId xmlns:a16="http://schemas.microsoft.com/office/drawing/2014/main" id="{FA5786D4-803D-450A-81DF-0EDFA53E0D9D}"/>
                  </a:ext>
                </a:extLst>
              </p:cNvPr>
              <p:cNvSpPr>
                <a:spLocks/>
              </p:cNvSpPr>
              <p:nvPr userDrawn="1"/>
            </p:nvSpPr>
            <p:spPr bwMode="auto">
              <a:xfrm>
                <a:off x="6049963" y="6311900"/>
                <a:ext cx="34925" cy="44450"/>
              </a:xfrm>
              <a:custGeom>
                <a:avLst/>
                <a:gdLst>
                  <a:gd name="T0" fmla="*/ 0 w 22"/>
                  <a:gd name="T1" fmla="*/ 0 h 28"/>
                  <a:gd name="T2" fmla="*/ 0 w 22"/>
                  <a:gd name="T3" fmla="*/ 2 h 28"/>
                  <a:gd name="T4" fmla="*/ 10 w 22"/>
                  <a:gd name="T5" fmla="*/ 2 h 28"/>
                  <a:gd name="T6" fmla="*/ 10 w 22"/>
                  <a:gd name="T7" fmla="*/ 28 h 28"/>
                  <a:gd name="T8" fmla="*/ 12 w 22"/>
                  <a:gd name="T9" fmla="*/ 28 h 28"/>
                  <a:gd name="T10" fmla="*/ 12 w 22"/>
                  <a:gd name="T11" fmla="*/ 2 h 28"/>
                  <a:gd name="T12" fmla="*/ 22 w 22"/>
                  <a:gd name="T13" fmla="*/ 2 h 28"/>
                  <a:gd name="T14" fmla="*/ 22 w 22"/>
                  <a:gd name="T15" fmla="*/ 0 h 28"/>
                  <a:gd name="T16" fmla="*/ 0 w 22"/>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8">
                    <a:moveTo>
                      <a:pt x="0" y="0"/>
                    </a:moveTo>
                    <a:lnTo>
                      <a:pt x="0" y="2"/>
                    </a:lnTo>
                    <a:lnTo>
                      <a:pt x="10" y="2"/>
                    </a:lnTo>
                    <a:lnTo>
                      <a:pt x="10" y="28"/>
                    </a:lnTo>
                    <a:lnTo>
                      <a:pt x="12" y="28"/>
                    </a:lnTo>
                    <a:lnTo>
                      <a:pt x="12" y="2"/>
                    </a:lnTo>
                    <a:lnTo>
                      <a:pt x="22" y="2"/>
                    </a:lnTo>
                    <a:lnTo>
                      <a:pt x="2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05" name="Freeform 96">
                <a:extLst>
                  <a:ext uri="{FF2B5EF4-FFF2-40B4-BE49-F238E27FC236}">
                    <a16:creationId xmlns:a16="http://schemas.microsoft.com/office/drawing/2014/main" id="{45B26B4D-1955-4D5F-8E4F-42408DBF684D}"/>
                  </a:ext>
                </a:extLst>
              </p:cNvPr>
              <p:cNvSpPr>
                <a:spLocks noEditPoints="1"/>
              </p:cNvSpPr>
              <p:nvPr userDrawn="1"/>
            </p:nvSpPr>
            <p:spPr bwMode="auto">
              <a:xfrm>
                <a:off x="6107113" y="6311900"/>
                <a:ext cx="38100" cy="44450"/>
              </a:xfrm>
              <a:custGeom>
                <a:avLst/>
                <a:gdLst>
                  <a:gd name="T0" fmla="*/ 10 w 24"/>
                  <a:gd name="T1" fmla="*/ 0 h 28"/>
                  <a:gd name="T2" fmla="*/ 0 w 24"/>
                  <a:gd name="T3" fmla="*/ 28 h 28"/>
                  <a:gd name="T4" fmla="*/ 4 w 24"/>
                  <a:gd name="T5" fmla="*/ 28 h 28"/>
                  <a:gd name="T6" fmla="*/ 6 w 24"/>
                  <a:gd name="T7" fmla="*/ 20 h 28"/>
                  <a:gd name="T8" fmla="*/ 18 w 24"/>
                  <a:gd name="T9" fmla="*/ 20 h 28"/>
                  <a:gd name="T10" fmla="*/ 20 w 24"/>
                  <a:gd name="T11" fmla="*/ 28 h 28"/>
                  <a:gd name="T12" fmla="*/ 24 w 24"/>
                  <a:gd name="T13" fmla="*/ 28 h 28"/>
                  <a:gd name="T14" fmla="*/ 14 w 24"/>
                  <a:gd name="T15" fmla="*/ 0 h 28"/>
                  <a:gd name="T16" fmla="*/ 10 w 24"/>
                  <a:gd name="T17" fmla="*/ 0 h 28"/>
                  <a:gd name="T18" fmla="*/ 12 w 24"/>
                  <a:gd name="T19" fmla="*/ 4 h 28"/>
                  <a:gd name="T20" fmla="*/ 12 w 24"/>
                  <a:gd name="T21" fmla="*/ 4 h 28"/>
                  <a:gd name="T22" fmla="*/ 18 w 24"/>
                  <a:gd name="T23" fmla="*/ 18 h 28"/>
                  <a:gd name="T24" fmla="*/ 8 w 24"/>
                  <a:gd name="T25" fmla="*/ 18 h 28"/>
                  <a:gd name="T26" fmla="*/ 12 w 24"/>
                  <a:gd name="T27"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28">
                    <a:moveTo>
                      <a:pt x="10" y="0"/>
                    </a:moveTo>
                    <a:lnTo>
                      <a:pt x="0" y="28"/>
                    </a:lnTo>
                    <a:lnTo>
                      <a:pt x="4" y="28"/>
                    </a:lnTo>
                    <a:lnTo>
                      <a:pt x="6" y="20"/>
                    </a:lnTo>
                    <a:lnTo>
                      <a:pt x="18" y="20"/>
                    </a:lnTo>
                    <a:lnTo>
                      <a:pt x="20" y="28"/>
                    </a:lnTo>
                    <a:lnTo>
                      <a:pt x="24" y="28"/>
                    </a:lnTo>
                    <a:lnTo>
                      <a:pt x="14" y="0"/>
                    </a:lnTo>
                    <a:lnTo>
                      <a:pt x="10" y="0"/>
                    </a:lnTo>
                    <a:close/>
                    <a:moveTo>
                      <a:pt x="12" y="4"/>
                    </a:moveTo>
                    <a:lnTo>
                      <a:pt x="12" y="4"/>
                    </a:lnTo>
                    <a:lnTo>
                      <a:pt x="18" y="18"/>
                    </a:lnTo>
                    <a:lnTo>
                      <a:pt x="8" y="18"/>
                    </a:lnTo>
                    <a:lnTo>
                      <a:pt x="12"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06" name="Freeform 97">
                <a:extLst>
                  <a:ext uri="{FF2B5EF4-FFF2-40B4-BE49-F238E27FC236}">
                    <a16:creationId xmlns:a16="http://schemas.microsoft.com/office/drawing/2014/main" id="{ADF4E4E2-A8AD-42D4-8D03-40EAF6D2343A}"/>
                  </a:ext>
                </a:extLst>
              </p:cNvPr>
              <p:cNvSpPr>
                <a:spLocks/>
              </p:cNvSpPr>
              <p:nvPr userDrawn="1"/>
            </p:nvSpPr>
            <p:spPr bwMode="auto">
              <a:xfrm>
                <a:off x="6154738" y="6311900"/>
                <a:ext cx="34925" cy="44450"/>
              </a:xfrm>
              <a:custGeom>
                <a:avLst/>
                <a:gdLst>
                  <a:gd name="T0" fmla="*/ 18 w 22"/>
                  <a:gd name="T1" fmla="*/ 0 h 28"/>
                  <a:gd name="T2" fmla="*/ 18 w 22"/>
                  <a:gd name="T3" fmla="*/ 22 h 28"/>
                  <a:gd name="T4" fmla="*/ 18 w 22"/>
                  <a:gd name="T5" fmla="*/ 22 h 28"/>
                  <a:gd name="T6" fmla="*/ 4 w 22"/>
                  <a:gd name="T7" fmla="*/ 0 h 28"/>
                  <a:gd name="T8" fmla="*/ 0 w 22"/>
                  <a:gd name="T9" fmla="*/ 0 h 28"/>
                  <a:gd name="T10" fmla="*/ 0 w 22"/>
                  <a:gd name="T11" fmla="*/ 28 h 28"/>
                  <a:gd name="T12" fmla="*/ 4 w 22"/>
                  <a:gd name="T13" fmla="*/ 28 h 28"/>
                  <a:gd name="T14" fmla="*/ 4 w 22"/>
                  <a:gd name="T15" fmla="*/ 6 h 28"/>
                  <a:gd name="T16" fmla="*/ 4 w 22"/>
                  <a:gd name="T17" fmla="*/ 6 h 28"/>
                  <a:gd name="T18" fmla="*/ 18 w 22"/>
                  <a:gd name="T19" fmla="*/ 28 h 28"/>
                  <a:gd name="T20" fmla="*/ 22 w 22"/>
                  <a:gd name="T21" fmla="*/ 28 h 28"/>
                  <a:gd name="T22" fmla="*/ 22 w 22"/>
                  <a:gd name="T23" fmla="*/ 0 h 28"/>
                  <a:gd name="T24" fmla="*/ 18 w 22"/>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28">
                    <a:moveTo>
                      <a:pt x="18" y="0"/>
                    </a:moveTo>
                    <a:lnTo>
                      <a:pt x="18" y="22"/>
                    </a:lnTo>
                    <a:lnTo>
                      <a:pt x="18" y="22"/>
                    </a:lnTo>
                    <a:lnTo>
                      <a:pt x="4" y="0"/>
                    </a:lnTo>
                    <a:lnTo>
                      <a:pt x="0" y="0"/>
                    </a:lnTo>
                    <a:lnTo>
                      <a:pt x="0" y="28"/>
                    </a:lnTo>
                    <a:lnTo>
                      <a:pt x="4" y="28"/>
                    </a:lnTo>
                    <a:lnTo>
                      <a:pt x="4" y="6"/>
                    </a:lnTo>
                    <a:lnTo>
                      <a:pt x="4" y="6"/>
                    </a:lnTo>
                    <a:lnTo>
                      <a:pt x="18" y="28"/>
                    </a:lnTo>
                    <a:lnTo>
                      <a:pt x="22" y="28"/>
                    </a:lnTo>
                    <a:lnTo>
                      <a:pt x="22" y="0"/>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07" name="Freeform 98">
                <a:extLst>
                  <a:ext uri="{FF2B5EF4-FFF2-40B4-BE49-F238E27FC236}">
                    <a16:creationId xmlns:a16="http://schemas.microsoft.com/office/drawing/2014/main" id="{B7EEF420-25F0-40CF-AB02-63D19021EC77}"/>
                  </a:ext>
                </a:extLst>
              </p:cNvPr>
              <p:cNvSpPr>
                <a:spLocks/>
              </p:cNvSpPr>
              <p:nvPr userDrawn="1"/>
            </p:nvSpPr>
            <p:spPr bwMode="auto">
              <a:xfrm>
                <a:off x="6196013" y="6311900"/>
                <a:ext cx="34925" cy="44450"/>
              </a:xfrm>
              <a:custGeom>
                <a:avLst/>
                <a:gdLst>
                  <a:gd name="T0" fmla="*/ 0 w 22"/>
                  <a:gd name="T1" fmla="*/ 0 h 28"/>
                  <a:gd name="T2" fmla="*/ 0 w 22"/>
                  <a:gd name="T3" fmla="*/ 2 h 28"/>
                  <a:gd name="T4" fmla="*/ 10 w 22"/>
                  <a:gd name="T5" fmla="*/ 2 h 28"/>
                  <a:gd name="T6" fmla="*/ 10 w 22"/>
                  <a:gd name="T7" fmla="*/ 28 h 28"/>
                  <a:gd name="T8" fmla="*/ 14 w 22"/>
                  <a:gd name="T9" fmla="*/ 28 h 28"/>
                  <a:gd name="T10" fmla="*/ 14 w 22"/>
                  <a:gd name="T11" fmla="*/ 2 h 28"/>
                  <a:gd name="T12" fmla="*/ 22 w 22"/>
                  <a:gd name="T13" fmla="*/ 2 h 28"/>
                  <a:gd name="T14" fmla="*/ 22 w 22"/>
                  <a:gd name="T15" fmla="*/ 0 h 28"/>
                  <a:gd name="T16" fmla="*/ 0 w 22"/>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8">
                    <a:moveTo>
                      <a:pt x="0" y="0"/>
                    </a:moveTo>
                    <a:lnTo>
                      <a:pt x="0" y="2"/>
                    </a:lnTo>
                    <a:lnTo>
                      <a:pt x="10" y="2"/>
                    </a:lnTo>
                    <a:lnTo>
                      <a:pt x="10" y="28"/>
                    </a:lnTo>
                    <a:lnTo>
                      <a:pt x="14" y="28"/>
                    </a:lnTo>
                    <a:lnTo>
                      <a:pt x="14" y="2"/>
                    </a:lnTo>
                    <a:lnTo>
                      <a:pt x="22" y="2"/>
                    </a:lnTo>
                    <a:lnTo>
                      <a:pt x="2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08" name="Rectangle 99">
                <a:extLst>
                  <a:ext uri="{FF2B5EF4-FFF2-40B4-BE49-F238E27FC236}">
                    <a16:creationId xmlns:a16="http://schemas.microsoft.com/office/drawing/2014/main" id="{16EC67A0-1A54-4835-AA0D-97930377781F}"/>
                  </a:ext>
                </a:extLst>
              </p:cNvPr>
              <p:cNvSpPr>
                <a:spLocks noChangeArrowheads="1"/>
              </p:cNvSpPr>
              <p:nvPr userDrawn="1"/>
            </p:nvSpPr>
            <p:spPr bwMode="auto">
              <a:xfrm>
                <a:off x="6240463" y="6311900"/>
                <a:ext cx="6350"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09" name="Freeform 100">
                <a:extLst>
                  <a:ext uri="{FF2B5EF4-FFF2-40B4-BE49-F238E27FC236}">
                    <a16:creationId xmlns:a16="http://schemas.microsoft.com/office/drawing/2014/main" id="{EBD4A15A-0CAE-4859-9C88-4B34D9A94BCE}"/>
                  </a:ext>
                </a:extLst>
              </p:cNvPr>
              <p:cNvSpPr>
                <a:spLocks/>
              </p:cNvSpPr>
              <p:nvPr userDrawn="1"/>
            </p:nvSpPr>
            <p:spPr bwMode="auto">
              <a:xfrm>
                <a:off x="6259513" y="6311900"/>
                <a:ext cx="44450" cy="44450"/>
              </a:xfrm>
              <a:custGeom>
                <a:avLst/>
                <a:gdLst>
                  <a:gd name="T0" fmla="*/ 6 w 28"/>
                  <a:gd name="T1" fmla="*/ 0 h 28"/>
                  <a:gd name="T2" fmla="*/ 14 w 28"/>
                  <a:gd name="T3" fmla="*/ 22 h 28"/>
                  <a:gd name="T4" fmla="*/ 14 w 28"/>
                  <a:gd name="T5" fmla="*/ 22 h 28"/>
                  <a:gd name="T6" fmla="*/ 24 w 28"/>
                  <a:gd name="T7" fmla="*/ 0 h 28"/>
                  <a:gd name="T8" fmla="*/ 28 w 28"/>
                  <a:gd name="T9" fmla="*/ 0 h 28"/>
                  <a:gd name="T10" fmla="*/ 28 w 28"/>
                  <a:gd name="T11" fmla="*/ 28 h 28"/>
                  <a:gd name="T12" fmla="*/ 24 w 28"/>
                  <a:gd name="T13" fmla="*/ 28 h 28"/>
                  <a:gd name="T14" fmla="*/ 24 w 28"/>
                  <a:gd name="T15" fmla="*/ 16 h 28"/>
                  <a:gd name="T16" fmla="*/ 24 w 28"/>
                  <a:gd name="T17" fmla="*/ 6 h 28"/>
                  <a:gd name="T18" fmla="*/ 24 w 28"/>
                  <a:gd name="T19" fmla="*/ 6 h 28"/>
                  <a:gd name="T20" fmla="*/ 16 w 28"/>
                  <a:gd name="T21" fmla="*/ 28 h 28"/>
                  <a:gd name="T22" fmla="*/ 14 w 28"/>
                  <a:gd name="T23" fmla="*/ 28 h 28"/>
                  <a:gd name="T24" fmla="*/ 4 w 28"/>
                  <a:gd name="T25" fmla="*/ 6 h 28"/>
                  <a:gd name="T26" fmla="*/ 4 w 28"/>
                  <a:gd name="T27" fmla="*/ 6 h 28"/>
                  <a:gd name="T28" fmla="*/ 4 w 28"/>
                  <a:gd name="T29" fmla="*/ 16 h 28"/>
                  <a:gd name="T30" fmla="*/ 4 w 28"/>
                  <a:gd name="T31" fmla="*/ 28 h 28"/>
                  <a:gd name="T32" fmla="*/ 0 w 28"/>
                  <a:gd name="T33" fmla="*/ 28 h 28"/>
                  <a:gd name="T34" fmla="*/ 0 w 28"/>
                  <a:gd name="T35" fmla="*/ 0 h 28"/>
                  <a:gd name="T36" fmla="*/ 6 w 28"/>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 h="28">
                    <a:moveTo>
                      <a:pt x="6" y="0"/>
                    </a:moveTo>
                    <a:lnTo>
                      <a:pt x="14" y="22"/>
                    </a:lnTo>
                    <a:lnTo>
                      <a:pt x="14" y="22"/>
                    </a:lnTo>
                    <a:lnTo>
                      <a:pt x="24" y="0"/>
                    </a:lnTo>
                    <a:lnTo>
                      <a:pt x="28" y="0"/>
                    </a:lnTo>
                    <a:lnTo>
                      <a:pt x="28" y="28"/>
                    </a:lnTo>
                    <a:lnTo>
                      <a:pt x="24" y="28"/>
                    </a:lnTo>
                    <a:lnTo>
                      <a:pt x="24" y="16"/>
                    </a:lnTo>
                    <a:lnTo>
                      <a:pt x="24" y="6"/>
                    </a:lnTo>
                    <a:lnTo>
                      <a:pt x="24" y="6"/>
                    </a:lnTo>
                    <a:lnTo>
                      <a:pt x="16" y="28"/>
                    </a:lnTo>
                    <a:lnTo>
                      <a:pt x="14" y="28"/>
                    </a:lnTo>
                    <a:lnTo>
                      <a:pt x="4" y="6"/>
                    </a:lnTo>
                    <a:lnTo>
                      <a:pt x="4" y="6"/>
                    </a:lnTo>
                    <a:lnTo>
                      <a:pt x="4" y="16"/>
                    </a:lnTo>
                    <a:lnTo>
                      <a:pt x="4" y="28"/>
                    </a:lnTo>
                    <a:lnTo>
                      <a:pt x="0" y="28"/>
                    </a:lnTo>
                    <a:lnTo>
                      <a:pt x="0" y="0"/>
                    </a:lnTo>
                    <a:lnTo>
                      <a:pt x="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10" name="Rectangle 101">
                <a:extLst>
                  <a:ext uri="{FF2B5EF4-FFF2-40B4-BE49-F238E27FC236}">
                    <a16:creationId xmlns:a16="http://schemas.microsoft.com/office/drawing/2014/main" id="{F47532B9-88DC-49E0-A6F0-B80610F7853E}"/>
                  </a:ext>
                </a:extLst>
              </p:cNvPr>
              <p:cNvSpPr>
                <a:spLocks noChangeArrowheads="1"/>
              </p:cNvSpPr>
              <p:nvPr userDrawn="1"/>
            </p:nvSpPr>
            <p:spPr bwMode="auto">
              <a:xfrm>
                <a:off x="6319838" y="6311900"/>
                <a:ext cx="3175"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11" name="Freeform 102">
                <a:extLst>
                  <a:ext uri="{FF2B5EF4-FFF2-40B4-BE49-F238E27FC236}">
                    <a16:creationId xmlns:a16="http://schemas.microsoft.com/office/drawing/2014/main" id="{F5BDE938-C9A0-4B4E-8675-02EABEB4F1F5}"/>
                  </a:ext>
                </a:extLst>
              </p:cNvPr>
              <p:cNvSpPr>
                <a:spLocks/>
              </p:cNvSpPr>
              <p:nvPr userDrawn="1"/>
            </p:nvSpPr>
            <p:spPr bwMode="auto">
              <a:xfrm>
                <a:off x="6335713" y="6311900"/>
                <a:ext cx="34925" cy="44450"/>
              </a:xfrm>
              <a:custGeom>
                <a:avLst/>
                <a:gdLst>
                  <a:gd name="T0" fmla="*/ 22 w 22"/>
                  <a:gd name="T1" fmla="*/ 18 h 28"/>
                  <a:gd name="T2" fmla="*/ 22 w 22"/>
                  <a:gd name="T3" fmla="*/ 18 h 28"/>
                  <a:gd name="T4" fmla="*/ 22 w 22"/>
                  <a:gd name="T5" fmla="*/ 18 h 28"/>
                  <a:gd name="T6" fmla="*/ 20 w 22"/>
                  <a:gd name="T7" fmla="*/ 22 h 28"/>
                  <a:gd name="T8" fmla="*/ 18 w 22"/>
                  <a:gd name="T9" fmla="*/ 26 h 28"/>
                  <a:gd name="T10" fmla="*/ 18 w 22"/>
                  <a:gd name="T11" fmla="*/ 26 h 28"/>
                  <a:gd name="T12" fmla="*/ 16 w 22"/>
                  <a:gd name="T13" fmla="*/ 28 h 28"/>
                  <a:gd name="T14" fmla="*/ 12 w 22"/>
                  <a:gd name="T15" fmla="*/ 28 h 28"/>
                  <a:gd name="T16" fmla="*/ 12 w 22"/>
                  <a:gd name="T17" fmla="*/ 28 h 28"/>
                  <a:gd name="T18" fmla="*/ 6 w 22"/>
                  <a:gd name="T19" fmla="*/ 28 h 28"/>
                  <a:gd name="T20" fmla="*/ 4 w 22"/>
                  <a:gd name="T21" fmla="*/ 24 h 28"/>
                  <a:gd name="T22" fmla="*/ 4 w 22"/>
                  <a:gd name="T23" fmla="*/ 24 h 28"/>
                  <a:gd name="T24" fmla="*/ 2 w 22"/>
                  <a:gd name="T25" fmla="*/ 20 h 28"/>
                  <a:gd name="T26" fmla="*/ 0 w 22"/>
                  <a:gd name="T27" fmla="*/ 16 h 28"/>
                  <a:gd name="T28" fmla="*/ 0 w 22"/>
                  <a:gd name="T29" fmla="*/ 12 h 28"/>
                  <a:gd name="T30" fmla="*/ 0 w 22"/>
                  <a:gd name="T31" fmla="*/ 12 h 28"/>
                  <a:gd name="T32" fmla="*/ 2 w 22"/>
                  <a:gd name="T33" fmla="*/ 6 h 28"/>
                  <a:gd name="T34" fmla="*/ 4 w 22"/>
                  <a:gd name="T35" fmla="*/ 2 h 28"/>
                  <a:gd name="T36" fmla="*/ 4 w 22"/>
                  <a:gd name="T37" fmla="*/ 2 h 28"/>
                  <a:gd name="T38" fmla="*/ 6 w 22"/>
                  <a:gd name="T39" fmla="*/ 0 h 28"/>
                  <a:gd name="T40" fmla="*/ 12 w 22"/>
                  <a:gd name="T41" fmla="*/ 0 h 28"/>
                  <a:gd name="T42" fmla="*/ 12 w 22"/>
                  <a:gd name="T43" fmla="*/ 0 h 28"/>
                  <a:gd name="T44" fmla="*/ 16 w 22"/>
                  <a:gd name="T45" fmla="*/ 0 h 28"/>
                  <a:gd name="T46" fmla="*/ 18 w 22"/>
                  <a:gd name="T47" fmla="*/ 2 h 28"/>
                  <a:gd name="T48" fmla="*/ 18 w 22"/>
                  <a:gd name="T49" fmla="*/ 2 h 28"/>
                  <a:gd name="T50" fmla="*/ 20 w 22"/>
                  <a:gd name="T51" fmla="*/ 6 h 28"/>
                  <a:gd name="T52" fmla="*/ 22 w 22"/>
                  <a:gd name="T53" fmla="*/ 8 h 28"/>
                  <a:gd name="T54" fmla="*/ 22 w 22"/>
                  <a:gd name="T55" fmla="*/ 8 h 28"/>
                  <a:gd name="T56" fmla="*/ 18 w 22"/>
                  <a:gd name="T57" fmla="*/ 8 h 28"/>
                  <a:gd name="T58" fmla="*/ 18 w 22"/>
                  <a:gd name="T59" fmla="*/ 8 h 28"/>
                  <a:gd name="T60" fmla="*/ 16 w 22"/>
                  <a:gd name="T61" fmla="*/ 4 h 28"/>
                  <a:gd name="T62" fmla="*/ 16 w 22"/>
                  <a:gd name="T63" fmla="*/ 4 h 28"/>
                  <a:gd name="T64" fmla="*/ 12 w 22"/>
                  <a:gd name="T65" fmla="*/ 2 h 28"/>
                  <a:gd name="T66" fmla="*/ 12 w 22"/>
                  <a:gd name="T67" fmla="*/ 2 h 28"/>
                  <a:gd name="T68" fmla="*/ 8 w 22"/>
                  <a:gd name="T69" fmla="*/ 4 h 28"/>
                  <a:gd name="T70" fmla="*/ 6 w 22"/>
                  <a:gd name="T71" fmla="*/ 6 h 28"/>
                  <a:gd name="T72" fmla="*/ 6 w 22"/>
                  <a:gd name="T73" fmla="*/ 6 h 28"/>
                  <a:gd name="T74" fmla="*/ 4 w 22"/>
                  <a:gd name="T75" fmla="*/ 12 h 28"/>
                  <a:gd name="T76" fmla="*/ 4 w 22"/>
                  <a:gd name="T77" fmla="*/ 16 h 28"/>
                  <a:gd name="T78" fmla="*/ 4 w 22"/>
                  <a:gd name="T79" fmla="*/ 16 h 28"/>
                  <a:gd name="T80" fmla="*/ 6 w 22"/>
                  <a:gd name="T81" fmla="*/ 22 h 28"/>
                  <a:gd name="T82" fmla="*/ 6 w 22"/>
                  <a:gd name="T83" fmla="*/ 22 h 28"/>
                  <a:gd name="T84" fmla="*/ 8 w 22"/>
                  <a:gd name="T85" fmla="*/ 24 h 28"/>
                  <a:gd name="T86" fmla="*/ 12 w 22"/>
                  <a:gd name="T87" fmla="*/ 26 h 28"/>
                  <a:gd name="T88" fmla="*/ 12 w 22"/>
                  <a:gd name="T89" fmla="*/ 26 h 28"/>
                  <a:gd name="T90" fmla="*/ 16 w 22"/>
                  <a:gd name="T91" fmla="*/ 24 h 28"/>
                  <a:gd name="T92" fmla="*/ 16 w 22"/>
                  <a:gd name="T93" fmla="*/ 24 h 28"/>
                  <a:gd name="T94" fmla="*/ 18 w 22"/>
                  <a:gd name="T95" fmla="*/ 18 h 28"/>
                  <a:gd name="T96" fmla="*/ 22 w 22"/>
                  <a:gd name="T97" fmla="*/ 1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 h="28">
                    <a:moveTo>
                      <a:pt x="22" y="18"/>
                    </a:moveTo>
                    <a:lnTo>
                      <a:pt x="22" y="18"/>
                    </a:lnTo>
                    <a:lnTo>
                      <a:pt x="22" y="18"/>
                    </a:lnTo>
                    <a:lnTo>
                      <a:pt x="20" y="22"/>
                    </a:lnTo>
                    <a:lnTo>
                      <a:pt x="18" y="26"/>
                    </a:lnTo>
                    <a:lnTo>
                      <a:pt x="18" y="26"/>
                    </a:lnTo>
                    <a:lnTo>
                      <a:pt x="16" y="28"/>
                    </a:lnTo>
                    <a:lnTo>
                      <a:pt x="12" y="28"/>
                    </a:lnTo>
                    <a:lnTo>
                      <a:pt x="12" y="28"/>
                    </a:lnTo>
                    <a:lnTo>
                      <a:pt x="6" y="28"/>
                    </a:lnTo>
                    <a:lnTo>
                      <a:pt x="4" y="24"/>
                    </a:lnTo>
                    <a:lnTo>
                      <a:pt x="4" y="24"/>
                    </a:lnTo>
                    <a:lnTo>
                      <a:pt x="2" y="20"/>
                    </a:lnTo>
                    <a:lnTo>
                      <a:pt x="0" y="16"/>
                    </a:lnTo>
                    <a:lnTo>
                      <a:pt x="0" y="12"/>
                    </a:lnTo>
                    <a:lnTo>
                      <a:pt x="0" y="12"/>
                    </a:lnTo>
                    <a:lnTo>
                      <a:pt x="2" y="6"/>
                    </a:lnTo>
                    <a:lnTo>
                      <a:pt x="4" y="2"/>
                    </a:lnTo>
                    <a:lnTo>
                      <a:pt x="4" y="2"/>
                    </a:lnTo>
                    <a:lnTo>
                      <a:pt x="6" y="0"/>
                    </a:lnTo>
                    <a:lnTo>
                      <a:pt x="12" y="0"/>
                    </a:lnTo>
                    <a:lnTo>
                      <a:pt x="12" y="0"/>
                    </a:lnTo>
                    <a:lnTo>
                      <a:pt x="16" y="0"/>
                    </a:lnTo>
                    <a:lnTo>
                      <a:pt x="18" y="2"/>
                    </a:lnTo>
                    <a:lnTo>
                      <a:pt x="18" y="2"/>
                    </a:lnTo>
                    <a:lnTo>
                      <a:pt x="20" y="6"/>
                    </a:lnTo>
                    <a:lnTo>
                      <a:pt x="22" y="8"/>
                    </a:lnTo>
                    <a:lnTo>
                      <a:pt x="22" y="8"/>
                    </a:lnTo>
                    <a:lnTo>
                      <a:pt x="18" y="8"/>
                    </a:lnTo>
                    <a:lnTo>
                      <a:pt x="18" y="8"/>
                    </a:lnTo>
                    <a:lnTo>
                      <a:pt x="16" y="4"/>
                    </a:lnTo>
                    <a:lnTo>
                      <a:pt x="16" y="4"/>
                    </a:lnTo>
                    <a:lnTo>
                      <a:pt x="12" y="2"/>
                    </a:lnTo>
                    <a:lnTo>
                      <a:pt x="12" y="2"/>
                    </a:lnTo>
                    <a:lnTo>
                      <a:pt x="8" y="4"/>
                    </a:lnTo>
                    <a:lnTo>
                      <a:pt x="6" y="6"/>
                    </a:lnTo>
                    <a:lnTo>
                      <a:pt x="6" y="6"/>
                    </a:lnTo>
                    <a:lnTo>
                      <a:pt x="4" y="12"/>
                    </a:lnTo>
                    <a:lnTo>
                      <a:pt x="4" y="16"/>
                    </a:lnTo>
                    <a:lnTo>
                      <a:pt x="4" y="16"/>
                    </a:lnTo>
                    <a:lnTo>
                      <a:pt x="6" y="22"/>
                    </a:lnTo>
                    <a:lnTo>
                      <a:pt x="6" y="22"/>
                    </a:lnTo>
                    <a:lnTo>
                      <a:pt x="8" y="24"/>
                    </a:lnTo>
                    <a:lnTo>
                      <a:pt x="12" y="26"/>
                    </a:lnTo>
                    <a:lnTo>
                      <a:pt x="12" y="26"/>
                    </a:lnTo>
                    <a:lnTo>
                      <a:pt x="16" y="24"/>
                    </a:lnTo>
                    <a:lnTo>
                      <a:pt x="16" y="24"/>
                    </a:lnTo>
                    <a:lnTo>
                      <a:pt x="18" y="18"/>
                    </a:lnTo>
                    <a:lnTo>
                      <a:pt x="2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12" name="Freeform 103">
                <a:extLst>
                  <a:ext uri="{FF2B5EF4-FFF2-40B4-BE49-F238E27FC236}">
                    <a16:creationId xmlns:a16="http://schemas.microsoft.com/office/drawing/2014/main" id="{4A86E2B6-C424-407A-8A11-99788DE081C8}"/>
                  </a:ext>
                </a:extLst>
              </p:cNvPr>
              <p:cNvSpPr>
                <a:spLocks noEditPoints="1"/>
              </p:cNvSpPr>
              <p:nvPr userDrawn="1"/>
            </p:nvSpPr>
            <p:spPr bwMode="auto">
              <a:xfrm>
                <a:off x="6380163" y="6311900"/>
                <a:ext cx="31750" cy="44450"/>
              </a:xfrm>
              <a:custGeom>
                <a:avLst/>
                <a:gdLst>
                  <a:gd name="T0" fmla="*/ 4 w 20"/>
                  <a:gd name="T1" fmla="*/ 16 h 28"/>
                  <a:gd name="T2" fmla="*/ 4 w 20"/>
                  <a:gd name="T3" fmla="*/ 28 h 28"/>
                  <a:gd name="T4" fmla="*/ 0 w 20"/>
                  <a:gd name="T5" fmla="*/ 28 h 28"/>
                  <a:gd name="T6" fmla="*/ 0 w 20"/>
                  <a:gd name="T7" fmla="*/ 0 h 28"/>
                  <a:gd name="T8" fmla="*/ 10 w 20"/>
                  <a:gd name="T9" fmla="*/ 0 h 28"/>
                  <a:gd name="T10" fmla="*/ 10 w 20"/>
                  <a:gd name="T11" fmla="*/ 0 h 28"/>
                  <a:gd name="T12" fmla="*/ 14 w 20"/>
                  <a:gd name="T13" fmla="*/ 0 h 28"/>
                  <a:gd name="T14" fmla="*/ 18 w 20"/>
                  <a:gd name="T15" fmla="*/ 2 h 28"/>
                  <a:gd name="T16" fmla="*/ 18 w 20"/>
                  <a:gd name="T17" fmla="*/ 2 h 28"/>
                  <a:gd name="T18" fmla="*/ 18 w 20"/>
                  <a:gd name="T19" fmla="*/ 4 h 28"/>
                  <a:gd name="T20" fmla="*/ 20 w 20"/>
                  <a:gd name="T21" fmla="*/ 8 h 28"/>
                  <a:gd name="T22" fmla="*/ 20 w 20"/>
                  <a:gd name="T23" fmla="*/ 8 h 28"/>
                  <a:gd name="T24" fmla="*/ 18 w 20"/>
                  <a:gd name="T25" fmla="*/ 12 h 28"/>
                  <a:gd name="T26" fmla="*/ 18 w 20"/>
                  <a:gd name="T27" fmla="*/ 12 h 28"/>
                  <a:gd name="T28" fmla="*/ 16 w 20"/>
                  <a:gd name="T29" fmla="*/ 14 h 28"/>
                  <a:gd name="T30" fmla="*/ 16 w 20"/>
                  <a:gd name="T31" fmla="*/ 14 h 28"/>
                  <a:gd name="T32" fmla="*/ 18 w 20"/>
                  <a:gd name="T33" fmla="*/ 16 h 28"/>
                  <a:gd name="T34" fmla="*/ 18 w 20"/>
                  <a:gd name="T35" fmla="*/ 16 h 28"/>
                  <a:gd name="T36" fmla="*/ 20 w 20"/>
                  <a:gd name="T37" fmla="*/ 20 h 28"/>
                  <a:gd name="T38" fmla="*/ 20 w 20"/>
                  <a:gd name="T39" fmla="*/ 24 h 28"/>
                  <a:gd name="T40" fmla="*/ 20 w 20"/>
                  <a:gd name="T41" fmla="*/ 24 h 28"/>
                  <a:gd name="T42" fmla="*/ 20 w 20"/>
                  <a:gd name="T43" fmla="*/ 26 h 28"/>
                  <a:gd name="T44" fmla="*/ 20 w 20"/>
                  <a:gd name="T45" fmla="*/ 26 h 28"/>
                  <a:gd name="T46" fmla="*/ 20 w 20"/>
                  <a:gd name="T47" fmla="*/ 28 h 28"/>
                  <a:gd name="T48" fmla="*/ 20 w 20"/>
                  <a:gd name="T49" fmla="*/ 28 h 28"/>
                  <a:gd name="T50" fmla="*/ 16 w 20"/>
                  <a:gd name="T51" fmla="*/ 28 h 28"/>
                  <a:gd name="T52" fmla="*/ 16 w 20"/>
                  <a:gd name="T53" fmla="*/ 28 h 28"/>
                  <a:gd name="T54" fmla="*/ 16 w 20"/>
                  <a:gd name="T55" fmla="*/ 26 h 28"/>
                  <a:gd name="T56" fmla="*/ 16 w 20"/>
                  <a:gd name="T57" fmla="*/ 26 h 28"/>
                  <a:gd name="T58" fmla="*/ 16 w 20"/>
                  <a:gd name="T59" fmla="*/ 24 h 28"/>
                  <a:gd name="T60" fmla="*/ 16 w 20"/>
                  <a:gd name="T61" fmla="*/ 20 h 28"/>
                  <a:gd name="T62" fmla="*/ 16 w 20"/>
                  <a:gd name="T63" fmla="*/ 20 h 28"/>
                  <a:gd name="T64" fmla="*/ 14 w 20"/>
                  <a:gd name="T65" fmla="*/ 18 h 28"/>
                  <a:gd name="T66" fmla="*/ 14 w 20"/>
                  <a:gd name="T67" fmla="*/ 18 h 28"/>
                  <a:gd name="T68" fmla="*/ 10 w 20"/>
                  <a:gd name="T69" fmla="*/ 16 h 28"/>
                  <a:gd name="T70" fmla="*/ 4 w 20"/>
                  <a:gd name="T71" fmla="*/ 16 h 28"/>
                  <a:gd name="T72" fmla="*/ 4 w 20"/>
                  <a:gd name="T73" fmla="*/ 12 h 28"/>
                  <a:gd name="T74" fmla="*/ 10 w 20"/>
                  <a:gd name="T75" fmla="*/ 12 h 28"/>
                  <a:gd name="T76" fmla="*/ 10 w 20"/>
                  <a:gd name="T77" fmla="*/ 12 h 28"/>
                  <a:gd name="T78" fmla="*/ 14 w 20"/>
                  <a:gd name="T79" fmla="*/ 12 h 28"/>
                  <a:gd name="T80" fmla="*/ 14 w 20"/>
                  <a:gd name="T81" fmla="*/ 12 h 28"/>
                  <a:gd name="T82" fmla="*/ 16 w 20"/>
                  <a:gd name="T83" fmla="*/ 8 h 28"/>
                  <a:gd name="T84" fmla="*/ 16 w 20"/>
                  <a:gd name="T85" fmla="*/ 8 h 28"/>
                  <a:gd name="T86" fmla="*/ 14 w 20"/>
                  <a:gd name="T87" fmla="*/ 4 h 28"/>
                  <a:gd name="T88" fmla="*/ 14 w 20"/>
                  <a:gd name="T89" fmla="*/ 4 h 28"/>
                  <a:gd name="T90" fmla="*/ 10 w 20"/>
                  <a:gd name="T91" fmla="*/ 4 h 28"/>
                  <a:gd name="T92" fmla="*/ 4 w 20"/>
                  <a:gd name="T93" fmla="*/ 4 h 28"/>
                  <a:gd name="T94" fmla="*/ 4 w 20"/>
                  <a:gd name="T95" fmla="*/ 1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 h="28">
                    <a:moveTo>
                      <a:pt x="4" y="16"/>
                    </a:moveTo>
                    <a:lnTo>
                      <a:pt x="4" y="28"/>
                    </a:lnTo>
                    <a:lnTo>
                      <a:pt x="0" y="28"/>
                    </a:lnTo>
                    <a:lnTo>
                      <a:pt x="0" y="0"/>
                    </a:lnTo>
                    <a:lnTo>
                      <a:pt x="10" y="0"/>
                    </a:lnTo>
                    <a:lnTo>
                      <a:pt x="10" y="0"/>
                    </a:lnTo>
                    <a:lnTo>
                      <a:pt x="14" y="0"/>
                    </a:lnTo>
                    <a:lnTo>
                      <a:pt x="18" y="2"/>
                    </a:lnTo>
                    <a:lnTo>
                      <a:pt x="18" y="2"/>
                    </a:lnTo>
                    <a:lnTo>
                      <a:pt x="18" y="4"/>
                    </a:lnTo>
                    <a:lnTo>
                      <a:pt x="20" y="8"/>
                    </a:lnTo>
                    <a:lnTo>
                      <a:pt x="20" y="8"/>
                    </a:lnTo>
                    <a:lnTo>
                      <a:pt x="18" y="12"/>
                    </a:lnTo>
                    <a:lnTo>
                      <a:pt x="18" y="12"/>
                    </a:lnTo>
                    <a:lnTo>
                      <a:pt x="16" y="14"/>
                    </a:lnTo>
                    <a:lnTo>
                      <a:pt x="16" y="14"/>
                    </a:lnTo>
                    <a:lnTo>
                      <a:pt x="18" y="16"/>
                    </a:lnTo>
                    <a:lnTo>
                      <a:pt x="18" y="16"/>
                    </a:lnTo>
                    <a:lnTo>
                      <a:pt x="20" y="20"/>
                    </a:lnTo>
                    <a:lnTo>
                      <a:pt x="20" y="24"/>
                    </a:lnTo>
                    <a:lnTo>
                      <a:pt x="20" y="24"/>
                    </a:lnTo>
                    <a:lnTo>
                      <a:pt x="20" y="26"/>
                    </a:lnTo>
                    <a:lnTo>
                      <a:pt x="20" y="26"/>
                    </a:lnTo>
                    <a:lnTo>
                      <a:pt x="20" y="28"/>
                    </a:lnTo>
                    <a:lnTo>
                      <a:pt x="20" y="28"/>
                    </a:lnTo>
                    <a:lnTo>
                      <a:pt x="16" y="28"/>
                    </a:lnTo>
                    <a:lnTo>
                      <a:pt x="16" y="28"/>
                    </a:lnTo>
                    <a:lnTo>
                      <a:pt x="16" y="26"/>
                    </a:lnTo>
                    <a:lnTo>
                      <a:pt x="16" y="26"/>
                    </a:lnTo>
                    <a:lnTo>
                      <a:pt x="16" y="24"/>
                    </a:lnTo>
                    <a:lnTo>
                      <a:pt x="16" y="20"/>
                    </a:lnTo>
                    <a:lnTo>
                      <a:pt x="16" y="20"/>
                    </a:lnTo>
                    <a:lnTo>
                      <a:pt x="14" y="18"/>
                    </a:lnTo>
                    <a:lnTo>
                      <a:pt x="14" y="18"/>
                    </a:lnTo>
                    <a:lnTo>
                      <a:pt x="10" y="16"/>
                    </a:lnTo>
                    <a:lnTo>
                      <a:pt x="4" y="16"/>
                    </a:lnTo>
                    <a:close/>
                    <a:moveTo>
                      <a:pt x="4" y="12"/>
                    </a:moveTo>
                    <a:lnTo>
                      <a:pt x="10" y="12"/>
                    </a:lnTo>
                    <a:lnTo>
                      <a:pt x="10" y="12"/>
                    </a:lnTo>
                    <a:lnTo>
                      <a:pt x="14" y="12"/>
                    </a:lnTo>
                    <a:lnTo>
                      <a:pt x="14" y="12"/>
                    </a:lnTo>
                    <a:lnTo>
                      <a:pt x="16" y="8"/>
                    </a:lnTo>
                    <a:lnTo>
                      <a:pt x="16" y="8"/>
                    </a:lnTo>
                    <a:lnTo>
                      <a:pt x="14" y="4"/>
                    </a:lnTo>
                    <a:lnTo>
                      <a:pt x="14" y="4"/>
                    </a:lnTo>
                    <a:lnTo>
                      <a:pt x="10" y="4"/>
                    </a:lnTo>
                    <a:lnTo>
                      <a:pt x="4" y="4"/>
                    </a:lnTo>
                    <a:lnTo>
                      <a:pt x="4"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13" name="Freeform 104">
                <a:extLst>
                  <a:ext uri="{FF2B5EF4-FFF2-40B4-BE49-F238E27FC236}">
                    <a16:creationId xmlns:a16="http://schemas.microsoft.com/office/drawing/2014/main" id="{57648AFF-F3CA-47E0-B485-38ED7E38C433}"/>
                  </a:ext>
                </a:extLst>
              </p:cNvPr>
              <p:cNvSpPr>
                <a:spLocks noEditPoints="1"/>
              </p:cNvSpPr>
              <p:nvPr userDrawn="1"/>
            </p:nvSpPr>
            <p:spPr bwMode="auto">
              <a:xfrm>
                <a:off x="6421438" y="6311900"/>
                <a:ext cx="34925" cy="44450"/>
              </a:xfrm>
              <a:custGeom>
                <a:avLst/>
                <a:gdLst>
                  <a:gd name="T0" fmla="*/ 22 w 22"/>
                  <a:gd name="T1" fmla="*/ 16 h 28"/>
                  <a:gd name="T2" fmla="*/ 22 w 22"/>
                  <a:gd name="T3" fmla="*/ 16 h 28"/>
                  <a:gd name="T4" fmla="*/ 22 w 22"/>
                  <a:gd name="T5" fmla="*/ 20 h 28"/>
                  <a:gd name="T6" fmla="*/ 20 w 22"/>
                  <a:gd name="T7" fmla="*/ 24 h 28"/>
                  <a:gd name="T8" fmla="*/ 20 w 22"/>
                  <a:gd name="T9" fmla="*/ 24 h 28"/>
                  <a:gd name="T10" fmla="*/ 16 w 22"/>
                  <a:gd name="T11" fmla="*/ 28 h 28"/>
                  <a:gd name="T12" fmla="*/ 12 w 22"/>
                  <a:gd name="T13" fmla="*/ 28 h 28"/>
                  <a:gd name="T14" fmla="*/ 12 w 22"/>
                  <a:gd name="T15" fmla="*/ 28 h 28"/>
                  <a:gd name="T16" fmla="*/ 8 w 22"/>
                  <a:gd name="T17" fmla="*/ 28 h 28"/>
                  <a:gd name="T18" fmla="*/ 4 w 22"/>
                  <a:gd name="T19" fmla="*/ 24 h 28"/>
                  <a:gd name="T20" fmla="*/ 4 w 22"/>
                  <a:gd name="T21" fmla="*/ 24 h 28"/>
                  <a:gd name="T22" fmla="*/ 2 w 22"/>
                  <a:gd name="T23" fmla="*/ 20 h 28"/>
                  <a:gd name="T24" fmla="*/ 0 w 22"/>
                  <a:gd name="T25" fmla="*/ 16 h 28"/>
                  <a:gd name="T26" fmla="*/ 0 w 22"/>
                  <a:gd name="T27" fmla="*/ 12 h 28"/>
                  <a:gd name="T28" fmla="*/ 0 w 22"/>
                  <a:gd name="T29" fmla="*/ 12 h 28"/>
                  <a:gd name="T30" fmla="*/ 2 w 22"/>
                  <a:gd name="T31" fmla="*/ 6 h 28"/>
                  <a:gd name="T32" fmla="*/ 4 w 22"/>
                  <a:gd name="T33" fmla="*/ 4 h 28"/>
                  <a:gd name="T34" fmla="*/ 4 w 22"/>
                  <a:gd name="T35" fmla="*/ 4 h 28"/>
                  <a:gd name="T36" fmla="*/ 8 w 22"/>
                  <a:gd name="T37" fmla="*/ 0 h 28"/>
                  <a:gd name="T38" fmla="*/ 12 w 22"/>
                  <a:gd name="T39" fmla="*/ 0 h 28"/>
                  <a:gd name="T40" fmla="*/ 12 w 22"/>
                  <a:gd name="T41" fmla="*/ 0 h 28"/>
                  <a:gd name="T42" fmla="*/ 16 w 22"/>
                  <a:gd name="T43" fmla="*/ 0 h 28"/>
                  <a:gd name="T44" fmla="*/ 20 w 22"/>
                  <a:gd name="T45" fmla="*/ 4 h 28"/>
                  <a:gd name="T46" fmla="*/ 20 w 22"/>
                  <a:gd name="T47" fmla="*/ 4 h 28"/>
                  <a:gd name="T48" fmla="*/ 22 w 22"/>
                  <a:gd name="T49" fmla="*/ 6 h 28"/>
                  <a:gd name="T50" fmla="*/ 22 w 22"/>
                  <a:gd name="T51" fmla="*/ 12 h 28"/>
                  <a:gd name="T52" fmla="*/ 22 w 22"/>
                  <a:gd name="T53" fmla="*/ 16 h 28"/>
                  <a:gd name="T54" fmla="*/ 18 w 22"/>
                  <a:gd name="T55" fmla="*/ 12 h 28"/>
                  <a:gd name="T56" fmla="*/ 18 w 22"/>
                  <a:gd name="T57" fmla="*/ 12 h 28"/>
                  <a:gd name="T58" fmla="*/ 18 w 22"/>
                  <a:gd name="T59" fmla="*/ 8 h 28"/>
                  <a:gd name="T60" fmla="*/ 16 w 22"/>
                  <a:gd name="T61" fmla="*/ 6 h 28"/>
                  <a:gd name="T62" fmla="*/ 16 w 22"/>
                  <a:gd name="T63" fmla="*/ 6 h 28"/>
                  <a:gd name="T64" fmla="*/ 14 w 22"/>
                  <a:gd name="T65" fmla="*/ 4 h 28"/>
                  <a:gd name="T66" fmla="*/ 12 w 22"/>
                  <a:gd name="T67" fmla="*/ 2 h 28"/>
                  <a:gd name="T68" fmla="*/ 12 w 22"/>
                  <a:gd name="T69" fmla="*/ 2 h 28"/>
                  <a:gd name="T70" fmla="*/ 8 w 22"/>
                  <a:gd name="T71" fmla="*/ 4 h 28"/>
                  <a:gd name="T72" fmla="*/ 6 w 22"/>
                  <a:gd name="T73" fmla="*/ 6 h 28"/>
                  <a:gd name="T74" fmla="*/ 6 w 22"/>
                  <a:gd name="T75" fmla="*/ 6 h 28"/>
                  <a:gd name="T76" fmla="*/ 4 w 22"/>
                  <a:gd name="T77" fmla="*/ 12 h 28"/>
                  <a:gd name="T78" fmla="*/ 4 w 22"/>
                  <a:gd name="T79" fmla="*/ 16 h 28"/>
                  <a:gd name="T80" fmla="*/ 4 w 22"/>
                  <a:gd name="T81" fmla="*/ 16 h 28"/>
                  <a:gd name="T82" fmla="*/ 6 w 22"/>
                  <a:gd name="T83" fmla="*/ 22 h 28"/>
                  <a:gd name="T84" fmla="*/ 6 w 22"/>
                  <a:gd name="T85" fmla="*/ 22 h 28"/>
                  <a:gd name="T86" fmla="*/ 8 w 22"/>
                  <a:gd name="T87" fmla="*/ 24 h 28"/>
                  <a:gd name="T88" fmla="*/ 12 w 22"/>
                  <a:gd name="T89" fmla="*/ 24 h 28"/>
                  <a:gd name="T90" fmla="*/ 12 w 22"/>
                  <a:gd name="T91" fmla="*/ 24 h 28"/>
                  <a:gd name="T92" fmla="*/ 14 w 22"/>
                  <a:gd name="T93" fmla="*/ 24 h 28"/>
                  <a:gd name="T94" fmla="*/ 16 w 22"/>
                  <a:gd name="T95" fmla="*/ 22 h 28"/>
                  <a:gd name="T96" fmla="*/ 16 w 22"/>
                  <a:gd name="T97" fmla="*/ 22 h 28"/>
                  <a:gd name="T98" fmla="*/ 18 w 22"/>
                  <a:gd name="T99" fmla="*/ 16 h 28"/>
                  <a:gd name="T100" fmla="*/ 18 w 22"/>
                  <a:gd name="T101" fmla="*/ 1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 h="28">
                    <a:moveTo>
                      <a:pt x="22" y="16"/>
                    </a:moveTo>
                    <a:lnTo>
                      <a:pt x="22" y="16"/>
                    </a:lnTo>
                    <a:lnTo>
                      <a:pt x="22" y="20"/>
                    </a:lnTo>
                    <a:lnTo>
                      <a:pt x="20" y="24"/>
                    </a:lnTo>
                    <a:lnTo>
                      <a:pt x="20" y="24"/>
                    </a:lnTo>
                    <a:lnTo>
                      <a:pt x="16" y="28"/>
                    </a:lnTo>
                    <a:lnTo>
                      <a:pt x="12" y="28"/>
                    </a:lnTo>
                    <a:lnTo>
                      <a:pt x="12" y="28"/>
                    </a:lnTo>
                    <a:lnTo>
                      <a:pt x="8" y="28"/>
                    </a:lnTo>
                    <a:lnTo>
                      <a:pt x="4" y="24"/>
                    </a:lnTo>
                    <a:lnTo>
                      <a:pt x="4" y="24"/>
                    </a:lnTo>
                    <a:lnTo>
                      <a:pt x="2" y="20"/>
                    </a:lnTo>
                    <a:lnTo>
                      <a:pt x="0" y="16"/>
                    </a:lnTo>
                    <a:lnTo>
                      <a:pt x="0" y="12"/>
                    </a:lnTo>
                    <a:lnTo>
                      <a:pt x="0" y="12"/>
                    </a:lnTo>
                    <a:lnTo>
                      <a:pt x="2" y="6"/>
                    </a:lnTo>
                    <a:lnTo>
                      <a:pt x="4" y="4"/>
                    </a:lnTo>
                    <a:lnTo>
                      <a:pt x="4" y="4"/>
                    </a:lnTo>
                    <a:lnTo>
                      <a:pt x="8" y="0"/>
                    </a:lnTo>
                    <a:lnTo>
                      <a:pt x="12" y="0"/>
                    </a:lnTo>
                    <a:lnTo>
                      <a:pt x="12" y="0"/>
                    </a:lnTo>
                    <a:lnTo>
                      <a:pt x="16" y="0"/>
                    </a:lnTo>
                    <a:lnTo>
                      <a:pt x="20" y="4"/>
                    </a:lnTo>
                    <a:lnTo>
                      <a:pt x="20" y="4"/>
                    </a:lnTo>
                    <a:lnTo>
                      <a:pt x="22" y="6"/>
                    </a:lnTo>
                    <a:lnTo>
                      <a:pt x="22" y="12"/>
                    </a:lnTo>
                    <a:lnTo>
                      <a:pt x="22" y="16"/>
                    </a:lnTo>
                    <a:close/>
                    <a:moveTo>
                      <a:pt x="18" y="12"/>
                    </a:moveTo>
                    <a:lnTo>
                      <a:pt x="18" y="12"/>
                    </a:lnTo>
                    <a:lnTo>
                      <a:pt x="18" y="8"/>
                    </a:lnTo>
                    <a:lnTo>
                      <a:pt x="16" y="6"/>
                    </a:lnTo>
                    <a:lnTo>
                      <a:pt x="16" y="6"/>
                    </a:lnTo>
                    <a:lnTo>
                      <a:pt x="14" y="4"/>
                    </a:lnTo>
                    <a:lnTo>
                      <a:pt x="12" y="2"/>
                    </a:lnTo>
                    <a:lnTo>
                      <a:pt x="12" y="2"/>
                    </a:lnTo>
                    <a:lnTo>
                      <a:pt x="8" y="4"/>
                    </a:lnTo>
                    <a:lnTo>
                      <a:pt x="6" y="6"/>
                    </a:lnTo>
                    <a:lnTo>
                      <a:pt x="6" y="6"/>
                    </a:lnTo>
                    <a:lnTo>
                      <a:pt x="4" y="12"/>
                    </a:lnTo>
                    <a:lnTo>
                      <a:pt x="4" y="16"/>
                    </a:lnTo>
                    <a:lnTo>
                      <a:pt x="4" y="16"/>
                    </a:lnTo>
                    <a:lnTo>
                      <a:pt x="6" y="22"/>
                    </a:lnTo>
                    <a:lnTo>
                      <a:pt x="6" y="22"/>
                    </a:lnTo>
                    <a:lnTo>
                      <a:pt x="8" y="24"/>
                    </a:lnTo>
                    <a:lnTo>
                      <a:pt x="12" y="24"/>
                    </a:lnTo>
                    <a:lnTo>
                      <a:pt x="12" y="24"/>
                    </a:lnTo>
                    <a:lnTo>
                      <a:pt x="14" y="24"/>
                    </a:lnTo>
                    <a:lnTo>
                      <a:pt x="16" y="22"/>
                    </a:lnTo>
                    <a:lnTo>
                      <a:pt x="16" y="22"/>
                    </a:lnTo>
                    <a:lnTo>
                      <a:pt x="18" y="16"/>
                    </a:lnTo>
                    <a:lnTo>
                      <a:pt x="18"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14" name="Freeform 105">
                <a:extLst>
                  <a:ext uri="{FF2B5EF4-FFF2-40B4-BE49-F238E27FC236}">
                    <a16:creationId xmlns:a16="http://schemas.microsoft.com/office/drawing/2014/main" id="{0BF8503E-63BF-4446-91AD-BABB634C41F2}"/>
                  </a:ext>
                </a:extLst>
              </p:cNvPr>
              <p:cNvSpPr>
                <a:spLocks noEditPoints="1"/>
              </p:cNvSpPr>
              <p:nvPr userDrawn="1"/>
            </p:nvSpPr>
            <p:spPr bwMode="auto">
              <a:xfrm>
                <a:off x="6469063" y="6311900"/>
                <a:ext cx="31750" cy="44450"/>
              </a:xfrm>
              <a:custGeom>
                <a:avLst/>
                <a:gdLst>
                  <a:gd name="T0" fmla="*/ 0 w 20"/>
                  <a:gd name="T1" fmla="*/ 28 h 28"/>
                  <a:gd name="T2" fmla="*/ 0 w 20"/>
                  <a:gd name="T3" fmla="*/ 0 h 28"/>
                  <a:gd name="T4" fmla="*/ 10 w 20"/>
                  <a:gd name="T5" fmla="*/ 0 h 28"/>
                  <a:gd name="T6" fmla="*/ 10 w 20"/>
                  <a:gd name="T7" fmla="*/ 0 h 28"/>
                  <a:gd name="T8" fmla="*/ 16 w 20"/>
                  <a:gd name="T9" fmla="*/ 2 h 28"/>
                  <a:gd name="T10" fmla="*/ 16 w 20"/>
                  <a:gd name="T11" fmla="*/ 2 h 28"/>
                  <a:gd name="T12" fmla="*/ 18 w 20"/>
                  <a:gd name="T13" fmla="*/ 4 h 28"/>
                  <a:gd name="T14" fmla="*/ 18 w 20"/>
                  <a:gd name="T15" fmla="*/ 8 h 28"/>
                  <a:gd name="T16" fmla="*/ 18 w 20"/>
                  <a:gd name="T17" fmla="*/ 8 h 28"/>
                  <a:gd name="T18" fmla="*/ 18 w 20"/>
                  <a:gd name="T19" fmla="*/ 10 h 28"/>
                  <a:gd name="T20" fmla="*/ 18 w 20"/>
                  <a:gd name="T21" fmla="*/ 10 h 28"/>
                  <a:gd name="T22" fmla="*/ 14 w 20"/>
                  <a:gd name="T23" fmla="*/ 12 h 28"/>
                  <a:gd name="T24" fmla="*/ 14 w 20"/>
                  <a:gd name="T25" fmla="*/ 12 h 28"/>
                  <a:gd name="T26" fmla="*/ 18 w 20"/>
                  <a:gd name="T27" fmla="*/ 16 h 28"/>
                  <a:gd name="T28" fmla="*/ 18 w 20"/>
                  <a:gd name="T29" fmla="*/ 16 h 28"/>
                  <a:gd name="T30" fmla="*/ 20 w 20"/>
                  <a:gd name="T31" fmla="*/ 20 h 28"/>
                  <a:gd name="T32" fmla="*/ 20 w 20"/>
                  <a:gd name="T33" fmla="*/ 20 h 28"/>
                  <a:gd name="T34" fmla="*/ 18 w 20"/>
                  <a:gd name="T35" fmla="*/ 24 h 28"/>
                  <a:gd name="T36" fmla="*/ 16 w 20"/>
                  <a:gd name="T37" fmla="*/ 26 h 28"/>
                  <a:gd name="T38" fmla="*/ 16 w 20"/>
                  <a:gd name="T39" fmla="*/ 26 h 28"/>
                  <a:gd name="T40" fmla="*/ 14 w 20"/>
                  <a:gd name="T41" fmla="*/ 28 h 28"/>
                  <a:gd name="T42" fmla="*/ 10 w 20"/>
                  <a:gd name="T43" fmla="*/ 28 h 28"/>
                  <a:gd name="T44" fmla="*/ 0 w 20"/>
                  <a:gd name="T45" fmla="*/ 28 h 28"/>
                  <a:gd name="T46" fmla="*/ 4 w 20"/>
                  <a:gd name="T47" fmla="*/ 12 h 28"/>
                  <a:gd name="T48" fmla="*/ 10 w 20"/>
                  <a:gd name="T49" fmla="*/ 12 h 28"/>
                  <a:gd name="T50" fmla="*/ 10 w 20"/>
                  <a:gd name="T51" fmla="*/ 12 h 28"/>
                  <a:gd name="T52" fmla="*/ 14 w 20"/>
                  <a:gd name="T53" fmla="*/ 10 h 28"/>
                  <a:gd name="T54" fmla="*/ 14 w 20"/>
                  <a:gd name="T55" fmla="*/ 10 h 28"/>
                  <a:gd name="T56" fmla="*/ 14 w 20"/>
                  <a:gd name="T57" fmla="*/ 8 h 28"/>
                  <a:gd name="T58" fmla="*/ 14 w 20"/>
                  <a:gd name="T59" fmla="*/ 8 h 28"/>
                  <a:gd name="T60" fmla="*/ 14 w 20"/>
                  <a:gd name="T61" fmla="*/ 4 h 28"/>
                  <a:gd name="T62" fmla="*/ 14 w 20"/>
                  <a:gd name="T63" fmla="*/ 4 h 28"/>
                  <a:gd name="T64" fmla="*/ 10 w 20"/>
                  <a:gd name="T65" fmla="*/ 2 h 28"/>
                  <a:gd name="T66" fmla="*/ 4 w 20"/>
                  <a:gd name="T67" fmla="*/ 2 h 28"/>
                  <a:gd name="T68" fmla="*/ 4 w 20"/>
                  <a:gd name="T69" fmla="*/ 12 h 28"/>
                  <a:gd name="T70" fmla="*/ 4 w 20"/>
                  <a:gd name="T71" fmla="*/ 14 h 28"/>
                  <a:gd name="T72" fmla="*/ 4 w 20"/>
                  <a:gd name="T73" fmla="*/ 24 h 28"/>
                  <a:gd name="T74" fmla="*/ 10 w 20"/>
                  <a:gd name="T75" fmla="*/ 24 h 28"/>
                  <a:gd name="T76" fmla="*/ 10 w 20"/>
                  <a:gd name="T77" fmla="*/ 24 h 28"/>
                  <a:gd name="T78" fmla="*/ 14 w 20"/>
                  <a:gd name="T79" fmla="*/ 24 h 28"/>
                  <a:gd name="T80" fmla="*/ 14 w 20"/>
                  <a:gd name="T81" fmla="*/ 24 h 28"/>
                  <a:gd name="T82" fmla="*/ 16 w 20"/>
                  <a:gd name="T83" fmla="*/ 20 h 28"/>
                  <a:gd name="T84" fmla="*/ 16 w 20"/>
                  <a:gd name="T85" fmla="*/ 20 h 28"/>
                  <a:gd name="T86" fmla="*/ 14 w 20"/>
                  <a:gd name="T87" fmla="*/ 16 h 28"/>
                  <a:gd name="T88" fmla="*/ 14 w 20"/>
                  <a:gd name="T89" fmla="*/ 16 h 28"/>
                  <a:gd name="T90" fmla="*/ 10 w 20"/>
                  <a:gd name="T91" fmla="*/ 14 h 28"/>
                  <a:gd name="T92" fmla="*/ 4 w 20"/>
                  <a:gd name="T93"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 h="28">
                    <a:moveTo>
                      <a:pt x="0" y="28"/>
                    </a:moveTo>
                    <a:lnTo>
                      <a:pt x="0" y="0"/>
                    </a:lnTo>
                    <a:lnTo>
                      <a:pt x="10" y="0"/>
                    </a:lnTo>
                    <a:lnTo>
                      <a:pt x="10" y="0"/>
                    </a:lnTo>
                    <a:lnTo>
                      <a:pt x="16" y="2"/>
                    </a:lnTo>
                    <a:lnTo>
                      <a:pt x="16" y="2"/>
                    </a:lnTo>
                    <a:lnTo>
                      <a:pt x="18" y="4"/>
                    </a:lnTo>
                    <a:lnTo>
                      <a:pt x="18" y="8"/>
                    </a:lnTo>
                    <a:lnTo>
                      <a:pt x="18" y="8"/>
                    </a:lnTo>
                    <a:lnTo>
                      <a:pt x="18" y="10"/>
                    </a:lnTo>
                    <a:lnTo>
                      <a:pt x="18" y="10"/>
                    </a:lnTo>
                    <a:lnTo>
                      <a:pt x="14" y="12"/>
                    </a:lnTo>
                    <a:lnTo>
                      <a:pt x="14" y="12"/>
                    </a:lnTo>
                    <a:lnTo>
                      <a:pt x="18" y="16"/>
                    </a:lnTo>
                    <a:lnTo>
                      <a:pt x="18" y="16"/>
                    </a:lnTo>
                    <a:lnTo>
                      <a:pt x="20" y="20"/>
                    </a:lnTo>
                    <a:lnTo>
                      <a:pt x="20" y="20"/>
                    </a:lnTo>
                    <a:lnTo>
                      <a:pt x="18" y="24"/>
                    </a:lnTo>
                    <a:lnTo>
                      <a:pt x="16" y="26"/>
                    </a:lnTo>
                    <a:lnTo>
                      <a:pt x="16" y="26"/>
                    </a:lnTo>
                    <a:lnTo>
                      <a:pt x="14" y="28"/>
                    </a:lnTo>
                    <a:lnTo>
                      <a:pt x="10" y="28"/>
                    </a:lnTo>
                    <a:lnTo>
                      <a:pt x="0" y="28"/>
                    </a:lnTo>
                    <a:close/>
                    <a:moveTo>
                      <a:pt x="4" y="12"/>
                    </a:moveTo>
                    <a:lnTo>
                      <a:pt x="10" y="12"/>
                    </a:lnTo>
                    <a:lnTo>
                      <a:pt x="10" y="12"/>
                    </a:lnTo>
                    <a:lnTo>
                      <a:pt x="14" y="10"/>
                    </a:lnTo>
                    <a:lnTo>
                      <a:pt x="14" y="10"/>
                    </a:lnTo>
                    <a:lnTo>
                      <a:pt x="14" y="8"/>
                    </a:lnTo>
                    <a:lnTo>
                      <a:pt x="14" y="8"/>
                    </a:lnTo>
                    <a:lnTo>
                      <a:pt x="14" y="4"/>
                    </a:lnTo>
                    <a:lnTo>
                      <a:pt x="14" y="4"/>
                    </a:lnTo>
                    <a:lnTo>
                      <a:pt x="10" y="2"/>
                    </a:lnTo>
                    <a:lnTo>
                      <a:pt x="4" y="2"/>
                    </a:lnTo>
                    <a:lnTo>
                      <a:pt x="4" y="12"/>
                    </a:lnTo>
                    <a:close/>
                    <a:moveTo>
                      <a:pt x="4" y="14"/>
                    </a:moveTo>
                    <a:lnTo>
                      <a:pt x="4" y="24"/>
                    </a:lnTo>
                    <a:lnTo>
                      <a:pt x="10" y="24"/>
                    </a:lnTo>
                    <a:lnTo>
                      <a:pt x="10" y="24"/>
                    </a:lnTo>
                    <a:lnTo>
                      <a:pt x="14" y="24"/>
                    </a:lnTo>
                    <a:lnTo>
                      <a:pt x="14" y="24"/>
                    </a:lnTo>
                    <a:lnTo>
                      <a:pt x="16" y="20"/>
                    </a:lnTo>
                    <a:lnTo>
                      <a:pt x="16" y="20"/>
                    </a:lnTo>
                    <a:lnTo>
                      <a:pt x="14" y="16"/>
                    </a:lnTo>
                    <a:lnTo>
                      <a:pt x="14" y="16"/>
                    </a:lnTo>
                    <a:lnTo>
                      <a:pt x="10" y="14"/>
                    </a:lnTo>
                    <a:lnTo>
                      <a:pt x="4" y="1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15" name="Rectangle 106">
                <a:extLst>
                  <a:ext uri="{FF2B5EF4-FFF2-40B4-BE49-F238E27FC236}">
                    <a16:creationId xmlns:a16="http://schemas.microsoft.com/office/drawing/2014/main" id="{736082B2-B050-4938-A4F7-1D992610A071}"/>
                  </a:ext>
                </a:extLst>
              </p:cNvPr>
              <p:cNvSpPr>
                <a:spLocks noChangeArrowheads="1"/>
              </p:cNvSpPr>
              <p:nvPr userDrawn="1"/>
            </p:nvSpPr>
            <p:spPr bwMode="auto">
              <a:xfrm>
                <a:off x="6513513" y="6311900"/>
                <a:ext cx="3175"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16" name="Freeform 107">
                <a:extLst>
                  <a:ext uri="{FF2B5EF4-FFF2-40B4-BE49-F238E27FC236}">
                    <a16:creationId xmlns:a16="http://schemas.microsoft.com/office/drawing/2014/main" id="{29131FA5-5411-468B-9508-DFB540ED6193}"/>
                  </a:ext>
                </a:extLst>
              </p:cNvPr>
              <p:cNvSpPr>
                <a:spLocks noEditPoints="1"/>
              </p:cNvSpPr>
              <p:nvPr userDrawn="1"/>
            </p:nvSpPr>
            <p:spPr bwMode="auto">
              <a:xfrm>
                <a:off x="6529388" y="6311900"/>
                <a:ext cx="36513" cy="44450"/>
              </a:xfrm>
              <a:custGeom>
                <a:avLst/>
                <a:gdLst>
                  <a:gd name="T0" fmla="*/ 10 w 23"/>
                  <a:gd name="T1" fmla="*/ 0 h 28"/>
                  <a:gd name="T2" fmla="*/ 0 w 23"/>
                  <a:gd name="T3" fmla="*/ 28 h 28"/>
                  <a:gd name="T4" fmla="*/ 2 w 23"/>
                  <a:gd name="T5" fmla="*/ 28 h 28"/>
                  <a:gd name="T6" fmla="*/ 6 w 23"/>
                  <a:gd name="T7" fmla="*/ 20 h 28"/>
                  <a:gd name="T8" fmla="*/ 17 w 23"/>
                  <a:gd name="T9" fmla="*/ 20 h 28"/>
                  <a:gd name="T10" fmla="*/ 19 w 23"/>
                  <a:gd name="T11" fmla="*/ 28 h 28"/>
                  <a:gd name="T12" fmla="*/ 23 w 23"/>
                  <a:gd name="T13" fmla="*/ 28 h 28"/>
                  <a:gd name="T14" fmla="*/ 12 w 23"/>
                  <a:gd name="T15" fmla="*/ 0 h 28"/>
                  <a:gd name="T16" fmla="*/ 10 w 23"/>
                  <a:gd name="T17" fmla="*/ 0 h 28"/>
                  <a:gd name="T18" fmla="*/ 12 w 23"/>
                  <a:gd name="T19" fmla="*/ 4 h 28"/>
                  <a:gd name="T20" fmla="*/ 12 w 23"/>
                  <a:gd name="T21" fmla="*/ 4 h 28"/>
                  <a:gd name="T22" fmla="*/ 15 w 23"/>
                  <a:gd name="T23" fmla="*/ 18 h 28"/>
                  <a:gd name="T24" fmla="*/ 6 w 23"/>
                  <a:gd name="T25" fmla="*/ 18 h 28"/>
                  <a:gd name="T26" fmla="*/ 12 w 23"/>
                  <a:gd name="T27"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28">
                    <a:moveTo>
                      <a:pt x="10" y="0"/>
                    </a:moveTo>
                    <a:lnTo>
                      <a:pt x="0" y="28"/>
                    </a:lnTo>
                    <a:lnTo>
                      <a:pt x="2" y="28"/>
                    </a:lnTo>
                    <a:lnTo>
                      <a:pt x="6" y="20"/>
                    </a:lnTo>
                    <a:lnTo>
                      <a:pt x="17" y="20"/>
                    </a:lnTo>
                    <a:lnTo>
                      <a:pt x="19" y="28"/>
                    </a:lnTo>
                    <a:lnTo>
                      <a:pt x="23" y="28"/>
                    </a:lnTo>
                    <a:lnTo>
                      <a:pt x="12" y="0"/>
                    </a:lnTo>
                    <a:lnTo>
                      <a:pt x="10" y="0"/>
                    </a:lnTo>
                    <a:close/>
                    <a:moveTo>
                      <a:pt x="12" y="4"/>
                    </a:moveTo>
                    <a:lnTo>
                      <a:pt x="12" y="4"/>
                    </a:lnTo>
                    <a:lnTo>
                      <a:pt x="15" y="18"/>
                    </a:lnTo>
                    <a:lnTo>
                      <a:pt x="6" y="18"/>
                    </a:lnTo>
                    <a:lnTo>
                      <a:pt x="12"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17" name="Freeform 108">
                <a:extLst>
                  <a:ext uri="{FF2B5EF4-FFF2-40B4-BE49-F238E27FC236}">
                    <a16:creationId xmlns:a16="http://schemas.microsoft.com/office/drawing/2014/main" id="{AB91CE11-7060-4F3B-A705-5F776723B5FC}"/>
                  </a:ext>
                </a:extLst>
              </p:cNvPr>
              <p:cNvSpPr>
                <a:spLocks/>
              </p:cNvSpPr>
              <p:nvPr userDrawn="1"/>
            </p:nvSpPr>
            <p:spPr bwMode="auto">
              <a:xfrm>
                <a:off x="6575425" y="6311900"/>
                <a:ext cx="25400" cy="44450"/>
              </a:xfrm>
              <a:custGeom>
                <a:avLst/>
                <a:gdLst>
                  <a:gd name="T0" fmla="*/ 0 w 16"/>
                  <a:gd name="T1" fmla="*/ 0 h 28"/>
                  <a:gd name="T2" fmla="*/ 0 w 16"/>
                  <a:gd name="T3" fmla="*/ 28 h 28"/>
                  <a:gd name="T4" fmla="*/ 16 w 16"/>
                  <a:gd name="T5" fmla="*/ 28 h 28"/>
                  <a:gd name="T6" fmla="*/ 16 w 16"/>
                  <a:gd name="T7" fmla="*/ 24 h 28"/>
                  <a:gd name="T8" fmla="*/ 2 w 16"/>
                  <a:gd name="T9" fmla="*/ 24 h 28"/>
                  <a:gd name="T10" fmla="*/ 2 w 16"/>
                  <a:gd name="T11" fmla="*/ 0 h 28"/>
                  <a:gd name="T12" fmla="*/ 0 w 16"/>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16" h="28">
                    <a:moveTo>
                      <a:pt x="0" y="0"/>
                    </a:moveTo>
                    <a:lnTo>
                      <a:pt x="0" y="28"/>
                    </a:lnTo>
                    <a:lnTo>
                      <a:pt x="16" y="28"/>
                    </a:lnTo>
                    <a:lnTo>
                      <a:pt x="16" y="24"/>
                    </a:lnTo>
                    <a:lnTo>
                      <a:pt x="2" y="24"/>
                    </a:lnTo>
                    <a:lnTo>
                      <a:pt x="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18" name="Freeform 109">
                <a:extLst>
                  <a:ext uri="{FF2B5EF4-FFF2-40B4-BE49-F238E27FC236}">
                    <a16:creationId xmlns:a16="http://schemas.microsoft.com/office/drawing/2014/main" id="{BAE01DBF-4DA6-4274-A292-78AEA4800388}"/>
                  </a:ext>
                </a:extLst>
              </p:cNvPr>
              <p:cNvSpPr>
                <a:spLocks noEditPoints="1"/>
              </p:cNvSpPr>
              <p:nvPr userDrawn="1"/>
            </p:nvSpPr>
            <p:spPr bwMode="auto">
              <a:xfrm>
                <a:off x="6629400" y="6311900"/>
                <a:ext cx="31750" cy="44450"/>
              </a:xfrm>
              <a:custGeom>
                <a:avLst/>
                <a:gdLst>
                  <a:gd name="T0" fmla="*/ 4 w 20"/>
                  <a:gd name="T1" fmla="*/ 16 h 28"/>
                  <a:gd name="T2" fmla="*/ 4 w 20"/>
                  <a:gd name="T3" fmla="*/ 28 h 28"/>
                  <a:gd name="T4" fmla="*/ 0 w 20"/>
                  <a:gd name="T5" fmla="*/ 28 h 28"/>
                  <a:gd name="T6" fmla="*/ 0 w 20"/>
                  <a:gd name="T7" fmla="*/ 0 h 28"/>
                  <a:gd name="T8" fmla="*/ 10 w 20"/>
                  <a:gd name="T9" fmla="*/ 0 h 28"/>
                  <a:gd name="T10" fmla="*/ 10 w 20"/>
                  <a:gd name="T11" fmla="*/ 0 h 28"/>
                  <a:gd name="T12" fmla="*/ 14 w 20"/>
                  <a:gd name="T13" fmla="*/ 0 h 28"/>
                  <a:gd name="T14" fmla="*/ 16 w 20"/>
                  <a:gd name="T15" fmla="*/ 2 h 28"/>
                  <a:gd name="T16" fmla="*/ 16 w 20"/>
                  <a:gd name="T17" fmla="*/ 2 h 28"/>
                  <a:gd name="T18" fmla="*/ 18 w 20"/>
                  <a:gd name="T19" fmla="*/ 4 h 28"/>
                  <a:gd name="T20" fmla="*/ 18 w 20"/>
                  <a:gd name="T21" fmla="*/ 8 h 28"/>
                  <a:gd name="T22" fmla="*/ 18 w 20"/>
                  <a:gd name="T23" fmla="*/ 8 h 28"/>
                  <a:gd name="T24" fmla="*/ 18 w 20"/>
                  <a:gd name="T25" fmla="*/ 12 h 28"/>
                  <a:gd name="T26" fmla="*/ 18 w 20"/>
                  <a:gd name="T27" fmla="*/ 12 h 28"/>
                  <a:gd name="T28" fmla="*/ 14 w 20"/>
                  <a:gd name="T29" fmla="*/ 14 h 28"/>
                  <a:gd name="T30" fmla="*/ 14 w 20"/>
                  <a:gd name="T31" fmla="*/ 14 h 28"/>
                  <a:gd name="T32" fmla="*/ 18 w 20"/>
                  <a:gd name="T33" fmla="*/ 16 h 28"/>
                  <a:gd name="T34" fmla="*/ 18 w 20"/>
                  <a:gd name="T35" fmla="*/ 16 h 28"/>
                  <a:gd name="T36" fmla="*/ 18 w 20"/>
                  <a:gd name="T37" fmla="*/ 20 h 28"/>
                  <a:gd name="T38" fmla="*/ 18 w 20"/>
                  <a:gd name="T39" fmla="*/ 24 h 28"/>
                  <a:gd name="T40" fmla="*/ 18 w 20"/>
                  <a:gd name="T41" fmla="*/ 24 h 28"/>
                  <a:gd name="T42" fmla="*/ 18 w 20"/>
                  <a:gd name="T43" fmla="*/ 26 h 28"/>
                  <a:gd name="T44" fmla="*/ 18 w 20"/>
                  <a:gd name="T45" fmla="*/ 26 h 28"/>
                  <a:gd name="T46" fmla="*/ 20 w 20"/>
                  <a:gd name="T47" fmla="*/ 28 h 28"/>
                  <a:gd name="T48" fmla="*/ 20 w 20"/>
                  <a:gd name="T49" fmla="*/ 28 h 28"/>
                  <a:gd name="T50" fmla="*/ 16 w 20"/>
                  <a:gd name="T51" fmla="*/ 28 h 28"/>
                  <a:gd name="T52" fmla="*/ 16 w 20"/>
                  <a:gd name="T53" fmla="*/ 28 h 28"/>
                  <a:gd name="T54" fmla="*/ 16 w 20"/>
                  <a:gd name="T55" fmla="*/ 26 h 28"/>
                  <a:gd name="T56" fmla="*/ 16 w 20"/>
                  <a:gd name="T57" fmla="*/ 26 h 28"/>
                  <a:gd name="T58" fmla="*/ 14 w 20"/>
                  <a:gd name="T59" fmla="*/ 24 h 28"/>
                  <a:gd name="T60" fmla="*/ 14 w 20"/>
                  <a:gd name="T61" fmla="*/ 20 h 28"/>
                  <a:gd name="T62" fmla="*/ 14 w 20"/>
                  <a:gd name="T63" fmla="*/ 20 h 28"/>
                  <a:gd name="T64" fmla="*/ 14 w 20"/>
                  <a:gd name="T65" fmla="*/ 18 h 28"/>
                  <a:gd name="T66" fmla="*/ 14 w 20"/>
                  <a:gd name="T67" fmla="*/ 18 h 28"/>
                  <a:gd name="T68" fmla="*/ 10 w 20"/>
                  <a:gd name="T69" fmla="*/ 16 h 28"/>
                  <a:gd name="T70" fmla="*/ 4 w 20"/>
                  <a:gd name="T71" fmla="*/ 16 h 28"/>
                  <a:gd name="T72" fmla="*/ 4 w 20"/>
                  <a:gd name="T73" fmla="*/ 12 h 28"/>
                  <a:gd name="T74" fmla="*/ 10 w 20"/>
                  <a:gd name="T75" fmla="*/ 12 h 28"/>
                  <a:gd name="T76" fmla="*/ 10 w 20"/>
                  <a:gd name="T77" fmla="*/ 12 h 28"/>
                  <a:gd name="T78" fmla="*/ 14 w 20"/>
                  <a:gd name="T79" fmla="*/ 12 h 28"/>
                  <a:gd name="T80" fmla="*/ 14 w 20"/>
                  <a:gd name="T81" fmla="*/ 12 h 28"/>
                  <a:gd name="T82" fmla="*/ 16 w 20"/>
                  <a:gd name="T83" fmla="*/ 8 h 28"/>
                  <a:gd name="T84" fmla="*/ 16 w 20"/>
                  <a:gd name="T85" fmla="*/ 8 h 28"/>
                  <a:gd name="T86" fmla="*/ 14 w 20"/>
                  <a:gd name="T87" fmla="*/ 4 h 28"/>
                  <a:gd name="T88" fmla="*/ 14 w 20"/>
                  <a:gd name="T89" fmla="*/ 4 h 28"/>
                  <a:gd name="T90" fmla="*/ 10 w 20"/>
                  <a:gd name="T91" fmla="*/ 4 h 28"/>
                  <a:gd name="T92" fmla="*/ 4 w 20"/>
                  <a:gd name="T93" fmla="*/ 4 h 28"/>
                  <a:gd name="T94" fmla="*/ 4 w 20"/>
                  <a:gd name="T95" fmla="*/ 1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 h="28">
                    <a:moveTo>
                      <a:pt x="4" y="16"/>
                    </a:moveTo>
                    <a:lnTo>
                      <a:pt x="4" y="28"/>
                    </a:lnTo>
                    <a:lnTo>
                      <a:pt x="0" y="28"/>
                    </a:lnTo>
                    <a:lnTo>
                      <a:pt x="0" y="0"/>
                    </a:lnTo>
                    <a:lnTo>
                      <a:pt x="10" y="0"/>
                    </a:lnTo>
                    <a:lnTo>
                      <a:pt x="10" y="0"/>
                    </a:lnTo>
                    <a:lnTo>
                      <a:pt x="14" y="0"/>
                    </a:lnTo>
                    <a:lnTo>
                      <a:pt x="16" y="2"/>
                    </a:lnTo>
                    <a:lnTo>
                      <a:pt x="16" y="2"/>
                    </a:lnTo>
                    <a:lnTo>
                      <a:pt x="18" y="4"/>
                    </a:lnTo>
                    <a:lnTo>
                      <a:pt x="18" y="8"/>
                    </a:lnTo>
                    <a:lnTo>
                      <a:pt x="18" y="8"/>
                    </a:lnTo>
                    <a:lnTo>
                      <a:pt x="18" y="12"/>
                    </a:lnTo>
                    <a:lnTo>
                      <a:pt x="18" y="12"/>
                    </a:lnTo>
                    <a:lnTo>
                      <a:pt x="14" y="14"/>
                    </a:lnTo>
                    <a:lnTo>
                      <a:pt x="14" y="14"/>
                    </a:lnTo>
                    <a:lnTo>
                      <a:pt x="18" y="16"/>
                    </a:lnTo>
                    <a:lnTo>
                      <a:pt x="18" y="16"/>
                    </a:lnTo>
                    <a:lnTo>
                      <a:pt x="18" y="20"/>
                    </a:lnTo>
                    <a:lnTo>
                      <a:pt x="18" y="24"/>
                    </a:lnTo>
                    <a:lnTo>
                      <a:pt x="18" y="24"/>
                    </a:lnTo>
                    <a:lnTo>
                      <a:pt x="18" y="26"/>
                    </a:lnTo>
                    <a:lnTo>
                      <a:pt x="18" y="26"/>
                    </a:lnTo>
                    <a:lnTo>
                      <a:pt x="20" y="28"/>
                    </a:lnTo>
                    <a:lnTo>
                      <a:pt x="20" y="28"/>
                    </a:lnTo>
                    <a:lnTo>
                      <a:pt x="16" y="28"/>
                    </a:lnTo>
                    <a:lnTo>
                      <a:pt x="16" y="28"/>
                    </a:lnTo>
                    <a:lnTo>
                      <a:pt x="16" y="26"/>
                    </a:lnTo>
                    <a:lnTo>
                      <a:pt x="16" y="26"/>
                    </a:lnTo>
                    <a:lnTo>
                      <a:pt x="14" y="24"/>
                    </a:lnTo>
                    <a:lnTo>
                      <a:pt x="14" y="20"/>
                    </a:lnTo>
                    <a:lnTo>
                      <a:pt x="14" y="20"/>
                    </a:lnTo>
                    <a:lnTo>
                      <a:pt x="14" y="18"/>
                    </a:lnTo>
                    <a:lnTo>
                      <a:pt x="14" y="18"/>
                    </a:lnTo>
                    <a:lnTo>
                      <a:pt x="10" y="16"/>
                    </a:lnTo>
                    <a:lnTo>
                      <a:pt x="4" y="16"/>
                    </a:lnTo>
                    <a:close/>
                    <a:moveTo>
                      <a:pt x="4" y="12"/>
                    </a:moveTo>
                    <a:lnTo>
                      <a:pt x="10" y="12"/>
                    </a:lnTo>
                    <a:lnTo>
                      <a:pt x="10" y="12"/>
                    </a:lnTo>
                    <a:lnTo>
                      <a:pt x="14" y="12"/>
                    </a:lnTo>
                    <a:lnTo>
                      <a:pt x="14" y="12"/>
                    </a:lnTo>
                    <a:lnTo>
                      <a:pt x="16" y="8"/>
                    </a:lnTo>
                    <a:lnTo>
                      <a:pt x="16" y="8"/>
                    </a:lnTo>
                    <a:lnTo>
                      <a:pt x="14" y="4"/>
                    </a:lnTo>
                    <a:lnTo>
                      <a:pt x="14" y="4"/>
                    </a:lnTo>
                    <a:lnTo>
                      <a:pt x="10" y="4"/>
                    </a:lnTo>
                    <a:lnTo>
                      <a:pt x="4" y="4"/>
                    </a:lnTo>
                    <a:lnTo>
                      <a:pt x="4"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19" name="Freeform 110">
                <a:extLst>
                  <a:ext uri="{FF2B5EF4-FFF2-40B4-BE49-F238E27FC236}">
                    <a16:creationId xmlns:a16="http://schemas.microsoft.com/office/drawing/2014/main" id="{96B07BAF-BB05-4AEE-A554-8CABFCA54A27}"/>
                  </a:ext>
                </a:extLst>
              </p:cNvPr>
              <p:cNvSpPr>
                <a:spLocks/>
              </p:cNvSpPr>
              <p:nvPr userDrawn="1"/>
            </p:nvSpPr>
            <p:spPr bwMode="auto">
              <a:xfrm>
                <a:off x="6673850" y="6311900"/>
                <a:ext cx="28575" cy="44450"/>
              </a:xfrm>
              <a:custGeom>
                <a:avLst/>
                <a:gdLst>
                  <a:gd name="T0" fmla="*/ 0 w 18"/>
                  <a:gd name="T1" fmla="*/ 0 h 28"/>
                  <a:gd name="T2" fmla="*/ 0 w 18"/>
                  <a:gd name="T3" fmla="*/ 28 h 28"/>
                  <a:gd name="T4" fmla="*/ 18 w 18"/>
                  <a:gd name="T5" fmla="*/ 28 h 28"/>
                  <a:gd name="T6" fmla="*/ 18 w 18"/>
                  <a:gd name="T7" fmla="*/ 24 h 28"/>
                  <a:gd name="T8" fmla="*/ 2 w 18"/>
                  <a:gd name="T9" fmla="*/ 24 h 28"/>
                  <a:gd name="T10" fmla="*/ 2 w 18"/>
                  <a:gd name="T11" fmla="*/ 14 h 28"/>
                  <a:gd name="T12" fmla="*/ 16 w 18"/>
                  <a:gd name="T13" fmla="*/ 14 h 28"/>
                  <a:gd name="T14" fmla="*/ 16 w 18"/>
                  <a:gd name="T15" fmla="*/ 12 h 28"/>
                  <a:gd name="T16" fmla="*/ 2 w 18"/>
                  <a:gd name="T17" fmla="*/ 12 h 28"/>
                  <a:gd name="T18" fmla="*/ 2 w 18"/>
                  <a:gd name="T19" fmla="*/ 2 h 28"/>
                  <a:gd name="T20" fmla="*/ 18 w 18"/>
                  <a:gd name="T21" fmla="*/ 2 h 28"/>
                  <a:gd name="T22" fmla="*/ 18 w 18"/>
                  <a:gd name="T23" fmla="*/ 0 h 28"/>
                  <a:gd name="T24" fmla="*/ 0 w 18"/>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8">
                    <a:moveTo>
                      <a:pt x="0" y="0"/>
                    </a:moveTo>
                    <a:lnTo>
                      <a:pt x="0" y="28"/>
                    </a:lnTo>
                    <a:lnTo>
                      <a:pt x="18" y="28"/>
                    </a:lnTo>
                    <a:lnTo>
                      <a:pt x="18" y="24"/>
                    </a:lnTo>
                    <a:lnTo>
                      <a:pt x="2" y="24"/>
                    </a:lnTo>
                    <a:lnTo>
                      <a:pt x="2" y="14"/>
                    </a:lnTo>
                    <a:lnTo>
                      <a:pt x="16" y="14"/>
                    </a:lnTo>
                    <a:lnTo>
                      <a:pt x="16" y="12"/>
                    </a:lnTo>
                    <a:lnTo>
                      <a:pt x="2" y="12"/>
                    </a:lnTo>
                    <a:lnTo>
                      <a:pt x="2" y="2"/>
                    </a:lnTo>
                    <a:lnTo>
                      <a:pt x="18" y="2"/>
                    </a:lnTo>
                    <a:lnTo>
                      <a:pt x="18"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20" name="Freeform 111">
                <a:extLst>
                  <a:ext uri="{FF2B5EF4-FFF2-40B4-BE49-F238E27FC236}">
                    <a16:creationId xmlns:a16="http://schemas.microsoft.com/office/drawing/2014/main" id="{E54FD7EB-A800-4003-87F1-1113FACDC24D}"/>
                  </a:ext>
                </a:extLst>
              </p:cNvPr>
              <p:cNvSpPr>
                <a:spLocks/>
              </p:cNvSpPr>
              <p:nvPr userDrawn="1"/>
            </p:nvSpPr>
            <p:spPr bwMode="auto">
              <a:xfrm>
                <a:off x="6708775" y="6311900"/>
                <a:ext cx="31750" cy="44450"/>
              </a:xfrm>
              <a:custGeom>
                <a:avLst/>
                <a:gdLst>
                  <a:gd name="T0" fmla="*/ 16 w 20"/>
                  <a:gd name="T1" fmla="*/ 20 h 28"/>
                  <a:gd name="T2" fmla="*/ 16 w 20"/>
                  <a:gd name="T3" fmla="*/ 20 h 28"/>
                  <a:gd name="T4" fmla="*/ 16 w 20"/>
                  <a:gd name="T5" fmla="*/ 18 h 28"/>
                  <a:gd name="T6" fmla="*/ 16 w 20"/>
                  <a:gd name="T7" fmla="*/ 18 h 28"/>
                  <a:gd name="T8" fmla="*/ 10 w 20"/>
                  <a:gd name="T9" fmla="*/ 16 h 28"/>
                  <a:gd name="T10" fmla="*/ 10 w 20"/>
                  <a:gd name="T11" fmla="*/ 16 h 28"/>
                  <a:gd name="T12" fmla="*/ 4 w 20"/>
                  <a:gd name="T13" fmla="*/ 12 h 28"/>
                  <a:gd name="T14" fmla="*/ 4 w 20"/>
                  <a:gd name="T15" fmla="*/ 12 h 28"/>
                  <a:gd name="T16" fmla="*/ 2 w 20"/>
                  <a:gd name="T17" fmla="*/ 10 h 28"/>
                  <a:gd name="T18" fmla="*/ 0 w 20"/>
                  <a:gd name="T19" fmla="*/ 8 h 28"/>
                  <a:gd name="T20" fmla="*/ 0 w 20"/>
                  <a:gd name="T21" fmla="*/ 8 h 28"/>
                  <a:gd name="T22" fmla="*/ 2 w 20"/>
                  <a:gd name="T23" fmla="*/ 4 h 28"/>
                  <a:gd name="T24" fmla="*/ 4 w 20"/>
                  <a:gd name="T25" fmla="*/ 2 h 28"/>
                  <a:gd name="T26" fmla="*/ 4 w 20"/>
                  <a:gd name="T27" fmla="*/ 2 h 28"/>
                  <a:gd name="T28" fmla="*/ 6 w 20"/>
                  <a:gd name="T29" fmla="*/ 0 h 28"/>
                  <a:gd name="T30" fmla="*/ 10 w 20"/>
                  <a:gd name="T31" fmla="*/ 0 h 28"/>
                  <a:gd name="T32" fmla="*/ 10 w 20"/>
                  <a:gd name="T33" fmla="*/ 0 h 28"/>
                  <a:gd name="T34" fmla="*/ 14 w 20"/>
                  <a:gd name="T35" fmla="*/ 0 h 28"/>
                  <a:gd name="T36" fmla="*/ 18 w 20"/>
                  <a:gd name="T37" fmla="*/ 2 h 28"/>
                  <a:gd name="T38" fmla="*/ 18 w 20"/>
                  <a:gd name="T39" fmla="*/ 2 h 28"/>
                  <a:gd name="T40" fmla="*/ 20 w 20"/>
                  <a:gd name="T41" fmla="*/ 4 h 28"/>
                  <a:gd name="T42" fmla="*/ 20 w 20"/>
                  <a:gd name="T43" fmla="*/ 8 h 28"/>
                  <a:gd name="T44" fmla="*/ 20 w 20"/>
                  <a:gd name="T45" fmla="*/ 8 h 28"/>
                  <a:gd name="T46" fmla="*/ 16 w 20"/>
                  <a:gd name="T47" fmla="*/ 8 h 28"/>
                  <a:gd name="T48" fmla="*/ 16 w 20"/>
                  <a:gd name="T49" fmla="*/ 8 h 28"/>
                  <a:gd name="T50" fmla="*/ 16 w 20"/>
                  <a:gd name="T51" fmla="*/ 4 h 28"/>
                  <a:gd name="T52" fmla="*/ 16 w 20"/>
                  <a:gd name="T53" fmla="*/ 4 h 28"/>
                  <a:gd name="T54" fmla="*/ 10 w 20"/>
                  <a:gd name="T55" fmla="*/ 2 h 28"/>
                  <a:gd name="T56" fmla="*/ 10 w 20"/>
                  <a:gd name="T57" fmla="*/ 2 h 28"/>
                  <a:gd name="T58" fmla="*/ 6 w 20"/>
                  <a:gd name="T59" fmla="*/ 4 h 28"/>
                  <a:gd name="T60" fmla="*/ 6 w 20"/>
                  <a:gd name="T61" fmla="*/ 4 h 28"/>
                  <a:gd name="T62" fmla="*/ 4 w 20"/>
                  <a:gd name="T63" fmla="*/ 8 h 28"/>
                  <a:gd name="T64" fmla="*/ 4 w 20"/>
                  <a:gd name="T65" fmla="*/ 8 h 28"/>
                  <a:gd name="T66" fmla="*/ 6 w 20"/>
                  <a:gd name="T67" fmla="*/ 10 h 28"/>
                  <a:gd name="T68" fmla="*/ 6 w 20"/>
                  <a:gd name="T69" fmla="*/ 10 h 28"/>
                  <a:gd name="T70" fmla="*/ 12 w 20"/>
                  <a:gd name="T71" fmla="*/ 12 h 28"/>
                  <a:gd name="T72" fmla="*/ 12 w 20"/>
                  <a:gd name="T73" fmla="*/ 12 h 28"/>
                  <a:gd name="T74" fmla="*/ 18 w 20"/>
                  <a:gd name="T75" fmla="*/ 16 h 28"/>
                  <a:gd name="T76" fmla="*/ 18 w 20"/>
                  <a:gd name="T77" fmla="*/ 16 h 28"/>
                  <a:gd name="T78" fmla="*/ 20 w 20"/>
                  <a:gd name="T79" fmla="*/ 18 h 28"/>
                  <a:gd name="T80" fmla="*/ 20 w 20"/>
                  <a:gd name="T81" fmla="*/ 20 h 28"/>
                  <a:gd name="T82" fmla="*/ 20 w 20"/>
                  <a:gd name="T83" fmla="*/ 20 h 28"/>
                  <a:gd name="T84" fmla="*/ 20 w 20"/>
                  <a:gd name="T85" fmla="*/ 24 h 28"/>
                  <a:gd name="T86" fmla="*/ 18 w 20"/>
                  <a:gd name="T87" fmla="*/ 26 h 28"/>
                  <a:gd name="T88" fmla="*/ 18 w 20"/>
                  <a:gd name="T89" fmla="*/ 26 h 28"/>
                  <a:gd name="T90" fmla="*/ 10 w 20"/>
                  <a:gd name="T91" fmla="*/ 28 h 28"/>
                  <a:gd name="T92" fmla="*/ 10 w 20"/>
                  <a:gd name="T93" fmla="*/ 28 h 28"/>
                  <a:gd name="T94" fmla="*/ 6 w 20"/>
                  <a:gd name="T95" fmla="*/ 28 h 28"/>
                  <a:gd name="T96" fmla="*/ 4 w 20"/>
                  <a:gd name="T97" fmla="*/ 26 h 28"/>
                  <a:gd name="T98" fmla="*/ 4 w 20"/>
                  <a:gd name="T99" fmla="*/ 26 h 28"/>
                  <a:gd name="T100" fmla="*/ 0 w 20"/>
                  <a:gd name="T101" fmla="*/ 24 h 28"/>
                  <a:gd name="T102" fmla="*/ 0 w 20"/>
                  <a:gd name="T103" fmla="*/ 20 h 28"/>
                  <a:gd name="T104" fmla="*/ 0 w 20"/>
                  <a:gd name="T105" fmla="*/ 20 h 28"/>
                  <a:gd name="T106" fmla="*/ 4 w 20"/>
                  <a:gd name="T107" fmla="*/ 20 h 28"/>
                  <a:gd name="T108" fmla="*/ 4 w 20"/>
                  <a:gd name="T109" fmla="*/ 20 h 28"/>
                  <a:gd name="T110" fmla="*/ 6 w 20"/>
                  <a:gd name="T111" fmla="*/ 24 h 28"/>
                  <a:gd name="T112" fmla="*/ 6 w 20"/>
                  <a:gd name="T113" fmla="*/ 24 h 28"/>
                  <a:gd name="T114" fmla="*/ 10 w 20"/>
                  <a:gd name="T115" fmla="*/ 26 h 28"/>
                  <a:gd name="T116" fmla="*/ 10 w 20"/>
                  <a:gd name="T117" fmla="*/ 26 h 28"/>
                  <a:gd name="T118" fmla="*/ 16 w 20"/>
                  <a:gd name="T119" fmla="*/ 24 h 28"/>
                  <a:gd name="T120" fmla="*/ 16 w 20"/>
                  <a:gd name="T121" fmla="*/ 24 h 28"/>
                  <a:gd name="T122" fmla="*/ 16 w 20"/>
                  <a:gd name="T123" fmla="*/ 2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28">
                    <a:moveTo>
                      <a:pt x="16" y="20"/>
                    </a:moveTo>
                    <a:lnTo>
                      <a:pt x="16" y="20"/>
                    </a:lnTo>
                    <a:lnTo>
                      <a:pt x="16" y="18"/>
                    </a:lnTo>
                    <a:lnTo>
                      <a:pt x="16" y="18"/>
                    </a:lnTo>
                    <a:lnTo>
                      <a:pt x="10" y="16"/>
                    </a:lnTo>
                    <a:lnTo>
                      <a:pt x="10" y="16"/>
                    </a:lnTo>
                    <a:lnTo>
                      <a:pt x="4" y="12"/>
                    </a:lnTo>
                    <a:lnTo>
                      <a:pt x="4" y="12"/>
                    </a:lnTo>
                    <a:lnTo>
                      <a:pt x="2" y="10"/>
                    </a:lnTo>
                    <a:lnTo>
                      <a:pt x="0" y="8"/>
                    </a:lnTo>
                    <a:lnTo>
                      <a:pt x="0" y="8"/>
                    </a:lnTo>
                    <a:lnTo>
                      <a:pt x="2" y="4"/>
                    </a:lnTo>
                    <a:lnTo>
                      <a:pt x="4" y="2"/>
                    </a:lnTo>
                    <a:lnTo>
                      <a:pt x="4" y="2"/>
                    </a:lnTo>
                    <a:lnTo>
                      <a:pt x="6" y="0"/>
                    </a:lnTo>
                    <a:lnTo>
                      <a:pt x="10" y="0"/>
                    </a:lnTo>
                    <a:lnTo>
                      <a:pt x="10" y="0"/>
                    </a:lnTo>
                    <a:lnTo>
                      <a:pt x="14" y="0"/>
                    </a:lnTo>
                    <a:lnTo>
                      <a:pt x="18" y="2"/>
                    </a:lnTo>
                    <a:lnTo>
                      <a:pt x="18" y="2"/>
                    </a:lnTo>
                    <a:lnTo>
                      <a:pt x="20" y="4"/>
                    </a:lnTo>
                    <a:lnTo>
                      <a:pt x="20" y="8"/>
                    </a:lnTo>
                    <a:lnTo>
                      <a:pt x="20" y="8"/>
                    </a:lnTo>
                    <a:lnTo>
                      <a:pt x="16" y="8"/>
                    </a:lnTo>
                    <a:lnTo>
                      <a:pt x="16" y="8"/>
                    </a:lnTo>
                    <a:lnTo>
                      <a:pt x="16" y="4"/>
                    </a:lnTo>
                    <a:lnTo>
                      <a:pt x="16" y="4"/>
                    </a:lnTo>
                    <a:lnTo>
                      <a:pt x="10" y="2"/>
                    </a:lnTo>
                    <a:lnTo>
                      <a:pt x="10" y="2"/>
                    </a:lnTo>
                    <a:lnTo>
                      <a:pt x="6" y="4"/>
                    </a:lnTo>
                    <a:lnTo>
                      <a:pt x="6" y="4"/>
                    </a:lnTo>
                    <a:lnTo>
                      <a:pt x="4" y="8"/>
                    </a:lnTo>
                    <a:lnTo>
                      <a:pt x="4" y="8"/>
                    </a:lnTo>
                    <a:lnTo>
                      <a:pt x="6" y="10"/>
                    </a:lnTo>
                    <a:lnTo>
                      <a:pt x="6" y="10"/>
                    </a:lnTo>
                    <a:lnTo>
                      <a:pt x="12" y="12"/>
                    </a:lnTo>
                    <a:lnTo>
                      <a:pt x="12" y="12"/>
                    </a:lnTo>
                    <a:lnTo>
                      <a:pt x="18" y="16"/>
                    </a:lnTo>
                    <a:lnTo>
                      <a:pt x="18" y="16"/>
                    </a:lnTo>
                    <a:lnTo>
                      <a:pt x="20" y="18"/>
                    </a:lnTo>
                    <a:lnTo>
                      <a:pt x="20" y="20"/>
                    </a:lnTo>
                    <a:lnTo>
                      <a:pt x="20" y="20"/>
                    </a:lnTo>
                    <a:lnTo>
                      <a:pt x="20" y="24"/>
                    </a:lnTo>
                    <a:lnTo>
                      <a:pt x="18" y="26"/>
                    </a:lnTo>
                    <a:lnTo>
                      <a:pt x="18" y="26"/>
                    </a:lnTo>
                    <a:lnTo>
                      <a:pt x="10" y="28"/>
                    </a:lnTo>
                    <a:lnTo>
                      <a:pt x="10" y="28"/>
                    </a:lnTo>
                    <a:lnTo>
                      <a:pt x="6" y="28"/>
                    </a:lnTo>
                    <a:lnTo>
                      <a:pt x="4" y="26"/>
                    </a:lnTo>
                    <a:lnTo>
                      <a:pt x="4" y="26"/>
                    </a:lnTo>
                    <a:lnTo>
                      <a:pt x="0" y="24"/>
                    </a:lnTo>
                    <a:lnTo>
                      <a:pt x="0" y="20"/>
                    </a:lnTo>
                    <a:lnTo>
                      <a:pt x="0" y="20"/>
                    </a:lnTo>
                    <a:lnTo>
                      <a:pt x="4" y="20"/>
                    </a:lnTo>
                    <a:lnTo>
                      <a:pt x="4" y="20"/>
                    </a:lnTo>
                    <a:lnTo>
                      <a:pt x="6" y="24"/>
                    </a:lnTo>
                    <a:lnTo>
                      <a:pt x="6" y="24"/>
                    </a:lnTo>
                    <a:lnTo>
                      <a:pt x="10" y="26"/>
                    </a:lnTo>
                    <a:lnTo>
                      <a:pt x="10" y="26"/>
                    </a:lnTo>
                    <a:lnTo>
                      <a:pt x="16" y="24"/>
                    </a:lnTo>
                    <a:lnTo>
                      <a:pt x="16" y="24"/>
                    </a:lnTo>
                    <a:lnTo>
                      <a:pt x="16"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21" name="Freeform 112">
                <a:extLst>
                  <a:ext uri="{FF2B5EF4-FFF2-40B4-BE49-F238E27FC236}">
                    <a16:creationId xmlns:a16="http://schemas.microsoft.com/office/drawing/2014/main" id="{D514D611-7BFD-45FA-938D-D263A9930655}"/>
                  </a:ext>
                </a:extLst>
              </p:cNvPr>
              <p:cNvSpPr>
                <a:spLocks/>
              </p:cNvSpPr>
              <p:nvPr userDrawn="1"/>
            </p:nvSpPr>
            <p:spPr bwMode="auto">
              <a:xfrm>
                <a:off x="6708775" y="6311900"/>
                <a:ext cx="31750" cy="44450"/>
              </a:xfrm>
              <a:custGeom>
                <a:avLst/>
                <a:gdLst>
                  <a:gd name="T0" fmla="*/ 16 w 20"/>
                  <a:gd name="T1" fmla="*/ 20 h 28"/>
                  <a:gd name="T2" fmla="*/ 16 w 20"/>
                  <a:gd name="T3" fmla="*/ 20 h 28"/>
                  <a:gd name="T4" fmla="*/ 16 w 20"/>
                  <a:gd name="T5" fmla="*/ 18 h 28"/>
                  <a:gd name="T6" fmla="*/ 16 w 20"/>
                  <a:gd name="T7" fmla="*/ 18 h 28"/>
                  <a:gd name="T8" fmla="*/ 10 w 20"/>
                  <a:gd name="T9" fmla="*/ 16 h 28"/>
                  <a:gd name="T10" fmla="*/ 10 w 20"/>
                  <a:gd name="T11" fmla="*/ 16 h 28"/>
                  <a:gd name="T12" fmla="*/ 4 w 20"/>
                  <a:gd name="T13" fmla="*/ 12 h 28"/>
                  <a:gd name="T14" fmla="*/ 4 w 20"/>
                  <a:gd name="T15" fmla="*/ 12 h 28"/>
                  <a:gd name="T16" fmla="*/ 2 w 20"/>
                  <a:gd name="T17" fmla="*/ 10 h 28"/>
                  <a:gd name="T18" fmla="*/ 0 w 20"/>
                  <a:gd name="T19" fmla="*/ 8 h 28"/>
                  <a:gd name="T20" fmla="*/ 0 w 20"/>
                  <a:gd name="T21" fmla="*/ 8 h 28"/>
                  <a:gd name="T22" fmla="*/ 2 w 20"/>
                  <a:gd name="T23" fmla="*/ 4 h 28"/>
                  <a:gd name="T24" fmla="*/ 4 w 20"/>
                  <a:gd name="T25" fmla="*/ 2 h 28"/>
                  <a:gd name="T26" fmla="*/ 4 w 20"/>
                  <a:gd name="T27" fmla="*/ 2 h 28"/>
                  <a:gd name="T28" fmla="*/ 6 w 20"/>
                  <a:gd name="T29" fmla="*/ 0 h 28"/>
                  <a:gd name="T30" fmla="*/ 10 w 20"/>
                  <a:gd name="T31" fmla="*/ 0 h 28"/>
                  <a:gd name="T32" fmla="*/ 10 w 20"/>
                  <a:gd name="T33" fmla="*/ 0 h 28"/>
                  <a:gd name="T34" fmla="*/ 14 w 20"/>
                  <a:gd name="T35" fmla="*/ 0 h 28"/>
                  <a:gd name="T36" fmla="*/ 18 w 20"/>
                  <a:gd name="T37" fmla="*/ 2 h 28"/>
                  <a:gd name="T38" fmla="*/ 18 w 20"/>
                  <a:gd name="T39" fmla="*/ 2 h 28"/>
                  <a:gd name="T40" fmla="*/ 20 w 20"/>
                  <a:gd name="T41" fmla="*/ 4 h 28"/>
                  <a:gd name="T42" fmla="*/ 20 w 20"/>
                  <a:gd name="T43" fmla="*/ 8 h 28"/>
                  <a:gd name="T44" fmla="*/ 20 w 20"/>
                  <a:gd name="T45" fmla="*/ 8 h 28"/>
                  <a:gd name="T46" fmla="*/ 16 w 20"/>
                  <a:gd name="T47" fmla="*/ 8 h 28"/>
                  <a:gd name="T48" fmla="*/ 16 w 20"/>
                  <a:gd name="T49" fmla="*/ 8 h 28"/>
                  <a:gd name="T50" fmla="*/ 16 w 20"/>
                  <a:gd name="T51" fmla="*/ 4 h 28"/>
                  <a:gd name="T52" fmla="*/ 16 w 20"/>
                  <a:gd name="T53" fmla="*/ 4 h 28"/>
                  <a:gd name="T54" fmla="*/ 10 w 20"/>
                  <a:gd name="T55" fmla="*/ 2 h 28"/>
                  <a:gd name="T56" fmla="*/ 10 w 20"/>
                  <a:gd name="T57" fmla="*/ 2 h 28"/>
                  <a:gd name="T58" fmla="*/ 6 w 20"/>
                  <a:gd name="T59" fmla="*/ 4 h 28"/>
                  <a:gd name="T60" fmla="*/ 6 w 20"/>
                  <a:gd name="T61" fmla="*/ 4 h 28"/>
                  <a:gd name="T62" fmla="*/ 4 w 20"/>
                  <a:gd name="T63" fmla="*/ 8 h 28"/>
                  <a:gd name="T64" fmla="*/ 4 w 20"/>
                  <a:gd name="T65" fmla="*/ 8 h 28"/>
                  <a:gd name="T66" fmla="*/ 6 w 20"/>
                  <a:gd name="T67" fmla="*/ 10 h 28"/>
                  <a:gd name="T68" fmla="*/ 6 w 20"/>
                  <a:gd name="T69" fmla="*/ 10 h 28"/>
                  <a:gd name="T70" fmla="*/ 12 w 20"/>
                  <a:gd name="T71" fmla="*/ 12 h 28"/>
                  <a:gd name="T72" fmla="*/ 12 w 20"/>
                  <a:gd name="T73" fmla="*/ 12 h 28"/>
                  <a:gd name="T74" fmla="*/ 18 w 20"/>
                  <a:gd name="T75" fmla="*/ 16 h 28"/>
                  <a:gd name="T76" fmla="*/ 18 w 20"/>
                  <a:gd name="T77" fmla="*/ 16 h 28"/>
                  <a:gd name="T78" fmla="*/ 20 w 20"/>
                  <a:gd name="T79" fmla="*/ 18 h 28"/>
                  <a:gd name="T80" fmla="*/ 20 w 20"/>
                  <a:gd name="T81" fmla="*/ 20 h 28"/>
                  <a:gd name="T82" fmla="*/ 20 w 20"/>
                  <a:gd name="T83" fmla="*/ 20 h 28"/>
                  <a:gd name="T84" fmla="*/ 20 w 20"/>
                  <a:gd name="T85" fmla="*/ 24 h 28"/>
                  <a:gd name="T86" fmla="*/ 18 w 20"/>
                  <a:gd name="T87" fmla="*/ 26 h 28"/>
                  <a:gd name="T88" fmla="*/ 18 w 20"/>
                  <a:gd name="T89" fmla="*/ 26 h 28"/>
                  <a:gd name="T90" fmla="*/ 10 w 20"/>
                  <a:gd name="T91" fmla="*/ 28 h 28"/>
                  <a:gd name="T92" fmla="*/ 10 w 20"/>
                  <a:gd name="T93" fmla="*/ 28 h 28"/>
                  <a:gd name="T94" fmla="*/ 6 w 20"/>
                  <a:gd name="T95" fmla="*/ 28 h 28"/>
                  <a:gd name="T96" fmla="*/ 4 w 20"/>
                  <a:gd name="T97" fmla="*/ 26 h 28"/>
                  <a:gd name="T98" fmla="*/ 4 w 20"/>
                  <a:gd name="T99" fmla="*/ 26 h 28"/>
                  <a:gd name="T100" fmla="*/ 0 w 20"/>
                  <a:gd name="T101" fmla="*/ 24 h 28"/>
                  <a:gd name="T102" fmla="*/ 0 w 20"/>
                  <a:gd name="T103" fmla="*/ 20 h 28"/>
                  <a:gd name="T104" fmla="*/ 0 w 20"/>
                  <a:gd name="T105" fmla="*/ 20 h 28"/>
                  <a:gd name="T106" fmla="*/ 4 w 20"/>
                  <a:gd name="T107" fmla="*/ 20 h 28"/>
                  <a:gd name="T108" fmla="*/ 4 w 20"/>
                  <a:gd name="T109" fmla="*/ 20 h 28"/>
                  <a:gd name="T110" fmla="*/ 6 w 20"/>
                  <a:gd name="T111" fmla="*/ 24 h 28"/>
                  <a:gd name="T112" fmla="*/ 6 w 20"/>
                  <a:gd name="T113" fmla="*/ 24 h 28"/>
                  <a:gd name="T114" fmla="*/ 10 w 20"/>
                  <a:gd name="T115" fmla="*/ 26 h 28"/>
                  <a:gd name="T116" fmla="*/ 10 w 20"/>
                  <a:gd name="T117" fmla="*/ 26 h 28"/>
                  <a:gd name="T118" fmla="*/ 16 w 20"/>
                  <a:gd name="T119" fmla="*/ 24 h 28"/>
                  <a:gd name="T120" fmla="*/ 16 w 20"/>
                  <a:gd name="T121" fmla="*/ 24 h 28"/>
                  <a:gd name="T122" fmla="*/ 16 w 20"/>
                  <a:gd name="T123" fmla="*/ 2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28">
                    <a:moveTo>
                      <a:pt x="16" y="20"/>
                    </a:moveTo>
                    <a:lnTo>
                      <a:pt x="16" y="20"/>
                    </a:lnTo>
                    <a:lnTo>
                      <a:pt x="16" y="18"/>
                    </a:lnTo>
                    <a:lnTo>
                      <a:pt x="16" y="18"/>
                    </a:lnTo>
                    <a:lnTo>
                      <a:pt x="10" y="16"/>
                    </a:lnTo>
                    <a:lnTo>
                      <a:pt x="10" y="16"/>
                    </a:lnTo>
                    <a:lnTo>
                      <a:pt x="4" y="12"/>
                    </a:lnTo>
                    <a:lnTo>
                      <a:pt x="4" y="12"/>
                    </a:lnTo>
                    <a:lnTo>
                      <a:pt x="2" y="10"/>
                    </a:lnTo>
                    <a:lnTo>
                      <a:pt x="0" y="8"/>
                    </a:lnTo>
                    <a:lnTo>
                      <a:pt x="0" y="8"/>
                    </a:lnTo>
                    <a:lnTo>
                      <a:pt x="2" y="4"/>
                    </a:lnTo>
                    <a:lnTo>
                      <a:pt x="4" y="2"/>
                    </a:lnTo>
                    <a:lnTo>
                      <a:pt x="4" y="2"/>
                    </a:lnTo>
                    <a:lnTo>
                      <a:pt x="6" y="0"/>
                    </a:lnTo>
                    <a:lnTo>
                      <a:pt x="10" y="0"/>
                    </a:lnTo>
                    <a:lnTo>
                      <a:pt x="10" y="0"/>
                    </a:lnTo>
                    <a:lnTo>
                      <a:pt x="14" y="0"/>
                    </a:lnTo>
                    <a:lnTo>
                      <a:pt x="18" y="2"/>
                    </a:lnTo>
                    <a:lnTo>
                      <a:pt x="18" y="2"/>
                    </a:lnTo>
                    <a:lnTo>
                      <a:pt x="20" y="4"/>
                    </a:lnTo>
                    <a:lnTo>
                      <a:pt x="20" y="8"/>
                    </a:lnTo>
                    <a:lnTo>
                      <a:pt x="20" y="8"/>
                    </a:lnTo>
                    <a:lnTo>
                      <a:pt x="16" y="8"/>
                    </a:lnTo>
                    <a:lnTo>
                      <a:pt x="16" y="8"/>
                    </a:lnTo>
                    <a:lnTo>
                      <a:pt x="16" y="4"/>
                    </a:lnTo>
                    <a:lnTo>
                      <a:pt x="16" y="4"/>
                    </a:lnTo>
                    <a:lnTo>
                      <a:pt x="10" y="2"/>
                    </a:lnTo>
                    <a:lnTo>
                      <a:pt x="10" y="2"/>
                    </a:lnTo>
                    <a:lnTo>
                      <a:pt x="6" y="4"/>
                    </a:lnTo>
                    <a:lnTo>
                      <a:pt x="6" y="4"/>
                    </a:lnTo>
                    <a:lnTo>
                      <a:pt x="4" y="8"/>
                    </a:lnTo>
                    <a:lnTo>
                      <a:pt x="4" y="8"/>
                    </a:lnTo>
                    <a:lnTo>
                      <a:pt x="6" y="10"/>
                    </a:lnTo>
                    <a:lnTo>
                      <a:pt x="6" y="10"/>
                    </a:lnTo>
                    <a:lnTo>
                      <a:pt x="12" y="12"/>
                    </a:lnTo>
                    <a:lnTo>
                      <a:pt x="12" y="12"/>
                    </a:lnTo>
                    <a:lnTo>
                      <a:pt x="18" y="16"/>
                    </a:lnTo>
                    <a:lnTo>
                      <a:pt x="18" y="16"/>
                    </a:lnTo>
                    <a:lnTo>
                      <a:pt x="20" y="18"/>
                    </a:lnTo>
                    <a:lnTo>
                      <a:pt x="20" y="20"/>
                    </a:lnTo>
                    <a:lnTo>
                      <a:pt x="20" y="20"/>
                    </a:lnTo>
                    <a:lnTo>
                      <a:pt x="20" y="24"/>
                    </a:lnTo>
                    <a:lnTo>
                      <a:pt x="18" y="26"/>
                    </a:lnTo>
                    <a:lnTo>
                      <a:pt x="18" y="26"/>
                    </a:lnTo>
                    <a:lnTo>
                      <a:pt x="10" y="28"/>
                    </a:lnTo>
                    <a:lnTo>
                      <a:pt x="10" y="28"/>
                    </a:lnTo>
                    <a:lnTo>
                      <a:pt x="6" y="28"/>
                    </a:lnTo>
                    <a:lnTo>
                      <a:pt x="4" y="26"/>
                    </a:lnTo>
                    <a:lnTo>
                      <a:pt x="4" y="26"/>
                    </a:lnTo>
                    <a:lnTo>
                      <a:pt x="0" y="24"/>
                    </a:lnTo>
                    <a:lnTo>
                      <a:pt x="0" y="20"/>
                    </a:lnTo>
                    <a:lnTo>
                      <a:pt x="0" y="20"/>
                    </a:lnTo>
                    <a:lnTo>
                      <a:pt x="4" y="20"/>
                    </a:lnTo>
                    <a:lnTo>
                      <a:pt x="4" y="20"/>
                    </a:lnTo>
                    <a:lnTo>
                      <a:pt x="6" y="24"/>
                    </a:lnTo>
                    <a:lnTo>
                      <a:pt x="6" y="24"/>
                    </a:lnTo>
                    <a:lnTo>
                      <a:pt x="10" y="26"/>
                    </a:lnTo>
                    <a:lnTo>
                      <a:pt x="10" y="26"/>
                    </a:lnTo>
                    <a:lnTo>
                      <a:pt x="16" y="24"/>
                    </a:lnTo>
                    <a:lnTo>
                      <a:pt x="16" y="24"/>
                    </a:lnTo>
                    <a:lnTo>
                      <a:pt x="16" y="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22" name="Rectangle 113">
                <a:extLst>
                  <a:ext uri="{FF2B5EF4-FFF2-40B4-BE49-F238E27FC236}">
                    <a16:creationId xmlns:a16="http://schemas.microsoft.com/office/drawing/2014/main" id="{41D8A10B-7F3E-4427-ABC5-C9CE8B0B36BE}"/>
                  </a:ext>
                </a:extLst>
              </p:cNvPr>
              <p:cNvSpPr>
                <a:spLocks noChangeArrowheads="1"/>
              </p:cNvSpPr>
              <p:nvPr userDrawn="1"/>
            </p:nvSpPr>
            <p:spPr bwMode="auto">
              <a:xfrm>
                <a:off x="6753225" y="6311900"/>
                <a:ext cx="6350" cy="4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23" name="Freeform 114">
                <a:extLst>
                  <a:ext uri="{FF2B5EF4-FFF2-40B4-BE49-F238E27FC236}">
                    <a16:creationId xmlns:a16="http://schemas.microsoft.com/office/drawing/2014/main" id="{BEC31F48-AE39-4081-9649-D2D11B67D82D}"/>
                  </a:ext>
                </a:extLst>
              </p:cNvPr>
              <p:cNvSpPr>
                <a:spLocks/>
              </p:cNvSpPr>
              <p:nvPr userDrawn="1"/>
            </p:nvSpPr>
            <p:spPr bwMode="auto">
              <a:xfrm>
                <a:off x="6772275" y="6311900"/>
                <a:ext cx="31750" cy="44450"/>
              </a:xfrm>
              <a:custGeom>
                <a:avLst/>
                <a:gdLst>
                  <a:gd name="T0" fmla="*/ 16 w 20"/>
                  <a:gd name="T1" fmla="*/ 20 h 28"/>
                  <a:gd name="T2" fmla="*/ 16 w 20"/>
                  <a:gd name="T3" fmla="*/ 20 h 28"/>
                  <a:gd name="T4" fmla="*/ 14 w 20"/>
                  <a:gd name="T5" fmla="*/ 18 h 28"/>
                  <a:gd name="T6" fmla="*/ 14 w 20"/>
                  <a:gd name="T7" fmla="*/ 18 h 28"/>
                  <a:gd name="T8" fmla="*/ 10 w 20"/>
                  <a:gd name="T9" fmla="*/ 16 h 28"/>
                  <a:gd name="T10" fmla="*/ 10 w 20"/>
                  <a:gd name="T11" fmla="*/ 16 h 28"/>
                  <a:gd name="T12" fmla="*/ 2 w 20"/>
                  <a:gd name="T13" fmla="*/ 12 h 28"/>
                  <a:gd name="T14" fmla="*/ 2 w 20"/>
                  <a:gd name="T15" fmla="*/ 12 h 28"/>
                  <a:gd name="T16" fmla="*/ 0 w 20"/>
                  <a:gd name="T17" fmla="*/ 10 h 28"/>
                  <a:gd name="T18" fmla="*/ 0 w 20"/>
                  <a:gd name="T19" fmla="*/ 8 h 28"/>
                  <a:gd name="T20" fmla="*/ 0 w 20"/>
                  <a:gd name="T21" fmla="*/ 8 h 28"/>
                  <a:gd name="T22" fmla="*/ 0 w 20"/>
                  <a:gd name="T23" fmla="*/ 4 h 28"/>
                  <a:gd name="T24" fmla="*/ 2 w 20"/>
                  <a:gd name="T25" fmla="*/ 2 h 28"/>
                  <a:gd name="T26" fmla="*/ 2 w 20"/>
                  <a:gd name="T27" fmla="*/ 2 h 28"/>
                  <a:gd name="T28" fmla="*/ 6 w 20"/>
                  <a:gd name="T29" fmla="*/ 0 h 28"/>
                  <a:gd name="T30" fmla="*/ 10 w 20"/>
                  <a:gd name="T31" fmla="*/ 0 h 28"/>
                  <a:gd name="T32" fmla="*/ 10 w 20"/>
                  <a:gd name="T33" fmla="*/ 0 h 28"/>
                  <a:gd name="T34" fmla="*/ 14 w 20"/>
                  <a:gd name="T35" fmla="*/ 0 h 28"/>
                  <a:gd name="T36" fmla="*/ 16 w 20"/>
                  <a:gd name="T37" fmla="*/ 2 h 28"/>
                  <a:gd name="T38" fmla="*/ 16 w 20"/>
                  <a:gd name="T39" fmla="*/ 2 h 28"/>
                  <a:gd name="T40" fmla="*/ 18 w 20"/>
                  <a:gd name="T41" fmla="*/ 4 h 28"/>
                  <a:gd name="T42" fmla="*/ 20 w 20"/>
                  <a:gd name="T43" fmla="*/ 8 h 28"/>
                  <a:gd name="T44" fmla="*/ 20 w 20"/>
                  <a:gd name="T45" fmla="*/ 8 h 28"/>
                  <a:gd name="T46" fmla="*/ 16 w 20"/>
                  <a:gd name="T47" fmla="*/ 8 h 28"/>
                  <a:gd name="T48" fmla="*/ 16 w 20"/>
                  <a:gd name="T49" fmla="*/ 8 h 28"/>
                  <a:gd name="T50" fmla="*/ 14 w 20"/>
                  <a:gd name="T51" fmla="*/ 4 h 28"/>
                  <a:gd name="T52" fmla="*/ 14 w 20"/>
                  <a:gd name="T53" fmla="*/ 4 h 28"/>
                  <a:gd name="T54" fmla="*/ 10 w 20"/>
                  <a:gd name="T55" fmla="*/ 2 h 28"/>
                  <a:gd name="T56" fmla="*/ 10 w 20"/>
                  <a:gd name="T57" fmla="*/ 2 h 28"/>
                  <a:gd name="T58" fmla="*/ 6 w 20"/>
                  <a:gd name="T59" fmla="*/ 4 h 28"/>
                  <a:gd name="T60" fmla="*/ 6 w 20"/>
                  <a:gd name="T61" fmla="*/ 4 h 28"/>
                  <a:gd name="T62" fmla="*/ 4 w 20"/>
                  <a:gd name="T63" fmla="*/ 8 h 28"/>
                  <a:gd name="T64" fmla="*/ 4 w 20"/>
                  <a:gd name="T65" fmla="*/ 8 h 28"/>
                  <a:gd name="T66" fmla="*/ 6 w 20"/>
                  <a:gd name="T67" fmla="*/ 10 h 28"/>
                  <a:gd name="T68" fmla="*/ 6 w 20"/>
                  <a:gd name="T69" fmla="*/ 10 h 28"/>
                  <a:gd name="T70" fmla="*/ 10 w 20"/>
                  <a:gd name="T71" fmla="*/ 12 h 28"/>
                  <a:gd name="T72" fmla="*/ 10 w 20"/>
                  <a:gd name="T73" fmla="*/ 12 h 28"/>
                  <a:gd name="T74" fmla="*/ 18 w 20"/>
                  <a:gd name="T75" fmla="*/ 16 h 28"/>
                  <a:gd name="T76" fmla="*/ 18 w 20"/>
                  <a:gd name="T77" fmla="*/ 16 h 28"/>
                  <a:gd name="T78" fmla="*/ 18 w 20"/>
                  <a:gd name="T79" fmla="*/ 18 h 28"/>
                  <a:gd name="T80" fmla="*/ 20 w 20"/>
                  <a:gd name="T81" fmla="*/ 20 h 28"/>
                  <a:gd name="T82" fmla="*/ 20 w 20"/>
                  <a:gd name="T83" fmla="*/ 20 h 28"/>
                  <a:gd name="T84" fmla="*/ 18 w 20"/>
                  <a:gd name="T85" fmla="*/ 24 h 28"/>
                  <a:gd name="T86" fmla="*/ 16 w 20"/>
                  <a:gd name="T87" fmla="*/ 26 h 28"/>
                  <a:gd name="T88" fmla="*/ 16 w 20"/>
                  <a:gd name="T89" fmla="*/ 26 h 28"/>
                  <a:gd name="T90" fmla="*/ 10 w 20"/>
                  <a:gd name="T91" fmla="*/ 28 h 28"/>
                  <a:gd name="T92" fmla="*/ 10 w 20"/>
                  <a:gd name="T93" fmla="*/ 28 h 28"/>
                  <a:gd name="T94" fmla="*/ 6 w 20"/>
                  <a:gd name="T95" fmla="*/ 28 h 28"/>
                  <a:gd name="T96" fmla="*/ 2 w 20"/>
                  <a:gd name="T97" fmla="*/ 26 h 28"/>
                  <a:gd name="T98" fmla="*/ 2 w 20"/>
                  <a:gd name="T99" fmla="*/ 26 h 28"/>
                  <a:gd name="T100" fmla="*/ 0 w 20"/>
                  <a:gd name="T101" fmla="*/ 24 h 28"/>
                  <a:gd name="T102" fmla="*/ 0 w 20"/>
                  <a:gd name="T103" fmla="*/ 20 h 28"/>
                  <a:gd name="T104" fmla="*/ 0 w 20"/>
                  <a:gd name="T105" fmla="*/ 20 h 28"/>
                  <a:gd name="T106" fmla="*/ 2 w 20"/>
                  <a:gd name="T107" fmla="*/ 20 h 28"/>
                  <a:gd name="T108" fmla="*/ 2 w 20"/>
                  <a:gd name="T109" fmla="*/ 20 h 28"/>
                  <a:gd name="T110" fmla="*/ 4 w 20"/>
                  <a:gd name="T111" fmla="*/ 24 h 28"/>
                  <a:gd name="T112" fmla="*/ 4 w 20"/>
                  <a:gd name="T113" fmla="*/ 24 h 28"/>
                  <a:gd name="T114" fmla="*/ 10 w 20"/>
                  <a:gd name="T115" fmla="*/ 26 h 28"/>
                  <a:gd name="T116" fmla="*/ 10 w 20"/>
                  <a:gd name="T117" fmla="*/ 26 h 28"/>
                  <a:gd name="T118" fmla="*/ 14 w 20"/>
                  <a:gd name="T119" fmla="*/ 24 h 28"/>
                  <a:gd name="T120" fmla="*/ 14 w 20"/>
                  <a:gd name="T121" fmla="*/ 24 h 28"/>
                  <a:gd name="T122" fmla="*/ 16 w 20"/>
                  <a:gd name="T123" fmla="*/ 2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28">
                    <a:moveTo>
                      <a:pt x="16" y="20"/>
                    </a:moveTo>
                    <a:lnTo>
                      <a:pt x="16" y="20"/>
                    </a:lnTo>
                    <a:lnTo>
                      <a:pt x="14" y="18"/>
                    </a:lnTo>
                    <a:lnTo>
                      <a:pt x="14" y="18"/>
                    </a:lnTo>
                    <a:lnTo>
                      <a:pt x="10" y="16"/>
                    </a:lnTo>
                    <a:lnTo>
                      <a:pt x="10" y="16"/>
                    </a:lnTo>
                    <a:lnTo>
                      <a:pt x="2" y="12"/>
                    </a:lnTo>
                    <a:lnTo>
                      <a:pt x="2" y="12"/>
                    </a:lnTo>
                    <a:lnTo>
                      <a:pt x="0" y="10"/>
                    </a:lnTo>
                    <a:lnTo>
                      <a:pt x="0" y="8"/>
                    </a:lnTo>
                    <a:lnTo>
                      <a:pt x="0" y="8"/>
                    </a:lnTo>
                    <a:lnTo>
                      <a:pt x="0" y="4"/>
                    </a:lnTo>
                    <a:lnTo>
                      <a:pt x="2" y="2"/>
                    </a:lnTo>
                    <a:lnTo>
                      <a:pt x="2" y="2"/>
                    </a:lnTo>
                    <a:lnTo>
                      <a:pt x="6" y="0"/>
                    </a:lnTo>
                    <a:lnTo>
                      <a:pt x="10" y="0"/>
                    </a:lnTo>
                    <a:lnTo>
                      <a:pt x="10" y="0"/>
                    </a:lnTo>
                    <a:lnTo>
                      <a:pt x="14" y="0"/>
                    </a:lnTo>
                    <a:lnTo>
                      <a:pt x="16" y="2"/>
                    </a:lnTo>
                    <a:lnTo>
                      <a:pt x="16" y="2"/>
                    </a:lnTo>
                    <a:lnTo>
                      <a:pt x="18" y="4"/>
                    </a:lnTo>
                    <a:lnTo>
                      <a:pt x="20" y="8"/>
                    </a:lnTo>
                    <a:lnTo>
                      <a:pt x="20" y="8"/>
                    </a:lnTo>
                    <a:lnTo>
                      <a:pt x="16" y="8"/>
                    </a:lnTo>
                    <a:lnTo>
                      <a:pt x="16" y="8"/>
                    </a:lnTo>
                    <a:lnTo>
                      <a:pt x="14" y="4"/>
                    </a:lnTo>
                    <a:lnTo>
                      <a:pt x="14" y="4"/>
                    </a:lnTo>
                    <a:lnTo>
                      <a:pt x="10" y="2"/>
                    </a:lnTo>
                    <a:lnTo>
                      <a:pt x="10" y="2"/>
                    </a:lnTo>
                    <a:lnTo>
                      <a:pt x="6" y="4"/>
                    </a:lnTo>
                    <a:lnTo>
                      <a:pt x="6" y="4"/>
                    </a:lnTo>
                    <a:lnTo>
                      <a:pt x="4" y="8"/>
                    </a:lnTo>
                    <a:lnTo>
                      <a:pt x="4" y="8"/>
                    </a:lnTo>
                    <a:lnTo>
                      <a:pt x="6" y="10"/>
                    </a:lnTo>
                    <a:lnTo>
                      <a:pt x="6" y="10"/>
                    </a:lnTo>
                    <a:lnTo>
                      <a:pt x="10" y="12"/>
                    </a:lnTo>
                    <a:lnTo>
                      <a:pt x="10" y="12"/>
                    </a:lnTo>
                    <a:lnTo>
                      <a:pt x="18" y="16"/>
                    </a:lnTo>
                    <a:lnTo>
                      <a:pt x="18" y="16"/>
                    </a:lnTo>
                    <a:lnTo>
                      <a:pt x="18" y="18"/>
                    </a:lnTo>
                    <a:lnTo>
                      <a:pt x="20" y="20"/>
                    </a:lnTo>
                    <a:lnTo>
                      <a:pt x="20" y="20"/>
                    </a:lnTo>
                    <a:lnTo>
                      <a:pt x="18" y="24"/>
                    </a:lnTo>
                    <a:lnTo>
                      <a:pt x="16" y="26"/>
                    </a:lnTo>
                    <a:lnTo>
                      <a:pt x="16" y="26"/>
                    </a:lnTo>
                    <a:lnTo>
                      <a:pt x="10" y="28"/>
                    </a:lnTo>
                    <a:lnTo>
                      <a:pt x="10" y="28"/>
                    </a:lnTo>
                    <a:lnTo>
                      <a:pt x="6" y="28"/>
                    </a:lnTo>
                    <a:lnTo>
                      <a:pt x="2" y="26"/>
                    </a:lnTo>
                    <a:lnTo>
                      <a:pt x="2" y="26"/>
                    </a:lnTo>
                    <a:lnTo>
                      <a:pt x="0" y="24"/>
                    </a:lnTo>
                    <a:lnTo>
                      <a:pt x="0" y="20"/>
                    </a:lnTo>
                    <a:lnTo>
                      <a:pt x="0" y="20"/>
                    </a:lnTo>
                    <a:lnTo>
                      <a:pt x="2" y="20"/>
                    </a:lnTo>
                    <a:lnTo>
                      <a:pt x="2" y="20"/>
                    </a:lnTo>
                    <a:lnTo>
                      <a:pt x="4" y="24"/>
                    </a:lnTo>
                    <a:lnTo>
                      <a:pt x="4" y="24"/>
                    </a:lnTo>
                    <a:lnTo>
                      <a:pt x="10" y="26"/>
                    </a:lnTo>
                    <a:lnTo>
                      <a:pt x="10" y="26"/>
                    </a:lnTo>
                    <a:lnTo>
                      <a:pt x="14" y="24"/>
                    </a:lnTo>
                    <a:lnTo>
                      <a:pt x="14" y="24"/>
                    </a:lnTo>
                    <a:lnTo>
                      <a:pt x="16"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24" name="Freeform 115">
                <a:extLst>
                  <a:ext uri="{FF2B5EF4-FFF2-40B4-BE49-F238E27FC236}">
                    <a16:creationId xmlns:a16="http://schemas.microsoft.com/office/drawing/2014/main" id="{C712F8C8-8CE7-4541-8510-3BE3421C035C}"/>
                  </a:ext>
                </a:extLst>
              </p:cNvPr>
              <p:cNvSpPr>
                <a:spLocks/>
              </p:cNvSpPr>
              <p:nvPr userDrawn="1"/>
            </p:nvSpPr>
            <p:spPr bwMode="auto">
              <a:xfrm>
                <a:off x="6772275" y="6311900"/>
                <a:ext cx="31750" cy="44450"/>
              </a:xfrm>
              <a:custGeom>
                <a:avLst/>
                <a:gdLst>
                  <a:gd name="T0" fmla="*/ 16 w 20"/>
                  <a:gd name="T1" fmla="*/ 20 h 28"/>
                  <a:gd name="T2" fmla="*/ 16 w 20"/>
                  <a:gd name="T3" fmla="*/ 20 h 28"/>
                  <a:gd name="T4" fmla="*/ 14 w 20"/>
                  <a:gd name="T5" fmla="*/ 18 h 28"/>
                  <a:gd name="T6" fmla="*/ 14 w 20"/>
                  <a:gd name="T7" fmla="*/ 18 h 28"/>
                  <a:gd name="T8" fmla="*/ 10 w 20"/>
                  <a:gd name="T9" fmla="*/ 16 h 28"/>
                  <a:gd name="T10" fmla="*/ 10 w 20"/>
                  <a:gd name="T11" fmla="*/ 16 h 28"/>
                  <a:gd name="T12" fmla="*/ 2 w 20"/>
                  <a:gd name="T13" fmla="*/ 12 h 28"/>
                  <a:gd name="T14" fmla="*/ 2 w 20"/>
                  <a:gd name="T15" fmla="*/ 12 h 28"/>
                  <a:gd name="T16" fmla="*/ 0 w 20"/>
                  <a:gd name="T17" fmla="*/ 10 h 28"/>
                  <a:gd name="T18" fmla="*/ 0 w 20"/>
                  <a:gd name="T19" fmla="*/ 8 h 28"/>
                  <a:gd name="T20" fmla="*/ 0 w 20"/>
                  <a:gd name="T21" fmla="*/ 8 h 28"/>
                  <a:gd name="T22" fmla="*/ 0 w 20"/>
                  <a:gd name="T23" fmla="*/ 4 h 28"/>
                  <a:gd name="T24" fmla="*/ 2 w 20"/>
                  <a:gd name="T25" fmla="*/ 2 h 28"/>
                  <a:gd name="T26" fmla="*/ 2 w 20"/>
                  <a:gd name="T27" fmla="*/ 2 h 28"/>
                  <a:gd name="T28" fmla="*/ 6 w 20"/>
                  <a:gd name="T29" fmla="*/ 0 h 28"/>
                  <a:gd name="T30" fmla="*/ 10 w 20"/>
                  <a:gd name="T31" fmla="*/ 0 h 28"/>
                  <a:gd name="T32" fmla="*/ 10 w 20"/>
                  <a:gd name="T33" fmla="*/ 0 h 28"/>
                  <a:gd name="T34" fmla="*/ 14 w 20"/>
                  <a:gd name="T35" fmla="*/ 0 h 28"/>
                  <a:gd name="T36" fmla="*/ 16 w 20"/>
                  <a:gd name="T37" fmla="*/ 2 h 28"/>
                  <a:gd name="T38" fmla="*/ 16 w 20"/>
                  <a:gd name="T39" fmla="*/ 2 h 28"/>
                  <a:gd name="T40" fmla="*/ 18 w 20"/>
                  <a:gd name="T41" fmla="*/ 4 h 28"/>
                  <a:gd name="T42" fmla="*/ 20 w 20"/>
                  <a:gd name="T43" fmla="*/ 8 h 28"/>
                  <a:gd name="T44" fmla="*/ 20 w 20"/>
                  <a:gd name="T45" fmla="*/ 8 h 28"/>
                  <a:gd name="T46" fmla="*/ 16 w 20"/>
                  <a:gd name="T47" fmla="*/ 8 h 28"/>
                  <a:gd name="T48" fmla="*/ 16 w 20"/>
                  <a:gd name="T49" fmla="*/ 8 h 28"/>
                  <a:gd name="T50" fmla="*/ 14 w 20"/>
                  <a:gd name="T51" fmla="*/ 4 h 28"/>
                  <a:gd name="T52" fmla="*/ 14 w 20"/>
                  <a:gd name="T53" fmla="*/ 4 h 28"/>
                  <a:gd name="T54" fmla="*/ 10 w 20"/>
                  <a:gd name="T55" fmla="*/ 2 h 28"/>
                  <a:gd name="T56" fmla="*/ 10 w 20"/>
                  <a:gd name="T57" fmla="*/ 2 h 28"/>
                  <a:gd name="T58" fmla="*/ 6 w 20"/>
                  <a:gd name="T59" fmla="*/ 4 h 28"/>
                  <a:gd name="T60" fmla="*/ 6 w 20"/>
                  <a:gd name="T61" fmla="*/ 4 h 28"/>
                  <a:gd name="T62" fmla="*/ 4 w 20"/>
                  <a:gd name="T63" fmla="*/ 8 h 28"/>
                  <a:gd name="T64" fmla="*/ 4 w 20"/>
                  <a:gd name="T65" fmla="*/ 8 h 28"/>
                  <a:gd name="T66" fmla="*/ 6 w 20"/>
                  <a:gd name="T67" fmla="*/ 10 h 28"/>
                  <a:gd name="T68" fmla="*/ 6 w 20"/>
                  <a:gd name="T69" fmla="*/ 10 h 28"/>
                  <a:gd name="T70" fmla="*/ 10 w 20"/>
                  <a:gd name="T71" fmla="*/ 12 h 28"/>
                  <a:gd name="T72" fmla="*/ 10 w 20"/>
                  <a:gd name="T73" fmla="*/ 12 h 28"/>
                  <a:gd name="T74" fmla="*/ 18 w 20"/>
                  <a:gd name="T75" fmla="*/ 16 h 28"/>
                  <a:gd name="T76" fmla="*/ 18 w 20"/>
                  <a:gd name="T77" fmla="*/ 16 h 28"/>
                  <a:gd name="T78" fmla="*/ 18 w 20"/>
                  <a:gd name="T79" fmla="*/ 18 h 28"/>
                  <a:gd name="T80" fmla="*/ 20 w 20"/>
                  <a:gd name="T81" fmla="*/ 20 h 28"/>
                  <a:gd name="T82" fmla="*/ 20 w 20"/>
                  <a:gd name="T83" fmla="*/ 20 h 28"/>
                  <a:gd name="T84" fmla="*/ 18 w 20"/>
                  <a:gd name="T85" fmla="*/ 24 h 28"/>
                  <a:gd name="T86" fmla="*/ 16 w 20"/>
                  <a:gd name="T87" fmla="*/ 26 h 28"/>
                  <a:gd name="T88" fmla="*/ 16 w 20"/>
                  <a:gd name="T89" fmla="*/ 26 h 28"/>
                  <a:gd name="T90" fmla="*/ 10 w 20"/>
                  <a:gd name="T91" fmla="*/ 28 h 28"/>
                  <a:gd name="T92" fmla="*/ 10 w 20"/>
                  <a:gd name="T93" fmla="*/ 28 h 28"/>
                  <a:gd name="T94" fmla="*/ 6 w 20"/>
                  <a:gd name="T95" fmla="*/ 28 h 28"/>
                  <a:gd name="T96" fmla="*/ 2 w 20"/>
                  <a:gd name="T97" fmla="*/ 26 h 28"/>
                  <a:gd name="T98" fmla="*/ 2 w 20"/>
                  <a:gd name="T99" fmla="*/ 26 h 28"/>
                  <a:gd name="T100" fmla="*/ 0 w 20"/>
                  <a:gd name="T101" fmla="*/ 24 h 28"/>
                  <a:gd name="T102" fmla="*/ 0 w 20"/>
                  <a:gd name="T103" fmla="*/ 20 h 28"/>
                  <a:gd name="T104" fmla="*/ 0 w 20"/>
                  <a:gd name="T105" fmla="*/ 20 h 28"/>
                  <a:gd name="T106" fmla="*/ 2 w 20"/>
                  <a:gd name="T107" fmla="*/ 20 h 28"/>
                  <a:gd name="T108" fmla="*/ 2 w 20"/>
                  <a:gd name="T109" fmla="*/ 20 h 28"/>
                  <a:gd name="T110" fmla="*/ 4 w 20"/>
                  <a:gd name="T111" fmla="*/ 24 h 28"/>
                  <a:gd name="T112" fmla="*/ 4 w 20"/>
                  <a:gd name="T113" fmla="*/ 24 h 28"/>
                  <a:gd name="T114" fmla="*/ 10 w 20"/>
                  <a:gd name="T115" fmla="*/ 26 h 28"/>
                  <a:gd name="T116" fmla="*/ 10 w 20"/>
                  <a:gd name="T117" fmla="*/ 26 h 28"/>
                  <a:gd name="T118" fmla="*/ 14 w 20"/>
                  <a:gd name="T119" fmla="*/ 24 h 28"/>
                  <a:gd name="T120" fmla="*/ 14 w 20"/>
                  <a:gd name="T121" fmla="*/ 24 h 28"/>
                  <a:gd name="T122" fmla="*/ 16 w 20"/>
                  <a:gd name="T123" fmla="*/ 2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28">
                    <a:moveTo>
                      <a:pt x="16" y="20"/>
                    </a:moveTo>
                    <a:lnTo>
                      <a:pt x="16" y="20"/>
                    </a:lnTo>
                    <a:lnTo>
                      <a:pt x="14" y="18"/>
                    </a:lnTo>
                    <a:lnTo>
                      <a:pt x="14" y="18"/>
                    </a:lnTo>
                    <a:lnTo>
                      <a:pt x="10" y="16"/>
                    </a:lnTo>
                    <a:lnTo>
                      <a:pt x="10" y="16"/>
                    </a:lnTo>
                    <a:lnTo>
                      <a:pt x="2" y="12"/>
                    </a:lnTo>
                    <a:lnTo>
                      <a:pt x="2" y="12"/>
                    </a:lnTo>
                    <a:lnTo>
                      <a:pt x="0" y="10"/>
                    </a:lnTo>
                    <a:lnTo>
                      <a:pt x="0" y="8"/>
                    </a:lnTo>
                    <a:lnTo>
                      <a:pt x="0" y="8"/>
                    </a:lnTo>
                    <a:lnTo>
                      <a:pt x="0" y="4"/>
                    </a:lnTo>
                    <a:lnTo>
                      <a:pt x="2" y="2"/>
                    </a:lnTo>
                    <a:lnTo>
                      <a:pt x="2" y="2"/>
                    </a:lnTo>
                    <a:lnTo>
                      <a:pt x="6" y="0"/>
                    </a:lnTo>
                    <a:lnTo>
                      <a:pt x="10" y="0"/>
                    </a:lnTo>
                    <a:lnTo>
                      <a:pt x="10" y="0"/>
                    </a:lnTo>
                    <a:lnTo>
                      <a:pt x="14" y="0"/>
                    </a:lnTo>
                    <a:lnTo>
                      <a:pt x="16" y="2"/>
                    </a:lnTo>
                    <a:lnTo>
                      <a:pt x="16" y="2"/>
                    </a:lnTo>
                    <a:lnTo>
                      <a:pt x="18" y="4"/>
                    </a:lnTo>
                    <a:lnTo>
                      <a:pt x="20" y="8"/>
                    </a:lnTo>
                    <a:lnTo>
                      <a:pt x="20" y="8"/>
                    </a:lnTo>
                    <a:lnTo>
                      <a:pt x="16" y="8"/>
                    </a:lnTo>
                    <a:lnTo>
                      <a:pt x="16" y="8"/>
                    </a:lnTo>
                    <a:lnTo>
                      <a:pt x="14" y="4"/>
                    </a:lnTo>
                    <a:lnTo>
                      <a:pt x="14" y="4"/>
                    </a:lnTo>
                    <a:lnTo>
                      <a:pt x="10" y="2"/>
                    </a:lnTo>
                    <a:lnTo>
                      <a:pt x="10" y="2"/>
                    </a:lnTo>
                    <a:lnTo>
                      <a:pt x="6" y="4"/>
                    </a:lnTo>
                    <a:lnTo>
                      <a:pt x="6" y="4"/>
                    </a:lnTo>
                    <a:lnTo>
                      <a:pt x="4" y="8"/>
                    </a:lnTo>
                    <a:lnTo>
                      <a:pt x="4" y="8"/>
                    </a:lnTo>
                    <a:lnTo>
                      <a:pt x="6" y="10"/>
                    </a:lnTo>
                    <a:lnTo>
                      <a:pt x="6" y="10"/>
                    </a:lnTo>
                    <a:lnTo>
                      <a:pt x="10" y="12"/>
                    </a:lnTo>
                    <a:lnTo>
                      <a:pt x="10" y="12"/>
                    </a:lnTo>
                    <a:lnTo>
                      <a:pt x="18" y="16"/>
                    </a:lnTo>
                    <a:lnTo>
                      <a:pt x="18" y="16"/>
                    </a:lnTo>
                    <a:lnTo>
                      <a:pt x="18" y="18"/>
                    </a:lnTo>
                    <a:lnTo>
                      <a:pt x="20" y="20"/>
                    </a:lnTo>
                    <a:lnTo>
                      <a:pt x="20" y="20"/>
                    </a:lnTo>
                    <a:lnTo>
                      <a:pt x="18" y="24"/>
                    </a:lnTo>
                    <a:lnTo>
                      <a:pt x="16" y="26"/>
                    </a:lnTo>
                    <a:lnTo>
                      <a:pt x="16" y="26"/>
                    </a:lnTo>
                    <a:lnTo>
                      <a:pt x="10" y="28"/>
                    </a:lnTo>
                    <a:lnTo>
                      <a:pt x="10" y="28"/>
                    </a:lnTo>
                    <a:lnTo>
                      <a:pt x="6" y="28"/>
                    </a:lnTo>
                    <a:lnTo>
                      <a:pt x="2" y="26"/>
                    </a:lnTo>
                    <a:lnTo>
                      <a:pt x="2" y="26"/>
                    </a:lnTo>
                    <a:lnTo>
                      <a:pt x="0" y="24"/>
                    </a:lnTo>
                    <a:lnTo>
                      <a:pt x="0" y="20"/>
                    </a:lnTo>
                    <a:lnTo>
                      <a:pt x="0" y="20"/>
                    </a:lnTo>
                    <a:lnTo>
                      <a:pt x="2" y="20"/>
                    </a:lnTo>
                    <a:lnTo>
                      <a:pt x="2" y="20"/>
                    </a:lnTo>
                    <a:lnTo>
                      <a:pt x="4" y="24"/>
                    </a:lnTo>
                    <a:lnTo>
                      <a:pt x="4" y="24"/>
                    </a:lnTo>
                    <a:lnTo>
                      <a:pt x="10" y="26"/>
                    </a:lnTo>
                    <a:lnTo>
                      <a:pt x="10" y="26"/>
                    </a:lnTo>
                    <a:lnTo>
                      <a:pt x="14" y="24"/>
                    </a:lnTo>
                    <a:lnTo>
                      <a:pt x="14" y="24"/>
                    </a:lnTo>
                    <a:lnTo>
                      <a:pt x="16" y="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25" name="Freeform 116">
                <a:extLst>
                  <a:ext uri="{FF2B5EF4-FFF2-40B4-BE49-F238E27FC236}">
                    <a16:creationId xmlns:a16="http://schemas.microsoft.com/office/drawing/2014/main" id="{624B3242-591F-4A5D-A7C0-AA59E7C9FC71}"/>
                  </a:ext>
                </a:extLst>
              </p:cNvPr>
              <p:cNvSpPr>
                <a:spLocks/>
              </p:cNvSpPr>
              <p:nvPr userDrawn="1"/>
            </p:nvSpPr>
            <p:spPr bwMode="auto">
              <a:xfrm>
                <a:off x="6810375" y="6311900"/>
                <a:ext cx="34925" cy="44450"/>
              </a:xfrm>
              <a:custGeom>
                <a:avLst/>
                <a:gdLst>
                  <a:gd name="T0" fmla="*/ 0 w 22"/>
                  <a:gd name="T1" fmla="*/ 0 h 28"/>
                  <a:gd name="T2" fmla="*/ 0 w 22"/>
                  <a:gd name="T3" fmla="*/ 2 h 28"/>
                  <a:gd name="T4" fmla="*/ 8 w 22"/>
                  <a:gd name="T5" fmla="*/ 2 h 28"/>
                  <a:gd name="T6" fmla="*/ 8 w 22"/>
                  <a:gd name="T7" fmla="*/ 28 h 28"/>
                  <a:gd name="T8" fmla="*/ 12 w 22"/>
                  <a:gd name="T9" fmla="*/ 28 h 28"/>
                  <a:gd name="T10" fmla="*/ 12 w 22"/>
                  <a:gd name="T11" fmla="*/ 2 h 28"/>
                  <a:gd name="T12" fmla="*/ 22 w 22"/>
                  <a:gd name="T13" fmla="*/ 2 h 28"/>
                  <a:gd name="T14" fmla="*/ 22 w 22"/>
                  <a:gd name="T15" fmla="*/ 0 h 28"/>
                  <a:gd name="T16" fmla="*/ 0 w 22"/>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8">
                    <a:moveTo>
                      <a:pt x="0" y="0"/>
                    </a:moveTo>
                    <a:lnTo>
                      <a:pt x="0" y="2"/>
                    </a:lnTo>
                    <a:lnTo>
                      <a:pt x="8" y="2"/>
                    </a:lnTo>
                    <a:lnTo>
                      <a:pt x="8" y="28"/>
                    </a:lnTo>
                    <a:lnTo>
                      <a:pt x="12" y="28"/>
                    </a:lnTo>
                    <a:lnTo>
                      <a:pt x="12" y="2"/>
                    </a:lnTo>
                    <a:lnTo>
                      <a:pt x="22" y="2"/>
                    </a:lnTo>
                    <a:lnTo>
                      <a:pt x="2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26" name="Freeform 117">
                <a:extLst>
                  <a:ext uri="{FF2B5EF4-FFF2-40B4-BE49-F238E27FC236}">
                    <a16:creationId xmlns:a16="http://schemas.microsoft.com/office/drawing/2014/main" id="{FD836007-287F-463F-9313-6F7270AEE0A3}"/>
                  </a:ext>
                </a:extLst>
              </p:cNvPr>
              <p:cNvSpPr>
                <a:spLocks noEditPoints="1"/>
              </p:cNvSpPr>
              <p:nvPr userDrawn="1"/>
            </p:nvSpPr>
            <p:spPr bwMode="auto">
              <a:xfrm>
                <a:off x="6845300" y="6311900"/>
                <a:ext cx="38100" cy="44450"/>
              </a:xfrm>
              <a:custGeom>
                <a:avLst/>
                <a:gdLst>
                  <a:gd name="T0" fmla="*/ 10 w 24"/>
                  <a:gd name="T1" fmla="*/ 0 h 28"/>
                  <a:gd name="T2" fmla="*/ 0 w 24"/>
                  <a:gd name="T3" fmla="*/ 28 h 28"/>
                  <a:gd name="T4" fmla="*/ 4 w 24"/>
                  <a:gd name="T5" fmla="*/ 28 h 28"/>
                  <a:gd name="T6" fmla="*/ 6 w 24"/>
                  <a:gd name="T7" fmla="*/ 20 h 28"/>
                  <a:gd name="T8" fmla="*/ 18 w 24"/>
                  <a:gd name="T9" fmla="*/ 20 h 28"/>
                  <a:gd name="T10" fmla="*/ 20 w 24"/>
                  <a:gd name="T11" fmla="*/ 28 h 28"/>
                  <a:gd name="T12" fmla="*/ 24 w 24"/>
                  <a:gd name="T13" fmla="*/ 28 h 28"/>
                  <a:gd name="T14" fmla="*/ 14 w 24"/>
                  <a:gd name="T15" fmla="*/ 0 h 28"/>
                  <a:gd name="T16" fmla="*/ 10 w 24"/>
                  <a:gd name="T17" fmla="*/ 0 h 28"/>
                  <a:gd name="T18" fmla="*/ 12 w 24"/>
                  <a:gd name="T19" fmla="*/ 4 h 28"/>
                  <a:gd name="T20" fmla="*/ 12 w 24"/>
                  <a:gd name="T21" fmla="*/ 4 h 28"/>
                  <a:gd name="T22" fmla="*/ 18 w 24"/>
                  <a:gd name="T23" fmla="*/ 18 h 28"/>
                  <a:gd name="T24" fmla="*/ 8 w 24"/>
                  <a:gd name="T25" fmla="*/ 18 h 28"/>
                  <a:gd name="T26" fmla="*/ 12 w 24"/>
                  <a:gd name="T27"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28">
                    <a:moveTo>
                      <a:pt x="10" y="0"/>
                    </a:moveTo>
                    <a:lnTo>
                      <a:pt x="0" y="28"/>
                    </a:lnTo>
                    <a:lnTo>
                      <a:pt x="4" y="28"/>
                    </a:lnTo>
                    <a:lnTo>
                      <a:pt x="6" y="20"/>
                    </a:lnTo>
                    <a:lnTo>
                      <a:pt x="18" y="20"/>
                    </a:lnTo>
                    <a:lnTo>
                      <a:pt x="20" y="28"/>
                    </a:lnTo>
                    <a:lnTo>
                      <a:pt x="24" y="28"/>
                    </a:lnTo>
                    <a:lnTo>
                      <a:pt x="14" y="0"/>
                    </a:lnTo>
                    <a:lnTo>
                      <a:pt x="10" y="0"/>
                    </a:lnTo>
                    <a:close/>
                    <a:moveTo>
                      <a:pt x="12" y="4"/>
                    </a:moveTo>
                    <a:lnTo>
                      <a:pt x="12" y="4"/>
                    </a:lnTo>
                    <a:lnTo>
                      <a:pt x="18" y="18"/>
                    </a:lnTo>
                    <a:lnTo>
                      <a:pt x="8" y="18"/>
                    </a:lnTo>
                    <a:lnTo>
                      <a:pt x="12"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27" name="Freeform 118">
                <a:extLst>
                  <a:ext uri="{FF2B5EF4-FFF2-40B4-BE49-F238E27FC236}">
                    <a16:creationId xmlns:a16="http://schemas.microsoft.com/office/drawing/2014/main" id="{1BEBE2B6-4F7E-42E7-8747-40FEA7967D3C}"/>
                  </a:ext>
                </a:extLst>
              </p:cNvPr>
              <p:cNvSpPr>
                <a:spLocks/>
              </p:cNvSpPr>
              <p:nvPr userDrawn="1"/>
            </p:nvSpPr>
            <p:spPr bwMode="auto">
              <a:xfrm>
                <a:off x="6892925" y="6311900"/>
                <a:ext cx="34925" cy="44450"/>
              </a:xfrm>
              <a:custGeom>
                <a:avLst/>
                <a:gdLst>
                  <a:gd name="T0" fmla="*/ 18 w 22"/>
                  <a:gd name="T1" fmla="*/ 0 h 28"/>
                  <a:gd name="T2" fmla="*/ 18 w 22"/>
                  <a:gd name="T3" fmla="*/ 22 h 28"/>
                  <a:gd name="T4" fmla="*/ 18 w 22"/>
                  <a:gd name="T5" fmla="*/ 22 h 28"/>
                  <a:gd name="T6" fmla="*/ 4 w 22"/>
                  <a:gd name="T7" fmla="*/ 0 h 28"/>
                  <a:gd name="T8" fmla="*/ 0 w 22"/>
                  <a:gd name="T9" fmla="*/ 0 h 28"/>
                  <a:gd name="T10" fmla="*/ 0 w 22"/>
                  <a:gd name="T11" fmla="*/ 28 h 28"/>
                  <a:gd name="T12" fmla="*/ 4 w 22"/>
                  <a:gd name="T13" fmla="*/ 28 h 28"/>
                  <a:gd name="T14" fmla="*/ 4 w 22"/>
                  <a:gd name="T15" fmla="*/ 6 h 28"/>
                  <a:gd name="T16" fmla="*/ 4 w 22"/>
                  <a:gd name="T17" fmla="*/ 6 h 28"/>
                  <a:gd name="T18" fmla="*/ 18 w 22"/>
                  <a:gd name="T19" fmla="*/ 28 h 28"/>
                  <a:gd name="T20" fmla="*/ 22 w 22"/>
                  <a:gd name="T21" fmla="*/ 28 h 28"/>
                  <a:gd name="T22" fmla="*/ 22 w 22"/>
                  <a:gd name="T23" fmla="*/ 0 h 28"/>
                  <a:gd name="T24" fmla="*/ 18 w 22"/>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28">
                    <a:moveTo>
                      <a:pt x="18" y="0"/>
                    </a:moveTo>
                    <a:lnTo>
                      <a:pt x="18" y="22"/>
                    </a:lnTo>
                    <a:lnTo>
                      <a:pt x="18" y="22"/>
                    </a:lnTo>
                    <a:lnTo>
                      <a:pt x="4" y="0"/>
                    </a:lnTo>
                    <a:lnTo>
                      <a:pt x="0" y="0"/>
                    </a:lnTo>
                    <a:lnTo>
                      <a:pt x="0" y="28"/>
                    </a:lnTo>
                    <a:lnTo>
                      <a:pt x="4" y="28"/>
                    </a:lnTo>
                    <a:lnTo>
                      <a:pt x="4" y="6"/>
                    </a:lnTo>
                    <a:lnTo>
                      <a:pt x="4" y="6"/>
                    </a:lnTo>
                    <a:lnTo>
                      <a:pt x="18" y="28"/>
                    </a:lnTo>
                    <a:lnTo>
                      <a:pt x="22" y="28"/>
                    </a:lnTo>
                    <a:lnTo>
                      <a:pt x="22" y="0"/>
                    </a:lnTo>
                    <a:lnTo>
                      <a:pt x="1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28" name="Freeform 119">
                <a:extLst>
                  <a:ext uri="{FF2B5EF4-FFF2-40B4-BE49-F238E27FC236}">
                    <a16:creationId xmlns:a16="http://schemas.microsoft.com/office/drawing/2014/main" id="{05CCF884-D9F2-4ADA-AD1A-53C95B5299B6}"/>
                  </a:ext>
                </a:extLst>
              </p:cNvPr>
              <p:cNvSpPr>
                <a:spLocks/>
              </p:cNvSpPr>
              <p:nvPr userDrawn="1"/>
            </p:nvSpPr>
            <p:spPr bwMode="auto">
              <a:xfrm>
                <a:off x="6937375" y="6311900"/>
                <a:ext cx="34925" cy="44450"/>
              </a:xfrm>
              <a:custGeom>
                <a:avLst/>
                <a:gdLst>
                  <a:gd name="T0" fmla="*/ 22 w 22"/>
                  <a:gd name="T1" fmla="*/ 18 h 28"/>
                  <a:gd name="T2" fmla="*/ 22 w 22"/>
                  <a:gd name="T3" fmla="*/ 18 h 28"/>
                  <a:gd name="T4" fmla="*/ 22 w 22"/>
                  <a:gd name="T5" fmla="*/ 18 h 28"/>
                  <a:gd name="T6" fmla="*/ 20 w 22"/>
                  <a:gd name="T7" fmla="*/ 22 h 28"/>
                  <a:gd name="T8" fmla="*/ 18 w 22"/>
                  <a:gd name="T9" fmla="*/ 26 h 28"/>
                  <a:gd name="T10" fmla="*/ 18 w 22"/>
                  <a:gd name="T11" fmla="*/ 26 h 28"/>
                  <a:gd name="T12" fmla="*/ 16 w 22"/>
                  <a:gd name="T13" fmla="*/ 28 h 28"/>
                  <a:gd name="T14" fmla="*/ 12 w 22"/>
                  <a:gd name="T15" fmla="*/ 28 h 28"/>
                  <a:gd name="T16" fmla="*/ 12 w 22"/>
                  <a:gd name="T17" fmla="*/ 28 h 28"/>
                  <a:gd name="T18" fmla="*/ 8 w 22"/>
                  <a:gd name="T19" fmla="*/ 28 h 28"/>
                  <a:gd name="T20" fmla="*/ 4 w 22"/>
                  <a:gd name="T21" fmla="*/ 24 h 28"/>
                  <a:gd name="T22" fmla="*/ 4 w 22"/>
                  <a:gd name="T23" fmla="*/ 24 h 28"/>
                  <a:gd name="T24" fmla="*/ 2 w 22"/>
                  <a:gd name="T25" fmla="*/ 20 h 28"/>
                  <a:gd name="T26" fmla="*/ 0 w 22"/>
                  <a:gd name="T27" fmla="*/ 16 h 28"/>
                  <a:gd name="T28" fmla="*/ 0 w 22"/>
                  <a:gd name="T29" fmla="*/ 12 h 28"/>
                  <a:gd name="T30" fmla="*/ 0 w 22"/>
                  <a:gd name="T31" fmla="*/ 12 h 28"/>
                  <a:gd name="T32" fmla="*/ 2 w 22"/>
                  <a:gd name="T33" fmla="*/ 6 h 28"/>
                  <a:gd name="T34" fmla="*/ 4 w 22"/>
                  <a:gd name="T35" fmla="*/ 2 h 28"/>
                  <a:gd name="T36" fmla="*/ 4 w 22"/>
                  <a:gd name="T37" fmla="*/ 2 h 28"/>
                  <a:gd name="T38" fmla="*/ 8 w 22"/>
                  <a:gd name="T39" fmla="*/ 0 h 28"/>
                  <a:gd name="T40" fmla="*/ 12 w 22"/>
                  <a:gd name="T41" fmla="*/ 0 h 28"/>
                  <a:gd name="T42" fmla="*/ 12 w 22"/>
                  <a:gd name="T43" fmla="*/ 0 h 28"/>
                  <a:gd name="T44" fmla="*/ 16 w 22"/>
                  <a:gd name="T45" fmla="*/ 0 h 28"/>
                  <a:gd name="T46" fmla="*/ 18 w 22"/>
                  <a:gd name="T47" fmla="*/ 2 h 28"/>
                  <a:gd name="T48" fmla="*/ 18 w 22"/>
                  <a:gd name="T49" fmla="*/ 2 h 28"/>
                  <a:gd name="T50" fmla="*/ 20 w 22"/>
                  <a:gd name="T51" fmla="*/ 6 h 28"/>
                  <a:gd name="T52" fmla="*/ 22 w 22"/>
                  <a:gd name="T53" fmla="*/ 8 h 28"/>
                  <a:gd name="T54" fmla="*/ 22 w 22"/>
                  <a:gd name="T55" fmla="*/ 8 h 28"/>
                  <a:gd name="T56" fmla="*/ 18 w 22"/>
                  <a:gd name="T57" fmla="*/ 8 h 28"/>
                  <a:gd name="T58" fmla="*/ 18 w 22"/>
                  <a:gd name="T59" fmla="*/ 8 h 28"/>
                  <a:gd name="T60" fmla="*/ 16 w 22"/>
                  <a:gd name="T61" fmla="*/ 4 h 28"/>
                  <a:gd name="T62" fmla="*/ 16 w 22"/>
                  <a:gd name="T63" fmla="*/ 4 h 28"/>
                  <a:gd name="T64" fmla="*/ 12 w 22"/>
                  <a:gd name="T65" fmla="*/ 2 h 28"/>
                  <a:gd name="T66" fmla="*/ 12 w 22"/>
                  <a:gd name="T67" fmla="*/ 2 h 28"/>
                  <a:gd name="T68" fmla="*/ 8 w 22"/>
                  <a:gd name="T69" fmla="*/ 4 h 28"/>
                  <a:gd name="T70" fmla="*/ 6 w 22"/>
                  <a:gd name="T71" fmla="*/ 6 h 28"/>
                  <a:gd name="T72" fmla="*/ 6 w 22"/>
                  <a:gd name="T73" fmla="*/ 6 h 28"/>
                  <a:gd name="T74" fmla="*/ 4 w 22"/>
                  <a:gd name="T75" fmla="*/ 12 h 28"/>
                  <a:gd name="T76" fmla="*/ 4 w 22"/>
                  <a:gd name="T77" fmla="*/ 16 h 28"/>
                  <a:gd name="T78" fmla="*/ 4 w 22"/>
                  <a:gd name="T79" fmla="*/ 16 h 28"/>
                  <a:gd name="T80" fmla="*/ 6 w 22"/>
                  <a:gd name="T81" fmla="*/ 22 h 28"/>
                  <a:gd name="T82" fmla="*/ 6 w 22"/>
                  <a:gd name="T83" fmla="*/ 22 h 28"/>
                  <a:gd name="T84" fmla="*/ 8 w 22"/>
                  <a:gd name="T85" fmla="*/ 24 h 28"/>
                  <a:gd name="T86" fmla="*/ 12 w 22"/>
                  <a:gd name="T87" fmla="*/ 26 h 28"/>
                  <a:gd name="T88" fmla="*/ 12 w 22"/>
                  <a:gd name="T89" fmla="*/ 26 h 28"/>
                  <a:gd name="T90" fmla="*/ 16 w 22"/>
                  <a:gd name="T91" fmla="*/ 24 h 28"/>
                  <a:gd name="T92" fmla="*/ 16 w 22"/>
                  <a:gd name="T93" fmla="*/ 24 h 28"/>
                  <a:gd name="T94" fmla="*/ 18 w 22"/>
                  <a:gd name="T95" fmla="*/ 18 h 28"/>
                  <a:gd name="T96" fmla="*/ 22 w 22"/>
                  <a:gd name="T97" fmla="*/ 1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 h="28">
                    <a:moveTo>
                      <a:pt x="22" y="18"/>
                    </a:moveTo>
                    <a:lnTo>
                      <a:pt x="22" y="18"/>
                    </a:lnTo>
                    <a:lnTo>
                      <a:pt x="22" y="18"/>
                    </a:lnTo>
                    <a:lnTo>
                      <a:pt x="20" y="22"/>
                    </a:lnTo>
                    <a:lnTo>
                      <a:pt x="18" y="26"/>
                    </a:lnTo>
                    <a:lnTo>
                      <a:pt x="18" y="26"/>
                    </a:lnTo>
                    <a:lnTo>
                      <a:pt x="16" y="28"/>
                    </a:lnTo>
                    <a:lnTo>
                      <a:pt x="12" y="28"/>
                    </a:lnTo>
                    <a:lnTo>
                      <a:pt x="12" y="28"/>
                    </a:lnTo>
                    <a:lnTo>
                      <a:pt x="8" y="28"/>
                    </a:lnTo>
                    <a:lnTo>
                      <a:pt x="4" y="24"/>
                    </a:lnTo>
                    <a:lnTo>
                      <a:pt x="4" y="24"/>
                    </a:lnTo>
                    <a:lnTo>
                      <a:pt x="2" y="20"/>
                    </a:lnTo>
                    <a:lnTo>
                      <a:pt x="0" y="16"/>
                    </a:lnTo>
                    <a:lnTo>
                      <a:pt x="0" y="12"/>
                    </a:lnTo>
                    <a:lnTo>
                      <a:pt x="0" y="12"/>
                    </a:lnTo>
                    <a:lnTo>
                      <a:pt x="2" y="6"/>
                    </a:lnTo>
                    <a:lnTo>
                      <a:pt x="4" y="2"/>
                    </a:lnTo>
                    <a:lnTo>
                      <a:pt x="4" y="2"/>
                    </a:lnTo>
                    <a:lnTo>
                      <a:pt x="8" y="0"/>
                    </a:lnTo>
                    <a:lnTo>
                      <a:pt x="12" y="0"/>
                    </a:lnTo>
                    <a:lnTo>
                      <a:pt x="12" y="0"/>
                    </a:lnTo>
                    <a:lnTo>
                      <a:pt x="16" y="0"/>
                    </a:lnTo>
                    <a:lnTo>
                      <a:pt x="18" y="2"/>
                    </a:lnTo>
                    <a:lnTo>
                      <a:pt x="18" y="2"/>
                    </a:lnTo>
                    <a:lnTo>
                      <a:pt x="20" y="6"/>
                    </a:lnTo>
                    <a:lnTo>
                      <a:pt x="22" y="8"/>
                    </a:lnTo>
                    <a:lnTo>
                      <a:pt x="22" y="8"/>
                    </a:lnTo>
                    <a:lnTo>
                      <a:pt x="18" y="8"/>
                    </a:lnTo>
                    <a:lnTo>
                      <a:pt x="18" y="8"/>
                    </a:lnTo>
                    <a:lnTo>
                      <a:pt x="16" y="4"/>
                    </a:lnTo>
                    <a:lnTo>
                      <a:pt x="16" y="4"/>
                    </a:lnTo>
                    <a:lnTo>
                      <a:pt x="12" y="2"/>
                    </a:lnTo>
                    <a:lnTo>
                      <a:pt x="12" y="2"/>
                    </a:lnTo>
                    <a:lnTo>
                      <a:pt x="8" y="4"/>
                    </a:lnTo>
                    <a:lnTo>
                      <a:pt x="6" y="6"/>
                    </a:lnTo>
                    <a:lnTo>
                      <a:pt x="6" y="6"/>
                    </a:lnTo>
                    <a:lnTo>
                      <a:pt x="4" y="12"/>
                    </a:lnTo>
                    <a:lnTo>
                      <a:pt x="4" y="16"/>
                    </a:lnTo>
                    <a:lnTo>
                      <a:pt x="4" y="16"/>
                    </a:lnTo>
                    <a:lnTo>
                      <a:pt x="6" y="22"/>
                    </a:lnTo>
                    <a:lnTo>
                      <a:pt x="6" y="22"/>
                    </a:lnTo>
                    <a:lnTo>
                      <a:pt x="8" y="24"/>
                    </a:lnTo>
                    <a:lnTo>
                      <a:pt x="12" y="26"/>
                    </a:lnTo>
                    <a:lnTo>
                      <a:pt x="12" y="26"/>
                    </a:lnTo>
                    <a:lnTo>
                      <a:pt x="16" y="24"/>
                    </a:lnTo>
                    <a:lnTo>
                      <a:pt x="16" y="24"/>
                    </a:lnTo>
                    <a:lnTo>
                      <a:pt x="18" y="18"/>
                    </a:lnTo>
                    <a:lnTo>
                      <a:pt x="2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29" name="Freeform 120">
                <a:extLst>
                  <a:ext uri="{FF2B5EF4-FFF2-40B4-BE49-F238E27FC236}">
                    <a16:creationId xmlns:a16="http://schemas.microsoft.com/office/drawing/2014/main" id="{EE5BE79D-1665-40CE-A187-BBE87D70CEC0}"/>
                  </a:ext>
                </a:extLst>
              </p:cNvPr>
              <p:cNvSpPr>
                <a:spLocks/>
              </p:cNvSpPr>
              <p:nvPr userDrawn="1"/>
            </p:nvSpPr>
            <p:spPr bwMode="auto">
              <a:xfrm>
                <a:off x="6981825" y="6311900"/>
                <a:ext cx="28575" cy="44450"/>
              </a:xfrm>
              <a:custGeom>
                <a:avLst/>
                <a:gdLst>
                  <a:gd name="T0" fmla="*/ 0 w 18"/>
                  <a:gd name="T1" fmla="*/ 0 h 28"/>
                  <a:gd name="T2" fmla="*/ 0 w 18"/>
                  <a:gd name="T3" fmla="*/ 28 h 28"/>
                  <a:gd name="T4" fmla="*/ 18 w 18"/>
                  <a:gd name="T5" fmla="*/ 28 h 28"/>
                  <a:gd name="T6" fmla="*/ 18 w 18"/>
                  <a:gd name="T7" fmla="*/ 24 h 28"/>
                  <a:gd name="T8" fmla="*/ 4 w 18"/>
                  <a:gd name="T9" fmla="*/ 24 h 28"/>
                  <a:gd name="T10" fmla="*/ 4 w 18"/>
                  <a:gd name="T11" fmla="*/ 14 h 28"/>
                  <a:gd name="T12" fmla="*/ 16 w 18"/>
                  <a:gd name="T13" fmla="*/ 14 h 28"/>
                  <a:gd name="T14" fmla="*/ 16 w 18"/>
                  <a:gd name="T15" fmla="*/ 12 h 28"/>
                  <a:gd name="T16" fmla="*/ 4 w 18"/>
                  <a:gd name="T17" fmla="*/ 12 h 28"/>
                  <a:gd name="T18" fmla="*/ 4 w 18"/>
                  <a:gd name="T19" fmla="*/ 2 h 28"/>
                  <a:gd name="T20" fmla="*/ 18 w 18"/>
                  <a:gd name="T21" fmla="*/ 2 h 28"/>
                  <a:gd name="T22" fmla="*/ 18 w 18"/>
                  <a:gd name="T23" fmla="*/ 0 h 28"/>
                  <a:gd name="T24" fmla="*/ 0 w 18"/>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8">
                    <a:moveTo>
                      <a:pt x="0" y="0"/>
                    </a:moveTo>
                    <a:lnTo>
                      <a:pt x="0" y="28"/>
                    </a:lnTo>
                    <a:lnTo>
                      <a:pt x="18" y="28"/>
                    </a:lnTo>
                    <a:lnTo>
                      <a:pt x="18" y="24"/>
                    </a:lnTo>
                    <a:lnTo>
                      <a:pt x="4" y="24"/>
                    </a:lnTo>
                    <a:lnTo>
                      <a:pt x="4" y="14"/>
                    </a:lnTo>
                    <a:lnTo>
                      <a:pt x="16" y="14"/>
                    </a:lnTo>
                    <a:lnTo>
                      <a:pt x="16" y="12"/>
                    </a:lnTo>
                    <a:lnTo>
                      <a:pt x="4" y="12"/>
                    </a:lnTo>
                    <a:lnTo>
                      <a:pt x="4" y="2"/>
                    </a:lnTo>
                    <a:lnTo>
                      <a:pt x="18" y="2"/>
                    </a:lnTo>
                    <a:lnTo>
                      <a:pt x="18"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32" name="Freeform 123">
                <a:extLst>
                  <a:ext uri="{FF2B5EF4-FFF2-40B4-BE49-F238E27FC236}">
                    <a16:creationId xmlns:a16="http://schemas.microsoft.com/office/drawing/2014/main" id="{28626282-8C20-45CA-8D86-BC670028F645}"/>
                  </a:ext>
                </a:extLst>
              </p:cNvPr>
              <p:cNvSpPr>
                <a:spLocks/>
              </p:cNvSpPr>
              <p:nvPr userDrawn="1"/>
            </p:nvSpPr>
            <p:spPr bwMode="auto">
              <a:xfrm>
                <a:off x="5789613" y="5768975"/>
                <a:ext cx="327025" cy="206375"/>
              </a:xfrm>
              <a:custGeom>
                <a:avLst/>
                <a:gdLst>
                  <a:gd name="T0" fmla="*/ 4 w 206"/>
                  <a:gd name="T1" fmla="*/ 48 h 130"/>
                  <a:gd name="T2" fmla="*/ 4 w 206"/>
                  <a:gd name="T3" fmla="*/ 48 h 130"/>
                  <a:gd name="T4" fmla="*/ 4 w 206"/>
                  <a:gd name="T5" fmla="*/ 48 h 130"/>
                  <a:gd name="T6" fmla="*/ 0 w 206"/>
                  <a:gd name="T7" fmla="*/ 58 h 130"/>
                  <a:gd name="T8" fmla="*/ 2 w 206"/>
                  <a:gd name="T9" fmla="*/ 78 h 130"/>
                  <a:gd name="T10" fmla="*/ 10 w 206"/>
                  <a:gd name="T11" fmla="*/ 98 h 130"/>
                  <a:gd name="T12" fmla="*/ 22 w 206"/>
                  <a:gd name="T13" fmla="*/ 114 h 130"/>
                  <a:gd name="T14" fmla="*/ 32 w 206"/>
                  <a:gd name="T15" fmla="*/ 120 h 130"/>
                  <a:gd name="T16" fmla="*/ 50 w 206"/>
                  <a:gd name="T17" fmla="*/ 128 h 130"/>
                  <a:gd name="T18" fmla="*/ 68 w 206"/>
                  <a:gd name="T19" fmla="*/ 130 h 130"/>
                  <a:gd name="T20" fmla="*/ 88 w 206"/>
                  <a:gd name="T21" fmla="*/ 126 h 130"/>
                  <a:gd name="T22" fmla="*/ 104 w 206"/>
                  <a:gd name="T23" fmla="*/ 116 h 130"/>
                  <a:gd name="T24" fmla="*/ 124 w 206"/>
                  <a:gd name="T25" fmla="*/ 100 h 130"/>
                  <a:gd name="T26" fmla="*/ 138 w 206"/>
                  <a:gd name="T27" fmla="*/ 94 h 130"/>
                  <a:gd name="T28" fmla="*/ 150 w 206"/>
                  <a:gd name="T29" fmla="*/ 92 h 130"/>
                  <a:gd name="T30" fmla="*/ 162 w 206"/>
                  <a:gd name="T31" fmla="*/ 96 h 130"/>
                  <a:gd name="T32" fmla="*/ 176 w 206"/>
                  <a:gd name="T33" fmla="*/ 106 h 130"/>
                  <a:gd name="T34" fmla="*/ 182 w 206"/>
                  <a:gd name="T35" fmla="*/ 112 h 130"/>
                  <a:gd name="T36" fmla="*/ 188 w 206"/>
                  <a:gd name="T37" fmla="*/ 116 h 130"/>
                  <a:gd name="T38" fmla="*/ 200 w 206"/>
                  <a:gd name="T39" fmla="*/ 114 h 130"/>
                  <a:gd name="T40" fmla="*/ 206 w 206"/>
                  <a:gd name="T41" fmla="*/ 106 h 130"/>
                  <a:gd name="T42" fmla="*/ 206 w 206"/>
                  <a:gd name="T43" fmla="*/ 100 h 130"/>
                  <a:gd name="T44" fmla="*/ 202 w 206"/>
                  <a:gd name="T45" fmla="*/ 90 h 130"/>
                  <a:gd name="T46" fmla="*/ 196 w 206"/>
                  <a:gd name="T47" fmla="*/ 86 h 130"/>
                  <a:gd name="T48" fmla="*/ 190 w 206"/>
                  <a:gd name="T49" fmla="*/ 86 h 130"/>
                  <a:gd name="T50" fmla="*/ 180 w 206"/>
                  <a:gd name="T51" fmla="*/ 88 h 130"/>
                  <a:gd name="T52" fmla="*/ 158 w 206"/>
                  <a:gd name="T53" fmla="*/ 88 h 130"/>
                  <a:gd name="T54" fmla="*/ 148 w 206"/>
                  <a:gd name="T55" fmla="*/ 84 h 130"/>
                  <a:gd name="T56" fmla="*/ 134 w 206"/>
                  <a:gd name="T57" fmla="*/ 66 h 130"/>
                  <a:gd name="T58" fmla="*/ 126 w 206"/>
                  <a:gd name="T59" fmla="*/ 42 h 130"/>
                  <a:gd name="T60" fmla="*/ 122 w 206"/>
                  <a:gd name="T61" fmla="*/ 34 h 130"/>
                  <a:gd name="T62" fmla="*/ 110 w 206"/>
                  <a:gd name="T63" fmla="*/ 18 h 130"/>
                  <a:gd name="T64" fmla="*/ 94 w 206"/>
                  <a:gd name="T65" fmla="*/ 6 h 130"/>
                  <a:gd name="T66" fmla="*/ 76 w 206"/>
                  <a:gd name="T67" fmla="*/ 0 h 130"/>
                  <a:gd name="T68" fmla="*/ 66 w 206"/>
                  <a:gd name="T69" fmla="*/ 0 h 130"/>
                  <a:gd name="T70" fmla="*/ 44 w 206"/>
                  <a:gd name="T71" fmla="*/ 4 h 130"/>
                  <a:gd name="T72" fmla="*/ 26 w 206"/>
                  <a:gd name="T73" fmla="*/ 12 h 130"/>
                  <a:gd name="T74" fmla="*/ 12 w 206"/>
                  <a:gd name="T75" fmla="*/ 28 h 130"/>
                  <a:gd name="T76" fmla="*/ 4 w 206"/>
                  <a:gd name="T77" fmla="*/ 4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6" h="130">
                    <a:moveTo>
                      <a:pt x="4" y="48"/>
                    </a:moveTo>
                    <a:lnTo>
                      <a:pt x="4" y="48"/>
                    </a:lnTo>
                    <a:lnTo>
                      <a:pt x="4" y="48"/>
                    </a:lnTo>
                    <a:lnTo>
                      <a:pt x="4" y="48"/>
                    </a:lnTo>
                    <a:lnTo>
                      <a:pt x="4" y="48"/>
                    </a:lnTo>
                    <a:lnTo>
                      <a:pt x="4" y="48"/>
                    </a:lnTo>
                    <a:lnTo>
                      <a:pt x="4" y="48"/>
                    </a:lnTo>
                    <a:lnTo>
                      <a:pt x="0" y="58"/>
                    </a:lnTo>
                    <a:lnTo>
                      <a:pt x="0" y="68"/>
                    </a:lnTo>
                    <a:lnTo>
                      <a:pt x="2" y="78"/>
                    </a:lnTo>
                    <a:lnTo>
                      <a:pt x="4" y="88"/>
                    </a:lnTo>
                    <a:lnTo>
                      <a:pt x="10" y="98"/>
                    </a:lnTo>
                    <a:lnTo>
                      <a:pt x="16" y="106"/>
                    </a:lnTo>
                    <a:lnTo>
                      <a:pt x="22" y="114"/>
                    </a:lnTo>
                    <a:lnTo>
                      <a:pt x="32" y="120"/>
                    </a:lnTo>
                    <a:lnTo>
                      <a:pt x="32" y="120"/>
                    </a:lnTo>
                    <a:lnTo>
                      <a:pt x="40" y="124"/>
                    </a:lnTo>
                    <a:lnTo>
                      <a:pt x="50" y="128"/>
                    </a:lnTo>
                    <a:lnTo>
                      <a:pt x="60" y="130"/>
                    </a:lnTo>
                    <a:lnTo>
                      <a:pt x="68" y="130"/>
                    </a:lnTo>
                    <a:lnTo>
                      <a:pt x="78" y="128"/>
                    </a:lnTo>
                    <a:lnTo>
                      <a:pt x="88" y="126"/>
                    </a:lnTo>
                    <a:lnTo>
                      <a:pt x="96" y="122"/>
                    </a:lnTo>
                    <a:lnTo>
                      <a:pt x="104" y="116"/>
                    </a:lnTo>
                    <a:lnTo>
                      <a:pt x="104" y="116"/>
                    </a:lnTo>
                    <a:lnTo>
                      <a:pt x="124" y="100"/>
                    </a:lnTo>
                    <a:lnTo>
                      <a:pt x="124" y="100"/>
                    </a:lnTo>
                    <a:lnTo>
                      <a:pt x="138" y="94"/>
                    </a:lnTo>
                    <a:lnTo>
                      <a:pt x="144" y="92"/>
                    </a:lnTo>
                    <a:lnTo>
                      <a:pt x="150" y="92"/>
                    </a:lnTo>
                    <a:lnTo>
                      <a:pt x="156" y="94"/>
                    </a:lnTo>
                    <a:lnTo>
                      <a:pt x="162" y="96"/>
                    </a:lnTo>
                    <a:lnTo>
                      <a:pt x="176" y="106"/>
                    </a:lnTo>
                    <a:lnTo>
                      <a:pt x="176" y="106"/>
                    </a:lnTo>
                    <a:lnTo>
                      <a:pt x="182" y="112"/>
                    </a:lnTo>
                    <a:lnTo>
                      <a:pt x="182" y="112"/>
                    </a:lnTo>
                    <a:lnTo>
                      <a:pt x="188" y="116"/>
                    </a:lnTo>
                    <a:lnTo>
                      <a:pt x="188" y="116"/>
                    </a:lnTo>
                    <a:lnTo>
                      <a:pt x="194" y="116"/>
                    </a:lnTo>
                    <a:lnTo>
                      <a:pt x="200" y="114"/>
                    </a:lnTo>
                    <a:lnTo>
                      <a:pt x="204" y="110"/>
                    </a:lnTo>
                    <a:lnTo>
                      <a:pt x="206" y="106"/>
                    </a:lnTo>
                    <a:lnTo>
                      <a:pt x="206" y="106"/>
                    </a:lnTo>
                    <a:lnTo>
                      <a:pt x="206" y="100"/>
                    </a:lnTo>
                    <a:lnTo>
                      <a:pt x="204" y="94"/>
                    </a:lnTo>
                    <a:lnTo>
                      <a:pt x="202" y="90"/>
                    </a:lnTo>
                    <a:lnTo>
                      <a:pt x="196" y="86"/>
                    </a:lnTo>
                    <a:lnTo>
                      <a:pt x="196" y="86"/>
                    </a:lnTo>
                    <a:lnTo>
                      <a:pt x="190" y="86"/>
                    </a:lnTo>
                    <a:lnTo>
                      <a:pt x="190" y="86"/>
                    </a:lnTo>
                    <a:lnTo>
                      <a:pt x="180" y="88"/>
                    </a:lnTo>
                    <a:lnTo>
                      <a:pt x="180" y="88"/>
                    </a:lnTo>
                    <a:lnTo>
                      <a:pt x="164" y="90"/>
                    </a:lnTo>
                    <a:lnTo>
                      <a:pt x="158" y="88"/>
                    </a:lnTo>
                    <a:lnTo>
                      <a:pt x="152" y="86"/>
                    </a:lnTo>
                    <a:lnTo>
                      <a:pt x="148" y="84"/>
                    </a:lnTo>
                    <a:lnTo>
                      <a:pt x="142" y="78"/>
                    </a:lnTo>
                    <a:lnTo>
                      <a:pt x="134" y="66"/>
                    </a:lnTo>
                    <a:lnTo>
                      <a:pt x="134" y="66"/>
                    </a:lnTo>
                    <a:lnTo>
                      <a:pt x="126" y="42"/>
                    </a:lnTo>
                    <a:lnTo>
                      <a:pt x="126" y="42"/>
                    </a:lnTo>
                    <a:lnTo>
                      <a:pt x="122" y="34"/>
                    </a:lnTo>
                    <a:lnTo>
                      <a:pt x="116" y="26"/>
                    </a:lnTo>
                    <a:lnTo>
                      <a:pt x="110" y="18"/>
                    </a:lnTo>
                    <a:lnTo>
                      <a:pt x="102" y="12"/>
                    </a:lnTo>
                    <a:lnTo>
                      <a:pt x="94" y="6"/>
                    </a:lnTo>
                    <a:lnTo>
                      <a:pt x="86" y="4"/>
                    </a:lnTo>
                    <a:lnTo>
                      <a:pt x="76" y="0"/>
                    </a:lnTo>
                    <a:lnTo>
                      <a:pt x="66" y="0"/>
                    </a:lnTo>
                    <a:lnTo>
                      <a:pt x="66" y="0"/>
                    </a:lnTo>
                    <a:lnTo>
                      <a:pt x="56" y="0"/>
                    </a:lnTo>
                    <a:lnTo>
                      <a:pt x="44" y="4"/>
                    </a:lnTo>
                    <a:lnTo>
                      <a:pt x="36" y="8"/>
                    </a:lnTo>
                    <a:lnTo>
                      <a:pt x="26" y="12"/>
                    </a:lnTo>
                    <a:lnTo>
                      <a:pt x="18" y="20"/>
                    </a:lnTo>
                    <a:lnTo>
                      <a:pt x="12" y="28"/>
                    </a:lnTo>
                    <a:lnTo>
                      <a:pt x="6" y="38"/>
                    </a:lnTo>
                    <a:lnTo>
                      <a:pt x="4"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33" name="Freeform 124">
                <a:extLst>
                  <a:ext uri="{FF2B5EF4-FFF2-40B4-BE49-F238E27FC236}">
                    <a16:creationId xmlns:a16="http://schemas.microsoft.com/office/drawing/2014/main" id="{1558F6C5-7393-4CE8-9F2E-1878DB9C571D}"/>
                  </a:ext>
                </a:extLst>
              </p:cNvPr>
              <p:cNvSpPr>
                <a:spLocks/>
              </p:cNvSpPr>
              <p:nvPr userDrawn="1"/>
            </p:nvSpPr>
            <p:spPr bwMode="auto">
              <a:xfrm>
                <a:off x="5789613" y="5768975"/>
                <a:ext cx="327025" cy="206375"/>
              </a:xfrm>
              <a:custGeom>
                <a:avLst/>
                <a:gdLst>
                  <a:gd name="T0" fmla="*/ 4 w 206"/>
                  <a:gd name="T1" fmla="*/ 48 h 130"/>
                  <a:gd name="T2" fmla="*/ 4 w 206"/>
                  <a:gd name="T3" fmla="*/ 48 h 130"/>
                  <a:gd name="T4" fmla="*/ 4 w 206"/>
                  <a:gd name="T5" fmla="*/ 48 h 130"/>
                  <a:gd name="T6" fmla="*/ 0 w 206"/>
                  <a:gd name="T7" fmla="*/ 58 h 130"/>
                  <a:gd name="T8" fmla="*/ 2 w 206"/>
                  <a:gd name="T9" fmla="*/ 78 h 130"/>
                  <a:gd name="T10" fmla="*/ 10 w 206"/>
                  <a:gd name="T11" fmla="*/ 98 h 130"/>
                  <a:gd name="T12" fmla="*/ 22 w 206"/>
                  <a:gd name="T13" fmla="*/ 114 h 130"/>
                  <a:gd name="T14" fmla="*/ 32 w 206"/>
                  <a:gd name="T15" fmla="*/ 120 h 130"/>
                  <a:gd name="T16" fmla="*/ 50 w 206"/>
                  <a:gd name="T17" fmla="*/ 128 h 130"/>
                  <a:gd name="T18" fmla="*/ 68 w 206"/>
                  <a:gd name="T19" fmla="*/ 130 h 130"/>
                  <a:gd name="T20" fmla="*/ 88 w 206"/>
                  <a:gd name="T21" fmla="*/ 126 h 130"/>
                  <a:gd name="T22" fmla="*/ 104 w 206"/>
                  <a:gd name="T23" fmla="*/ 116 h 130"/>
                  <a:gd name="T24" fmla="*/ 124 w 206"/>
                  <a:gd name="T25" fmla="*/ 100 h 130"/>
                  <a:gd name="T26" fmla="*/ 138 w 206"/>
                  <a:gd name="T27" fmla="*/ 94 h 130"/>
                  <a:gd name="T28" fmla="*/ 150 w 206"/>
                  <a:gd name="T29" fmla="*/ 92 h 130"/>
                  <a:gd name="T30" fmla="*/ 162 w 206"/>
                  <a:gd name="T31" fmla="*/ 96 h 130"/>
                  <a:gd name="T32" fmla="*/ 176 w 206"/>
                  <a:gd name="T33" fmla="*/ 106 h 130"/>
                  <a:gd name="T34" fmla="*/ 182 w 206"/>
                  <a:gd name="T35" fmla="*/ 112 h 130"/>
                  <a:gd name="T36" fmla="*/ 188 w 206"/>
                  <a:gd name="T37" fmla="*/ 116 h 130"/>
                  <a:gd name="T38" fmla="*/ 200 w 206"/>
                  <a:gd name="T39" fmla="*/ 114 h 130"/>
                  <a:gd name="T40" fmla="*/ 206 w 206"/>
                  <a:gd name="T41" fmla="*/ 106 h 130"/>
                  <a:gd name="T42" fmla="*/ 206 w 206"/>
                  <a:gd name="T43" fmla="*/ 100 h 130"/>
                  <a:gd name="T44" fmla="*/ 202 w 206"/>
                  <a:gd name="T45" fmla="*/ 90 h 130"/>
                  <a:gd name="T46" fmla="*/ 196 w 206"/>
                  <a:gd name="T47" fmla="*/ 86 h 130"/>
                  <a:gd name="T48" fmla="*/ 190 w 206"/>
                  <a:gd name="T49" fmla="*/ 86 h 130"/>
                  <a:gd name="T50" fmla="*/ 180 w 206"/>
                  <a:gd name="T51" fmla="*/ 88 h 130"/>
                  <a:gd name="T52" fmla="*/ 158 w 206"/>
                  <a:gd name="T53" fmla="*/ 88 h 130"/>
                  <a:gd name="T54" fmla="*/ 148 w 206"/>
                  <a:gd name="T55" fmla="*/ 84 h 130"/>
                  <a:gd name="T56" fmla="*/ 134 w 206"/>
                  <a:gd name="T57" fmla="*/ 66 h 130"/>
                  <a:gd name="T58" fmla="*/ 126 w 206"/>
                  <a:gd name="T59" fmla="*/ 42 h 130"/>
                  <a:gd name="T60" fmla="*/ 122 w 206"/>
                  <a:gd name="T61" fmla="*/ 34 h 130"/>
                  <a:gd name="T62" fmla="*/ 110 w 206"/>
                  <a:gd name="T63" fmla="*/ 18 h 130"/>
                  <a:gd name="T64" fmla="*/ 94 w 206"/>
                  <a:gd name="T65" fmla="*/ 6 h 130"/>
                  <a:gd name="T66" fmla="*/ 76 w 206"/>
                  <a:gd name="T67" fmla="*/ 0 h 130"/>
                  <a:gd name="T68" fmla="*/ 66 w 206"/>
                  <a:gd name="T69" fmla="*/ 0 h 130"/>
                  <a:gd name="T70" fmla="*/ 44 w 206"/>
                  <a:gd name="T71" fmla="*/ 4 h 130"/>
                  <a:gd name="T72" fmla="*/ 26 w 206"/>
                  <a:gd name="T73" fmla="*/ 12 h 130"/>
                  <a:gd name="T74" fmla="*/ 12 w 206"/>
                  <a:gd name="T75" fmla="*/ 28 h 130"/>
                  <a:gd name="T76" fmla="*/ 4 w 206"/>
                  <a:gd name="T77" fmla="*/ 4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6" h="130">
                    <a:moveTo>
                      <a:pt x="4" y="48"/>
                    </a:moveTo>
                    <a:lnTo>
                      <a:pt x="4" y="48"/>
                    </a:lnTo>
                    <a:lnTo>
                      <a:pt x="4" y="48"/>
                    </a:lnTo>
                    <a:lnTo>
                      <a:pt x="4" y="48"/>
                    </a:lnTo>
                    <a:lnTo>
                      <a:pt x="4" y="48"/>
                    </a:lnTo>
                    <a:lnTo>
                      <a:pt x="4" y="48"/>
                    </a:lnTo>
                    <a:lnTo>
                      <a:pt x="4" y="48"/>
                    </a:lnTo>
                    <a:lnTo>
                      <a:pt x="0" y="58"/>
                    </a:lnTo>
                    <a:lnTo>
                      <a:pt x="0" y="68"/>
                    </a:lnTo>
                    <a:lnTo>
                      <a:pt x="2" y="78"/>
                    </a:lnTo>
                    <a:lnTo>
                      <a:pt x="4" y="88"/>
                    </a:lnTo>
                    <a:lnTo>
                      <a:pt x="10" y="98"/>
                    </a:lnTo>
                    <a:lnTo>
                      <a:pt x="16" y="106"/>
                    </a:lnTo>
                    <a:lnTo>
                      <a:pt x="22" y="114"/>
                    </a:lnTo>
                    <a:lnTo>
                      <a:pt x="32" y="120"/>
                    </a:lnTo>
                    <a:lnTo>
                      <a:pt x="32" y="120"/>
                    </a:lnTo>
                    <a:lnTo>
                      <a:pt x="40" y="124"/>
                    </a:lnTo>
                    <a:lnTo>
                      <a:pt x="50" y="128"/>
                    </a:lnTo>
                    <a:lnTo>
                      <a:pt x="60" y="130"/>
                    </a:lnTo>
                    <a:lnTo>
                      <a:pt x="68" y="130"/>
                    </a:lnTo>
                    <a:lnTo>
                      <a:pt x="78" y="128"/>
                    </a:lnTo>
                    <a:lnTo>
                      <a:pt x="88" y="126"/>
                    </a:lnTo>
                    <a:lnTo>
                      <a:pt x="96" y="122"/>
                    </a:lnTo>
                    <a:lnTo>
                      <a:pt x="104" y="116"/>
                    </a:lnTo>
                    <a:lnTo>
                      <a:pt x="104" y="116"/>
                    </a:lnTo>
                    <a:lnTo>
                      <a:pt x="124" y="100"/>
                    </a:lnTo>
                    <a:lnTo>
                      <a:pt x="124" y="100"/>
                    </a:lnTo>
                    <a:lnTo>
                      <a:pt x="138" y="94"/>
                    </a:lnTo>
                    <a:lnTo>
                      <a:pt x="144" y="92"/>
                    </a:lnTo>
                    <a:lnTo>
                      <a:pt x="150" y="92"/>
                    </a:lnTo>
                    <a:lnTo>
                      <a:pt x="156" y="94"/>
                    </a:lnTo>
                    <a:lnTo>
                      <a:pt x="162" y="96"/>
                    </a:lnTo>
                    <a:lnTo>
                      <a:pt x="176" y="106"/>
                    </a:lnTo>
                    <a:lnTo>
                      <a:pt x="176" y="106"/>
                    </a:lnTo>
                    <a:lnTo>
                      <a:pt x="182" y="112"/>
                    </a:lnTo>
                    <a:lnTo>
                      <a:pt x="182" y="112"/>
                    </a:lnTo>
                    <a:lnTo>
                      <a:pt x="188" y="116"/>
                    </a:lnTo>
                    <a:lnTo>
                      <a:pt x="188" y="116"/>
                    </a:lnTo>
                    <a:lnTo>
                      <a:pt x="194" y="116"/>
                    </a:lnTo>
                    <a:lnTo>
                      <a:pt x="200" y="114"/>
                    </a:lnTo>
                    <a:lnTo>
                      <a:pt x="204" y="110"/>
                    </a:lnTo>
                    <a:lnTo>
                      <a:pt x="206" y="106"/>
                    </a:lnTo>
                    <a:lnTo>
                      <a:pt x="206" y="106"/>
                    </a:lnTo>
                    <a:lnTo>
                      <a:pt x="206" y="100"/>
                    </a:lnTo>
                    <a:lnTo>
                      <a:pt x="204" y="94"/>
                    </a:lnTo>
                    <a:lnTo>
                      <a:pt x="202" y="90"/>
                    </a:lnTo>
                    <a:lnTo>
                      <a:pt x="196" y="86"/>
                    </a:lnTo>
                    <a:lnTo>
                      <a:pt x="196" y="86"/>
                    </a:lnTo>
                    <a:lnTo>
                      <a:pt x="190" y="86"/>
                    </a:lnTo>
                    <a:lnTo>
                      <a:pt x="190" y="86"/>
                    </a:lnTo>
                    <a:lnTo>
                      <a:pt x="180" y="88"/>
                    </a:lnTo>
                    <a:lnTo>
                      <a:pt x="180" y="88"/>
                    </a:lnTo>
                    <a:lnTo>
                      <a:pt x="164" y="90"/>
                    </a:lnTo>
                    <a:lnTo>
                      <a:pt x="158" y="88"/>
                    </a:lnTo>
                    <a:lnTo>
                      <a:pt x="152" y="86"/>
                    </a:lnTo>
                    <a:lnTo>
                      <a:pt x="148" y="84"/>
                    </a:lnTo>
                    <a:lnTo>
                      <a:pt x="142" y="78"/>
                    </a:lnTo>
                    <a:lnTo>
                      <a:pt x="134" y="66"/>
                    </a:lnTo>
                    <a:lnTo>
                      <a:pt x="134" y="66"/>
                    </a:lnTo>
                    <a:lnTo>
                      <a:pt x="126" y="42"/>
                    </a:lnTo>
                    <a:lnTo>
                      <a:pt x="126" y="42"/>
                    </a:lnTo>
                    <a:lnTo>
                      <a:pt x="122" y="34"/>
                    </a:lnTo>
                    <a:lnTo>
                      <a:pt x="116" y="26"/>
                    </a:lnTo>
                    <a:lnTo>
                      <a:pt x="110" y="18"/>
                    </a:lnTo>
                    <a:lnTo>
                      <a:pt x="102" y="12"/>
                    </a:lnTo>
                    <a:lnTo>
                      <a:pt x="94" y="6"/>
                    </a:lnTo>
                    <a:lnTo>
                      <a:pt x="86" y="4"/>
                    </a:lnTo>
                    <a:lnTo>
                      <a:pt x="76" y="0"/>
                    </a:lnTo>
                    <a:lnTo>
                      <a:pt x="66" y="0"/>
                    </a:lnTo>
                    <a:lnTo>
                      <a:pt x="66" y="0"/>
                    </a:lnTo>
                    <a:lnTo>
                      <a:pt x="56" y="0"/>
                    </a:lnTo>
                    <a:lnTo>
                      <a:pt x="44" y="4"/>
                    </a:lnTo>
                    <a:lnTo>
                      <a:pt x="36" y="8"/>
                    </a:lnTo>
                    <a:lnTo>
                      <a:pt x="26" y="12"/>
                    </a:lnTo>
                    <a:lnTo>
                      <a:pt x="18" y="20"/>
                    </a:lnTo>
                    <a:lnTo>
                      <a:pt x="12" y="28"/>
                    </a:lnTo>
                    <a:lnTo>
                      <a:pt x="6" y="38"/>
                    </a:lnTo>
                    <a:lnTo>
                      <a:pt x="4" y="4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grpSp>
      </p:grpSp>
      <p:sp>
        <p:nvSpPr>
          <p:cNvPr id="135" name="Freeform 126">
            <a:extLst>
              <a:ext uri="{FF2B5EF4-FFF2-40B4-BE49-F238E27FC236}">
                <a16:creationId xmlns:a16="http://schemas.microsoft.com/office/drawing/2014/main" id="{E26571CA-3FF0-408C-B7DB-CD7B06BB1BE7}"/>
              </a:ext>
            </a:extLst>
          </p:cNvPr>
          <p:cNvSpPr>
            <a:spLocks/>
          </p:cNvSpPr>
          <p:nvPr userDrawn="1"/>
        </p:nvSpPr>
        <p:spPr bwMode="auto">
          <a:xfrm>
            <a:off x="5181601" y="3611565"/>
            <a:ext cx="538163" cy="530225"/>
          </a:xfrm>
          <a:custGeom>
            <a:avLst/>
            <a:gdLst>
              <a:gd name="T0" fmla="*/ 36 w 339"/>
              <a:gd name="T1" fmla="*/ 40 h 334"/>
              <a:gd name="T2" fmla="*/ 36 w 339"/>
              <a:gd name="T3" fmla="*/ 40 h 334"/>
              <a:gd name="T4" fmla="*/ 36 w 339"/>
              <a:gd name="T5" fmla="*/ 40 h 334"/>
              <a:gd name="T6" fmla="*/ 36 w 339"/>
              <a:gd name="T7" fmla="*/ 40 h 334"/>
              <a:gd name="T8" fmla="*/ 14 w 339"/>
              <a:gd name="T9" fmla="*/ 74 h 334"/>
              <a:gd name="T10" fmla="*/ 2 w 339"/>
              <a:gd name="T11" fmla="*/ 112 h 334"/>
              <a:gd name="T12" fmla="*/ 4 w 339"/>
              <a:gd name="T13" fmla="*/ 152 h 334"/>
              <a:gd name="T14" fmla="*/ 18 w 339"/>
              <a:gd name="T15" fmla="*/ 192 h 334"/>
              <a:gd name="T16" fmla="*/ 30 w 339"/>
              <a:gd name="T17" fmla="*/ 208 h 334"/>
              <a:gd name="T18" fmla="*/ 58 w 339"/>
              <a:gd name="T19" fmla="*/ 232 h 334"/>
              <a:gd name="T20" fmla="*/ 92 w 339"/>
              <a:gd name="T21" fmla="*/ 248 h 334"/>
              <a:gd name="T22" fmla="*/ 128 w 339"/>
              <a:gd name="T23" fmla="*/ 252 h 334"/>
              <a:gd name="T24" fmla="*/ 146 w 339"/>
              <a:gd name="T25" fmla="*/ 250 h 334"/>
              <a:gd name="T26" fmla="*/ 196 w 339"/>
              <a:gd name="T27" fmla="*/ 242 h 334"/>
              <a:gd name="T28" fmla="*/ 212 w 339"/>
              <a:gd name="T29" fmla="*/ 242 h 334"/>
              <a:gd name="T30" fmla="*/ 238 w 339"/>
              <a:gd name="T31" fmla="*/ 246 h 334"/>
              <a:gd name="T32" fmla="*/ 258 w 339"/>
              <a:gd name="T33" fmla="*/ 260 h 334"/>
              <a:gd name="T34" fmla="*/ 272 w 339"/>
              <a:gd name="T35" fmla="*/ 282 h 334"/>
              <a:gd name="T36" fmla="*/ 278 w 339"/>
              <a:gd name="T37" fmla="*/ 296 h 334"/>
              <a:gd name="T38" fmla="*/ 284 w 339"/>
              <a:gd name="T39" fmla="*/ 312 h 334"/>
              <a:gd name="T40" fmla="*/ 289 w 339"/>
              <a:gd name="T41" fmla="*/ 326 h 334"/>
              <a:gd name="T42" fmla="*/ 299 w 339"/>
              <a:gd name="T43" fmla="*/ 332 h 334"/>
              <a:gd name="T44" fmla="*/ 321 w 339"/>
              <a:gd name="T45" fmla="*/ 330 h 334"/>
              <a:gd name="T46" fmla="*/ 331 w 339"/>
              <a:gd name="T47" fmla="*/ 324 h 334"/>
              <a:gd name="T48" fmla="*/ 339 w 339"/>
              <a:gd name="T49" fmla="*/ 304 h 334"/>
              <a:gd name="T50" fmla="*/ 329 w 339"/>
              <a:gd name="T51" fmla="*/ 284 h 334"/>
              <a:gd name="T52" fmla="*/ 325 w 339"/>
              <a:gd name="T53" fmla="*/ 280 h 334"/>
              <a:gd name="T54" fmla="*/ 319 w 339"/>
              <a:gd name="T55" fmla="*/ 278 h 334"/>
              <a:gd name="T56" fmla="*/ 301 w 339"/>
              <a:gd name="T57" fmla="*/ 272 h 334"/>
              <a:gd name="T58" fmla="*/ 274 w 339"/>
              <a:gd name="T59" fmla="*/ 260 h 334"/>
              <a:gd name="T60" fmla="*/ 256 w 339"/>
              <a:gd name="T61" fmla="*/ 244 h 334"/>
              <a:gd name="T62" fmla="*/ 246 w 339"/>
              <a:gd name="T63" fmla="*/ 222 h 334"/>
              <a:gd name="T64" fmla="*/ 246 w 339"/>
              <a:gd name="T65" fmla="*/ 190 h 334"/>
              <a:gd name="T66" fmla="*/ 248 w 339"/>
              <a:gd name="T67" fmla="*/ 166 h 334"/>
              <a:gd name="T68" fmla="*/ 250 w 339"/>
              <a:gd name="T69" fmla="*/ 142 h 334"/>
              <a:gd name="T70" fmla="*/ 250 w 339"/>
              <a:gd name="T71" fmla="*/ 106 h 334"/>
              <a:gd name="T72" fmla="*/ 240 w 339"/>
              <a:gd name="T73" fmla="*/ 70 h 334"/>
              <a:gd name="T74" fmla="*/ 218 w 339"/>
              <a:gd name="T75" fmla="*/ 40 h 334"/>
              <a:gd name="T76" fmla="*/ 188 w 339"/>
              <a:gd name="T77" fmla="*/ 16 h 334"/>
              <a:gd name="T78" fmla="*/ 168 w 339"/>
              <a:gd name="T79" fmla="*/ 8 h 334"/>
              <a:gd name="T80" fmla="*/ 128 w 339"/>
              <a:gd name="T81" fmla="*/ 0 h 334"/>
              <a:gd name="T82" fmla="*/ 88 w 339"/>
              <a:gd name="T83" fmla="*/ 8 h 334"/>
              <a:gd name="T84" fmla="*/ 52 w 339"/>
              <a:gd name="T85" fmla="*/ 26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9" h="334">
                <a:moveTo>
                  <a:pt x="36" y="40"/>
                </a:moveTo>
                <a:lnTo>
                  <a:pt x="36" y="40"/>
                </a:lnTo>
                <a:lnTo>
                  <a:pt x="36" y="40"/>
                </a:lnTo>
                <a:lnTo>
                  <a:pt x="36" y="40"/>
                </a:lnTo>
                <a:lnTo>
                  <a:pt x="36" y="40"/>
                </a:lnTo>
                <a:lnTo>
                  <a:pt x="36" y="40"/>
                </a:lnTo>
                <a:lnTo>
                  <a:pt x="36" y="40"/>
                </a:lnTo>
                <a:lnTo>
                  <a:pt x="36" y="40"/>
                </a:lnTo>
                <a:lnTo>
                  <a:pt x="24" y="56"/>
                </a:lnTo>
                <a:lnTo>
                  <a:pt x="14" y="74"/>
                </a:lnTo>
                <a:lnTo>
                  <a:pt x="6" y="92"/>
                </a:lnTo>
                <a:lnTo>
                  <a:pt x="2" y="112"/>
                </a:lnTo>
                <a:lnTo>
                  <a:pt x="0" y="132"/>
                </a:lnTo>
                <a:lnTo>
                  <a:pt x="4" y="152"/>
                </a:lnTo>
                <a:lnTo>
                  <a:pt x="10" y="172"/>
                </a:lnTo>
                <a:lnTo>
                  <a:pt x="18" y="192"/>
                </a:lnTo>
                <a:lnTo>
                  <a:pt x="18" y="192"/>
                </a:lnTo>
                <a:lnTo>
                  <a:pt x="30" y="208"/>
                </a:lnTo>
                <a:lnTo>
                  <a:pt x="44" y="222"/>
                </a:lnTo>
                <a:lnTo>
                  <a:pt x="58" y="232"/>
                </a:lnTo>
                <a:lnTo>
                  <a:pt x="74" y="240"/>
                </a:lnTo>
                <a:lnTo>
                  <a:pt x="92" y="248"/>
                </a:lnTo>
                <a:lnTo>
                  <a:pt x="110" y="250"/>
                </a:lnTo>
                <a:lnTo>
                  <a:pt x="128" y="252"/>
                </a:lnTo>
                <a:lnTo>
                  <a:pt x="146" y="250"/>
                </a:lnTo>
                <a:lnTo>
                  <a:pt x="146" y="250"/>
                </a:lnTo>
                <a:lnTo>
                  <a:pt x="170" y="246"/>
                </a:lnTo>
                <a:lnTo>
                  <a:pt x="196" y="242"/>
                </a:lnTo>
                <a:lnTo>
                  <a:pt x="196" y="242"/>
                </a:lnTo>
                <a:lnTo>
                  <a:pt x="212" y="242"/>
                </a:lnTo>
                <a:lnTo>
                  <a:pt x="226" y="244"/>
                </a:lnTo>
                <a:lnTo>
                  <a:pt x="238" y="246"/>
                </a:lnTo>
                <a:lnTo>
                  <a:pt x="248" y="252"/>
                </a:lnTo>
                <a:lnTo>
                  <a:pt x="258" y="260"/>
                </a:lnTo>
                <a:lnTo>
                  <a:pt x="266" y="270"/>
                </a:lnTo>
                <a:lnTo>
                  <a:pt x="272" y="282"/>
                </a:lnTo>
                <a:lnTo>
                  <a:pt x="278" y="296"/>
                </a:lnTo>
                <a:lnTo>
                  <a:pt x="278" y="296"/>
                </a:lnTo>
                <a:lnTo>
                  <a:pt x="284" y="312"/>
                </a:lnTo>
                <a:lnTo>
                  <a:pt x="284" y="312"/>
                </a:lnTo>
                <a:lnTo>
                  <a:pt x="286" y="320"/>
                </a:lnTo>
                <a:lnTo>
                  <a:pt x="289" y="326"/>
                </a:lnTo>
                <a:lnTo>
                  <a:pt x="289" y="326"/>
                </a:lnTo>
                <a:lnTo>
                  <a:pt x="299" y="332"/>
                </a:lnTo>
                <a:lnTo>
                  <a:pt x="311" y="334"/>
                </a:lnTo>
                <a:lnTo>
                  <a:pt x="321" y="330"/>
                </a:lnTo>
                <a:lnTo>
                  <a:pt x="331" y="324"/>
                </a:lnTo>
                <a:lnTo>
                  <a:pt x="331" y="324"/>
                </a:lnTo>
                <a:lnTo>
                  <a:pt x="337" y="314"/>
                </a:lnTo>
                <a:lnTo>
                  <a:pt x="339" y="304"/>
                </a:lnTo>
                <a:lnTo>
                  <a:pt x="337" y="294"/>
                </a:lnTo>
                <a:lnTo>
                  <a:pt x="329" y="284"/>
                </a:lnTo>
                <a:lnTo>
                  <a:pt x="329" y="284"/>
                </a:lnTo>
                <a:lnTo>
                  <a:pt x="325" y="280"/>
                </a:lnTo>
                <a:lnTo>
                  <a:pt x="319" y="278"/>
                </a:lnTo>
                <a:lnTo>
                  <a:pt x="319" y="278"/>
                </a:lnTo>
                <a:lnTo>
                  <a:pt x="301" y="272"/>
                </a:lnTo>
                <a:lnTo>
                  <a:pt x="301" y="272"/>
                </a:lnTo>
                <a:lnTo>
                  <a:pt x="286" y="266"/>
                </a:lnTo>
                <a:lnTo>
                  <a:pt x="274" y="260"/>
                </a:lnTo>
                <a:lnTo>
                  <a:pt x="264" y="252"/>
                </a:lnTo>
                <a:lnTo>
                  <a:pt x="256" y="244"/>
                </a:lnTo>
                <a:lnTo>
                  <a:pt x="250" y="234"/>
                </a:lnTo>
                <a:lnTo>
                  <a:pt x="246" y="222"/>
                </a:lnTo>
                <a:lnTo>
                  <a:pt x="246" y="208"/>
                </a:lnTo>
                <a:lnTo>
                  <a:pt x="246" y="190"/>
                </a:lnTo>
                <a:lnTo>
                  <a:pt x="246" y="190"/>
                </a:lnTo>
                <a:lnTo>
                  <a:pt x="248" y="166"/>
                </a:lnTo>
                <a:lnTo>
                  <a:pt x="250" y="142"/>
                </a:lnTo>
                <a:lnTo>
                  <a:pt x="250" y="142"/>
                </a:lnTo>
                <a:lnTo>
                  <a:pt x="252" y="124"/>
                </a:lnTo>
                <a:lnTo>
                  <a:pt x="250" y="106"/>
                </a:lnTo>
                <a:lnTo>
                  <a:pt x="246" y="88"/>
                </a:lnTo>
                <a:lnTo>
                  <a:pt x="240" y="70"/>
                </a:lnTo>
                <a:lnTo>
                  <a:pt x="230" y="54"/>
                </a:lnTo>
                <a:lnTo>
                  <a:pt x="218" y="40"/>
                </a:lnTo>
                <a:lnTo>
                  <a:pt x="204" y="26"/>
                </a:lnTo>
                <a:lnTo>
                  <a:pt x="188" y="16"/>
                </a:lnTo>
                <a:lnTo>
                  <a:pt x="188" y="16"/>
                </a:lnTo>
                <a:lnTo>
                  <a:pt x="168" y="8"/>
                </a:lnTo>
                <a:lnTo>
                  <a:pt x="148" y="2"/>
                </a:lnTo>
                <a:lnTo>
                  <a:pt x="128" y="0"/>
                </a:lnTo>
                <a:lnTo>
                  <a:pt x="108" y="2"/>
                </a:lnTo>
                <a:lnTo>
                  <a:pt x="88" y="8"/>
                </a:lnTo>
                <a:lnTo>
                  <a:pt x="70" y="16"/>
                </a:lnTo>
                <a:lnTo>
                  <a:pt x="52" y="26"/>
                </a:lnTo>
                <a:lnTo>
                  <a:pt x="36" y="4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grpSp>
        <p:nvGrpSpPr>
          <p:cNvPr id="140" name="Group 139">
            <a:extLst>
              <a:ext uri="{FF2B5EF4-FFF2-40B4-BE49-F238E27FC236}">
                <a16:creationId xmlns:a16="http://schemas.microsoft.com/office/drawing/2014/main" id="{1C2BF5A0-1871-45B7-AAE3-818EAF0E129C}"/>
              </a:ext>
            </a:extLst>
          </p:cNvPr>
          <p:cNvGrpSpPr/>
          <p:nvPr userDrawn="1"/>
        </p:nvGrpSpPr>
        <p:grpSpPr>
          <a:xfrm>
            <a:off x="5000655" y="3655633"/>
            <a:ext cx="538163" cy="530225"/>
            <a:chOff x="5181600" y="3611563"/>
            <a:chExt cx="538163" cy="530225"/>
          </a:xfrm>
        </p:grpSpPr>
        <p:sp>
          <p:nvSpPr>
            <p:cNvPr id="134" name="Freeform 125">
              <a:extLst>
                <a:ext uri="{FF2B5EF4-FFF2-40B4-BE49-F238E27FC236}">
                  <a16:creationId xmlns:a16="http://schemas.microsoft.com/office/drawing/2014/main" id="{5FA5B6B6-D01B-4EC3-9B13-CFB09D22B972}"/>
                </a:ext>
              </a:extLst>
            </p:cNvPr>
            <p:cNvSpPr>
              <a:spLocks/>
            </p:cNvSpPr>
            <p:nvPr userDrawn="1"/>
          </p:nvSpPr>
          <p:spPr bwMode="auto">
            <a:xfrm>
              <a:off x="5181600" y="3611563"/>
              <a:ext cx="538163" cy="530225"/>
            </a:xfrm>
            <a:custGeom>
              <a:avLst/>
              <a:gdLst>
                <a:gd name="T0" fmla="*/ 36 w 339"/>
                <a:gd name="T1" fmla="*/ 40 h 334"/>
                <a:gd name="T2" fmla="*/ 36 w 339"/>
                <a:gd name="T3" fmla="*/ 40 h 334"/>
                <a:gd name="T4" fmla="*/ 36 w 339"/>
                <a:gd name="T5" fmla="*/ 40 h 334"/>
                <a:gd name="T6" fmla="*/ 36 w 339"/>
                <a:gd name="T7" fmla="*/ 40 h 334"/>
                <a:gd name="T8" fmla="*/ 14 w 339"/>
                <a:gd name="T9" fmla="*/ 74 h 334"/>
                <a:gd name="T10" fmla="*/ 2 w 339"/>
                <a:gd name="T11" fmla="*/ 112 h 334"/>
                <a:gd name="T12" fmla="*/ 4 w 339"/>
                <a:gd name="T13" fmla="*/ 152 h 334"/>
                <a:gd name="T14" fmla="*/ 18 w 339"/>
                <a:gd name="T15" fmla="*/ 192 h 334"/>
                <a:gd name="T16" fmla="*/ 30 w 339"/>
                <a:gd name="T17" fmla="*/ 208 h 334"/>
                <a:gd name="T18" fmla="*/ 58 w 339"/>
                <a:gd name="T19" fmla="*/ 232 h 334"/>
                <a:gd name="T20" fmla="*/ 92 w 339"/>
                <a:gd name="T21" fmla="*/ 248 h 334"/>
                <a:gd name="T22" fmla="*/ 128 w 339"/>
                <a:gd name="T23" fmla="*/ 252 h 334"/>
                <a:gd name="T24" fmla="*/ 146 w 339"/>
                <a:gd name="T25" fmla="*/ 250 h 334"/>
                <a:gd name="T26" fmla="*/ 196 w 339"/>
                <a:gd name="T27" fmla="*/ 242 h 334"/>
                <a:gd name="T28" fmla="*/ 212 w 339"/>
                <a:gd name="T29" fmla="*/ 242 h 334"/>
                <a:gd name="T30" fmla="*/ 238 w 339"/>
                <a:gd name="T31" fmla="*/ 246 h 334"/>
                <a:gd name="T32" fmla="*/ 258 w 339"/>
                <a:gd name="T33" fmla="*/ 260 h 334"/>
                <a:gd name="T34" fmla="*/ 272 w 339"/>
                <a:gd name="T35" fmla="*/ 282 h 334"/>
                <a:gd name="T36" fmla="*/ 278 w 339"/>
                <a:gd name="T37" fmla="*/ 296 h 334"/>
                <a:gd name="T38" fmla="*/ 284 w 339"/>
                <a:gd name="T39" fmla="*/ 312 h 334"/>
                <a:gd name="T40" fmla="*/ 289 w 339"/>
                <a:gd name="T41" fmla="*/ 326 h 334"/>
                <a:gd name="T42" fmla="*/ 299 w 339"/>
                <a:gd name="T43" fmla="*/ 332 h 334"/>
                <a:gd name="T44" fmla="*/ 321 w 339"/>
                <a:gd name="T45" fmla="*/ 330 h 334"/>
                <a:gd name="T46" fmla="*/ 331 w 339"/>
                <a:gd name="T47" fmla="*/ 324 h 334"/>
                <a:gd name="T48" fmla="*/ 339 w 339"/>
                <a:gd name="T49" fmla="*/ 304 h 334"/>
                <a:gd name="T50" fmla="*/ 329 w 339"/>
                <a:gd name="T51" fmla="*/ 284 h 334"/>
                <a:gd name="T52" fmla="*/ 325 w 339"/>
                <a:gd name="T53" fmla="*/ 280 h 334"/>
                <a:gd name="T54" fmla="*/ 319 w 339"/>
                <a:gd name="T55" fmla="*/ 278 h 334"/>
                <a:gd name="T56" fmla="*/ 301 w 339"/>
                <a:gd name="T57" fmla="*/ 272 h 334"/>
                <a:gd name="T58" fmla="*/ 274 w 339"/>
                <a:gd name="T59" fmla="*/ 260 h 334"/>
                <a:gd name="T60" fmla="*/ 256 w 339"/>
                <a:gd name="T61" fmla="*/ 244 h 334"/>
                <a:gd name="T62" fmla="*/ 246 w 339"/>
                <a:gd name="T63" fmla="*/ 222 h 334"/>
                <a:gd name="T64" fmla="*/ 246 w 339"/>
                <a:gd name="T65" fmla="*/ 190 h 334"/>
                <a:gd name="T66" fmla="*/ 248 w 339"/>
                <a:gd name="T67" fmla="*/ 166 h 334"/>
                <a:gd name="T68" fmla="*/ 250 w 339"/>
                <a:gd name="T69" fmla="*/ 142 h 334"/>
                <a:gd name="T70" fmla="*/ 250 w 339"/>
                <a:gd name="T71" fmla="*/ 106 h 334"/>
                <a:gd name="T72" fmla="*/ 240 w 339"/>
                <a:gd name="T73" fmla="*/ 70 h 334"/>
                <a:gd name="T74" fmla="*/ 218 w 339"/>
                <a:gd name="T75" fmla="*/ 40 h 334"/>
                <a:gd name="T76" fmla="*/ 188 w 339"/>
                <a:gd name="T77" fmla="*/ 16 h 334"/>
                <a:gd name="T78" fmla="*/ 168 w 339"/>
                <a:gd name="T79" fmla="*/ 8 h 334"/>
                <a:gd name="T80" fmla="*/ 128 w 339"/>
                <a:gd name="T81" fmla="*/ 0 h 334"/>
                <a:gd name="T82" fmla="*/ 88 w 339"/>
                <a:gd name="T83" fmla="*/ 8 h 334"/>
                <a:gd name="T84" fmla="*/ 52 w 339"/>
                <a:gd name="T85" fmla="*/ 26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9" h="334">
                  <a:moveTo>
                    <a:pt x="36" y="40"/>
                  </a:moveTo>
                  <a:lnTo>
                    <a:pt x="36" y="40"/>
                  </a:lnTo>
                  <a:lnTo>
                    <a:pt x="36" y="40"/>
                  </a:lnTo>
                  <a:lnTo>
                    <a:pt x="36" y="40"/>
                  </a:lnTo>
                  <a:lnTo>
                    <a:pt x="36" y="40"/>
                  </a:lnTo>
                  <a:lnTo>
                    <a:pt x="36" y="40"/>
                  </a:lnTo>
                  <a:lnTo>
                    <a:pt x="36" y="40"/>
                  </a:lnTo>
                  <a:lnTo>
                    <a:pt x="36" y="40"/>
                  </a:lnTo>
                  <a:lnTo>
                    <a:pt x="24" y="56"/>
                  </a:lnTo>
                  <a:lnTo>
                    <a:pt x="14" y="74"/>
                  </a:lnTo>
                  <a:lnTo>
                    <a:pt x="6" y="92"/>
                  </a:lnTo>
                  <a:lnTo>
                    <a:pt x="2" y="112"/>
                  </a:lnTo>
                  <a:lnTo>
                    <a:pt x="0" y="132"/>
                  </a:lnTo>
                  <a:lnTo>
                    <a:pt x="4" y="152"/>
                  </a:lnTo>
                  <a:lnTo>
                    <a:pt x="10" y="172"/>
                  </a:lnTo>
                  <a:lnTo>
                    <a:pt x="18" y="192"/>
                  </a:lnTo>
                  <a:lnTo>
                    <a:pt x="18" y="192"/>
                  </a:lnTo>
                  <a:lnTo>
                    <a:pt x="30" y="208"/>
                  </a:lnTo>
                  <a:lnTo>
                    <a:pt x="44" y="222"/>
                  </a:lnTo>
                  <a:lnTo>
                    <a:pt x="58" y="232"/>
                  </a:lnTo>
                  <a:lnTo>
                    <a:pt x="74" y="240"/>
                  </a:lnTo>
                  <a:lnTo>
                    <a:pt x="92" y="248"/>
                  </a:lnTo>
                  <a:lnTo>
                    <a:pt x="110" y="250"/>
                  </a:lnTo>
                  <a:lnTo>
                    <a:pt x="128" y="252"/>
                  </a:lnTo>
                  <a:lnTo>
                    <a:pt x="146" y="250"/>
                  </a:lnTo>
                  <a:lnTo>
                    <a:pt x="146" y="250"/>
                  </a:lnTo>
                  <a:lnTo>
                    <a:pt x="170" y="246"/>
                  </a:lnTo>
                  <a:lnTo>
                    <a:pt x="196" y="242"/>
                  </a:lnTo>
                  <a:lnTo>
                    <a:pt x="196" y="242"/>
                  </a:lnTo>
                  <a:lnTo>
                    <a:pt x="212" y="242"/>
                  </a:lnTo>
                  <a:lnTo>
                    <a:pt x="226" y="244"/>
                  </a:lnTo>
                  <a:lnTo>
                    <a:pt x="238" y="246"/>
                  </a:lnTo>
                  <a:lnTo>
                    <a:pt x="248" y="252"/>
                  </a:lnTo>
                  <a:lnTo>
                    <a:pt x="258" y="260"/>
                  </a:lnTo>
                  <a:lnTo>
                    <a:pt x="266" y="270"/>
                  </a:lnTo>
                  <a:lnTo>
                    <a:pt x="272" y="282"/>
                  </a:lnTo>
                  <a:lnTo>
                    <a:pt x="278" y="296"/>
                  </a:lnTo>
                  <a:lnTo>
                    <a:pt x="278" y="296"/>
                  </a:lnTo>
                  <a:lnTo>
                    <a:pt x="284" y="312"/>
                  </a:lnTo>
                  <a:lnTo>
                    <a:pt x="284" y="312"/>
                  </a:lnTo>
                  <a:lnTo>
                    <a:pt x="286" y="320"/>
                  </a:lnTo>
                  <a:lnTo>
                    <a:pt x="289" y="326"/>
                  </a:lnTo>
                  <a:lnTo>
                    <a:pt x="289" y="326"/>
                  </a:lnTo>
                  <a:lnTo>
                    <a:pt x="299" y="332"/>
                  </a:lnTo>
                  <a:lnTo>
                    <a:pt x="311" y="334"/>
                  </a:lnTo>
                  <a:lnTo>
                    <a:pt x="321" y="330"/>
                  </a:lnTo>
                  <a:lnTo>
                    <a:pt x="331" y="324"/>
                  </a:lnTo>
                  <a:lnTo>
                    <a:pt x="331" y="324"/>
                  </a:lnTo>
                  <a:lnTo>
                    <a:pt x="337" y="314"/>
                  </a:lnTo>
                  <a:lnTo>
                    <a:pt x="339" y="304"/>
                  </a:lnTo>
                  <a:lnTo>
                    <a:pt x="337" y="294"/>
                  </a:lnTo>
                  <a:lnTo>
                    <a:pt x="329" y="284"/>
                  </a:lnTo>
                  <a:lnTo>
                    <a:pt x="329" y="284"/>
                  </a:lnTo>
                  <a:lnTo>
                    <a:pt x="325" y="280"/>
                  </a:lnTo>
                  <a:lnTo>
                    <a:pt x="319" y="278"/>
                  </a:lnTo>
                  <a:lnTo>
                    <a:pt x="319" y="278"/>
                  </a:lnTo>
                  <a:lnTo>
                    <a:pt x="301" y="272"/>
                  </a:lnTo>
                  <a:lnTo>
                    <a:pt x="301" y="272"/>
                  </a:lnTo>
                  <a:lnTo>
                    <a:pt x="286" y="266"/>
                  </a:lnTo>
                  <a:lnTo>
                    <a:pt x="274" y="260"/>
                  </a:lnTo>
                  <a:lnTo>
                    <a:pt x="264" y="252"/>
                  </a:lnTo>
                  <a:lnTo>
                    <a:pt x="256" y="244"/>
                  </a:lnTo>
                  <a:lnTo>
                    <a:pt x="250" y="234"/>
                  </a:lnTo>
                  <a:lnTo>
                    <a:pt x="246" y="222"/>
                  </a:lnTo>
                  <a:lnTo>
                    <a:pt x="246" y="208"/>
                  </a:lnTo>
                  <a:lnTo>
                    <a:pt x="246" y="190"/>
                  </a:lnTo>
                  <a:lnTo>
                    <a:pt x="246" y="190"/>
                  </a:lnTo>
                  <a:lnTo>
                    <a:pt x="248" y="166"/>
                  </a:lnTo>
                  <a:lnTo>
                    <a:pt x="250" y="142"/>
                  </a:lnTo>
                  <a:lnTo>
                    <a:pt x="250" y="142"/>
                  </a:lnTo>
                  <a:lnTo>
                    <a:pt x="252" y="124"/>
                  </a:lnTo>
                  <a:lnTo>
                    <a:pt x="250" y="106"/>
                  </a:lnTo>
                  <a:lnTo>
                    <a:pt x="246" y="88"/>
                  </a:lnTo>
                  <a:lnTo>
                    <a:pt x="240" y="70"/>
                  </a:lnTo>
                  <a:lnTo>
                    <a:pt x="230" y="54"/>
                  </a:lnTo>
                  <a:lnTo>
                    <a:pt x="218" y="40"/>
                  </a:lnTo>
                  <a:lnTo>
                    <a:pt x="204" y="26"/>
                  </a:lnTo>
                  <a:lnTo>
                    <a:pt x="188" y="16"/>
                  </a:lnTo>
                  <a:lnTo>
                    <a:pt x="188" y="16"/>
                  </a:lnTo>
                  <a:lnTo>
                    <a:pt x="168" y="8"/>
                  </a:lnTo>
                  <a:lnTo>
                    <a:pt x="148" y="2"/>
                  </a:lnTo>
                  <a:lnTo>
                    <a:pt x="128" y="0"/>
                  </a:lnTo>
                  <a:lnTo>
                    <a:pt x="108" y="2"/>
                  </a:lnTo>
                  <a:lnTo>
                    <a:pt x="88" y="8"/>
                  </a:lnTo>
                  <a:lnTo>
                    <a:pt x="70" y="16"/>
                  </a:lnTo>
                  <a:lnTo>
                    <a:pt x="52" y="26"/>
                  </a:lnTo>
                  <a:lnTo>
                    <a:pt x="36" y="40"/>
                  </a:lnTo>
                  <a:close/>
                </a:path>
              </a:pathLst>
            </a:custGeom>
            <a:solidFill>
              <a:srgbClr val="1E23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
          <p:nvSpPr>
            <p:cNvPr id="136" name="Freeform 127">
              <a:extLst>
                <a:ext uri="{FF2B5EF4-FFF2-40B4-BE49-F238E27FC236}">
                  <a16:creationId xmlns:a16="http://schemas.microsoft.com/office/drawing/2014/main" id="{4D973CC1-3738-4673-A66E-417F6E34C6A3}"/>
                </a:ext>
              </a:extLst>
            </p:cNvPr>
            <p:cNvSpPr>
              <a:spLocks/>
            </p:cNvSpPr>
            <p:nvPr userDrawn="1"/>
          </p:nvSpPr>
          <p:spPr bwMode="auto">
            <a:xfrm>
              <a:off x="5283200" y="3741738"/>
              <a:ext cx="209550" cy="171450"/>
            </a:xfrm>
            <a:custGeom>
              <a:avLst/>
              <a:gdLst>
                <a:gd name="T0" fmla="*/ 132 w 132"/>
                <a:gd name="T1" fmla="*/ 12 h 108"/>
                <a:gd name="T2" fmla="*/ 116 w 132"/>
                <a:gd name="T3" fmla="*/ 16 h 108"/>
                <a:gd name="T4" fmla="*/ 124 w 132"/>
                <a:gd name="T5" fmla="*/ 10 h 108"/>
                <a:gd name="T6" fmla="*/ 128 w 132"/>
                <a:gd name="T7" fmla="*/ 0 h 108"/>
                <a:gd name="T8" fmla="*/ 110 w 132"/>
                <a:gd name="T9" fmla="*/ 8 h 108"/>
                <a:gd name="T10" fmla="*/ 102 w 132"/>
                <a:gd name="T11" fmla="*/ 2 h 108"/>
                <a:gd name="T12" fmla="*/ 90 w 132"/>
                <a:gd name="T13" fmla="*/ 0 h 108"/>
                <a:gd name="T14" fmla="*/ 80 w 132"/>
                <a:gd name="T15" fmla="*/ 2 h 108"/>
                <a:gd name="T16" fmla="*/ 66 w 132"/>
                <a:gd name="T17" fmla="*/ 16 h 108"/>
                <a:gd name="T18" fmla="*/ 64 w 132"/>
                <a:gd name="T19" fmla="*/ 28 h 108"/>
                <a:gd name="T20" fmla="*/ 64 w 132"/>
                <a:gd name="T21" fmla="*/ 34 h 108"/>
                <a:gd name="T22" fmla="*/ 34 w 132"/>
                <a:gd name="T23" fmla="*/ 26 h 108"/>
                <a:gd name="T24" fmla="*/ 8 w 132"/>
                <a:gd name="T25" fmla="*/ 6 h 108"/>
                <a:gd name="T26" fmla="*/ 6 w 132"/>
                <a:gd name="T27" fmla="*/ 12 h 108"/>
                <a:gd name="T28" fmla="*/ 4 w 132"/>
                <a:gd name="T29" fmla="*/ 20 h 108"/>
                <a:gd name="T30" fmla="*/ 8 w 132"/>
                <a:gd name="T31" fmla="*/ 32 h 108"/>
                <a:gd name="T32" fmla="*/ 18 w 132"/>
                <a:gd name="T33" fmla="*/ 42 h 108"/>
                <a:gd name="T34" fmla="*/ 10 w 132"/>
                <a:gd name="T35" fmla="*/ 42 h 108"/>
                <a:gd name="T36" fmla="*/ 4 w 132"/>
                <a:gd name="T37" fmla="*/ 40 h 108"/>
                <a:gd name="T38" fmla="*/ 6 w 132"/>
                <a:gd name="T39" fmla="*/ 48 h 108"/>
                <a:gd name="T40" fmla="*/ 18 w 132"/>
                <a:gd name="T41" fmla="*/ 62 h 108"/>
                <a:gd name="T42" fmla="*/ 28 w 132"/>
                <a:gd name="T43" fmla="*/ 66 h 108"/>
                <a:gd name="T44" fmla="*/ 20 w 132"/>
                <a:gd name="T45" fmla="*/ 66 h 108"/>
                <a:gd name="T46" fmla="*/ 14 w 132"/>
                <a:gd name="T47" fmla="*/ 66 h 108"/>
                <a:gd name="T48" fmla="*/ 24 w 132"/>
                <a:gd name="T49" fmla="*/ 80 h 108"/>
                <a:gd name="T50" fmla="*/ 40 w 132"/>
                <a:gd name="T51" fmla="*/ 84 h 108"/>
                <a:gd name="T52" fmla="*/ 34 w 132"/>
                <a:gd name="T53" fmla="*/ 90 h 108"/>
                <a:gd name="T54" fmla="*/ 16 w 132"/>
                <a:gd name="T55" fmla="*/ 96 h 108"/>
                <a:gd name="T56" fmla="*/ 6 w 132"/>
                <a:gd name="T57" fmla="*/ 98 h 108"/>
                <a:gd name="T58" fmla="*/ 0 w 132"/>
                <a:gd name="T59" fmla="*/ 96 h 108"/>
                <a:gd name="T60" fmla="*/ 20 w 132"/>
                <a:gd name="T61" fmla="*/ 106 h 108"/>
                <a:gd name="T62" fmla="*/ 42 w 132"/>
                <a:gd name="T63" fmla="*/ 108 h 108"/>
                <a:gd name="T64" fmla="*/ 60 w 132"/>
                <a:gd name="T65" fmla="*/ 106 h 108"/>
                <a:gd name="T66" fmla="*/ 88 w 132"/>
                <a:gd name="T67" fmla="*/ 92 h 108"/>
                <a:gd name="T68" fmla="*/ 108 w 132"/>
                <a:gd name="T69" fmla="*/ 70 h 108"/>
                <a:gd name="T70" fmla="*/ 118 w 132"/>
                <a:gd name="T71" fmla="*/ 44 h 108"/>
                <a:gd name="T72" fmla="*/ 118 w 132"/>
                <a:gd name="T73" fmla="*/ 30 h 108"/>
                <a:gd name="T74" fmla="*/ 118 w 132"/>
                <a:gd name="T75" fmla="*/ 26 h 108"/>
                <a:gd name="T76" fmla="*/ 132 w 132"/>
                <a:gd name="T77" fmla="*/ 1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2" h="108">
                  <a:moveTo>
                    <a:pt x="132" y="12"/>
                  </a:moveTo>
                  <a:lnTo>
                    <a:pt x="132" y="12"/>
                  </a:lnTo>
                  <a:lnTo>
                    <a:pt x="124" y="14"/>
                  </a:lnTo>
                  <a:lnTo>
                    <a:pt x="116" y="16"/>
                  </a:lnTo>
                  <a:lnTo>
                    <a:pt x="116" y="16"/>
                  </a:lnTo>
                  <a:lnTo>
                    <a:pt x="124" y="10"/>
                  </a:lnTo>
                  <a:lnTo>
                    <a:pt x="128" y="0"/>
                  </a:lnTo>
                  <a:lnTo>
                    <a:pt x="128" y="0"/>
                  </a:lnTo>
                  <a:lnTo>
                    <a:pt x="120" y="4"/>
                  </a:lnTo>
                  <a:lnTo>
                    <a:pt x="110" y="8"/>
                  </a:lnTo>
                  <a:lnTo>
                    <a:pt x="110" y="8"/>
                  </a:lnTo>
                  <a:lnTo>
                    <a:pt x="102" y="2"/>
                  </a:lnTo>
                  <a:lnTo>
                    <a:pt x="96" y="0"/>
                  </a:lnTo>
                  <a:lnTo>
                    <a:pt x="90" y="0"/>
                  </a:lnTo>
                  <a:lnTo>
                    <a:pt x="90" y="0"/>
                  </a:lnTo>
                  <a:lnTo>
                    <a:pt x="80" y="2"/>
                  </a:lnTo>
                  <a:lnTo>
                    <a:pt x="72" y="8"/>
                  </a:lnTo>
                  <a:lnTo>
                    <a:pt x="66" y="16"/>
                  </a:lnTo>
                  <a:lnTo>
                    <a:pt x="64" y="28"/>
                  </a:lnTo>
                  <a:lnTo>
                    <a:pt x="64" y="28"/>
                  </a:lnTo>
                  <a:lnTo>
                    <a:pt x="64" y="34"/>
                  </a:lnTo>
                  <a:lnTo>
                    <a:pt x="64" y="34"/>
                  </a:lnTo>
                  <a:lnTo>
                    <a:pt x="48" y="32"/>
                  </a:lnTo>
                  <a:lnTo>
                    <a:pt x="34" y="26"/>
                  </a:lnTo>
                  <a:lnTo>
                    <a:pt x="20" y="16"/>
                  </a:lnTo>
                  <a:lnTo>
                    <a:pt x="8" y="6"/>
                  </a:lnTo>
                  <a:lnTo>
                    <a:pt x="8" y="6"/>
                  </a:lnTo>
                  <a:lnTo>
                    <a:pt x="6" y="12"/>
                  </a:lnTo>
                  <a:lnTo>
                    <a:pt x="4" y="20"/>
                  </a:lnTo>
                  <a:lnTo>
                    <a:pt x="4" y="20"/>
                  </a:lnTo>
                  <a:lnTo>
                    <a:pt x="6" y="26"/>
                  </a:lnTo>
                  <a:lnTo>
                    <a:pt x="8" y="32"/>
                  </a:lnTo>
                  <a:lnTo>
                    <a:pt x="12" y="38"/>
                  </a:lnTo>
                  <a:lnTo>
                    <a:pt x="18" y="42"/>
                  </a:lnTo>
                  <a:lnTo>
                    <a:pt x="18" y="42"/>
                  </a:lnTo>
                  <a:lnTo>
                    <a:pt x="10" y="42"/>
                  </a:lnTo>
                  <a:lnTo>
                    <a:pt x="4" y="38"/>
                  </a:lnTo>
                  <a:lnTo>
                    <a:pt x="4" y="40"/>
                  </a:lnTo>
                  <a:lnTo>
                    <a:pt x="4" y="40"/>
                  </a:lnTo>
                  <a:lnTo>
                    <a:pt x="6" y="48"/>
                  </a:lnTo>
                  <a:lnTo>
                    <a:pt x="12" y="56"/>
                  </a:lnTo>
                  <a:lnTo>
                    <a:pt x="18" y="62"/>
                  </a:lnTo>
                  <a:lnTo>
                    <a:pt x="28" y="66"/>
                  </a:lnTo>
                  <a:lnTo>
                    <a:pt x="28" y="66"/>
                  </a:lnTo>
                  <a:lnTo>
                    <a:pt x="20" y="66"/>
                  </a:lnTo>
                  <a:lnTo>
                    <a:pt x="20" y="66"/>
                  </a:lnTo>
                  <a:lnTo>
                    <a:pt x="14" y="66"/>
                  </a:lnTo>
                  <a:lnTo>
                    <a:pt x="14" y="66"/>
                  </a:lnTo>
                  <a:lnTo>
                    <a:pt x="18" y="74"/>
                  </a:lnTo>
                  <a:lnTo>
                    <a:pt x="24" y="80"/>
                  </a:lnTo>
                  <a:lnTo>
                    <a:pt x="32" y="84"/>
                  </a:lnTo>
                  <a:lnTo>
                    <a:pt x="40" y="84"/>
                  </a:lnTo>
                  <a:lnTo>
                    <a:pt x="40" y="84"/>
                  </a:lnTo>
                  <a:lnTo>
                    <a:pt x="34" y="90"/>
                  </a:lnTo>
                  <a:lnTo>
                    <a:pt x="26" y="94"/>
                  </a:lnTo>
                  <a:lnTo>
                    <a:pt x="16" y="96"/>
                  </a:lnTo>
                  <a:lnTo>
                    <a:pt x="6" y="98"/>
                  </a:lnTo>
                  <a:lnTo>
                    <a:pt x="6" y="98"/>
                  </a:lnTo>
                  <a:lnTo>
                    <a:pt x="0" y="96"/>
                  </a:lnTo>
                  <a:lnTo>
                    <a:pt x="0" y="96"/>
                  </a:lnTo>
                  <a:lnTo>
                    <a:pt x="10" y="102"/>
                  </a:lnTo>
                  <a:lnTo>
                    <a:pt x="20" y="106"/>
                  </a:lnTo>
                  <a:lnTo>
                    <a:pt x="30" y="108"/>
                  </a:lnTo>
                  <a:lnTo>
                    <a:pt x="42" y="108"/>
                  </a:lnTo>
                  <a:lnTo>
                    <a:pt x="42" y="108"/>
                  </a:lnTo>
                  <a:lnTo>
                    <a:pt x="60" y="106"/>
                  </a:lnTo>
                  <a:lnTo>
                    <a:pt x="76" y="100"/>
                  </a:lnTo>
                  <a:lnTo>
                    <a:pt x="88" y="92"/>
                  </a:lnTo>
                  <a:lnTo>
                    <a:pt x="100" y="82"/>
                  </a:lnTo>
                  <a:lnTo>
                    <a:pt x="108" y="70"/>
                  </a:lnTo>
                  <a:lnTo>
                    <a:pt x="114" y="56"/>
                  </a:lnTo>
                  <a:lnTo>
                    <a:pt x="118" y="44"/>
                  </a:lnTo>
                  <a:lnTo>
                    <a:pt x="118" y="30"/>
                  </a:lnTo>
                  <a:lnTo>
                    <a:pt x="118" y="30"/>
                  </a:lnTo>
                  <a:lnTo>
                    <a:pt x="118" y="26"/>
                  </a:lnTo>
                  <a:lnTo>
                    <a:pt x="118" y="26"/>
                  </a:lnTo>
                  <a:lnTo>
                    <a:pt x="126" y="20"/>
                  </a:lnTo>
                  <a:lnTo>
                    <a:pt x="13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grpSp>
      <p:sp>
        <p:nvSpPr>
          <p:cNvPr id="137" name="Freeform 128">
            <a:extLst>
              <a:ext uri="{FF2B5EF4-FFF2-40B4-BE49-F238E27FC236}">
                <a16:creationId xmlns:a16="http://schemas.microsoft.com/office/drawing/2014/main" id="{1C685455-8724-4E55-B645-CFC193707627}"/>
              </a:ext>
            </a:extLst>
          </p:cNvPr>
          <p:cNvSpPr>
            <a:spLocks/>
          </p:cNvSpPr>
          <p:nvPr userDrawn="1"/>
        </p:nvSpPr>
        <p:spPr bwMode="auto">
          <a:xfrm>
            <a:off x="5283202" y="3741737"/>
            <a:ext cx="209551" cy="171451"/>
          </a:xfrm>
          <a:custGeom>
            <a:avLst/>
            <a:gdLst>
              <a:gd name="T0" fmla="*/ 132 w 132"/>
              <a:gd name="T1" fmla="*/ 12 h 108"/>
              <a:gd name="T2" fmla="*/ 116 w 132"/>
              <a:gd name="T3" fmla="*/ 16 h 108"/>
              <a:gd name="T4" fmla="*/ 124 w 132"/>
              <a:gd name="T5" fmla="*/ 10 h 108"/>
              <a:gd name="T6" fmla="*/ 128 w 132"/>
              <a:gd name="T7" fmla="*/ 0 h 108"/>
              <a:gd name="T8" fmla="*/ 110 w 132"/>
              <a:gd name="T9" fmla="*/ 8 h 108"/>
              <a:gd name="T10" fmla="*/ 102 w 132"/>
              <a:gd name="T11" fmla="*/ 2 h 108"/>
              <a:gd name="T12" fmla="*/ 90 w 132"/>
              <a:gd name="T13" fmla="*/ 0 h 108"/>
              <a:gd name="T14" fmla="*/ 80 w 132"/>
              <a:gd name="T15" fmla="*/ 2 h 108"/>
              <a:gd name="T16" fmla="*/ 66 w 132"/>
              <a:gd name="T17" fmla="*/ 16 h 108"/>
              <a:gd name="T18" fmla="*/ 64 w 132"/>
              <a:gd name="T19" fmla="*/ 28 h 108"/>
              <a:gd name="T20" fmla="*/ 64 w 132"/>
              <a:gd name="T21" fmla="*/ 34 h 108"/>
              <a:gd name="T22" fmla="*/ 34 w 132"/>
              <a:gd name="T23" fmla="*/ 26 h 108"/>
              <a:gd name="T24" fmla="*/ 8 w 132"/>
              <a:gd name="T25" fmla="*/ 6 h 108"/>
              <a:gd name="T26" fmla="*/ 6 w 132"/>
              <a:gd name="T27" fmla="*/ 12 h 108"/>
              <a:gd name="T28" fmla="*/ 4 w 132"/>
              <a:gd name="T29" fmla="*/ 20 h 108"/>
              <a:gd name="T30" fmla="*/ 8 w 132"/>
              <a:gd name="T31" fmla="*/ 32 h 108"/>
              <a:gd name="T32" fmla="*/ 18 w 132"/>
              <a:gd name="T33" fmla="*/ 42 h 108"/>
              <a:gd name="T34" fmla="*/ 10 w 132"/>
              <a:gd name="T35" fmla="*/ 42 h 108"/>
              <a:gd name="T36" fmla="*/ 4 w 132"/>
              <a:gd name="T37" fmla="*/ 40 h 108"/>
              <a:gd name="T38" fmla="*/ 6 w 132"/>
              <a:gd name="T39" fmla="*/ 48 h 108"/>
              <a:gd name="T40" fmla="*/ 18 w 132"/>
              <a:gd name="T41" fmla="*/ 62 h 108"/>
              <a:gd name="T42" fmla="*/ 28 w 132"/>
              <a:gd name="T43" fmla="*/ 66 h 108"/>
              <a:gd name="T44" fmla="*/ 20 w 132"/>
              <a:gd name="T45" fmla="*/ 66 h 108"/>
              <a:gd name="T46" fmla="*/ 14 w 132"/>
              <a:gd name="T47" fmla="*/ 66 h 108"/>
              <a:gd name="T48" fmla="*/ 24 w 132"/>
              <a:gd name="T49" fmla="*/ 80 h 108"/>
              <a:gd name="T50" fmla="*/ 40 w 132"/>
              <a:gd name="T51" fmla="*/ 84 h 108"/>
              <a:gd name="T52" fmla="*/ 34 w 132"/>
              <a:gd name="T53" fmla="*/ 90 h 108"/>
              <a:gd name="T54" fmla="*/ 16 w 132"/>
              <a:gd name="T55" fmla="*/ 96 h 108"/>
              <a:gd name="T56" fmla="*/ 6 w 132"/>
              <a:gd name="T57" fmla="*/ 98 h 108"/>
              <a:gd name="T58" fmla="*/ 0 w 132"/>
              <a:gd name="T59" fmla="*/ 96 h 108"/>
              <a:gd name="T60" fmla="*/ 20 w 132"/>
              <a:gd name="T61" fmla="*/ 106 h 108"/>
              <a:gd name="T62" fmla="*/ 42 w 132"/>
              <a:gd name="T63" fmla="*/ 108 h 108"/>
              <a:gd name="T64" fmla="*/ 60 w 132"/>
              <a:gd name="T65" fmla="*/ 106 h 108"/>
              <a:gd name="T66" fmla="*/ 88 w 132"/>
              <a:gd name="T67" fmla="*/ 92 h 108"/>
              <a:gd name="T68" fmla="*/ 108 w 132"/>
              <a:gd name="T69" fmla="*/ 70 h 108"/>
              <a:gd name="T70" fmla="*/ 118 w 132"/>
              <a:gd name="T71" fmla="*/ 44 h 108"/>
              <a:gd name="T72" fmla="*/ 118 w 132"/>
              <a:gd name="T73" fmla="*/ 30 h 108"/>
              <a:gd name="T74" fmla="*/ 118 w 132"/>
              <a:gd name="T75" fmla="*/ 26 h 108"/>
              <a:gd name="T76" fmla="*/ 132 w 132"/>
              <a:gd name="T77" fmla="*/ 1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2" h="108">
                <a:moveTo>
                  <a:pt x="132" y="12"/>
                </a:moveTo>
                <a:lnTo>
                  <a:pt x="132" y="12"/>
                </a:lnTo>
                <a:lnTo>
                  <a:pt x="124" y="14"/>
                </a:lnTo>
                <a:lnTo>
                  <a:pt x="116" y="16"/>
                </a:lnTo>
                <a:lnTo>
                  <a:pt x="116" y="16"/>
                </a:lnTo>
                <a:lnTo>
                  <a:pt x="124" y="10"/>
                </a:lnTo>
                <a:lnTo>
                  <a:pt x="128" y="0"/>
                </a:lnTo>
                <a:lnTo>
                  <a:pt x="128" y="0"/>
                </a:lnTo>
                <a:lnTo>
                  <a:pt x="120" y="4"/>
                </a:lnTo>
                <a:lnTo>
                  <a:pt x="110" y="8"/>
                </a:lnTo>
                <a:lnTo>
                  <a:pt x="110" y="8"/>
                </a:lnTo>
                <a:lnTo>
                  <a:pt x="102" y="2"/>
                </a:lnTo>
                <a:lnTo>
                  <a:pt x="96" y="0"/>
                </a:lnTo>
                <a:lnTo>
                  <a:pt x="90" y="0"/>
                </a:lnTo>
                <a:lnTo>
                  <a:pt x="90" y="0"/>
                </a:lnTo>
                <a:lnTo>
                  <a:pt x="80" y="2"/>
                </a:lnTo>
                <a:lnTo>
                  <a:pt x="72" y="8"/>
                </a:lnTo>
                <a:lnTo>
                  <a:pt x="66" y="16"/>
                </a:lnTo>
                <a:lnTo>
                  <a:pt x="64" y="28"/>
                </a:lnTo>
                <a:lnTo>
                  <a:pt x="64" y="28"/>
                </a:lnTo>
                <a:lnTo>
                  <a:pt x="64" y="34"/>
                </a:lnTo>
                <a:lnTo>
                  <a:pt x="64" y="34"/>
                </a:lnTo>
                <a:lnTo>
                  <a:pt x="48" y="32"/>
                </a:lnTo>
                <a:lnTo>
                  <a:pt x="34" y="26"/>
                </a:lnTo>
                <a:lnTo>
                  <a:pt x="20" y="16"/>
                </a:lnTo>
                <a:lnTo>
                  <a:pt x="8" y="6"/>
                </a:lnTo>
                <a:lnTo>
                  <a:pt x="8" y="6"/>
                </a:lnTo>
                <a:lnTo>
                  <a:pt x="6" y="12"/>
                </a:lnTo>
                <a:lnTo>
                  <a:pt x="4" y="20"/>
                </a:lnTo>
                <a:lnTo>
                  <a:pt x="4" y="20"/>
                </a:lnTo>
                <a:lnTo>
                  <a:pt x="6" y="26"/>
                </a:lnTo>
                <a:lnTo>
                  <a:pt x="8" y="32"/>
                </a:lnTo>
                <a:lnTo>
                  <a:pt x="12" y="38"/>
                </a:lnTo>
                <a:lnTo>
                  <a:pt x="18" y="42"/>
                </a:lnTo>
                <a:lnTo>
                  <a:pt x="18" y="42"/>
                </a:lnTo>
                <a:lnTo>
                  <a:pt x="10" y="42"/>
                </a:lnTo>
                <a:lnTo>
                  <a:pt x="4" y="38"/>
                </a:lnTo>
                <a:lnTo>
                  <a:pt x="4" y="40"/>
                </a:lnTo>
                <a:lnTo>
                  <a:pt x="4" y="40"/>
                </a:lnTo>
                <a:lnTo>
                  <a:pt x="6" y="48"/>
                </a:lnTo>
                <a:lnTo>
                  <a:pt x="12" y="56"/>
                </a:lnTo>
                <a:lnTo>
                  <a:pt x="18" y="62"/>
                </a:lnTo>
                <a:lnTo>
                  <a:pt x="28" y="66"/>
                </a:lnTo>
                <a:lnTo>
                  <a:pt x="28" y="66"/>
                </a:lnTo>
                <a:lnTo>
                  <a:pt x="20" y="66"/>
                </a:lnTo>
                <a:lnTo>
                  <a:pt x="20" y="66"/>
                </a:lnTo>
                <a:lnTo>
                  <a:pt x="14" y="66"/>
                </a:lnTo>
                <a:lnTo>
                  <a:pt x="14" y="66"/>
                </a:lnTo>
                <a:lnTo>
                  <a:pt x="18" y="74"/>
                </a:lnTo>
                <a:lnTo>
                  <a:pt x="24" y="80"/>
                </a:lnTo>
                <a:lnTo>
                  <a:pt x="32" y="84"/>
                </a:lnTo>
                <a:lnTo>
                  <a:pt x="40" y="84"/>
                </a:lnTo>
                <a:lnTo>
                  <a:pt x="40" y="84"/>
                </a:lnTo>
                <a:lnTo>
                  <a:pt x="34" y="90"/>
                </a:lnTo>
                <a:lnTo>
                  <a:pt x="26" y="94"/>
                </a:lnTo>
                <a:lnTo>
                  <a:pt x="16" y="96"/>
                </a:lnTo>
                <a:lnTo>
                  <a:pt x="6" y="98"/>
                </a:lnTo>
                <a:lnTo>
                  <a:pt x="6" y="98"/>
                </a:lnTo>
                <a:lnTo>
                  <a:pt x="0" y="96"/>
                </a:lnTo>
                <a:lnTo>
                  <a:pt x="0" y="96"/>
                </a:lnTo>
                <a:lnTo>
                  <a:pt x="10" y="102"/>
                </a:lnTo>
                <a:lnTo>
                  <a:pt x="20" y="106"/>
                </a:lnTo>
                <a:lnTo>
                  <a:pt x="30" y="108"/>
                </a:lnTo>
                <a:lnTo>
                  <a:pt x="42" y="108"/>
                </a:lnTo>
                <a:lnTo>
                  <a:pt x="42" y="108"/>
                </a:lnTo>
                <a:lnTo>
                  <a:pt x="60" y="106"/>
                </a:lnTo>
                <a:lnTo>
                  <a:pt x="76" y="100"/>
                </a:lnTo>
                <a:lnTo>
                  <a:pt x="88" y="92"/>
                </a:lnTo>
                <a:lnTo>
                  <a:pt x="100" y="82"/>
                </a:lnTo>
                <a:lnTo>
                  <a:pt x="108" y="70"/>
                </a:lnTo>
                <a:lnTo>
                  <a:pt x="114" y="56"/>
                </a:lnTo>
                <a:lnTo>
                  <a:pt x="118" y="44"/>
                </a:lnTo>
                <a:lnTo>
                  <a:pt x="118" y="30"/>
                </a:lnTo>
                <a:lnTo>
                  <a:pt x="118" y="30"/>
                </a:lnTo>
                <a:lnTo>
                  <a:pt x="118" y="26"/>
                </a:lnTo>
                <a:lnTo>
                  <a:pt x="118" y="26"/>
                </a:lnTo>
                <a:lnTo>
                  <a:pt x="126" y="20"/>
                </a:lnTo>
                <a:lnTo>
                  <a:pt x="132" y="1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eaLnBrk="0" fontAlgn="base" hangingPunct="0">
              <a:spcBef>
                <a:spcPct val="0"/>
              </a:spcBef>
              <a:spcAft>
                <a:spcPct val="0"/>
              </a:spcAft>
            </a:pPr>
            <a:endParaRPr lang="en-GB" sz="2400" dirty="0">
              <a:solidFill>
                <a:srgbClr val="1E234A"/>
              </a:solidFill>
            </a:endParaRPr>
          </a:p>
        </p:txBody>
      </p:sp>
    </p:spTree>
    <p:extLst>
      <p:ext uri="{BB962C8B-B14F-4D97-AF65-F5344CB8AC3E}">
        <p14:creationId xmlns:p14="http://schemas.microsoft.com/office/powerpoint/2010/main" val="252301235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94BA81A7-74F1-403A-9C31-AD6F20C3B9D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3DCE9C85-5657-4F80-BC36-99C83755EEA4}"/>
              </a:ext>
            </a:extLst>
          </p:cNvPr>
          <p:cNvSpPr>
            <a:spLocks noGrp="1"/>
          </p:cNvSpPr>
          <p:nvPr>
            <p:ph type="title"/>
          </p:nvPr>
        </p:nvSpPr>
        <p:spPr>
          <a:xfrm>
            <a:off x="831851" y="1709741"/>
            <a:ext cx="10515600" cy="2852737"/>
          </a:xfrm>
        </p:spPr>
        <p:txBody>
          <a:bodyPr anchor="b"/>
          <a:lstStyle>
            <a:lvl1pPr>
              <a:defRPr sz="8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7E59418-1F2A-405E-8FF8-012842571FD5}"/>
              </a:ext>
            </a:extLst>
          </p:cNvPr>
          <p:cNvSpPr>
            <a:spLocks noGrp="1"/>
          </p:cNvSpPr>
          <p:nvPr>
            <p:ph type="body" idx="1"/>
          </p:nvPr>
        </p:nvSpPr>
        <p:spPr>
          <a:xfrm>
            <a:off x="831851" y="4589465"/>
            <a:ext cx="10515600" cy="1500187"/>
          </a:xfrm>
        </p:spPr>
        <p:txBody>
          <a:bodyPr/>
          <a:lstStyle>
            <a:lvl1pPr marL="0" indent="0">
              <a:buNone/>
              <a:defRPr sz="3200">
                <a:solidFill>
                  <a:schemeClr val="tx1">
                    <a:tint val="75000"/>
                  </a:schemeClr>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AE6A6F4-3F15-40C3-96D3-3A8DE46B7820}"/>
              </a:ext>
            </a:extLst>
          </p:cNvPr>
          <p:cNvSpPr>
            <a:spLocks noGrp="1"/>
          </p:cNvSpPr>
          <p:nvPr>
            <p:ph type="dt" sz="half" idx="10"/>
          </p:nvPr>
        </p:nvSpPr>
        <p:spPr>
          <a:xfrm>
            <a:off x="838200" y="6356352"/>
            <a:ext cx="2743200" cy="365125"/>
          </a:xfrm>
          <a:prstGeom prst="rect">
            <a:avLst/>
          </a:prstGeom>
        </p:spPr>
        <p:txBody>
          <a:bodyPr/>
          <a:lstStyle>
            <a:lvl1pPr>
              <a:defRPr/>
            </a:lvl1pPr>
          </a:lstStyle>
          <a:p>
            <a:pPr eaLnBrk="0" fontAlgn="base" hangingPunct="0">
              <a:spcBef>
                <a:spcPct val="0"/>
              </a:spcBef>
              <a:spcAft>
                <a:spcPct val="0"/>
              </a:spcAft>
              <a:defRPr/>
            </a:pPr>
            <a:endParaRPr lang="en-GB" dirty="0">
              <a:solidFill>
                <a:srgbClr val="1E234A"/>
              </a:solidFill>
            </a:endParaRPr>
          </a:p>
        </p:txBody>
      </p:sp>
      <p:sp>
        <p:nvSpPr>
          <p:cNvPr id="5" name="Footer Placeholder 4">
            <a:extLst>
              <a:ext uri="{FF2B5EF4-FFF2-40B4-BE49-F238E27FC236}">
                <a16:creationId xmlns:a16="http://schemas.microsoft.com/office/drawing/2014/main" id="{AB25CFAF-7B60-401F-9D0C-8724586AF90F}"/>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FCA827AD-7E3A-45A0-84FB-A00188F076A6}"/>
              </a:ext>
            </a:extLst>
          </p:cNvPr>
          <p:cNvSpPr>
            <a:spLocks noGrp="1"/>
          </p:cNvSpPr>
          <p:nvPr>
            <p:ph type="sldNum" sz="quarter" idx="12"/>
          </p:nvPr>
        </p:nvSpPr>
        <p:spPr/>
        <p:txBody>
          <a:bodyPr/>
          <a:lstStyle>
            <a:lvl1pPr>
              <a:defRPr/>
            </a:lvl1pPr>
          </a:lstStyle>
          <a:p>
            <a:pPr>
              <a:defRPr/>
            </a:pPr>
            <a:fld id="{1CE2E4EB-90E4-4CE3-B6E2-D79A53A1B200}" type="slidenum">
              <a:rPr lang="en-GB"/>
              <a:pPr>
                <a:defRPr/>
              </a:pPr>
              <a:t>‹#›</a:t>
            </a:fld>
            <a:endParaRPr lang="en-GB" dirty="0"/>
          </a:p>
        </p:txBody>
      </p:sp>
      <p:cxnSp>
        <p:nvCxnSpPr>
          <p:cNvPr id="7" name="Straight Connector 6">
            <a:extLst>
              <a:ext uri="{FF2B5EF4-FFF2-40B4-BE49-F238E27FC236}">
                <a16:creationId xmlns:a16="http://schemas.microsoft.com/office/drawing/2014/main" id="{E49CBBE5-6A99-4E59-9DF7-C87419655B98}"/>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DAF3E603-F3CC-4565-8F14-79E356CA1C4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9" name="Rectangle 8">
            <a:extLst>
              <a:ext uri="{FF2B5EF4-FFF2-40B4-BE49-F238E27FC236}">
                <a16:creationId xmlns:a16="http://schemas.microsoft.com/office/drawing/2014/main" id="{CC46074F-DB42-4E01-828A-0E5513997C9F}"/>
              </a:ext>
            </a:extLst>
          </p:cNvPr>
          <p:cNvSpPr/>
          <p:nvPr userDrawn="1"/>
        </p:nvSpPr>
        <p:spPr>
          <a:xfrm>
            <a:off x="11652000" y="3062039"/>
            <a:ext cx="540000" cy="54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
        <p:nvSpPr>
          <p:cNvPr id="10" name="Rectangle 9">
            <a:extLst>
              <a:ext uri="{FF2B5EF4-FFF2-40B4-BE49-F238E27FC236}">
                <a16:creationId xmlns:a16="http://schemas.microsoft.com/office/drawing/2014/main" id="{65FB7DEA-C6AD-4020-8A8A-5778CA455D32}"/>
              </a:ext>
            </a:extLst>
          </p:cNvPr>
          <p:cNvSpPr/>
          <p:nvPr userDrawn="1"/>
        </p:nvSpPr>
        <p:spPr>
          <a:xfrm>
            <a:off x="11652000" y="6181475"/>
            <a:ext cx="540000" cy="54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Tree>
    <p:extLst>
      <p:ext uri="{BB962C8B-B14F-4D97-AF65-F5344CB8AC3E}">
        <p14:creationId xmlns:p14="http://schemas.microsoft.com/office/powerpoint/2010/main" val="5649069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7">
            <a:extLst>
              <a:ext uri="{FF2B5EF4-FFF2-40B4-BE49-F238E27FC236}">
                <a16:creationId xmlns:a16="http://schemas.microsoft.com/office/drawing/2014/main" id="{9B4D70D7-F0F1-452A-9EDE-D1E7037C3EE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2DA23A9F-C2D1-449D-98F9-65B2120DFC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7060BB-F340-4679-A671-D61529FBA02F}"/>
              </a:ext>
            </a:extLst>
          </p:cNvPr>
          <p:cNvSpPr>
            <a:spLocks noGrp="1"/>
          </p:cNvSpPr>
          <p:nvPr>
            <p:ph sz="half" idx="1"/>
          </p:nvPr>
        </p:nvSpPr>
        <p:spPr>
          <a:xfrm>
            <a:off x="838200" y="1825625"/>
            <a:ext cx="518160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C26211A-3D45-4E47-B78B-CDC969B9845D}"/>
              </a:ext>
            </a:extLst>
          </p:cNvPr>
          <p:cNvSpPr>
            <a:spLocks noGrp="1"/>
          </p:cNvSpPr>
          <p:nvPr>
            <p:ph sz="half" idx="2"/>
          </p:nvPr>
        </p:nvSpPr>
        <p:spPr>
          <a:xfrm>
            <a:off x="6172200" y="1825625"/>
            <a:ext cx="5181600" cy="435133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BB4205CB-C729-4EFC-92FC-835291C6EF7A}"/>
              </a:ext>
            </a:extLst>
          </p:cNvPr>
          <p:cNvSpPr>
            <a:spLocks noGrp="1"/>
          </p:cNvSpPr>
          <p:nvPr>
            <p:ph type="dt" sz="half" idx="10"/>
          </p:nvPr>
        </p:nvSpPr>
        <p:spPr>
          <a:xfrm>
            <a:off x="838200" y="6356352"/>
            <a:ext cx="2743200" cy="365125"/>
          </a:xfrm>
          <a:prstGeom prst="rect">
            <a:avLst/>
          </a:prstGeom>
        </p:spPr>
        <p:txBody>
          <a:bodyPr/>
          <a:lstStyle>
            <a:lvl1pPr>
              <a:defRPr/>
            </a:lvl1pPr>
          </a:lstStyle>
          <a:p>
            <a:pPr eaLnBrk="0" fontAlgn="base" hangingPunct="0">
              <a:spcBef>
                <a:spcPct val="0"/>
              </a:spcBef>
              <a:spcAft>
                <a:spcPct val="0"/>
              </a:spcAft>
              <a:defRPr/>
            </a:pPr>
            <a:endParaRPr lang="en-GB" dirty="0">
              <a:solidFill>
                <a:srgbClr val="1E234A"/>
              </a:solidFill>
            </a:endParaRPr>
          </a:p>
        </p:txBody>
      </p:sp>
      <p:sp>
        <p:nvSpPr>
          <p:cNvPr id="6" name="Footer Placeholder 4">
            <a:extLst>
              <a:ext uri="{FF2B5EF4-FFF2-40B4-BE49-F238E27FC236}">
                <a16:creationId xmlns:a16="http://schemas.microsoft.com/office/drawing/2014/main" id="{D183B2B7-67B7-42A7-9007-2EB993DE6C23}"/>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7" name="Slide Number Placeholder 5">
            <a:extLst>
              <a:ext uri="{FF2B5EF4-FFF2-40B4-BE49-F238E27FC236}">
                <a16:creationId xmlns:a16="http://schemas.microsoft.com/office/drawing/2014/main" id="{7E720522-BB0A-46A1-A8FB-98447D77C1E1}"/>
              </a:ext>
            </a:extLst>
          </p:cNvPr>
          <p:cNvSpPr>
            <a:spLocks noGrp="1"/>
          </p:cNvSpPr>
          <p:nvPr>
            <p:ph type="sldNum" sz="quarter" idx="12"/>
          </p:nvPr>
        </p:nvSpPr>
        <p:spPr/>
        <p:txBody>
          <a:bodyPr/>
          <a:lstStyle>
            <a:lvl1pPr>
              <a:defRPr/>
            </a:lvl1pPr>
          </a:lstStyle>
          <a:p>
            <a:pPr>
              <a:defRPr/>
            </a:pPr>
            <a:fld id="{7AD99194-282D-4316-971E-38CDCF2F2190}" type="slidenum">
              <a:rPr lang="en-GB"/>
              <a:pPr>
                <a:defRPr/>
              </a:pPr>
              <a:t>‹#›</a:t>
            </a:fld>
            <a:endParaRPr lang="en-GB" dirty="0"/>
          </a:p>
        </p:txBody>
      </p:sp>
      <p:cxnSp>
        <p:nvCxnSpPr>
          <p:cNvPr id="8" name="Straight Connector 7">
            <a:extLst>
              <a:ext uri="{FF2B5EF4-FFF2-40B4-BE49-F238E27FC236}">
                <a16:creationId xmlns:a16="http://schemas.microsoft.com/office/drawing/2014/main" id="{EAADC497-AF9B-4B89-BF53-741EF50A56CB}"/>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65A3A9E4-5D95-4B1A-AA93-FF84A8379B8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11" name="Rectangle 10">
            <a:extLst>
              <a:ext uri="{FF2B5EF4-FFF2-40B4-BE49-F238E27FC236}">
                <a16:creationId xmlns:a16="http://schemas.microsoft.com/office/drawing/2014/main" id="{ADABA6E8-E51C-4C88-B663-E3480B1E43D5}"/>
              </a:ext>
            </a:extLst>
          </p:cNvPr>
          <p:cNvSpPr/>
          <p:nvPr userDrawn="1"/>
        </p:nvSpPr>
        <p:spPr>
          <a:xfrm>
            <a:off x="11652000" y="3062039"/>
            <a:ext cx="540000" cy="54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
        <p:nvSpPr>
          <p:cNvPr id="12" name="Rectangle 11">
            <a:extLst>
              <a:ext uri="{FF2B5EF4-FFF2-40B4-BE49-F238E27FC236}">
                <a16:creationId xmlns:a16="http://schemas.microsoft.com/office/drawing/2014/main" id="{DD3C698E-898C-4D7E-B306-A739DE5A7FC5}"/>
              </a:ext>
            </a:extLst>
          </p:cNvPr>
          <p:cNvSpPr/>
          <p:nvPr userDrawn="1"/>
        </p:nvSpPr>
        <p:spPr>
          <a:xfrm>
            <a:off x="11652000" y="6181475"/>
            <a:ext cx="540000" cy="54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Tree>
    <p:extLst>
      <p:ext uri="{BB962C8B-B14F-4D97-AF65-F5344CB8AC3E}">
        <p14:creationId xmlns:p14="http://schemas.microsoft.com/office/powerpoint/2010/main" val="12593865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F3898C8-5697-4794-8482-76811C12AC0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CBF540A3-BA87-4B09-80EF-55153837CC64}"/>
              </a:ext>
            </a:extLst>
          </p:cNvPr>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3D752DC3-196E-4865-9D2F-D9CC54D93D70}"/>
              </a:ext>
            </a:extLst>
          </p:cNvPr>
          <p:cNvSpPr>
            <a:spLocks noGrp="1"/>
          </p:cNvSpPr>
          <p:nvPr>
            <p:ph type="dt" sz="half" idx="10"/>
          </p:nvPr>
        </p:nvSpPr>
        <p:spPr>
          <a:xfrm>
            <a:off x="838200" y="6356352"/>
            <a:ext cx="2743200" cy="365125"/>
          </a:xfrm>
          <a:prstGeom prst="rect">
            <a:avLst/>
          </a:prstGeom>
        </p:spPr>
        <p:txBody>
          <a:bodyPr/>
          <a:lstStyle>
            <a:lvl1pPr>
              <a:defRPr/>
            </a:lvl1pPr>
          </a:lstStyle>
          <a:p>
            <a:pPr eaLnBrk="0" fontAlgn="base" hangingPunct="0">
              <a:spcBef>
                <a:spcPct val="0"/>
              </a:spcBef>
              <a:spcAft>
                <a:spcPct val="0"/>
              </a:spcAft>
              <a:defRPr/>
            </a:pPr>
            <a:endParaRPr lang="en-GB" dirty="0">
              <a:solidFill>
                <a:srgbClr val="1E234A"/>
              </a:solidFill>
            </a:endParaRPr>
          </a:p>
        </p:txBody>
      </p:sp>
      <p:sp>
        <p:nvSpPr>
          <p:cNvPr id="4" name="Footer Placeholder 4">
            <a:extLst>
              <a:ext uri="{FF2B5EF4-FFF2-40B4-BE49-F238E27FC236}">
                <a16:creationId xmlns:a16="http://schemas.microsoft.com/office/drawing/2014/main" id="{788EF488-B689-483D-A812-044CCC82DF62}"/>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5" name="Slide Number Placeholder 5">
            <a:extLst>
              <a:ext uri="{FF2B5EF4-FFF2-40B4-BE49-F238E27FC236}">
                <a16:creationId xmlns:a16="http://schemas.microsoft.com/office/drawing/2014/main" id="{A58F7D6B-3DBC-44F8-B5FB-FEAA4EB05548}"/>
              </a:ext>
            </a:extLst>
          </p:cNvPr>
          <p:cNvSpPr>
            <a:spLocks noGrp="1"/>
          </p:cNvSpPr>
          <p:nvPr>
            <p:ph type="sldNum" sz="quarter" idx="12"/>
          </p:nvPr>
        </p:nvSpPr>
        <p:spPr/>
        <p:txBody>
          <a:bodyPr/>
          <a:lstStyle>
            <a:lvl1pPr>
              <a:defRPr/>
            </a:lvl1pPr>
          </a:lstStyle>
          <a:p>
            <a:pPr>
              <a:defRPr/>
            </a:pPr>
            <a:fld id="{629317B3-7826-4E14-9E6F-7EB6190EEBF5}" type="slidenum">
              <a:rPr lang="en-GB"/>
              <a:pPr>
                <a:defRPr/>
              </a:pPr>
              <a:t>‹#›</a:t>
            </a:fld>
            <a:endParaRPr lang="en-GB" dirty="0"/>
          </a:p>
        </p:txBody>
      </p:sp>
      <p:cxnSp>
        <p:nvCxnSpPr>
          <p:cNvPr id="6" name="Straight Connector 5">
            <a:extLst>
              <a:ext uri="{FF2B5EF4-FFF2-40B4-BE49-F238E27FC236}">
                <a16:creationId xmlns:a16="http://schemas.microsoft.com/office/drawing/2014/main" id="{B14E212C-08B5-4D84-B765-C8427BA5EC96}"/>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2B5077FF-8D2D-492F-B9E1-C61974969A2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Tree>
    <p:extLst>
      <p:ext uri="{BB962C8B-B14F-4D97-AF65-F5344CB8AC3E}">
        <p14:creationId xmlns:p14="http://schemas.microsoft.com/office/powerpoint/2010/main" val="3608000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Blue Title Only + IMAG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F3898C8-5697-4794-8482-76811C12AC0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CBF540A3-BA87-4B09-80EF-55153837CC64}"/>
              </a:ext>
            </a:extLst>
          </p:cNvPr>
          <p:cNvSpPr>
            <a:spLocks noGrp="1"/>
          </p:cNvSpPr>
          <p:nvPr>
            <p:ph type="title"/>
          </p:nvPr>
        </p:nvSpPr>
        <p:spPr/>
        <p:txBody>
          <a:bodyPr/>
          <a:lstStyle>
            <a:lvl1pPr>
              <a:defRPr>
                <a:solidFill>
                  <a:srgbClr val="1E234A"/>
                </a:solidFill>
              </a:defRPr>
            </a:lvl1pPr>
          </a:lstStyle>
          <a:p>
            <a:r>
              <a:rPr lang="en-US" dirty="0"/>
              <a:t>Click to edit Master title style</a:t>
            </a:r>
            <a:endParaRPr lang="en-GB" dirty="0"/>
          </a:p>
        </p:txBody>
      </p:sp>
      <p:sp>
        <p:nvSpPr>
          <p:cNvPr id="3" name="Date Placeholder 3">
            <a:extLst>
              <a:ext uri="{FF2B5EF4-FFF2-40B4-BE49-F238E27FC236}">
                <a16:creationId xmlns:a16="http://schemas.microsoft.com/office/drawing/2014/main" id="{3D752DC3-196E-4865-9D2F-D9CC54D93D70}"/>
              </a:ext>
            </a:extLst>
          </p:cNvPr>
          <p:cNvSpPr>
            <a:spLocks noGrp="1"/>
          </p:cNvSpPr>
          <p:nvPr>
            <p:ph type="dt" sz="half" idx="10"/>
          </p:nvPr>
        </p:nvSpPr>
        <p:spPr>
          <a:xfrm>
            <a:off x="838200" y="6356352"/>
            <a:ext cx="2743200" cy="365125"/>
          </a:xfrm>
          <a:prstGeom prst="rect">
            <a:avLst/>
          </a:prstGeom>
        </p:spPr>
        <p:txBody>
          <a:bodyPr/>
          <a:lstStyle>
            <a:lvl1pPr>
              <a:defRPr/>
            </a:lvl1pPr>
          </a:lstStyle>
          <a:p>
            <a:pPr eaLnBrk="0" fontAlgn="base" hangingPunct="0">
              <a:spcBef>
                <a:spcPct val="0"/>
              </a:spcBef>
              <a:spcAft>
                <a:spcPct val="0"/>
              </a:spcAft>
              <a:defRPr/>
            </a:pPr>
            <a:endParaRPr lang="en-GB" dirty="0">
              <a:solidFill>
                <a:srgbClr val="1E234A"/>
              </a:solidFill>
            </a:endParaRPr>
          </a:p>
        </p:txBody>
      </p:sp>
      <p:sp>
        <p:nvSpPr>
          <p:cNvPr id="4" name="Footer Placeholder 4">
            <a:extLst>
              <a:ext uri="{FF2B5EF4-FFF2-40B4-BE49-F238E27FC236}">
                <a16:creationId xmlns:a16="http://schemas.microsoft.com/office/drawing/2014/main" id="{788EF488-B689-483D-A812-044CCC82DF62}"/>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5" name="Slide Number Placeholder 5">
            <a:extLst>
              <a:ext uri="{FF2B5EF4-FFF2-40B4-BE49-F238E27FC236}">
                <a16:creationId xmlns:a16="http://schemas.microsoft.com/office/drawing/2014/main" id="{A58F7D6B-3DBC-44F8-B5FB-FEAA4EB05548}"/>
              </a:ext>
            </a:extLst>
          </p:cNvPr>
          <p:cNvSpPr>
            <a:spLocks noGrp="1"/>
          </p:cNvSpPr>
          <p:nvPr>
            <p:ph type="sldNum" sz="quarter" idx="12"/>
          </p:nvPr>
        </p:nvSpPr>
        <p:spPr/>
        <p:txBody>
          <a:bodyPr/>
          <a:lstStyle>
            <a:lvl1pPr>
              <a:defRPr/>
            </a:lvl1pPr>
          </a:lstStyle>
          <a:p>
            <a:pPr>
              <a:defRPr/>
            </a:pPr>
            <a:fld id="{629317B3-7826-4E14-9E6F-7EB6190EEBF5}" type="slidenum">
              <a:rPr lang="en-GB"/>
              <a:pPr>
                <a:defRPr/>
              </a:pPr>
              <a:t>‹#›</a:t>
            </a:fld>
            <a:endParaRPr lang="en-GB" dirty="0"/>
          </a:p>
        </p:txBody>
      </p:sp>
      <p:cxnSp>
        <p:nvCxnSpPr>
          <p:cNvPr id="6" name="Straight Connector 5">
            <a:extLst>
              <a:ext uri="{FF2B5EF4-FFF2-40B4-BE49-F238E27FC236}">
                <a16:creationId xmlns:a16="http://schemas.microsoft.com/office/drawing/2014/main" id="{B14E212C-08B5-4D84-B765-C8427BA5EC96}"/>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2B5077FF-8D2D-492F-B9E1-C61974969A2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10" name="Picture Placeholder 9">
            <a:extLst>
              <a:ext uri="{FF2B5EF4-FFF2-40B4-BE49-F238E27FC236}">
                <a16:creationId xmlns:a16="http://schemas.microsoft.com/office/drawing/2014/main" id="{B83E0729-81B1-4431-B596-FDCFFEC27F98}"/>
              </a:ext>
            </a:extLst>
          </p:cNvPr>
          <p:cNvSpPr>
            <a:spLocks noGrp="1"/>
          </p:cNvSpPr>
          <p:nvPr>
            <p:ph type="pic" sz="quarter" idx="13"/>
          </p:nvPr>
        </p:nvSpPr>
        <p:spPr>
          <a:xfrm>
            <a:off x="539753" y="2214000"/>
            <a:ext cx="11112500" cy="3812627"/>
          </a:xfrm>
        </p:spPr>
        <p:txBody>
          <a:bodyPr/>
          <a:lstStyle/>
          <a:p>
            <a:endParaRPr lang="en-GB" dirty="0"/>
          </a:p>
        </p:txBody>
      </p:sp>
    </p:spTree>
    <p:extLst>
      <p:ext uri="{BB962C8B-B14F-4D97-AF65-F5344CB8AC3E}">
        <p14:creationId xmlns:p14="http://schemas.microsoft.com/office/powerpoint/2010/main" val="83703811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7">
            <a:extLst>
              <a:ext uri="{FF2B5EF4-FFF2-40B4-BE49-F238E27FC236}">
                <a16:creationId xmlns:a16="http://schemas.microsoft.com/office/drawing/2014/main" id="{C8F942A4-1AB9-42B0-9F2C-4FD6AB0AB1B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ate Placeholder 3">
            <a:extLst>
              <a:ext uri="{FF2B5EF4-FFF2-40B4-BE49-F238E27FC236}">
                <a16:creationId xmlns:a16="http://schemas.microsoft.com/office/drawing/2014/main" id="{66CD36A7-7D7F-477B-9BFD-674B92A485B6}"/>
              </a:ext>
            </a:extLst>
          </p:cNvPr>
          <p:cNvSpPr>
            <a:spLocks noGrp="1"/>
          </p:cNvSpPr>
          <p:nvPr>
            <p:ph type="dt" sz="half" idx="10"/>
          </p:nvPr>
        </p:nvSpPr>
        <p:spPr>
          <a:xfrm>
            <a:off x="838200" y="6356352"/>
            <a:ext cx="2743200" cy="365125"/>
          </a:xfrm>
          <a:prstGeom prst="rect">
            <a:avLst/>
          </a:prstGeom>
        </p:spPr>
        <p:txBody>
          <a:bodyPr/>
          <a:lstStyle>
            <a:lvl1pPr>
              <a:defRPr/>
            </a:lvl1pPr>
          </a:lstStyle>
          <a:p>
            <a:pPr eaLnBrk="0" fontAlgn="base" hangingPunct="0">
              <a:spcBef>
                <a:spcPct val="0"/>
              </a:spcBef>
              <a:spcAft>
                <a:spcPct val="0"/>
              </a:spcAft>
              <a:defRPr/>
            </a:pPr>
            <a:endParaRPr lang="en-GB" dirty="0">
              <a:solidFill>
                <a:srgbClr val="1E234A"/>
              </a:solidFill>
            </a:endParaRPr>
          </a:p>
        </p:txBody>
      </p:sp>
      <p:sp>
        <p:nvSpPr>
          <p:cNvPr id="3" name="Footer Placeholder 4">
            <a:extLst>
              <a:ext uri="{FF2B5EF4-FFF2-40B4-BE49-F238E27FC236}">
                <a16:creationId xmlns:a16="http://schemas.microsoft.com/office/drawing/2014/main" id="{310EC14F-7DA7-4046-9632-4B72DDF1A2D1}"/>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4" name="Slide Number Placeholder 5">
            <a:extLst>
              <a:ext uri="{FF2B5EF4-FFF2-40B4-BE49-F238E27FC236}">
                <a16:creationId xmlns:a16="http://schemas.microsoft.com/office/drawing/2014/main" id="{09302EC0-3072-48F9-8CFC-FE86E2368B5C}"/>
              </a:ext>
            </a:extLst>
          </p:cNvPr>
          <p:cNvSpPr>
            <a:spLocks noGrp="1"/>
          </p:cNvSpPr>
          <p:nvPr>
            <p:ph type="sldNum" sz="quarter" idx="12"/>
          </p:nvPr>
        </p:nvSpPr>
        <p:spPr/>
        <p:txBody>
          <a:bodyPr/>
          <a:lstStyle>
            <a:lvl1pPr>
              <a:defRPr/>
            </a:lvl1pPr>
          </a:lstStyle>
          <a:p>
            <a:pPr>
              <a:defRPr/>
            </a:pPr>
            <a:fld id="{04F1F72E-1543-4D22-9EA4-41BF8FCB94D2}" type="slidenum">
              <a:rPr lang="en-GB"/>
              <a:pPr>
                <a:defRPr/>
              </a:pPr>
              <a:t>‹#›</a:t>
            </a:fld>
            <a:endParaRPr lang="en-GB" dirty="0"/>
          </a:p>
        </p:txBody>
      </p:sp>
      <p:cxnSp>
        <p:nvCxnSpPr>
          <p:cNvPr id="5" name="Straight Connector 4">
            <a:extLst>
              <a:ext uri="{FF2B5EF4-FFF2-40B4-BE49-F238E27FC236}">
                <a16:creationId xmlns:a16="http://schemas.microsoft.com/office/drawing/2014/main" id="{25E83C01-8AE1-4A25-A5E8-7379CCFBB694}"/>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6662764-F610-41D1-A71D-4F0869CE9E3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Tree>
    <p:extLst>
      <p:ext uri="{BB962C8B-B14F-4D97-AF65-F5344CB8AC3E}">
        <p14:creationId xmlns:p14="http://schemas.microsoft.com/office/powerpoint/2010/main" val="81175802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0" name="Picture 7">
            <a:extLst>
              <a:ext uri="{FF2B5EF4-FFF2-40B4-BE49-F238E27FC236}">
                <a16:creationId xmlns:a16="http://schemas.microsoft.com/office/drawing/2014/main" id="{BB447AD1-8F8E-40D6-B780-AF7518D2911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CFE3AF71-0784-4178-A1A5-87225C31F4D3}"/>
              </a:ext>
            </a:extLst>
          </p:cNvPr>
          <p:cNvSpPr>
            <a:spLocks noGrp="1"/>
          </p:cNvSpPr>
          <p:nvPr>
            <p:ph type="title"/>
          </p:nvPr>
        </p:nvSpPr>
        <p:spPr>
          <a:xfrm>
            <a:off x="839788" y="457200"/>
            <a:ext cx="3932237" cy="1600200"/>
          </a:xfrm>
        </p:spPr>
        <p:txBody>
          <a:bodyPr anchor="b"/>
          <a:lstStyle>
            <a:lvl1pPr>
              <a:defRPr sz="4267"/>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936BDE2-9E38-48BB-8081-C27CACEA65B2}"/>
              </a:ext>
            </a:extLst>
          </p:cNvPr>
          <p:cNvSpPr>
            <a:spLocks noGrp="1"/>
          </p:cNvSpPr>
          <p:nvPr>
            <p:ph idx="1"/>
          </p:nvPr>
        </p:nvSpPr>
        <p:spPr>
          <a:xfrm>
            <a:off x="5183188" y="987428"/>
            <a:ext cx="6172200" cy="4873625"/>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B9363CB-7CE5-4282-A45B-1519A9A7BC9F}"/>
              </a:ext>
            </a:extLst>
          </p:cNvPr>
          <p:cNvSpPr>
            <a:spLocks noGrp="1"/>
          </p:cNvSpPr>
          <p:nvPr>
            <p:ph type="body" sz="half" idx="2"/>
          </p:nvPr>
        </p:nvSpPr>
        <p:spPr>
          <a:xfrm>
            <a:off x="839788" y="2057401"/>
            <a:ext cx="3932237" cy="3811588"/>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3">
            <a:extLst>
              <a:ext uri="{FF2B5EF4-FFF2-40B4-BE49-F238E27FC236}">
                <a16:creationId xmlns:a16="http://schemas.microsoft.com/office/drawing/2014/main" id="{87D3EE2C-7C82-4335-88A2-7DD1CAC3798B}"/>
              </a:ext>
            </a:extLst>
          </p:cNvPr>
          <p:cNvSpPr>
            <a:spLocks noGrp="1"/>
          </p:cNvSpPr>
          <p:nvPr>
            <p:ph type="dt" sz="half" idx="10"/>
          </p:nvPr>
        </p:nvSpPr>
        <p:spPr>
          <a:xfrm>
            <a:off x="838200" y="6356352"/>
            <a:ext cx="2743200" cy="365125"/>
          </a:xfrm>
          <a:prstGeom prst="rect">
            <a:avLst/>
          </a:prstGeom>
        </p:spPr>
        <p:txBody>
          <a:bodyPr/>
          <a:lstStyle>
            <a:lvl1pPr>
              <a:defRPr/>
            </a:lvl1pPr>
          </a:lstStyle>
          <a:p>
            <a:pPr eaLnBrk="0" fontAlgn="base" hangingPunct="0">
              <a:spcBef>
                <a:spcPct val="0"/>
              </a:spcBef>
              <a:spcAft>
                <a:spcPct val="0"/>
              </a:spcAft>
              <a:defRPr/>
            </a:pPr>
            <a:endParaRPr lang="en-GB" dirty="0">
              <a:solidFill>
                <a:srgbClr val="1E234A"/>
              </a:solidFill>
            </a:endParaRPr>
          </a:p>
        </p:txBody>
      </p:sp>
      <p:sp>
        <p:nvSpPr>
          <p:cNvPr id="6" name="Footer Placeholder 4">
            <a:extLst>
              <a:ext uri="{FF2B5EF4-FFF2-40B4-BE49-F238E27FC236}">
                <a16:creationId xmlns:a16="http://schemas.microsoft.com/office/drawing/2014/main" id="{7974E31B-5C24-4E78-B680-1CA767A89594}"/>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7" name="Slide Number Placeholder 5">
            <a:extLst>
              <a:ext uri="{FF2B5EF4-FFF2-40B4-BE49-F238E27FC236}">
                <a16:creationId xmlns:a16="http://schemas.microsoft.com/office/drawing/2014/main" id="{88642B69-5C60-4991-9208-0946EC60E6A9}"/>
              </a:ext>
            </a:extLst>
          </p:cNvPr>
          <p:cNvSpPr>
            <a:spLocks noGrp="1"/>
          </p:cNvSpPr>
          <p:nvPr>
            <p:ph type="sldNum" sz="quarter" idx="12"/>
          </p:nvPr>
        </p:nvSpPr>
        <p:spPr/>
        <p:txBody>
          <a:bodyPr/>
          <a:lstStyle>
            <a:lvl1pPr>
              <a:defRPr/>
            </a:lvl1pPr>
          </a:lstStyle>
          <a:p>
            <a:pPr>
              <a:defRPr/>
            </a:pPr>
            <a:fld id="{B7B1C5BE-A65B-4CB9-A0D9-CAEFC80C1801}" type="slidenum">
              <a:rPr lang="en-GB"/>
              <a:pPr>
                <a:defRPr/>
              </a:pPr>
              <a:t>‹#›</a:t>
            </a:fld>
            <a:endParaRPr lang="en-GB" dirty="0"/>
          </a:p>
        </p:txBody>
      </p:sp>
      <p:cxnSp>
        <p:nvCxnSpPr>
          <p:cNvPr id="8" name="Straight Connector 7">
            <a:extLst>
              <a:ext uri="{FF2B5EF4-FFF2-40B4-BE49-F238E27FC236}">
                <a16:creationId xmlns:a16="http://schemas.microsoft.com/office/drawing/2014/main" id="{82B37BA7-E24F-41E1-8B63-301B2269F916}"/>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075E21A0-F694-4F2E-AE66-1E47A4D82B4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11" name="Rectangle 10">
            <a:extLst>
              <a:ext uri="{FF2B5EF4-FFF2-40B4-BE49-F238E27FC236}">
                <a16:creationId xmlns:a16="http://schemas.microsoft.com/office/drawing/2014/main" id="{DEFD2C7B-84DB-421D-994E-74EE940EC5BA}"/>
              </a:ext>
            </a:extLst>
          </p:cNvPr>
          <p:cNvSpPr/>
          <p:nvPr userDrawn="1"/>
        </p:nvSpPr>
        <p:spPr>
          <a:xfrm>
            <a:off x="11652000" y="3062039"/>
            <a:ext cx="540000" cy="54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
        <p:nvSpPr>
          <p:cNvPr id="12" name="Rectangle 11">
            <a:extLst>
              <a:ext uri="{FF2B5EF4-FFF2-40B4-BE49-F238E27FC236}">
                <a16:creationId xmlns:a16="http://schemas.microsoft.com/office/drawing/2014/main" id="{242F76A4-A2CE-4883-8BDC-E67AA1B20CAF}"/>
              </a:ext>
            </a:extLst>
          </p:cNvPr>
          <p:cNvSpPr/>
          <p:nvPr userDrawn="1"/>
        </p:nvSpPr>
        <p:spPr>
          <a:xfrm>
            <a:off x="11652000" y="6181475"/>
            <a:ext cx="540000" cy="54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Tree>
    <p:extLst>
      <p:ext uri="{BB962C8B-B14F-4D97-AF65-F5344CB8AC3E}">
        <p14:creationId xmlns:p14="http://schemas.microsoft.com/office/powerpoint/2010/main" val="264991541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7">
            <a:extLst>
              <a:ext uri="{FF2B5EF4-FFF2-40B4-BE49-F238E27FC236}">
                <a16:creationId xmlns:a16="http://schemas.microsoft.com/office/drawing/2014/main" id="{D0C6EFFC-FD06-4EF4-9DDE-3DE94F46C4F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D421B56D-5D0C-4907-9856-D9500E03A08E}"/>
              </a:ext>
            </a:extLst>
          </p:cNvPr>
          <p:cNvSpPr>
            <a:spLocks noGrp="1"/>
          </p:cNvSpPr>
          <p:nvPr>
            <p:ph type="title"/>
          </p:nvPr>
        </p:nvSpPr>
        <p:spPr>
          <a:xfrm>
            <a:off x="839788" y="457200"/>
            <a:ext cx="3932237" cy="1600200"/>
          </a:xfrm>
        </p:spPr>
        <p:txBody>
          <a:bodyPr anchor="b"/>
          <a:lstStyle>
            <a:lvl1pPr>
              <a:defRPr sz="4267"/>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D217B4E-1E6B-41D4-9612-3DF74C86A25B}"/>
              </a:ext>
            </a:extLst>
          </p:cNvPr>
          <p:cNvSpPr>
            <a:spLocks noGrp="1"/>
          </p:cNvSpPr>
          <p:nvPr>
            <p:ph type="pic" idx="1"/>
          </p:nvPr>
        </p:nvSpPr>
        <p:spPr>
          <a:xfrm>
            <a:off x="5183188" y="987428"/>
            <a:ext cx="6172200" cy="4873625"/>
          </a:xfrm>
        </p:spPr>
        <p:txBody>
          <a:bodyPr rtlCol="0">
            <a:normAutofit/>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pPr lvl="0"/>
            <a:endParaRPr lang="en-GB" noProof="0" dirty="0"/>
          </a:p>
        </p:txBody>
      </p:sp>
      <p:sp>
        <p:nvSpPr>
          <p:cNvPr id="4" name="Text Placeholder 3">
            <a:extLst>
              <a:ext uri="{FF2B5EF4-FFF2-40B4-BE49-F238E27FC236}">
                <a16:creationId xmlns:a16="http://schemas.microsoft.com/office/drawing/2014/main" id="{CCF10055-3929-4284-9AA2-95C768B3C0FD}"/>
              </a:ext>
            </a:extLst>
          </p:cNvPr>
          <p:cNvSpPr>
            <a:spLocks noGrp="1"/>
          </p:cNvSpPr>
          <p:nvPr>
            <p:ph type="body" sz="half" idx="2"/>
          </p:nvPr>
        </p:nvSpPr>
        <p:spPr>
          <a:xfrm>
            <a:off x="839788" y="2057401"/>
            <a:ext cx="3932237" cy="3811588"/>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3">
            <a:extLst>
              <a:ext uri="{FF2B5EF4-FFF2-40B4-BE49-F238E27FC236}">
                <a16:creationId xmlns:a16="http://schemas.microsoft.com/office/drawing/2014/main" id="{1C1EDB81-6D74-4F8E-816D-71506C1DA086}"/>
              </a:ext>
            </a:extLst>
          </p:cNvPr>
          <p:cNvSpPr>
            <a:spLocks noGrp="1"/>
          </p:cNvSpPr>
          <p:nvPr>
            <p:ph type="dt" sz="half" idx="10"/>
          </p:nvPr>
        </p:nvSpPr>
        <p:spPr>
          <a:xfrm>
            <a:off x="838200" y="6356352"/>
            <a:ext cx="2743200" cy="365125"/>
          </a:xfrm>
          <a:prstGeom prst="rect">
            <a:avLst/>
          </a:prstGeom>
        </p:spPr>
        <p:txBody>
          <a:bodyPr/>
          <a:lstStyle>
            <a:lvl1pPr>
              <a:defRPr/>
            </a:lvl1pPr>
          </a:lstStyle>
          <a:p>
            <a:pPr eaLnBrk="0" fontAlgn="base" hangingPunct="0">
              <a:spcBef>
                <a:spcPct val="0"/>
              </a:spcBef>
              <a:spcAft>
                <a:spcPct val="0"/>
              </a:spcAft>
              <a:defRPr/>
            </a:pPr>
            <a:endParaRPr lang="en-GB" dirty="0">
              <a:solidFill>
                <a:srgbClr val="1E234A"/>
              </a:solidFill>
            </a:endParaRPr>
          </a:p>
        </p:txBody>
      </p:sp>
      <p:sp>
        <p:nvSpPr>
          <p:cNvPr id="6" name="Footer Placeholder 4">
            <a:extLst>
              <a:ext uri="{FF2B5EF4-FFF2-40B4-BE49-F238E27FC236}">
                <a16:creationId xmlns:a16="http://schemas.microsoft.com/office/drawing/2014/main" id="{0A17E053-6B1F-452F-8722-274FED4BD8EE}"/>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7" name="Slide Number Placeholder 5">
            <a:extLst>
              <a:ext uri="{FF2B5EF4-FFF2-40B4-BE49-F238E27FC236}">
                <a16:creationId xmlns:a16="http://schemas.microsoft.com/office/drawing/2014/main" id="{F36FE718-65F5-45EC-8452-FA37A563332B}"/>
              </a:ext>
            </a:extLst>
          </p:cNvPr>
          <p:cNvSpPr>
            <a:spLocks noGrp="1"/>
          </p:cNvSpPr>
          <p:nvPr>
            <p:ph type="sldNum" sz="quarter" idx="12"/>
          </p:nvPr>
        </p:nvSpPr>
        <p:spPr/>
        <p:txBody>
          <a:bodyPr/>
          <a:lstStyle>
            <a:lvl1pPr>
              <a:defRPr/>
            </a:lvl1pPr>
          </a:lstStyle>
          <a:p>
            <a:pPr>
              <a:defRPr/>
            </a:pPr>
            <a:fld id="{771CA487-ACF0-49EA-B01C-3BFFFE935F3E}" type="slidenum">
              <a:rPr lang="en-GB"/>
              <a:pPr>
                <a:defRPr/>
              </a:pPr>
              <a:t>‹#›</a:t>
            </a:fld>
            <a:endParaRPr lang="en-GB" dirty="0"/>
          </a:p>
        </p:txBody>
      </p:sp>
      <p:cxnSp>
        <p:nvCxnSpPr>
          <p:cNvPr id="8" name="Straight Connector 7">
            <a:extLst>
              <a:ext uri="{FF2B5EF4-FFF2-40B4-BE49-F238E27FC236}">
                <a16:creationId xmlns:a16="http://schemas.microsoft.com/office/drawing/2014/main" id="{1908C720-CFB9-46C4-83BF-863F64255BDD}"/>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1CBC7935-6EBB-4481-AC87-D1B015156C1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11" name="Rectangle 10">
            <a:extLst>
              <a:ext uri="{FF2B5EF4-FFF2-40B4-BE49-F238E27FC236}">
                <a16:creationId xmlns:a16="http://schemas.microsoft.com/office/drawing/2014/main" id="{F7E5BEBA-43BF-456C-BC05-4D6C8FF5A6F2}"/>
              </a:ext>
            </a:extLst>
          </p:cNvPr>
          <p:cNvSpPr/>
          <p:nvPr userDrawn="1"/>
        </p:nvSpPr>
        <p:spPr>
          <a:xfrm>
            <a:off x="11652000" y="3062039"/>
            <a:ext cx="540000" cy="54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
        <p:nvSpPr>
          <p:cNvPr id="12" name="Rectangle 11">
            <a:extLst>
              <a:ext uri="{FF2B5EF4-FFF2-40B4-BE49-F238E27FC236}">
                <a16:creationId xmlns:a16="http://schemas.microsoft.com/office/drawing/2014/main" id="{E7B8A756-E103-4450-8785-411984AC01CD}"/>
              </a:ext>
            </a:extLst>
          </p:cNvPr>
          <p:cNvSpPr/>
          <p:nvPr userDrawn="1"/>
        </p:nvSpPr>
        <p:spPr>
          <a:xfrm>
            <a:off x="11652000" y="6181475"/>
            <a:ext cx="540000" cy="54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Tree>
    <p:extLst>
      <p:ext uri="{BB962C8B-B14F-4D97-AF65-F5344CB8AC3E}">
        <p14:creationId xmlns:p14="http://schemas.microsoft.com/office/powerpoint/2010/main" val="285121792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9" name="Picture 7">
            <a:extLst>
              <a:ext uri="{FF2B5EF4-FFF2-40B4-BE49-F238E27FC236}">
                <a16:creationId xmlns:a16="http://schemas.microsoft.com/office/drawing/2014/main" id="{0A153802-91EB-4A3B-AD24-0CDBC66A2E9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DAF23B20-654F-4144-97C1-3D9B84B3EDC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D075F5-DE05-4D36-9D31-07779B1EAA8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3272D4-822F-4973-B903-61B364F7DB27}"/>
              </a:ext>
            </a:extLst>
          </p:cNvPr>
          <p:cNvSpPr>
            <a:spLocks noGrp="1"/>
          </p:cNvSpPr>
          <p:nvPr>
            <p:ph type="dt" sz="half" idx="10"/>
          </p:nvPr>
        </p:nvSpPr>
        <p:spPr>
          <a:xfrm>
            <a:off x="838200" y="6356352"/>
            <a:ext cx="2743200" cy="365125"/>
          </a:xfrm>
          <a:prstGeom prst="rect">
            <a:avLst/>
          </a:prstGeom>
        </p:spPr>
        <p:txBody>
          <a:bodyPr/>
          <a:lstStyle>
            <a:lvl1pPr>
              <a:defRPr/>
            </a:lvl1pPr>
          </a:lstStyle>
          <a:p>
            <a:pPr eaLnBrk="0" fontAlgn="base" hangingPunct="0">
              <a:spcBef>
                <a:spcPct val="0"/>
              </a:spcBef>
              <a:spcAft>
                <a:spcPct val="0"/>
              </a:spcAft>
              <a:defRPr/>
            </a:pPr>
            <a:endParaRPr lang="en-GB" dirty="0">
              <a:solidFill>
                <a:srgbClr val="1E234A"/>
              </a:solidFill>
            </a:endParaRPr>
          </a:p>
        </p:txBody>
      </p:sp>
      <p:sp>
        <p:nvSpPr>
          <p:cNvPr id="5" name="Footer Placeholder 4">
            <a:extLst>
              <a:ext uri="{FF2B5EF4-FFF2-40B4-BE49-F238E27FC236}">
                <a16:creationId xmlns:a16="http://schemas.microsoft.com/office/drawing/2014/main" id="{918C3F52-0E19-4992-9E71-087646F8EBA2}"/>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9845AA0E-6835-435B-8563-9E04F93A60F5}"/>
              </a:ext>
            </a:extLst>
          </p:cNvPr>
          <p:cNvSpPr>
            <a:spLocks noGrp="1"/>
          </p:cNvSpPr>
          <p:nvPr>
            <p:ph type="sldNum" sz="quarter" idx="12"/>
          </p:nvPr>
        </p:nvSpPr>
        <p:spPr/>
        <p:txBody>
          <a:bodyPr/>
          <a:lstStyle>
            <a:lvl1pPr>
              <a:defRPr/>
            </a:lvl1pPr>
          </a:lstStyle>
          <a:p>
            <a:pPr>
              <a:defRPr/>
            </a:pPr>
            <a:fld id="{1E1310E0-0D15-4A52-8ECD-63DC30AD2491}" type="slidenum">
              <a:rPr lang="en-GB"/>
              <a:pPr>
                <a:defRPr/>
              </a:pPr>
              <a:t>‹#›</a:t>
            </a:fld>
            <a:endParaRPr lang="en-GB" dirty="0"/>
          </a:p>
        </p:txBody>
      </p:sp>
      <p:cxnSp>
        <p:nvCxnSpPr>
          <p:cNvPr id="7" name="Straight Connector 6">
            <a:extLst>
              <a:ext uri="{FF2B5EF4-FFF2-40B4-BE49-F238E27FC236}">
                <a16:creationId xmlns:a16="http://schemas.microsoft.com/office/drawing/2014/main" id="{37D64336-FA32-4F30-AE34-7CEC97328DA5}"/>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23035EBE-1DD9-421D-826A-67E972BA67E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10" name="Rectangle 9">
            <a:extLst>
              <a:ext uri="{FF2B5EF4-FFF2-40B4-BE49-F238E27FC236}">
                <a16:creationId xmlns:a16="http://schemas.microsoft.com/office/drawing/2014/main" id="{BED6FFBC-C94E-4AB6-B106-9A1DC83EE947}"/>
              </a:ext>
            </a:extLst>
          </p:cNvPr>
          <p:cNvSpPr/>
          <p:nvPr userDrawn="1"/>
        </p:nvSpPr>
        <p:spPr>
          <a:xfrm>
            <a:off x="11652000" y="3062039"/>
            <a:ext cx="540000" cy="54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
        <p:nvSpPr>
          <p:cNvPr id="11" name="Rectangle 10">
            <a:extLst>
              <a:ext uri="{FF2B5EF4-FFF2-40B4-BE49-F238E27FC236}">
                <a16:creationId xmlns:a16="http://schemas.microsoft.com/office/drawing/2014/main" id="{38B1979E-3B19-49A9-9124-A657EF3E0762}"/>
              </a:ext>
            </a:extLst>
          </p:cNvPr>
          <p:cNvSpPr/>
          <p:nvPr userDrawn="1"/>
        </p:nvSpPr>
        <p:spPr>
          <a:xfrm>
            <a:off x="11652000" y="6181475"/>
            <a:ext cx="540000" cy="54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Tree>
    <p:extLst>
      <p:ext uri="{BB962C8B-B14F-4D97-AF65-F5344CB8AC3E}">
        <p14:creationId xmlns:p14="http://schemas.microsoft.com/office/powerpoint/2010/main" val="400685272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7">
            <a:extLst>
              <a:ext uri="{FF2B5EF4-FFF2-40B4-BE49-F238E27FC236}">
                <a16:creationId xmlns:a16="http://schemas.microsoft.com/office/drawing/2014/main" id="{B92386D5-6EDE-4335-A3BA-E3FCED28D64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49492" y="1590"/>
            <a:ext cx="91535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Vertical Title 1">
            <a:extLst>
              <a:ext uri="{FF2B5EF4-FFF2-40B4-BE49-F238E27FC236}">
                <a16:creationId xmlns:a16="http://schemas.microsoft.com/office/drawing/2014/main" id="{F816DF4A-B358-484A-9A8B-5027354D6283}"/>
              </a:ext>
            </a:extLst>
          </p:cNvPr>
          <p:cNvSpPr>
            <a:spLocks noGrp="1"/>
          </p:cNvSpPr>
          <p:nvPr>
            <p:ph type="title" orient="vert"/>
          </p:nvPr>
        </p:nvSpPr>
        <p:spPr>
          <a:xfrm>
            <a:off x="8724902" y="365126"/>
            <a:ext cx="2628900" cy="5811839"/>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EF7B1C-3C1B-4046-B58D-A9290B40C301}"/>
              </a:ext>
            </a:extLst>
          </p:cNvPr>
          <p:cNvSpPr>
            <a:spLocks noGrp="1"/>
          </p:cNvSpPr>
          <p:nvPr>
            <p:ph type="body" orient="vert" idx="1"/>
          </p:nvPr>
        </p:nvSpPr>
        <p:spPr>
          <a:xfrm>
            <a:off x="838202" y="365126"/>
            <a:ext cx="7734300" cy="581183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2BF089-8700-4645-AC98-CD521A1F8FE2}"/>
              </a:ext>
            </a:extLst>
          </p:cNvPr>
          <p:cNvSpPr>
            <a:spLocks noGrp="1"/>
          </p:cNvSpPr>
          <p:nvPr>
            <p:ph type="dt" sz="half" idx="10"/>
          </p:nvPr>
        </p:nvSpPr>
        <p:spPr>
          <a:xfrm>
            <a:off x="838200" y="6356352"/>
            <a:ext cx="2743200" cy="365125"/>
          </a:xfrm>
          <a:prstGeom prst="rect">
            <a:avLst/>
          </a:prstGeom>
        </p:spPr>
        <p:txBody>
          <a:bodyPr/>
          <a:lstStyle>
            <a:lvl1pPr>
              <a:defRPr/>
            </a:lvl1pPr>
          </a:lstStyle>
          <a:p>
            <a:pPr eaLnBrk="0" fontAlgn="base" hangingPunct="0">
              <a:spcBef>
                <a:spcPct val="0"/>
              </a:spcBef>
              <a:spcAft>
                <a:spcPct val="0"/>
              </a:spcAft>
              <a:defRPr/>
            </a:pPr>
            <a:endParaRPr lang="en-GB" dirty="0">
              <a:solidFill>
                <a:srgbClr val="1E234A"/>
              </a:solidFill>
            </a:endParaRPr>
          </a:p>
        </p:txBody>
      </p:sp>
      <p:sp>
        <p:nvSpPr>
          <p:cNvPr id="5" name="Footer Placeholder 4">
            <a:extLst>
              <a:ext uri="{FF2B5EF4-FFF2-40B4-BE49-F238E27FC236}">
                <a16:creationId xmlns:a16="http://schemas.microsoft.com/office/drawing/2014/main" id="{CFC65EC2-B8A8-46F6-814D-02319BB8CC07}"/>
              </a:ext>
            </a:extLst>
          </p:cNvPr>
          <p:cNvSpPr>
            <a:spLocks noGrp="1"/>
          </p:cNvSpPr>
          <p:nvPr>
            <p:ph type="ftr" sz="quarter" idx="11"/>
          </p:nvPr>
        </p:nvSpPr>
        <p:spPr/>
        <p:txBody>
          <a:bodyPr/>
          <a:lstStyle>
            <a:lvl1pPr>
              <a:defRPr/>
            </a:lvl1pPr>
          </a:lstStyle>
          <a:p>
            <a:pPr>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DFACBF38-A9F0-48CC-973A-7EFF5C31EC5F}"/>
              </a:ext>
            </a:extLst>
          </p:cNvPr>
          <p:cNvSpPr>
            <a:spLocks noGrp="1"/>
          </p:cNvSpPr>
          <p:nvPr>
            <p:ph type="sldNum" sz="quarter" idx="12"/>
          </p:nvPr>
        </p:nvSpPr>
        <p:spPr/>
        <p:txBody>
          <a:bodyPr/>
          <a:lstStyle>
            <a:lvl1pPr>
              <a:defRPr/>
            </a:lvl1pPr>
          </a:lstStyle>
          <a:p>
            <a:pPr>
              <a:defRPr/>
            </a:pPr>
            <a:fld id="{DD18ABE9-A796-4677-8724-FF3C1D859B7F}" type="slidenum">
              <a:rPr lang="en-GB"/>
              <a:pPr>
                <a:defRPr/>
              </a:pPr>
              <a:t>‹#›</a:t>
            </a:fld>
            <a:endParaRPr lang="en-GB" dirty="0"/>
          </a:p>
        </p:txBody>
      </p:sp>
      <p:cxnSp>
        <p:nvCxnSpPr>
          <p:cNvPr id="7" name="Straight Connector 6">
            <a:extLst>
              <a:ext uri="{FF2B5EF4-FFF2-40B4-BE49-F238E27FC236}">
                <a16:creationId xmlns:a16="http://schemas.microsoft.com/office/drawing/2014/main" id="{39B6CF0A-B07A-4BA1-95F8-D1936984CAEA}"/>
              </a:ext>
            </a:extLst>
          </p:cNvPr>
          <p:cNvCxnSpPr/>
          <p:nvPr userDrawn="1"/>
        </p:nvCxnSpPr>
        <p:spPr>
          <a:xfrm>
            <a:off x="0" y="1557000"/>
            <a:ext cx="12192000" cy="0"/>
          </a:xfrm>
          <a:prstGeom prst="line">
            <a:avLst/>
          </a:prstGeom>
          <a:ln w="18000">
            <a:solidFill>
              <a:srgbClr val="A7A8AA"/>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B87638DC-D070-4112-8241-51CBA2CCB8B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9160" y="541590"/>
            <a:ext cx="1212840" cy="685689"/>
          </a:xfrm>
          <a:prstGeom prst="rect">
            <a:avLst/>
          </a:prstGeom>
        </p:spPr>
      </p:pic>
      <p:sp>
        <p:nvSpPr>
          <p:cNvPr id="10" name="Rectangle 9">
            <a:extLst>
              <a:ext uri="{FF2B5EF4-FFF2-40B4-BE49-F238E27FC236}">
                <a16:creationId xmlns:a16="http://schemas.microsoft.com/office/drawing/2014/main" id="{6B27D719-48B3-4A34-8912-13EE39345163}"/>
              </a:ext>
            </a:extLst>
          </p:cNvPr>
          <p:cNvSpPr/>
          <p:nvPr userDrawn="1"/>
        </p:nvSpPr>
        <p:spPr>
          <a:xfrm>
            <a:off x="11652000" y="3062039"/>
            <a:ext cx="540000" cy="54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
        <p:nvSpPr>
          <p:cNvPr id="11" name="Rectangle 10">
            <a:extLst>
              <a:ext uri="{FF2B5EF4-FFF2-40B4-BE49-F238E27FC236}">
                <a16:creationId xmlns:a16="http://schemas.microsoft.com/office/drawing/2014/main" id="{C1C18ADA-9C8F-4D49-B4DE-DE4D14A51BB4}"/>
              </a:ext>
            </a:extLst>
          </p:cNvPr>
          <p:cNvSpPr/>
          <p:nvPr userDrawn="1"/>
        </p:nvSpPr>
        <p:spPr>
          <a:xfrm>
            <a:off x="11652000" y="6181475"/>
            <a:ext cx="540000" cy="54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GB" sz="2400" dirty="0">
              <a:solidFill>
                <a:prstClr val="white"/>
              </a:solidFill>
            </a:endParaRPr>
          </a:p>
        </p:txBody>
      </p:sp>
    </p:spTree>
    <p:extLst>
      <p:ext uri="{BB962C8B-B14F-4D97-AF65-F5344CB8AC3E}">
        <p14:creationId xmlns:p14="http://schemas.microsoft.com/office/powerpoint/2010/main" val="93305308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Title only – Whit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7" y="446260"/>
            <a:ext cx="10962696" cy="1076155"/>
          </a:xfrm>
        </p:spPr>
        <p:txBody>
          <a:bodyPr/>
          <a:lstStyle/>
          <a:p>
            <a:r>
              <a:rPr lang="en-US" dirty="0"/>
              <a:t>&lt;Title &amp; content layout&gt;</a:t>
            </a:r>
          </a:p>
        </p:txBody>
      </p:sp>
      <p:sp>
        <p:nvSpPr>
          <p:cNvPr id="5" name="Footer Placeholder 4"/>
          <p:cNvSpPr>
            <a:spLocks noGrp="1"/>
          </p:cNvSpPr>
          <p:nvPr>
            <p:ph type="ftr" sz="quarter" idx="11"/>
          </p:nvPr>
        </p:nvSpPr>
        <p:spPr/>
        <p:txBody>
          <a:bodyPr/>
          <a:lstStyle>
            <a:lvl1pPr>
              <a:defRPr>
                <a:solidFill>
                  <a:srgbClr val="000000"/>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rgbClr val="000000"/>
                </a:solidFill>
              </a:defRPr>
            </a:lvl1pPr>
          </a:lstStyle>
          <a:p>
            <a:fld id="{74D97F68-CC38-3C48-B083-3B4A1457065E}" type="slidenum">
              <a:rPr lang="en-US" smtClean="0"/>
              <a:pPr/>
              <a:t>‹#›</a:t>
            </a:fld>
            <a:endParaRPr lang="en-US"/>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219504" y="6281260"/>
            <a:ext cx="1813769" cy="441568"/>
          </a:xfrm>
          <a:prstGeom prst="rect">
            <a:avLst/>
          </a:prstGeom>
        </p:spPr>
      </p:pic>
    </p:spTree>
    <p:extLst>
      <p:ext uri="{BB962C8B-B14F-4D97-AF65-F5344CB8AC3E}">
        <p14:creationId xmlns:p14="http://schemas.microsoft.com/office/powerpoint/2010/main" val="292743034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column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6521"/>
            <a:ext cx="10962696" cy="1076155"/>
          </a:xfrm>
        </p:spPr>
        <p:txBody>
          <a:bodyPr/>
          <a:lstStyle>
            <a:lvl1pPr>
              <a:defRPr>
                <a:solidFill>
                  <a:srgbClr val="00877C"/>
                </a:solidFill>
              </a:defRPr>
            </a:lvl1pPr>
          </a:lstStyle>
          <a:p>
            <a:r>
              <a:rPr lang="en-US" dirty="0"/>
              <a:t>&lt;2 column&gt;</a:t>
            </a:r>
          </a:p>
        </p:txBody>
      </p:sp>
      <p:sp>
        <p:nvSpPr>
          <p:cNvPr id="3" name="Content Placeholder 2"/>
          <p:cNvSpPr>
            <a:spLocks noGrp="1"/>
          </p:cNvSpPr>
          <p:nvPr>
            <p:ph idx="1"/>
          </p:nvPr>
        </p:nvSpPr>
        <p:spPr>
          <a:xfrm>
            <a:off x="6316722" y="1853401"/>
            <a:ext cx="5266313" cy="4290227"/>
          </a:xfrm>
        </p:spPr>
        <p:txBody>
          <a:bodyPr/>
          <a:lstStyle>
            <a:lvl1pPr>
              <a:spcBef>
                <a:spcPts val="1333"/>
              </a:spcBef>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p>
            <a:r>
              <a:rPr lang="en-US"/>
              <a:t>WEBINAR: ANTIMICROBIAL RESISTANCE</a:t>
            </a:r>
          </a:p>
        </p:txBody>
      </p:sp>
      <p:sp>
        <p:nvSpPr>
          <p:cNvPr id="6" name="Slide Number Placeholder 5"/>
          <p:cNvSpPr>
            <a:spLocks noGrp="1"/>
          </p:cNvSpPr>
          <p:nvPr>
            <p:ph type="sldNum" sz="quarter" idx="12"/>
          </p:nvPr>
        </p:nvSpPr>
        <p:spPr/>
        <p:txBody>
          <a:bodyPr/>
          <a:lstStyle/>
          <a:p>
            <a:fld id="{74D97F68-CC38-3C48-B083-3B4A1457065E}" type="slidenum">
              <a:rPr lang="en-US"/>
              <a:pPr/>
              <a:t>‹#›</a:t>
            </a:fld>
            <a:endParaRPr lang="en-US"/>
          </a:p>
        </p:txBody>
      </p:sp>
      <p:sp>
        <p:nvSpPr>
          <p:cNvPr id="9" name="Content Placeholder 2"/>
          <p:cNvSpPr>
            <a:spLocks noGrp="1"/>
          </p:cNvSpPr>
          <p:nvPr>
            <p:ph idx="13"/>
          </p:nvPr>
        </p:nvSpPr>
        <p:spPr>
          <a:xfrm>
            <a:off x="619548" y="1853401"/>
            <a:ext cx="5266313" cy="4290227"/>
          </a:xfrm>
        </p:spPr>
        <p:txBody>
          <a:bodyPr/>
          <a:lstStyle>
            <a:lvl1pPr>
              <a:spcBef>
                <a:spcPts val="1333"/>
              </a:spcBef>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descr="msd_ifl_lg_rgb_dkgry_full.png"/>
          <p:cNvPicPr>
            <a:picLocks noChangeAspect="1"/>
          </p:cNvPicPr>
          <p:nvPr userDrawn="1"/>
        </p:nvPicPr>
        <p:blipFill>
          <a:blip r:embed="rId2"/>
          <a:stretch>
            <a:fillRect/>
          </a:stretch>
        </p:blipFill>
        <p:spPr>
          <a:xfrm>
            <a:off x="8436581" y="6175379"/>
            <a:ext cx="2158547" cy="578971"/>
          </a:xfrm>
          <a:prstGeom prst="rect">
            <a:avLst/>
          </a:prstGeom>
        </p:spPr>
      </p:pic>
    </p:spTree>
    <p:extLst>
      <p:ext uri="{BB962C8B-B14F-4D97-AF65-F5344CB8AC3E}">
        <p14:creationId xmlns:p14="http://schemas.microsoft.com/office/powerpoint/2010/main" val="274682734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le / Cover slide">
    <p:spTree>
      <p:nvGrpSpPr>
        <p:cNvPr id="1" name=""/>
        <p:cNvGrpSpPr/>
        <p:nvPr/>
      </p:nvGrpSpPr>
      <p:grpSpPr>
        <a:xfrm>
          <a:off x="0" y="0"/>
          <a:ext cx="0" cy="0"/>
          <a:chOff x="0" y="0"/>
          <a:chExt cx="0" cy="0"/>
        </a:xfrm>
      </p:grpSpPr>
      <p:pic>
        <p:nvPicPr>
          <p:cNvPr id="8" name="Picture 7" descr="MRK_FirstPage.jpg"/>
          <p:cNvPicPr>
            <a:picLocks noChangeAspect="1"/>
          </p:cNvPicPr>
          <p:nvPr userDrawn="1"/>
        </p:nvPicPr>
        <p:blipFill>
          <a:blip r:embed="rId2"/>
          <a:stretch>
            <a:fillRect/>
          </a:stretch>
        </p:blipFill>
        <p:spPr bwMode="ltGray">
          <a:xfrm>
            <a:off x="-9210" y="-4858"/>
            <a:ext cx="12210420" cy="6867716"/>
          </a:xfrm>
          <a:prstGeom prst="rect">
            <a:avLst/>
          </a:prstGeom>
        </p:spPr>
      </p:pic>
      <p:sp>
        <p:nvSpPr>
          <p:cNvPr id="2" name="Title 1"/>
          <p:cNvSpPr>
            <a:spLocks noGrp="1"/>
          </p:cNvSpPr>
          <p:nvPr>
            <p:ph type="ctrTitle" hasCustomPrompt="1"/>
          </p:nvPr>
        </p:nvSpPr>
        <p:spPr>
          <a:xfrm>
            <a:off x="616755" y="1185905"/>
            <a:ext cx="9298821" cy="1693563"/>
          </a:xfrm>
        </p:spPr>
        <p:txBody>
          <a:bodyPr/>
          <a:lstStyle>
            <a:lvl1pPr>
              <a:lnSpc>
                <a:spcPct val="80000"/>
              </a:lnSpc>
              <a:defRPr sz="4200" cap="all" spc="31">
                <a:solidFill>
                  <a:srgbClr val="FFFFFF"/>
                </a:solidFill>
              </a:defRPr>
            </a:lvl1pPr>
          </a:lstStyle>
          <a:p>
            <a:r>
              <a:rPr lang="en-US" dirty="0"/>
              <a:t>&lt;Insert title&gt;</a:t>
            </a:r>
          </a:p>
        </p:txBody>
      </p:sp>
      <p:sp>
        <p:nvSpPr>
          <p:cNvPr id="3" name="Subtitle 2"/>
          <p:cNvSpPr>
            <a:spLocks noGrp="1"/>
          </p:cNvSpPr>
          <p:nvPr>
            <p:ph type="subTitle" idx="1" hasCustomPrompt="1"/>
          </p:nvPr>
        </p:nvSpPr>
        <p:spPr>
          <a:xfrm>
            <a:off x="616756" y="5628837"/>
            <a:ext cx="4801849" cy="619563"/>
          </a:xfrm>
        </p:spPr>
        <p:txBody>
          <a:bodyPr/>
          <a:lstStyle>
            <a:lvl1pPr marL="0" indent="0" algn="l">
              <a:lnSpc>
                <a:spcPct val="90000"/>
              </a:lnSpc>
              <a:buNone/>
              <a:defRPr sz="2000" baseline="0">
                <a:solidFill>
                  <a:schemeClr val="accent2"/>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&lt;Insert subtitle – optional&gt;</a:t>
            </a:r>
          </a:p>
        </p:txBody>
      </p:sp>
      <p:sp>
        <p:nvSpPr>
          <p:cNvPr id="9" name="Text Placeholder 8"/>
          <p:cNvSpPr>
            <a:spLocks noGrp="1"/>
          </p:cNvSpPr>
          <p:nvPr>
            <p:ph type="body" sz="quarter" idx="13" hasCustomPrompt="1"/>
          </p:nvPr>
        </p:nvSpPr>
        <p:spPr>
          <a:xfrm>
            <a:off x="616755" y="5374233"/>
            <a:ext cx="2581948" cy="189351"/>
          </a:xfrm>
        </p:spPr>
        <p:txBody>
          <a:bodyPr/>
          <a:lstStyle>
            <a:lvl1pPr>
              <a:defRPr sz="1400">
                <a:solidFill>
                  <a:schemeClr val="accent2"/>
                </a:solidFill>
              </a:defRPr>
            </a:lvl1pPr>
            <a:lvl2pPr>
              <a:defRPr sz="1400"/>
            </a:lvl2pPr>
            <a:lvl3pPr>
              <a:defRPr sz="1400"/>
            </a:lvl3pPr>
            <a:lvl4pPr>
              <a:defRPr sz="1400"/>
            </a:lvl4pPr>
            <a:lvl5pPr>
              <a:defRPr sz="1400"/>
            </a:lvl5pPr>
          </a:lstStyle>
          <a:p>
            <a:pPr lvl="0"/>
            <a:r>
              <a:rPr lang="en-US" dirty="0"/>
              <a:t>Insert Date Here</a:t>
            </a:r>
          </a:p>
        </p:txBody>
      </p:sp>
    </p:spTree>
    <p:extLst>
      <p:ext uri="{BB962C8B-B14F-4D97-AF65-F5344CB8AC3E}">
        <p14:creationId xmlns:p14="http://schemas.microsoft.com/office/powerpoint/2010/main" val="217734381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Agenda / TOC – Green background">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lvl1pPr>
              <a:defRPr>
                <a:solidFill>
                  <a:schemeClr val="tx1"/>
                </a:solidFill>
              </a:defRPr>
            </a:lvl1pPr>
          </a:lstStyle>
          <a:p>
            <a:r>
              <a:rPr lang="en-US" dirty="0"/>
              <a:t>&lt;Agenda / TOC&gt;</a:t>
            </a:r>
          </a:p>
        </p:txBody>
      </p:sp>
      <p:sp>
        <p:nvSpPr>
          <p:cNvPr id="3" name="Content Placeholder 2"/>
          <p:cNvSpPr>
            <a:spLocks noGrp="1"/>
          </p:cNvSpPr>
          <p:nvPr>
            <p:ph idx="1"/>
          </p:nvPr>
        </p:nvSpPr>
        <p:spPr>
          <a:xfrm>
            <a:off x="619545" y="1853399"/>
            <a:ext cx="10962697" cy="4290227"/>
          </a:xfrm>
        </p:spPr>
        <p:txBody>
          <a:bodyPr numCol="2" spcCol="731520"/>
          <a:lstStyle>
            <a:lvl1pPr marL="368291" indent="-368291">
              <a:spcBef>
                <a:spcPts val="1000"/>
              </a:spcBef>
              <a:buFont typeface="+mj-lt"/>
              <a:buAutoNum type="arabicPeriod"/>
              <a:defRPr>
                <a:solidFill>
                  <a:schemeClr val="tx1"/>
                </a:solidFill>
              </a:defRPr>
            </a:lvl1pPr>
            <a:lvl2pPr marL="627047" indent="-258756">
              <a:buFont typeface="+mj-lt"/>
              <a:buAutoNum type="alphaLcPeriod"/>
              <a:defRPr>
                <a:solidFill>
                  <a:schemeClr val="tx1"/>
                </a:solidFill>
              </a:defRPr>
            </a:lvl2pPr>
            <a:lvl3pPr marL="849292" indent="-146047">
              <a:buFont typeface="Arial"/>
              <a:buChar char="•"/>
              <a:defRPr>
                <a:solidFill>
                  <a:schemeClr val="tx1"/>
                </a:solidFill>
              </a:defRPr>
            </a:lvl3pPr>
            <a:lvl4pPr marL="1055662" indent="-171446">
              <a:buFont typeface="Lucida Grande"/>
              <a:buChar char="–"/>
              <a:defRPr>
                <a:solidFill>
                  <a:schemeClr val="tx1"/>
                </a:solidFill>
              </a:defRPr>
            </a:lvl4pPr>
            <a:lvl5pPr marL="1279493" indent="-182558">
              <a:buFont typeface="Arial"/>
              <a:buChar cha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D97F68-CC38-3C48-B083-3B4A1457065E}" type="slidenum">
              <a:rPr lang="en-US" smtClean="0"/>
              <a:pPr/>
              <a:t>‹#›</a:t>
            </a:fld>
            <a:endParaRPr lang="en-US"/>
          </a:p>
        </p:txBody>
      </p:sp>
      <p:pic>
        <p:nvPicPr>
          <p:cNvPr id="7" name="Picture 6" descr="Merk IFL white.png"/>
          <p:cNvPicPr>
            <a:picLocks noChangeAspect="1"/>
          </p:cNvPicPr>
          <p:nvPr userDrawn="1"/>
        </p:nvPicPr>
        <p:blipFill>
          <a:blip r:embed="rId2"/>
          <a:stretch>
            <a:fillRect/>
          </a:stretch>
        </p:blipFill>
        <p:spPr>
          <a:xfrm>
            <a:off x="8509629" y="6184901"/>
            <a:ext cx="2195132" cy="575199"/>
          </a:xfrm>
          <a:prstGeom prst="rect">
            <a:avLst/>
          </a:prstGeom>
        </p:spPr>
      </p:pic>
    </p:spTree>
    <p:extLst>
      <p:ext uri="{BB962C8B-B14F-4D97-AF65-F5344CB8AC3E}">
        <p14:creationId xmlns:p14="http://schemas.microsoft.com/office/powerpoint/2010/main" val="382092016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Objectives #1 – Green background">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lvl1pPr>
              <a:defRPr>
                <a:solidFill>
                  <a:schemeClr val="tx1"/>
                </a:solidFill>
              </a:defRPr>
            </a:lvl1pPr>
          </a:lstStyle>
          <a:p>
            <a:r>
              <a:rPr lang="en-US" dirty="0"/>
              <a:t>&lt;Objectives&gt;</a:t>
            </a:r>
          </a:p>
        </p:txBody>
      </p:sp>
      <p:sp>
        <p:nvSpPr>
          <p:cNvPr id="3" name="Content Placeholder 2"/>
          <p:cNvSpPr>
            <a:spLocks noGrp="1"/>
          </p:cNvSpPr>
          <p:nvPr>
            <p:ph idx="1"/>
          </p:nvPr>
        </p:nvSpPr>
        <p:spPr>
          <a:xfrm>
            <a:off x="619545" y="1840700"/>
            <a:ext cx="10048060" cy="4302927"/>
          </a:xfrm>
        </p:spPr>
        <p:txBody>
          <a:bodyPr/>
          <a:lstStyle>
            <a:lvl1pPr marL="207957" indent="-207957">
              <a:spcBef>
                <a:spcPts val="1400"/>
              </a:spcBef>
              <a:buSzPct val="95000"/>
              <a:buFont typeface="Arial"/>
              <a:buChar char="•"/>
              <a:defRPr sz="2400">
                <a:solidFill>
                  <a:schemeClr val="tx1"/>
                </a:solidFill>
              </a:defRPr>
            </a:lvl1pPr>
            <a:lvl2pPr marL="450839" indent="-228594">
              <a:spcBef>
                <a:spcPts val="400"/>
              </a:spcBef>
              <a:buFont typeface="Lucida Grande"/>
              <a:buChar char="–"/>
              <a:defRPr sz="2300">
                <a:solidFill>
                  <a:schemeClr val="tx1"/>
                </a:solidFill>
              </a:defRPr>
            </a:lvl2pPr>
            <a:lvl3pPr marL="666734" indent="-171446">
              <a:spcBef>
                <a:spcPts val="0"/>
              </a:spcBef>
              <a:buSzPct val="95000"/>
              <a:buFont typeface="Arial"/>
              <a:buChar char="•"/>
              <a:defRPr sz="2200">
                <a:solidFill>
                  <a:schemeClr val="tx1"/>
                </a:solidFill>
              </a:defRPr>
            </a:lvl3pPr>
            <a:lvl4pPr marL="882629" indent="-215895">
              <a:spcBef>
                <a:spcPts val="0"/>
              </a:spcBef>
              <a:buFont typeface="Lucida Grande"/>
              <a:buChar char="–"/>
              <a:defRPr sz="2100">
                <a:solidFill>
                  <a:schemeClr val="tx1"/>
                </a:solidFill>
              </a:defRPr>
            </a:lvl4pPr>
            <a:lvl5pPr marL="1098523" indent="-177796">
              <a:spcBef>
                <a:spcPts val="0"/>
              </a:spcBef>
              <a:buSzPct val="95000"/>
              <a:buFont typeface="Arial"/>
              <a:buChar char="•"/>
              <a:defRPr sz="2000">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D97F68-CC38-3C48-B083-3B4A1457065E}" type="slidenum">
              <a:rPr lang="en-US" smtClean="0"/>
              <a:pPr/>
              <a:t>‹#›</a:t>
            </a:fld>
            <a:endParaRPr lang="en-US"/>
          </a:p>
        </p:txBody>
      </p:sp>
      <p:pic>
        <p:nvPicPr>
          <p:cNvPr id="8" name="Picture 7" descr="Merk IFL white.png"/>
          <p:cNvPicPr>
            <a:picLocks noChangeAspect="1"/>
          </p:cNvPicPr>
          <p:nvPr userDrawn="1"/>
        </p:nvPicPr>
        <p:blipFill>
          <a:blip r:embed="rId2"/>
          <a:stretch>
            <a:fillRect/>
          </a:stretch>
        </p:blipFill>
        <p:spPr>
          <a:xfrm>
            <a:off x="8509629" y="6184901"/>
            <a:ext cx="2195132" cy="575199"/>
          </a:xfrm>
          <a:prstGeom prst="rect">
            <a:avLst/>
          </a:prstGeom>
        </p:spPr>
      </p:pic>
    </p:spTree>
    <p:extLst>
      <p:ext uri="{BB962C8B-B14F-4D97-AF65-F5344CB8AC3E}">
        <p14:creationId xmlns:p14="http://schemas.microsoft.com/office/powerpoint/2010/main" val="39311283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ext &amp; Content – Whit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lvl1pPr>
              <a:defRPr>
                <a:solidFill>
                  <a:srgbClr val="00877C"/>
                </a:solidFill>
              </a:defRPr>
            </a:lvl1pPr>
          </a:lstStyle>
          <a:p>
            <a:r>
              <a:rPr lang="en-US" dirty="0"/>
              <a:t>&lt;Title &amp; content layout&gt;</a:t>
            </a:r>
          </a:p>
        </p:txBody>
      </p:sp>
      <p:sp>
        <p:nvSpPr>
          <p:cNvPr id="3" name="Content Placeholder 2"/>
          <p:cNvSpPr>
            <a:spLocks noGrp="1"/>
          </p:cNvSpPr>
          <p:nvPr>
            <p:ph idx="1"/>
          </p:nvPr>
        </p:nvSpPr>
        <p:spPr>
          <a:xfrm>
            <a:off x="619544" y="1853399"/>
            <a:ext cx="10963491" cy="4290227"/>
          </a:xfrm>
        </p:spPr>
        <p:txBody>
          <a:bodyPr/>
          <a:lstStyle>
            <a:lvl1pPr>
              <a:spcBef>
                <a:spcPts val="1000"/>
              </a:spcBef>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lvl1pPr>
              <a:defRPr>
                <a:solidFill>
                  <a:srgbClr val="000000"/>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rgbClr val="000000"/>
                </a:solidFill>
              </a:defRPr>
            </a:lvl1pPr>
          </a:lstStyle>
          <a:p>
            <a:fld id="{74D97F68-CC38-3C48-B083-3B4A1457065E}" type="slidenum">
              <a:rPr lang="en-US" smtClean="0"/>
              <a:pPr/>
              <a:t>‹#›</a:t>
            </a:fld>
            <a:endParaRPr lang="en-US"/>
          </a:p>
        </p:txBody>
      </p:sp>
      <p:pic>
        <p:nvPicPr>
          <p:cNvPr id="9" name="Picture 8" descr="Merk IFL gray.png"/>
          <p:cNvPicPr>
            <a:picLocks noChangeAspect="1"/>
          </p:cNvPicPr>
          <p:nvPr userDrawn="1"/>
        </p:nvPicPr>
        <p:blipFill>
          <a:blip r:embed="rId2"/>
          <a:stretch>
            <a:fillRect/>
          </a:stretch>
        </p:blipFill>
        <p:spPr>
          <a:xfrm>
            <a:off x="8509629" y="6186321"/>
            <a:ext cx="2195132" cy="575199"/>
          </a:xfrm>
          <a:prstGeom prst="rect">
            <a:avLst/>
          </a:prstGeom>
        </p:spPr>
      </p:pic>
    </p:spTree>
    <p:extLst>
      <p:ext uri="{BB962C8B-B14F-4D97-AF65-F5344CB8AC3E}">
        <p14:creationId xmlns:p14="http://schemas.microsoft.com/office/powerpoint/2010/main" val="73371967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ext &amp; Content – Warm Gray">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p>
            <a:r>
              <a:rPr lang="en-US" dirty="0"/>
              <a:t>&lt;Title &amp; content layout&gt;</a:t>
            </a:r>
          </a:p>
        </p:txBody>
      </p:sp>
      <p:sp>
        <p:nvSpPr>
          <p:cNvPr id="3" name="Content Placeholder 2"/>
          <p:cNvSpPr>
            <a:spLocks noGrp="1"/>
          </p:cNvSpPr>
          <p:nvPr>
            <p:ph idx="1"/>
          </p:nvPr>
        </p:nvSpPr>
        <p:spPr>
          <a:xfrm>
            <a:off x="619544" y="1853399"/>
            <a:ext cx="10963491" cy="4290227"/>
          </a:xfrm>
        </p:spPr>
        <p:txBody>
          <a:bodyPr/>
          <a:lstStyle>
            <a:lvl1pPr>
              <a:spcBef>
                <a:spcPts val="1000"/>
              </a:spcBef>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lvl1pPr>
              <a:defRPr>
                <a:solidFill>
                  <a:srgbClr val="000000"/>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rgbClr val="000000"/>
                </a:solidFill>
              </a:defRPr>
            </a:lvl1pPr>
          </a:lstStyle>
          <a:p>
            <a:fld id="{74D97F68-CC38-3C48-B083-3B4A1457065E}" type="slidenum">
              <a:rPr lang="en-US" smtClean="0"/>
              <a:pPr/>
              <a:t>‹#›</a:t>
            </a:fld>
            <a:endParaRPr lang="en-US"/>
          </a:p>
        </p:txBody>
      </p:sp>
      <p:pic>
        <p:nvPicPr>
          <p:cNvPr id="8" name="Picture 7" descr="Merk IFL gray.png"/>
          <p:cNvPicPr>
            <a:picLocks noChangeAspect="1"/>
          </p:cNvPicPr>
          <p:nvPr userDrawn="1"/>
        </p:nvPicPr>
        <p:blipFill>
          <a:blip r:embed="rId2"/>
          <a:stretch>
            <a:fillRect/>
          </a:stretch>
        </p:blipFill>
        <p:spPr>
          <a:xfrm>
            <a:off x="8509629" y="6186321"/>
            <a:ext cx="2195132" cy="575199"/>
          </a:xfrm>
          <a:prstGeom prst="rect">
            <a:avLst/>
          </a:prstGeom>
        </p:spPr>
      </p:pic>
    </p:spTree>
    <p:extLst>
      <p:ext uri="{BB962C8B-B14F-4D97-AF65-F5344CB8AC3E}">
        <p14:creationId xmlns:p14="http://schemas.microsoft.com/office/powerpoint/2010/main" val="112149495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ext &amp; Content – Dark Gray">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lvl1pPr>
              <a:defRPr>
                <a:solidFill>
                  <a:schemeClr val="bg1"/>
                </a:solidFill>
              </a:defRPr>
            </a:lvl1pPr>
          </a:lstStyle>
          <a:p>
            <a:r>
              <a:rPr lang="en-US" dirty="0"/>
              <a:t>&lt;Title &amp; content layout&gt;</a:t>
            </a:r>
          </a:p>
        </p:txBody>
      </p:sp>
      <p:sp>
        <p:nvSpPr>
          <p:cNvPr id="3" name="Content Placeholder 2"/>
          <p:cNvSpPr>
            <a:spLocks noGrp="1"/>
          </p:cNvSpPr>
          <p:nvPr>
            <p:ph idx="1"/>
          </p:nvPr>
        </p:nvSpPr>
        <p:spPr>
          <a:xfrm>
            <a:off x="619544" y="1853399"/>
            <a:ext cx="10963491" cy="4290227"/>
          </a:xfrm>
        </p:spPr>
        <p:txBody>
          <a:bodyPr/>
          <a:lstStyle>
            <a:lvl1pPr>
              <a:spcBef>
                <a:spcPts val="1000"/>
              </a:spcBef>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D97F68-CC38-3C48-B083-3B4A1457065E}" type="slidenum">
              <a:rPr lang="en-US" smtClean="0"/>
              <a:pPr/>
              <a:t>‹#›</a:t>
            </a:fld>
            <a:endParaRPr lang="en-US"/>
          </a:p>
        </p:txBody>
      </p:sp>
      <p:pic>
        <p:nvPicPr>
          <p:cNvPr id="9" name="Picture 8" descr="Merk IFL white.png"/>
          <p:cNvPicPr>
            <a:picLocks noChangeAspect="1"/>
          </p:cNvPicPr>
          <p:nvPr userDrawn="1"/>
        </p:nvPicPr>
        <p:blipFill>
          <a:blip r:embed="rId2"/>
          <a:stretch>
            <a:fillRect/>
          </a:stretch>
        </p:blipFill>
        <p:spPr>
          <a:xfrm>
            <a:off x="8509629" y="6184901"/>
            <a:ext cx="2195132" cy="575199"/>
          </a:xfrm>
          <a:prstGeom prst="rect">
            <a:avLst/>
          </a:prstGeom>
        </p:spPr>
      </p:pic>
    </p:spTree>
    <p:extLst>
      <p:ext uri="{BB962C8B-B14F-4D97-AF65-F5344CB8AC3E}">
        <p14:creationId xmlns:p14="http://schemas.microsoft.com/office/powerpoint/2010/main" val="59634356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ext &amp; Content – Light Teal">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p>
            <a:r>
              <a:rPr lang="en-US" dirty="0"/>
              <a:t>&lt;Title &amp; content layout&gt;</a:t>
            </a:r>
          </a:p>
        </p:txBody>
      </p:sp>
      <p:sp>
        <p:nvSpPr>
          <p:cNvPr id="3" name="Content Placeholder 2"/>
          <p:cNvSpPr>
            <a:spLocks noGrp="1"/>
          </p:cNvSpPr>
          <p:nvPr>
            <p:ph idx="1"/>
          </p:nvPr>
        </p:nvSpPr>
        <p:spPr>
          <a:xfrm>
            <a:off x="619544" y="1853399"/>
            <a:ext cx="10963491" cy="4290227"/>
          </a:xfrm>
        </p:spPr>
        <p:txBody>
          <a:bodyPr/>
          <a:lstStyle>
            <a:lvl1pPr>
              <a:spcBef>
                <a:spcPts val="1000"/>
              </a:spcBef>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lvl1pPr>
              <a:defRPr>
                <a:solidFill>
                  <a:srgbClr val="FFFFFF"/>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74D97F68-CC38-3C48-B083-3B4A1457065E}" type="slidenum">
              <a:rPr lang="en-US" smtClean="0"/>
              <a:pPr/>
              <a:t>‹#›</a:t>
            </a:fld>
            <a:endParaRPr lang="en-US"/>
          </a:p>
        </p:txBody>
      </p:sp>
      <p:pic>
        <p:nvPicPr>
          <p:cNvPr id="7" name="Picture 6" descr="Merk IFL white.png"/>
          <p:cNvPicPr>
            <a:picLocks noChangeAspect="1"/>
          </p:cNvPicPr>
          <p:nvPr userDrawn="1"/>
        </p:nvPicPr>
        <p:blipFill>
          <a:blip r:embed="rId2"/>
          <a:stretch>
            <a:fillRect/>
          </a:stretch>
        </p:blipFill>
        <p:spPr>
          <a:xfrm>
            <a:off x="8509629" y="6184901"/>
            <a:ext cx="2195132" cy="575199"/>
          </a:xfrm>
          <a:prstGeom prst="rect">
            <a:avLst/>
          </a:prstGeom>
        </p:spPr>
      </p:pic>
    </p:spTree>
    <p:extLst>
      <p:ext uri="{BB962C8B-B14F-4D97-AF65-F5344CB8AC3E}">
        <p14:creationId xmlns:p14="http://schemas.microsoft.com/office/powerpoint/2010/main" val="60943099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only – Whit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lvl1pPr>
              <a:defRPr>
                <a:solidFill>
                  <a:srgbClr val="00877C"/>
                </a:solidFill>
              </a:defRPr>
            </a:lvl1pPr>
          </a:lstStyle>
          <a:p>
            <a:r>
              <a:rPr lang="en-US" dirty="0"/>
              <a:t>&lt;Title &amp; content layout&gt;</a:t>
            </a:r>
          </a:p>
        </p:txBody>
      </p:sp>
      <p:sp>
        <p:nvSpPr>
          <p:cNvPr id="5" name="Footer Placeholder 4"/>
          <p:cNvSpPr>
            <a:spLocks noGrp="1"/>
          </p:cNvSpPr>
          <p:nvPr>
            <p:ph type="ftr" sz="quarter" idx="11"/>
          </p:nvPr>
        </p:nvSpPr>
        <p:spPr/>
        <p:txBody>
          <a:bodyPr/>
          <a:lstStyle>
            <a:lvl1pPr>
              <a:defRPr>
                <a:solidFill>
                  <a:srgbClr val="000000"/>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rgbClr val="000000"/>
                </a:solidFill>
              </a:defRPr>
            </a:lvl1pPr>
          </a:lstStyle>
          <a:p>
            <a:fld id="{74D97F68-CC38-3C48-B083-3B4A1457065E}" type="slidenum">
              <a:rPr lang="en-US" smtClean="0"/>
              <a:pPr/>
              <a:t>‹#›</a:t>
            </a:fld>
            <a:endParaRPr lang="en-US"/>
          </a:p>
        </p:txBody>
      </p:sp>
      <p:pic>
        <p:nvPicPr>
          <p:cNvPr id="8" name="Picture 7" descr="Merk IFL gray.png"/>
          <p:cNvPicPr>
            <a:picLocks noChangeAspect="1"/>
          </p:cNvPicPr>
          <p:nvPr userDrawn="1"/>
        </p:nvPicPr>
        <p:blipFill>
          <a:blip r:embed="rId2"/>
          <a:stretch>
            <a:fillRect/>
          </a:stretch>
        </p:blipFill>
        <p:spPr>
          <a:xfrm>
            <a:off x="8509629" y="6186321"/>
            <a:ext cx="2195132" cy="575199"/>
          </a:xfrm>
          <a:prstGeom prst="rect">
            <a:avLst/>
          </a:prstGeom>
        </p:spPr>
      </p:pic>
    </p:spTree>
    <p:extLst>
      <p:ext uri="{BB962C8B-B14F-4D97-AF65-F5344CB8AC3E}">
        <p14:creationId xmlns:p14="http://schemas.microsoft.com/office/powerpoint/2010/main" val="11936722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le only – Warm Gray">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p>
            <a:r>
              <a:rPr lang="en-US" dirty="0"/>
              <a:t>&lt;Title &amp; content layout&gt;</a:t>
            </a:r>
          </a:p>
        </p:txBody>
      </p:sp>
      <p:sp>
        <p:nvSpPr>
          <p:cNvPr id="5" name="Footer Placeholder 4"/>
          <p:cNvSpPr>
            <a:spLocks noGrp="1"/>
          </p:cNvSpPr>
          <p:nvPr>
            <p:ph type="ftr" sz="quarter" idx="11"/>
          </p:nvPr>
        </p:nvSpPr>
        <p:spPr/>
        <p:txBody>
          <a:bodyPr/>
          <a:lstStyle>
            <a:lvl1pPr>
              <a:defRPr>
                <a:solidFill>
                  <a:srgbClr val="000000"/>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rgbClr val="000000"/>
                </a:solidFill>
              </a:defRPr>
            </a:lvl1pPr>
          </a:lstStyle>
          <a:p>
            <a:fld id="{74D97F68-CC38-3C48-B083-3B4A1457065E}" type="slidenum">
              <a:rPr lang="en-US" smtClean="0"/>
              <a:pPr/>
              <a:t>‹#›</a:t>
            </a:fld>
            <a:endParaRPr lang="en-US"/>
          </a:p>
        </p:txBody>
      </p:sp>
      <p:pic>
        <p:nvPicPr>
          <p:cNvPr id="8" name="Picture 7" descr="Merk IFL gray.png"/>
          <p:cNvPicPr>
            <a:picLocks noChangeAspect="1"/>
          </p:cNvPicPr>
          <p:nvPr userDrawn="1"/>
        </p:nvPicPr>
        <p:blipFill>
          <a:blip r:embed="rId2"/>
          <a:stretch>
            <a:fillRect/>
          </a:stretch>
        </p:blipFill>
        <p:spPr>
          <a:xfrm>
            <a:off x="8509629" y="6186321"/>
            <a:ext cx="2195132" cy="575199"/>
          </a:xfrm>
          <a:prstGeom prst="rect">
            <a:avLst/>
          </a:prstGeom>
        </p:spPr>
      </p:pic>
    </p:spTree>
    <p:extLst>
      <p:ext uri="{BB962C8B-B14F-4D97-AF65-F5344CB8AC3E}">
        <p14:creationId xmlns:p14="http://schemas.microsoft.com/office/powerpoint/2010/main" val="250337670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le only – Dark Gray">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lvl1pPr>
              <a:defRPr>
                <a:solidFill>
                  <a:schemeClr val="bg1"/>
                </a:solidFill>
              </a:defRPr>
            </a:lvl1pPr>
          </a:lstStyle>
          <a:p>
            <a:r>
              <a:rPr lang="en-US" dirty="0"/>
              <a:t>&lt;Title &amp; content layout&gt;</a:t>
            </a:r>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D97F68-CC38-3C48-B083-3B4A1457065E}" type="slidenum">
              <a:rPr lang="en-US" smtClean="0"/>
              <a:pPr/>
              <a:t>‹#›</a:t>
            </a:fld>
            <a:endParaRPr lang="en-US"/>
          </a:p>
        </p:txBody>
      </p:sp>
      <p:pic>
        <p:nvPicPr>
          <p:cNvPr id="7" name="Picture 6" descr="Merk IFL white.png"/>
          <p:cNvPicPr>
            <a:picLocks noChangeAspect="1"/>
          </p:cNvPicPr>
          <p:nvPr userDrawn="1"/>
        </p:nvPicPr>
        <p:blipFill>
          <a:blip r:embed="rId2"/>
          <a:stretch>
            <a:fillRect/>
          </a:stretch>
        </p:blipFill>
        <p:spPr>
          <a:xfrm>
            <a:off x="8509629" y="6184901"/>
            <a:ext cx="2195132" cy="575199"/>
          </a:xfrm>
          <a:prstGeom prst="rect">
            <a:avLst/>
          </a:prstGeom>
        </p:spPr>
      </p:pic>
    </p:spTree>
    <p:extLst>
      <p:ext uri="{BB962C8B-B14F-4D97-AF65-F5344CB8AC3E}">
        <p14:creationId xmlns:p14="http://schemas.microsoft.com/office/powerpoint/2010/main" val="24401465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le only – Light Teal">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p>
            <a:r>
              <a:rPr lang="en-US" dirty="0"/>
              <a:t>&lt;Title &amp; content layout&gt;</a:t>
            </a:r>
          </a:p>
        </p:txBody>
      </p:sp>
      <p:sp>
        <p:nvSpPr>
          <p:cNvPr id="5" name="Footer Placeholder 4"/>
          <p:cNvSpPr>
            <a:spLocks noGrp="1"/>
          </p:cNvSpPr>
          <p:nvPr>
            <p:ph type="ftr" sz="quarter" idx="11"/>
          </p:nvPr>
        </p:nvSpPr>
        <p:spPr/>
        <p:txBody>
          <a:bodyPr/>
          <a:lstStyle>
            <a:lvl1pPr>
              <a:defRPr>
                <a:solidFill>
                  <a:srgbClr val="FFFFFF"/>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74D97F68-CC38-3C48-B083-3B4A1457065E}" type="slidenum">
              <a:rPr lang="en-US" smtClean="0"/>
              <a:pPr/>
              <a:t>‹#›</a:t>
            </a:fld>
            <a:endParaRPr lang="en-US"/>
          </a:p>
        </p:txBody>
      </p:sp>
      <p:pic>
        <p:nvPicPr>
          <p:cNvPr id="7" name="Picture 6" descr="Merk IFL white.png"/>
          <p:cNvPicPr>
            <a:picLocks noChangeAspect="1"/>
          </p:cNvPicPr>
          <p:nvPr userDrawn="1"/>
        </p:nvPicPr>
        <p:blipFill>
          <a:blip r:embed="rId2"/>
          <a:stretch>
            <a:fillRect/>
          </a:stretch>
        </p:blipFill>
        <p:spPr>
          <a:xfrm>
            <a:off x="8509629" y="6184901"/>
            <a:ext cx="2195132" cy="575199"/>
          </a:xfrm>
          <a:prstGeom prst="rect">
            <a:avLst/>
          </a:prstGeom>
        </p:spPr>
      </p:pic>
    </p:spTree>
    <p:extLst>
      <p:ext uri="{BB962C8B-B14F-4D97-AF65-F5344CB8AC3E}">
        <p14:creationId xmlns:p14="http://schemas.microsoft.com/office/powerpoint/2010/main" val="111852345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eam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lvl1pPr>
              <a:defRPr>
                <a:solidFill>
                  <a:schemeClr val="accent2"/>
                </a:solidFill>
              </a:defRPr>
            </a:lvl1pPr>
          </a:lstStyle>
          <a:p>
            <a:r>
              <a:rPr lang="en-US" dirty="0"/>
              <a:t>&lt;Team Slide&gt;</a:t>
            </a:r>
          </a:p>
        </p:txBody>
      </p:sp>
      <p:sp>
        <p:nvSpPr>
          <p:cNvPr id="5" name="Footer Placeholder 4"/>
          <p:cNvSpPr>
            <a:spLocks noGrp="1"/>
          </p:cNvSpPr>
          <p:nvPr>
            <p:ph type="ftr" sz="quarter" idx="11"/>
          </p:nvPr>
        </p:nvSpPr>
        <p:spPr/>
        <p:txBody>
          <a:bodyPr/>
          <a:lstStyle>
            <a:lvl1pPr>
              <a:defRPr>
                <a:solidFill>
                  <a:srgbClr val="FFFFFF"/>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74D97F68-CC38-3C48-B083-3B4A1457065E}" type="slidenum">
              <a:rPr lang="en-US" smtClean="0"/>
              <a:pPr/>
              <a:t>‹#›</a:t>
            </a:fld>
            <a:endParaRPr lang="en-US"/>
          </a:p>
        </p:txBody>
      </p:sp>
      <p:sp>
        <p:nvSpPr>
          <p:cNvPr id="8" name="Text Placeholder 7"/>
          <p:cNvSpPr>
            <a:spLocks noGrp="1"/>
          </p:cNvSpPr>
          <p:nvPr>
            <p:ph type="body" sz="quarter" idx="13" hasCustomPrompt="1"/>
          </p:nvPr>
        </p:nvSpPr>
        <p:spPr>
          <a:xfrm>
            <a:off x="104304" y="3846465"/>
            <a:ext cx="1646349" cy="752475"/>
          </a:xfrm>
          <a:noFill/>
        </p:spPr>
        <p:txBody>
          <a:bodyPr/>
          <a:lstStyle>
            <a:lvl1pPr>
              <a:spcBef>
                <a:spcPts val="0"/>
              </a:spcBef>
              <a:defRPr sz="1300" b="1">
                <a:solidFill>
                  <a:schemeClr val="accent2"/>
                </a:solidFill>
              </a:defRPr>
            </a:lvl1pPr>
            <a:lvl2pPr marL="0" indent="0">
              <a:spcBef>
                <a:spcPts val="300"/>
              </a:spcBef>
              <a:buNone/>
              <a:defRPr sz="1200">
                <a:solidFill>
                  <a:srgbClr val="FFFFFF"/>
                </a:solidFill>
              </a:defRPr>
            </a:lvl2pPr>
            <a:lvl3pPr marL="100011" indent="-90486">
              <a:buFont typeface="Arial"/>
              <a:buChar char="•"/>
              <a:defRPr sz="1200">
                <a:solidFill>
                  <a:srgbClr val="FFFFFF"/>
                </a:solidFill>
              </a:defRPr>
            </a:lvl3pPr>
            <a:lvl4pPr>
              <a:defRPr sz="1200"/>
            </a:lvl4pPr>
            <a:lvl5pPr>
              <a:defRPr sz="1200"/>
            </a:lvl5pPr>
          </a:lstStyle>
          <a:p>
            <a:pPr lvl="0"/>
            <a:r>
              <a:rPr lang="en-US" dirty="0"/>
              <a:t>First Name &amp; Surname indent for Title</a:t>
            </a:r>
          </a:p>
          <a:p>
            <a:pPr lvl="1"/>
            <a:r>
              <a:rPr lang="en-US" dirty="0"/>
              <a:t>Title</a:t>
            </a:r>
          </a:p>
        </p:txBody>
      </p:sp>
      <p:sp>
        <p:nvSpPr>
          <p:cNvPr id="10" name="Picture Placeholder 9"/>
          <p:cNvSpPr>
            <a:spLocks noGrp="1"/>
          </p:cNvSpPr>
          <p:nvPr>
            <p:ph type="pic" sz="quarter" idx="14"/>
          </p:nvPr>
        </p:nvSpPr>
        <p:spPr>
          <a:xfrm>
            <a:off x="104306" y="2116091"/>
            <a:ext cx="1627612" cy="1627187"/>
          </a:xfrm>
          <a:solidFill>
            <a:schemeClr val="accent1"/>
          </a:solidFill>
          <a:ln>
            <a:noFill/>
          </a:ln>
        </p:spPr>
        <p:txBody>
          <a:bodyPr/>
          <a:lstStyle>
            <a:lvl1pPr>
              <a:defRPr sz="1400">
                <a:solidFill>
                  <a:srgbClr val="FFFFFF"/>
                </a:solidFill>
              </a:defRPr>
            </a:lvl1pPr>
          </a:lstStyle>
          <a:p>
            <a:endParaRPr lang="en-US"/>
          </a:p>
        </p:txBody>
      </p:sp>
      <p:sp>
        <p:nvSpPr>
          <p:cNvPr id="11" name="Picture Placeholder 9"/>
          <p:cNvSpPr>
            <a:spLocks noGrp="1"/>
          </p:cNvSpPr>
          <p:nvPr>
            <p:ph type="pic" sz="quarter" idx="15"/>
          </p:nvPr>
        </p:nvSpPr>
        <p:spPr>
          <a:xfrm>
            <a:off x="1830269" y="2116091"/>
            <a:ext cx="1627612" cy="1627187"/>
          </a:xfrm>
          <a:solidFill>
            <a:schemeClr val="accent3"/>
          </a:solidFill>
          <a:ln>
            <a:noFill/>
          </a:ln>
        </p:spPr>
        <p:txBody>
          <a:bodyPr/>
          <a:lstStyle>
            <a:lvl1pPr>
              <a:defRPr sz="1400">
                <a:solidFill>
                  <a:srgbClr val="FFFFFF"/>
                </a:solidFill>
              </a:defRPr>
            </a:lvl1pPr>
          </a:lstStyle>
          <a:p>
            <a:endParaRPr lang="en-US"/>
          </a:p>
        </p:txBody>
      </p:sp>
      <p:sp>
        <p:nvSpPr>
          <p:cNvPr id="12" name="Picture Placeholder 9"/>
          <p:cNvSpPr>
            <a:spLocks noGrp="1"/>
          </p:cNvSpPr>
          <p:nvPr>
            <p:ph type="pic" sz="quarter" idx="16"/>
          </p:nvPr>
        </p:nvSpPr>
        <p:spPr>
          <a:xfrm>
            <a:off x="3556233" y="2116091"/>
            <a:ext cx="1627612" cy="1627187"/>
          </a:xfrm>
          <a:solidFill>
            <a:schemeClr val="accent2"/>
          </a:solidFill>
          <a:ln>
            <a:noFill/>
          </a:ln>
        </p:spPr>
        <p:txBody>
          <a:bodyPr/>
          <a:lstStyle>
            <a:lvl1pPr>
              <a:defRPr sz="1400">
                <a:solidFill>
                  <a:srgbClr val="FFFFFF"/>
                </a:solidFill>
              </a:defRPr>
            </a:lvl1pPr>
          </a:lstStyle>
          <a:p>
            <a:endParaRPr lang="en-US"/>
          </a:p>
        </p:txBody>
      </p:sp>
      <p:sp>
        <p:nvSpPr>
          <p:cNvPr id="13" name="Picture Placeholder 9"/>
          <p:cNvSpPr>
            <a:spLocks noGrp="1"/>
          </p:cNvSpPr>
          <p:nvPr>
            <p:ph type="pic" sz="quarter" idx="17"/>
          </p:nvPr>
        </p:nvSpPr>
        <p:spPr>
          <a:xfrm>
            <a:off x="5282197" y="2116091"/>
            <a:ext cx="1627612" cy="1627187"/>
          </a:xfrm>
          <a:solidFill>
            <a:schemeClr val="bg2"/>
          </a:solidFill>
          <a:ln>
            <a:noFill/>
          </a:ln>
        </p:spPr>
        <p:txBody>
          <a:bodyPr/>
          <a:lstStyle>
            <a:lvl1pPr>
              <a:defRPr sz="1400">
                <a:solidFill>
                  <a:srgbClr val="FFFFFF"/>
                </a:solidFill>
              </a:defRPr>
            </a:lvl1pPr>
          </a:lstStyle>
          <a:p>
            <a:endParaRPr lang="en-US"/>
          </a:p>
        </p:txBody>
      </p:sp>
      <p:sp>
        <p:nvSpPr>
          <p:cNvPr id="14" name="Picture Placeholder 9"/>
          <p:cNvSpPr>
            <a:spLocks noGrp="1"/>
          </p:cNvSpPr>
          <p:nvPr>
            <p:ph type="pic" sz="quarter" idx="18"/>
          </p:nvPr>
        </p:nvSpPr>
        <p:spPr>
          <a:xfrm>
            <a:off x="7008159" y="2116091"/>
            <a:ext cx="1627612" cy="1627187"/>
          </a:xfrm>
          <a:solidFill>
            <a:schemeClr val="accent1"/>
          </a:solidFill>
          <a:ln>
            <a:noFill/>
          </a:ln>
        </p:spPr>
        <p:txBody>
          <a:bodyPr/>
          <a:lstStyle>
            <a:lvl1pPr>
              <a:defRPr sz="1400">
                <a:solidFill>
                  <a:srgbClr val="FFFFFF"/>
                </a:solidFill>
              </a:defRPr>
            </a:lvl1pPr>
          </a:lstStyle>
          <a:p>
            <a:endParaRPr lang="en-US"/>
          </a:p>
        </p:txBody>
      </p:sp>
      <p:sp>
        <p:nvSpPr>
          <p:cNvPr id="15" name="Picture Placeholder 9"/>
          <p:cNvSpPr>
            <a:spLocks noGrp="1"/>
          </p:cNvSpPr>
          <p:nvPr>
            <p:ph type="pic" sz="quarter" idx="19"/>
          </p:nvPr>
        </p:nvSpPr>
        <p:spPr>
          <a:xfrm>
            <a:off x="8734123" y="2116091"/>
            <a:ext cx="1627612" cy="1627187"/>
          </a:xfrm>
          <a:solidFill>
            <a:schemeClr val="accent4"/>
          </a:solidFill>
          <a:ln>
            <a:noFill/>
          </a:ln>
        </p:spPr>
        <p:txBody>
          <a:bodyPr/>
          <a:lstStyle>
            <a:lvl1pPr>
              <a:defRPr sz="1400">
                <a:solidFill>
                  <a:srgbClr val="FFFFFF"/>
                </a:solidFill>
              </a:defRPr>
            </a:lvl1pPr>
          </a:lstStyle>
          <a:p>
            <a:endParaRPr lang="en-US"/>
          </a:p>
        </p:txBody>
      </p:sp>
      <p:sp>
        <p:nvSpPr>
          <p:cNvPr id="16" name="Picture Placeholder 9"/>
          <p:cNvSpPr>
            <a:spLocks noGrp="1"/>
          </p:cNvSpPr>
          <p:nvPr>
            <p:ph type="pic" sz="quarter" idx="20"/>
          </p:nvPr>
        </p:nvSpPr>
        <p:spPr>
          <a:xfrm>
            <a:off x="10460085" y="2116091"/>
            <a:ext cx="1627612" cy="1627187"/>
          </a:xfrm>
          <a:solidFill>
            <a:schemeClr val="accent2"/>
          </a:solidFill>
          <a:ln>
            <a:noFill/>
          </a:ln>
        </p:spPr>
        <p:txBody>
          <a:bodyPr/>
          <a:lstStyle>
            <a:lvl1pPr>
              <a:defRPr sz="1400">
                <a:solidFill>
                  <a:srgbClr val="FFFFFF"/>
                </a:solidFill>
              </a:defRPr>
            </a:lvl1pPr>
          </a:lstStyle>
          <a:p>
            <a:endParaRPr lang="en-US"/>
          </a:p>
        </p:txBody>
      </p:sp>
      <p:sp>
        <p:nvSpPr>
          <p:cNvPr id="17" name="Text Placeholder 7"/>
          <p:cNvSpPr>
            <a:spLocks noGrp="1"/>
          </p:cNvSpPr>
          <p:nvPr>
            <p:ph type="body" sz="quarter" idx="21" hasCustomPrompt="1"/>
          </p:nvPr>
        </p:nvSpPr>
        <p:spPr>
          <a:xfrm>
            <a:off x="1830268" y="3846465"/>
            <a:ext cx="1646349" cy="752475"/>
          </a:xfrm>
          <a:noFill/>
        </p:spPr>
        <p:txBody>
          <a:bodyPr/>
          <a:lstStyle>
            <a:lvl1pPr>
              <a:spcBef>
                <a:spcPts val="0"/>
              </a:spcBef>
              <a:defRPr sz="1300" b="1">
                <a:solidFill>
                  <a:schemeClr val="accent2"/>
                </a:solidFill>
              </a:defRPr>
            </a:lvl1pPr>
            <a:lvl2pPr marL="0" indent="0">
              <a:spcBef>
                <a:spcPts val="300"/>
              </a:spcBef>
              <a:buNone/>
              <a:defRPr sz="1200">
                <a:solidFill>
                  <a:srgbClr val="FFFFFF"/>
                </a:solidFill>
              </a:defRPr>
            </a:lvl2pPr>
            <a:lvl3pPr marL="100011" indent="-90486">
              <a:buFont typeface="Arial"/>
              <a:buChar char="•"/>
              <a:defRPr sz="1200">
                <a:solidFill>
                  <a:srgbClr val="FFFFFF"/>
                </a:solidFill>
              </a:defRPr>
            </a:lvl3pPr>
            <a:lvl4pPr>
              <a:defRPr sz="1200"/>
            </a:lvl4pPr>
            <a:lvl5pPr>
              <a:defRPr sz="1200"/>
            </a:lvl5pPr>
          </a:lstStyle>
          <a:p>
            <a:pPr lvl="0"/>
            <a:r>
              <a:rPr lang="en-US" dirty="0"/>
              <a:t>First Name &amp; Surname indent for Title</a:t>
            </a:r>
          </a:p>
          <a:p>
            <a:pPr lvl="1"/>
            <a:r>
              <a:rPr lang="en-US" dirty="0"/>
              <a:t>Title</a:t>
            </a:r>
          </a:p>
        </p:txBody>
      </p:sp>
      <p:sp>
        <p:nvSpPr>
          <p:cNvPr id="18" name="Text Placeholder 7"/>
          <p:cNvSpPr>
            <a:spLocks noGrp="1"/>
          </p:cNvSpPr>
          <p:nvPr>
            <p:ph type="body" sz="quarter" idx="22" hasCustomPrompt="1"/>
          </p:nvPr>
        </p:nvSpPr>
        <p:spPr>
          <a:xfrm>
            <a:off x="3556232" y="3846465"/>
            <a:ext cx="1646349" cy="752475"/>
          </a:xfrm>
          <a:noFill/>
        </p:spPr>
        <p:txBody>
          <a:bodyPr/>
          <a:lstStyle>
            <a:lvl1pPr>
              <a:spcBef>
                <a:spcPts val="0"/>
              </a:spcBef>
              <a:defRPr sz="1300" b="1">
                <a:solidFill>
                  <a:schemeClr val="accent2"/>
                </a:solidFill>
              </a:defRPr>
            </a:lvl1pPr>
            <a:lvl2pPr marL="0" indent="0">
              <a:spcBef>
                <a:spcPts val="300"/>
              </a:spcBef>
              <a:buNone/>
              <a:defRPr sz="1200">
                <a:solidFill>
                  <a:srgbClr val="FFFFFF"/>
                </a:solidFill>
              </a:defRPr>
            </a:lvl2pPr>
            <a:lvl3pPr marL="100011" indent="-90486">
              <a:buFont typeface="Arial"/>
              <a:buChar char="•"/>
              <a:defRPr sz="1200">
                <a:solidFill>
                  <a:srgbClr val="FFFFFF"/>
                </a:solidFill>
              </a:defRPr>
            </a:lvl3pPr>
            <a:lvl4pPr>
              <a:defRPr sz="1200"/>
            </a:lvl4pPr>
            <a:lvl5pPr>
              <a:defRPr sz="1200"/>
            </a:lvl5pPr>
          </a:lstStyle>
          <a:p>
            <a:pPr lvl="0"/>
            <a:r>
              <a:rPr lang="en-US" dirty="0"/>
              <a:t>First Name &amp; Surname indent for Title</a:t>
            </a:r>
          </a:p>
          <a:p>
            <a:pPr lvl="1"/>
            <a:r>
              <a:rPr lang="en-US" dirty="0"/>
              <a:t>Title</a:t>
            </a:r>
          </a:p>
        </p:txBody>
      </p:sp>
      <p:sp>
        <p:nvSpPr>
          <p:cNvPr id="19" name="Text Placeholder 7"/>
          <p:cNvSpPr>
            <a:spLocks noGrp="1"/>
          </p:cNvSpPr>
          <p:nvPr>
            <p:ph type="body" sz="quarter" idx="23" hasCustomPrompt="1"/>
          </p:nvPr>
        </p:nvSpPr>
        <p:spPr>
          <a:xfrm>
            <a:off x="5282195" y="3846465"/>
            <a:ext cx="1646349" cy="752475"/>
          </a:xfrm>
          <a:noFill/>
        </p:spPr>
        <p:txBody>
          <a:bodyPr/>
          <a:lstStyle>
            <a:lvl1pPr>
              <a:spcBef>
                <a:spcPts val="0"/>
              </a:spcBef>
              <a:defRPr sz="1300" b="1">
                <a:solidFill>
                  <a:schemeClr val="accent2"/>
                </a:solidFill>
              </a:defRPr>
            </a:lvl1pPr>
            <a:lvl2pPr marL="0" indent="0">
              <a:spcBef>
                <a:spcPts val="300"/>
              </a:spcBef>
              <a:buNone/>
              <a:defRPr sz="1200">
                <a:solidFill>
                  <a:srgbClr val="FFFFFF"/>
                </a:solidFill>
              </a:defRPr>
            </a:lvl2pPr>
            <a:lvl3pPr marL="100011" indent="-90486">
              <a:buFont typeface="Arial"/>
              <a:buChar char="•"/>
              <a:defRPr sz="1200">
                <a:solidFill>
                  <a:srgbClr val="FFFFFF"/>
                </a:solidFill>
              </a:defRPr>
            </a:lvl3pPr>
            <a:lvl4pPr>
              <a:defRPr sz="1200"/>
            </a:lvl4pPr>
            <a:lvl5pPr>
              <a:defRPr sz="1200"/>
            </a:lvl5pPr>
          </a:lstStyle>
          <a:p>
            <a:pPr lvl="0"/>
            <a:r>
              <a:rPr lang="en-US" dirty="0"/>
              <a:t>First Name &amp; Surname indent for Title</a:t>
            </a:r>
          </a:p>
          <a:p>
            <a:pPr lvl="1"/>
            <a:r>
              <a:rPr lang="en-US" dirty="0"/>
              <a:t>Title</a:t>
            </a:r>
          </a:p>
        </p:txBody>
      </p:sp>
      <p:sp>
        <p:nvSpPr>
          <p:cNvPr id="20" name="Text Placeholder 7"/>
          <p:cNvSpPr>
            <a:spLocks noGrp="1"/>
          </p:cNvSpPr>
          <p:nvPr>
            <p:ph type="body" sz="quarter" idx="24" hasCustomPrompt="1"/>
          </p:nvPr>
        </p:nvSpPr>
        <p:spPr>
          <a:xfrm>
            <a:off x="7008159" y="3846465"/>
            <a:ext cx="1646349" cy="752475"/>
          </a:xfrm>
          <a:noFill/>
        </p:spPr>
        <p:txBody>
          <a:bodyPr/>
          <a:lstStyle>
            <a:lvl1pPr>
              <a:spcBef>
                <a:spcPts val="0"/>
              </a:spcBef>
              <a:defRPr sz="1300" b="1">
                <a:solidFill>
                  <a:schemeClr val="accent2"/>
                </a:solidFill>
              </a:defRPr>
            </a:lvl1pPr>
            <a:lvl2pPr marL="0" indent="0">
              <a:spcBef>
                <a:spcPts val="300"/>
              </a:spcBef>
              <a:buNone/>
              <a:defRPr sz="1200">
                <a:solidFill>
                  <a:srgbClr val="FFFFFF"/>
                </a:solidFill>
              </a:defRPr>
            </a:lvl2pPr>
            <a:lvl3pPr marL="100011" indent="-90486">
              <a:buFont typeface="Arial"/>
              <a:buChar char="•"/>
              <a:defRPr sz="1200">
                <a:solidFill>
                  <a:srgbClr val="FFFFFF"/>
                </a:solidFill>
              </a:defRPr>
            </a:lvl3pPr>
            <a:lvl4pPr>
              <a:defRPr sz="1200"/>
            </a:lvl4pPr>
            <a:lvl5pPr>
              <a:defRPr sz="1200"/>
            </a:lvl5pPr>
          </a:lstStyle>
          <a:p>
            <a:pPr lvl="0"/>
            <a:r>
              <a:rPr lang="en-US" dirty="0"/>
              <a:t>First Name &amp; Surname indent for Title</a:t>
            </a:r>
          </a:p>
          <a:p>
            <a:pPr lvl="1"/>
            <a:r>
              <a:rPr lang="en-US" dirty="0"/>
              <a:t>Title</a:t>
            </a:r>
          </a:p>
        </p:txBody>
      </p:sp>
      <p:sp>
        <p:nvSpPr>
          <p:cNvPr id="21" name="Text Placeholder 7"/>
          <p:cNvSpPr>
            <a:spLocks noGrp="1"/>
          </p:cNvSpPr>
          <p:nvPr>
            <p:ph type="body" sz="quarter" idx="25" hasCustomPrompt="1"/>
          </p:nvPr>
        </p:nvSpPr>
        <p:spPr>
          <a:xfrm>
            <a:off x="8734123" y="3846465"/>
            <a:ext cx="1646349" cy="752475"/>
          </a:xfrm>
          <a:noFill/>
        </p:spPr>
        <p:txBody>
          <a:bodyPr/>
          <a:lstStyle>
            <a:lvl1pPr>
              <a:spcBef>
                <a:spcPts val="0"/>
              </a:spcBef>
              <a:defRPr sz="1300" b="1">
                <a:solidFill>
                  <a:schemeClr val="accent2"/>
                </a:solidFill>
              </a:defRPr>
            </a:lvl1pPr>
            <a:lvl2pPr marL="0" indent="0">
              <a:spcBef>
                <a:spcPts val="300"/>
              </a:spcBef>
              <a:buNone/>
              <a:defRPr sz="1200">
                <a:solidFill>
                  <a:srgbClr val="FFFFFF"/>
                </a:solidFill>
              </a:defRPr>
            </a:lvl2pPr>
            <a:lvl3pPr marL="100011" indent="-90486">
              <a:buFont typeface="Arial"/>
              <a:buChar char="•"/>
              <a:defRPr sz="1200">
                <a:solidFill>
                  <a:srgbClr val="FFFFFF"/>
                </a:solidFill>
              </a:defRPr>
            </a:lvl3pPr>
            <a:lvl4pPr>
              <a:defRPr sz="1200"/>
            </a:lvl4pPr>
            <a:lvl5pPr>
              <a:defRPr sz="1200"/>
            </a:lvl5pPr>
          </a:lstStyle>
          <a:p>
            <a:pPr lvl="0"/>
            <a:r>
              <a:rPr lang="en-US" dirty="0"/>
              <a:t>First Name &amp; Surname indent for Title</a:t>
            </a:r>
          </a:p>
          <a:p>
            <a:pPr lvl="1"/>
            <a:r>
              <a:rPr lang="en-US" dirty="0"/>
              <a:t>Title</a:t>
            </a:r>
          </a:p>
        </p:txBody>
      </p:sp>
      <p:sp>
        <p:nvSpPr>
          <p:cNvPr id="22" name="Text Placeholder 7"/>
          <p:cNvSpPr>
            <a:spLocks noGrp="1"/>
          </p:cNvSpPr>
          <p:nvPr>
            <p:ph type="body" sz="quarter" idx="26" hasCustomPrompt="1"/>
          </p:nvPr>
        </p:nvSpPr>
        <p:spPr>
          <a:xfrm>
            <a:off x="10460084" y="3846465"/>
            <a:ext cx="1646349" cy="752475"/>
          </a:xfrm>
          <a:noFill/>
        </p:spPr>
        <p:txBody>
          <a:bodyPr/>
          <a:lstStyle>
            <a:lvl1pPr>
              <a:spcBef>
                <a:spcPts val="0"/>
              </a:spcBef>
              <a:defRPr sz="1300" b="1">
                <a:solidFill>
                  <a:schemeClr val="accent2"/>
                </a:solidFill>
              </a:defRPr>
            </a:lvl1pPr>
            <a:lvl2pPr marL="0" indent="0">
              <a:spcBef>
                <a:spcPts val="300"/>
              </a:spcBef>
              <a:buNone/>
              <a:defRPr sz="1200">
                <a:solidFill>
                  <a:srgbClr val="FFFFFF"/>
                </a:solidFill>
              </a:defRPr>
            </a:lvl2pPr>
            <a:lvl3pPr marL="100011" indent="-90486">
              <a:buFont typeface="Arial"/>
              <a:buChar char="•"/>
              <a:defRPr sz="1200">
                <a:solidFill>
                  <a:srgbClr val="FFFFFF"/>
                </a:solidFill>
              </a:defRPr>
            </a:lvl3pPr>
            <a:lvl4pPr>
              <a:defRPr sz="1200"/>
            </a:lvl4pPr>
            <a:lvl5pPr>
              <a:defRPr sz="1200"/>
            </a:lvl5pPr>
          </a:lstStyle>
          <a:p>
            <a:pPr lvl="0"/>
            <a:r>
              <a:rPr lang="en-US" dirty="0"/>
              <a:t>First Name &amp; Surname indent for Title</a:t>
            </a:r>
          </a:p>
          <a:p>
            <a:pPr lvl="1"/>
            <a:r>
              <a:rPr lang="en-US" dirty="0"/>
              <a:t>Title</a:t>
            </a:r>
          </a:p>
        </p:txBody>
      </p:sp>
      <p:pic>
        <p:nvPicPr>
          <p:cNvPr id="24" name="Picture 23" descr="Merk IFL white.png"/>
          <p:cNvPicPr>
            <a:picLocks noChangeAspect="1"/>
          </p:cNvPicPr>
          <p:nvPr userDrawn="1"/>
        </p:nvPicPr>
        <p:blipFill>
          <a:blip r:embed="rId2"/>
          <a:stretch>
            <a:fillRect/>
          </a:stretch>
        </p:blipFill>
        <p:spPr>
          <a:xfrm>
            <a:off x="8509629" y="6184901"/>
            <a:ext cx="2195132" cy="575199"/>
          </a:xfrm>
          <a:prstGeom prst="rect">
            <a:avLst/>
          </a:prstGeom>
        </p:spPr>
      </p:pic>
    </p:spTree>
    <p:extLst>
      <p:ext uri="{BB962C8B-B14F-4D97-AF65-F5344CB8AC3E}">
        <p14:creationId xmlns:p14="http://schemas.microsoft.com/office/powerpoint/2010/main" val="169884001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Divider w/Number">
    <p:bg>
      <p:bgPr>
        <a:solidFill>
          <a:schemeClr val="tx2"/>
        </a:solidFill>
        <a:effectLst/>
      </p:bgPr>
    </p:bg>
    <p:spTree>
      <p:nvGrpSpPr>
        <p:cNvPr id="1" name=""/>
        <p:cNvGrpSpPr/>
        <p:nvPr/>
      </p:nvGrpSpPr>
      <p:grpSpPr>
        <a:xfrm>
          <a:off x="0" y="0"/>
          <a:ext cx="0" cy="0"/>
          <a:chOff x="0" y="0"/>
          <a:chExt cx="0" cy="0"/>
        </a:xfrm>
      </p:grpSpPr>
      <p:pic>
        <p:nvPicPr>
          <p:cNvPr id="8" name="Picture 7" descr="MRK_Divider.jpg"/>
          <p:cNvPicPr>
            <a:picLocks noChangeAspect="1"/>
          </p:cNvPicPr>
          <p:nvPr userDrawn="1"/>
        </p:nvPicPr>
        <p:blipFill>
          <a:blip r:embed="rId2"/>
          <a:stretch>
            <a:fillRect/>
          </a:stretch>
        </p:blipFill>
        <p:spPr bwMode="ltGray">
          <a:xfrm>
            <a:off x="-9210" y="-3525"/>
            <a:ext cx="12210420" cy="6865049"/>
          </a:xfrm>
          <a:prstGeom prst="rect">
            <a:avLst/>
          </a:prstGeom>
        </p:spPr>
      </p:pic>
      <p:sp>
        <p:nvSpPr>
          <p:cNvPr id="2" name="Title 1"/>
          <p:cNvSpPr>
            <a:spLocks noGrp="1"/>
          </p:cNvSpPr>
          <p:nvPr>
            <p:ph type="title" hasCustomPrompt="1"/>
          </p:nvPr>
        </p:nvSpPr>
        <p:spPr>
          <a:xfrm>
            <a:off x="619544" y="2362201"/>
            <a:ext cx="7158056" cy="2133600"/>
          </a:xfrm>
        </p:spPr>
        <p:txBody>
          <a:bodyPr anchor="ctr" anchorCtr="0">
            <a:normAutofit/>
          </a:bodyPr>
          <a:lstStyle>
            <a:lvl1pPr algn="l">
              <a:lnSpc>
                <a:spcPct val="78000"/>
              </a:lnSpc>
              <a:defRPr sz="4400" b="0" cap="all" spc="31" baseline="0">
                <a:solidFill>
                  <a:schemeClr val="tx1"/>
                </a:solidFill>
              </a:defRPr>
            </a:lvl1pPr>
          </a:lstStyle>
          <a:p>
            <a:r>
              <a:rPr lang="en-US" dirty="0"/>
              <a:t>&lt;Insert title&gt;</a:t>
            </a:r>
          </a:p>
        </p:txBody>
      </p:sp>
      <p:sp>
        <p:nvSpPr>
          <p:cNvPr id="5" name="Footer Placeholder 4"/>
          <p:cNvSpPr>
            <a:spLocks noGrp="1"/>
          </p:cNvSpPr>
          <p:nvPr>
            <p:ph type="ftr" sz="quarter" idx="11"/>
          </p:nvPr>
        </p:nvSpPr>
        <p:spPr/>
        <p:txBody>
          <a:bodyPr/>
          <a:lstStyle>
            <a:lvl1pPr>
              <a:defRPr>
                <a:solidFill>
                  <a:srgbClr val="FFFFFF"/>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74D97F68-CC38-3C48-B083-3B4A1457065E}" type="slidenum">
              <a:rPr lang="en-US" smtClean="0"/>
              <a:pPr/>
              <a:t>‹#›</a:t>
            </a:fld>
            <a:endParaRPr lang="en-US"/>
          </a:p>
        </p:txBody>
      </p:sp>
      <p:sp>
        <p:nvSpPr>
          <p:cNvPr id="10" name="Text Placeholder 2"/>
          <p:cNvSpPr>
            <a:spLocks noGrp="1"/>
          </p:cNvSpPr>
          <p:nvPr>
            <p:ph type="body" idx="1" hasCustomPrompt="1"/>
          </p:nvPr>
        </p:nvSpPr>
        <p:spPr>
          <a:xfrm>
            <a:off x="619544" y="4631269"/>
            <a:ext cx="7158056" cy="1380067"/>
          </a:xfrm>
        </p:spPr>
        <p:txBody>
          <a:bodyPr anchor="t" anchorCtr="0"/>
          <a:lstStyle>
            <a:lvl1pPr marL="0" indent="0">
              <a:lnSpc>
                <a:spcPct val="95000"/>
              </a:lnSpc>
              <a:buNone/>
              <a:defRPr sz="2000" baseline="0">
                <a:solidFill>
                  <a:schemeClr val="tx1"/>
                </a:solidFill>
              </a:defRPr>
            </a:lvl1pPr>
            <a:lvl2pPr marL="185734" indent="-152396">
              <a:lnSpc>
                <a:spcPct val="95000"/>
              </a:lnSpc>
              <a:spcBef>
                <a:spcPts val="200"/>
              </a:spcBef>
              <a:buFont typeface="Arial"/>
              <a:buChar char="•"/>
              <a:defRPr sz="2000">
                <a:solidFill>
                  <a:srgbClr val="000000"/>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dirty="0"/>
              <a:t>&lt;Optional Subtitle&gt;</a:t>
            </a:r>
          </a:p>
        </p:txBody>
      </p:sp>
    </p:spTree>
    <p:extLst>
      <p:ext uri="{BB962C8B-B14F-4D97-AF65-F5344CB8AC3E}">
        <p14:creationId xmlns:p14="http://schemas.microsoft.com/office/powerpoint/2010/main" val="251875364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Subdivider – Warm Gray">
    <p:bg>
      <p:bgPr>
        <a:solidFill>
          <a:schemeClr val="accent4"/>
        </a:solidFill>
        <a:effectLst/>
      </p:bgPr>
    </p:bg>
    <p:spTree>
      <p:nvGrpSpPr>
        <p:cNvPr id="1" name=""/>
        <p:cNvGrpSpPr/>
        <p:nvPr/>
      </p:nvGrpSpPr>
      <p:grpSpPr>
        <a:xfrm>
          <a:off x="0" y="0"/>
          <a:ext cx="0" cy="0"/>
          <a:chOff x="0" y="0"/>
          <a:chExt cx="0" cy="0"/>
        </a:xfrm>
      </p:grpSpPr>
      <p:pic>
        <p:nvPicPr>
          <p:cNvPr id="7" name="Picture 6" descr="MRK_SubDivider.jpg"/>
          <p:cNvPicPr>
            <a:picLocks noChangeAspect="1"/>
          </p:cNvPicPr>
          <p:nvPr userDrawn="1"/>
        </p:nvPicPr>
        <p:blipFill>
          <a:blip r:embed="rId2"/>
          <a:stretch>
            <a:fillRect/>
          </a:stretch>
        </p:blipFill>
        <p:spPr bwMode="ltGray">
          <a:xfrm>
            <a:off x="-9210" y="-4858"/>
            <a:ext cx="12210420" cy="6867716"/>
          </a:xfrm>
          <a:prstGeom prst="rect">
            <a:avLst/>
          </a:prstGeom>
        </p:spPr>
      </p:pic>
      <p:sp>
        <p:nvSpPr>
          <p:cNvPr id="2" name="Title 1"/>
          <p:cNvSpPr>
            <a:spLocks noGrp="1"/>
          </p:cNvSpPr>
          <p:nvPr>
            <p:ph type="title" hasCustomPrompt="1"/>
          </p:nvPr>
        </p:nvSpPr>
        <p:spPr>
          <a:xfrm>
            <a:off x="619545" y="2747964"/>
            <a:ext cx="6570528" cy="1362075"/>
          </a:xfrm>
        </p:spPr>
        <p:txBody>
          <a:bodyPr anchor="ctr" anchorCtr="0"/>
          <a:lstStyle>
            <a:lvl1pPr algn="l">
              <a:lnSpc>
                <a:spcPct val="82000"/>
              </a:lnSpc>
              <a:defRPr sz="3600" b="0" cap="none" spc="31" baseline="0">
                <a:solidFill>
                  <a:schemeClr val="tx1"/>
                </a:solidFill>
              </a:defRPr>
            </a:lvl1pPr>
          </a:lstStyle>
          <a:p>
            <a:r>
              <a:rPr lang="en-US" dirty="0"/>
              <a:t>&lt;Insert Title&gt;</a:t>
            </a:r>
          </a:p>
        </p:txBody>
      </p:sp>
      <p:sp>
        <p:nvSpPr>
          <p:cNvPr id="3" name="Text Placeholder 2"/>
          <p:cNvSpPr>
            <a:spLocks noGrp="1"/>
          </p:cNvSpPr>
          <p:nvPr>
            <p:ph type="body" idx="1" hasCustomPrompt="1"/>
          </p:nvPr>
        </p:nvSpPr>
        <p:spPr>
          <a:xfrm>
            <a:off x="619545" y="4631269"/>
            <a:ext cx="6570528" cy="1380067"/>
          </a:xfrm>
        </p:spPr>
        <p:txBody>
          <a:bodyPr anchor="t" anchorCtr="0"/>
          <a:lstStyle>
            <a:lvl1pPr marL="0" indent="0">
              <a:lnSpc>
                <a:spcPct val="95000"/>
              </a:lnSpc>
              <a:buNone/>
              <a:defRPr sz="2000" baseline="0">
                <a:solidFill>
                  <a:schemeClr val="tx1"/>
                </a:solidFill>
              </a:defRPr>
            </a:lvl1pPr>
            <a:lvl2pPr marL="185734" indent="-152396">
              <a:lnSpc>
                <a:spcPct val="95000"/>
              </a:lnSpc>
              <a:spcBef>
                <a:spcPts val="200"/>
              </a:spcBef>
              <a:buFont typeface="Arial"/>
              <a:buChar char="•"/>
              <a:defRPr sz="2000">
                <a:solidFill>
                  <a:srgbClr val="000000"/>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dirty="0"/>
              <a:t>&lt;Optional Subtitle&gt;</a:t>
            </a:r>
          </a:p>
        </p:txBody>
      </p:sp>
      <p:sp>
        <p:nvSpPr>
          <p:cNvPr id="5" name="Footer Placeholder 4"/>
          <p:cNvSpPr>
            <a:spLocks noGrp="1"/>
          </p:cNvSpPr>
          <p:nvPr>
            <p:ph type="ftr" sz="quarter" idx="11"/>
          </p:nvPr>
        </p:nvSpPr>
        <p:spPr/>
        <p:txBody>
          <a:bodyPr/>
          <a:lstStyle>
            <a:lvl1pPr>
              <a:defRPr>
                <a:solidFill>
                  <a:srgbClr val="FFFFFF"/>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74D97F68-CC38-3C48-B083-3B4A1457065E}" type="slidenum">
              <a:rPr lang="en-US" smtClean="0"/>
              <a:pPr/>
              <a:t>‹#›</a:t>
            </a:fld>
            <a:endParaRPr lang="en-US"/>
          </a:p>
        </p:txBody>
      </p:sp>
    </p:spTree>
    <p:extLst>
      <p:ext uri="{BB962C8B-B14F-4D97-AF65-F5344CB8AC3E}">
        <p14:creationId xmlns:p14="http://schemas.microsoft.com/office/powerpoint/2010/main" val="389473506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Subdivider – Dark Gray">
    <p:bg>
      <p:bgPr>
        <a:solidFill>
          <a:schemeClr val="accent4"/>
        </a:solidFill>
        <a:effectLst/>
      </p:bgPr>
    </p:bg>
    <p:spTree>
      <p:nvGrpSpPr>
        <p:cNvPr id="1" name=""/>
        <p:cNvGrpSpPr/>
        <p:nvPr/>
      </p:nvGrpSpPr>
      <p:grpSpPr>
        <a:xfrm>
          <a:off x="0" y="0"/>
          <a:ext cx="0" cy="0"/>
          <a:chOff x="0" y="0"/>
          <a:chExt cx="0" cy="0"/>
        </a:xfrm>
      </p:grpSpPr>
      <p:pic>
        <p:nvPicPr>
          <p:cNvPr id="7" name="Picture 6" descr="MRK_SubDivider.jpg"/>
          <p:cNvPicPr>
            <a:picLocks noChangeAspect="1"/>
          </p:cNvPicPr>
          <p:nvPr userDrawn="1"/>
        </p:nvPicPr>
        <p:blipFill>
          <a:blip r:embed="rId2"/>
          <a:stretch>
            <a:fillRect/>
          </a:stretch>
        </p:blipFill>
        <p:spPr bwMode="ltGray">
          <a:xfrm>
            <a:off x="-9210" y="-4858"/>
            <a:ext cx="12210419" cy="6867716"/>
          </a:xfrm>
          <a:prstGeom prst="rect">
            <a:avLst/>
          </a:prstGeom>
        </p:spPr>
      </p:pic>
      <p:sp>
        <p:nvSpPr>
          <p:cNvPr id="2" name="Title 1"/>
          <p:cNvSpPr>
            <a:spLocks noGrp="1"/>
          </p:cNvSpPr>
          <p:nvPr>
            <p:ph type="title" hasCustomPrompt="1"/>
          </p:nvPr>
        </p:nvSpPr>
        <p:spPr>
          <a:xfrm>
            <a:off x="619545" y="2747964"/>
            <a:ext cx="6570528" cy="1362075"/>
          </a:xfrm>
        </p:spPr>
        <p:txBody>
          <a:bodyPr anchor="ctr" anchorCtr="0"/>
          <a:lstStyle>
            <a:lvl1pPr algn="l">
              <a:lnSpc>
                <a:spcPct val="82000"/>
              </a:lnSpc>
              <a:defRPr sz="3600" b="0" cap="none" spc="31" baseline="0">
                <a:solidFill>
                  <a:srgbClr val="FFFFFF"/>
                </a:solidFill>
              </a:defRPr>
            </a:lvl1pPr>
          </a:lstStyle>
          <a:p>
            <a:r>
              <a:rPr lang="en-US" dirty="0"/>
              <a:t>&lt;Insert Title&gt;</a:t>
            </a:r>
          </a:p>
        </p:txBody>
      </p:sp>
      <p:sp>
        <p:nvSpPr>
          <p:cNvPr id="3" name="Text Placeholder 2"/>
          <p:cNvSpPr>
            <a:spLocks noGrp="1"/>
          </p:cNvSpPr>
          <p:nvPr>
            <p:ph type="body" idx="1" hasCustomPrompt="1"/>
          </p:nvPr>
        </p:nvSpPr>
        <p:spPr>
          <a:xfrm>
            <a:off x="619545" y="4631269"/>
            <a:ext cx="6570528" cy="1380067"/>
          </a:xfrm>
        </p:spPr>
        <p:txBody>
          <a:bodyPr anchor="t" anchorCtr="0"/>
          <a:lstStyle>
            <a:lvl1pPr marL="0" indent="0">
              <a:lnSpc>
                <a:spcPct val="95000"/>
              </a:lnSpc>
              <a:buNone/>
              <a:defRPr sz="2000" baseline="0">
                <a:solidFill>
                  <a:srgbClr val="FFFFFF"/>
                </a:solidFill>
              </a:defRPr>
            </a:lvl1pPr>
            <a:lvl2pPr marL="185734" indent="-152396">
              <a:lnSpc>
                <a:spcPct val="95000"/>
              </a:lnSpc>
              <a:spcBef>
                <a:spcPts val="200"/>
              </a:spcBef>
              <a:buFont typeface="Arial"/>
              <a:buChar char="•"/>
              <a:defRPr sz="2000">
                <a:solidFill>
                  <a:srgbClr val="000000"/>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dirty="0"/>
              <a:t>&lt;Optional Subtitle&gt;</a:t>
            </a:r>
          </a:p>
        </p:txBody>
      </p:sp>
      <p:sp>
        <p:nvSpPr>
          <p:cNvPr id="5" name="Footer Placeholder 4"/>
          <p:cNvSpPr>
            <a:spLocks noGrp="1"/>
          </p:cNvSpPr>
          <p:nvPr>
            <p:ph type="ftr" sz="quarter" idx="11"/>
          </p:nvPr>
        </p:nvSpPr>
        <p:spPr/>
        <p:txBody>
          <a:bodyPr/>
          <a:lstStyle>
            <a:lvl1pPr>
              <a:defRPr>
                <a:solidFill>
                  <a:srgbClr val="FFFFFF"/>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74D97F68-CC38-3C48-B083-3B4A1457065E}" type="slidenum">
              <a:rPr lang="en-US" smtClean="0"/>
              <a:pPr/>
              <a:t>‹#›</a:t>
            </a:fld>
            <a:endParaRPr lang="en-US"/>
          </a:p>
        </p:txBody>
      </p:sp>
    </p:spTree>
    <p:extLst>
      <p:ext uri="{BB962C8B-B14F-4D97-AF65-F5344CB8AC3E}">
        <p14:creationId xmlns:p14="http://schemas.microsoft.com/office/powerpoint/2010/main" val="235558692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2-column w/green call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lvl1pPr>
              <a:defRPr>
                <a:solidFill>
                  <a:srgbClr val="00877C"/>
                </a:solidFill>
              </a:defRPr>
            </a:lvl1pPr>
          </a:lstStyle>
          <a:p>
            <a:r>
              <a:rPr lang="en-US" dirty="0"/>
              <a:t>&lt;2-column with Green callout&gt;</a:t>
            </a:r>
          </a:p>
        </p:txBody>
      </p:sp>
      <p:sp>
        <p:nvSpPr>
          <p:cNvPr id="3" name="Content Placeholder 2"/>
          <p:cNvSpPr>
            <a:spLocks noGrp="1"/>
          </p:cNvSpPr>
          <p:nvPr>
            <p:ph idx="1"/>
          </p:nvPr>
        </p:nvSpPr>
        <p:spPr>
          <a:xfrm>
            <a:off x="6316721" y="1853399"/>
            <a:ext cx="5266313" cy="4290227"/>
          </a:xfrm>
        </p:spPr>
        <p:txBody>
          <a:bodyPr/>
          <a:lstStyle>
            <a:lvl1pPr>
              <a:spcBef>
                <a:spcPts val="1000"/>
              </a:spcBef>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p>
            <a:r>
              <a:rPr lang="en-US"/>
              <a:t>WEBINAR: ANTIMICROBIAL RESISTANCE</a:t>
            </a:r>
          </a:p>
        </p:txBody>
      </p:sp>
      <p:sp>
        <p:nvSpPr>
          <p:cNvPr id="6" name="Slide Number Placeholder 5"/>
          <p:cNvSpPr>
            <a:spLocks noGrp="1"/>
          </p:cNvSpPr>
          <p:nvPr>
            <p:ph type="sldNum" sz="quarter" idx="12"/>
          </p:nvPr>
        </p:nvSpPr>
        <p:spPr/>
        <p:txBody>
          <a:bodyPr/>
          <a:lstStyle/>
          <a:p>
            <a:fld id="{74D97F68-CC38-3C48-B083-3B4A1457065E}" type="slidenum">
              <a:rPr lang="en-US" smtClean="0"/>
              <a:pPr/>
              <a:t>‹#›</a:t>
            </a:fld>
            <a:endParaRPr lang="en-US"/>
          </a:p>
        </p:txBody>
      </p:sp>
      <p:sp>
        <p:nvSpPr>
          <p:cNvPr id="8" name="Content Placeholder 2"/>
          <p:cNvSpPr>
            <a:spLocks noGrp="1"/>
          </p:cNvSpPr>
          <p:nvPr>
            <p:ph idx="13" hasCustomPrompt="1"/>
          </p:nvPr>
        </p:nvSpPr>
        <p:spPr>
          <a:xfrm>
            <a:off x="619545" y="1853399"/>
            <a:ext cx="5266313" cy="4290227"/>
          </a:xfrm>
        </p:spPr>
        <p:txBody>
          <a:bodyPr anchor="ctr" anchorCtr="0"/>
          <a:lstStyle>
            <a:lvl1pPr>
              <a:lnSpc>
                <a:spcPct val="80000"/>
              </a:lnSpc>
              <a:spcBef>
                <a:spcPts val="1600"/>
              </a:spcBef>
              <a:defRPr sz="3200" b="1" cap="all" spc="31">
                <a:solidFill>
                  <a:schemeClr val="accent1"/>
                </a:solidFill>
              </a:defRPr>
            </a:lvl1pPr>
            <a:lvl2pPr marL="220657" indent="-169858">
              <a:lnSpc>
                <a:spcPct val="90000"/>
              </a:lnSpc>
              <a:spcBef>
                <a:spcPts val="300"/>
              </a:spcBef>
              <a:buFont typeface="Arial"/>
              <a:buChar char="•"/>
              <a:defRPr sz="2400">
                <a:solidFill>
                  <a:schemeClr val="accent1"/>
                </a:solidFill>
              </a:defRPr>
            </a:lvl2pPr>
            <a:lvl3pPr marL="423852" indent="-187321">
              <a:lnSpc>
                <a:spcPct val="90000"/>
              </a:lnSpc>
              <a:spcBef>
                <a:spcPts val="100"/>
              </a:spcBef>
              <a:defRPr sz="2000">
                <a:solidFill>
                  <a:schemeClr val="accent1"/>
                </a:solidFill>
              </a:defRPr>
            </a:lvl3pPr>
          </a:lstStyle>
          <a:p>
            <a:pPr lvl="0"/>
            <a:r>
              <a:rPr lang="en-US" dirty="0"/>
              <a:t>&lt;Insert large type callout or image&gt;</a:t>
            </a:r>
          </a:p>
          <a:p>
            <a:pPr lvl="1"/>
            <a:r>
              <a:rPr lang="en-US" dirty="0"/>
              <a:t>Second level</a:t>
            </a:r>
          </a:p>
          <a:p>
            <a:pPr lvl="2"/>
            <a:r>
              <a:rPr lang="en-US" dirty="0"/>
              <a:t>Third level</a:t>
            </a:r>
          </a:p>
        </p:txBody>
      </p:sp>
      <p:pic>
        <p:nvPicPr>
          <p:cNvPr id="9" name="Picture 8" descr="Merk IFL gray.png"/>
          <p:cNvPicPr>
            <a:picLocks noChangeAspect="1"/>
          </p:cNvPicPr>
          <p:nvPr userDrawn="1"/>
        </p:nvPicPr>
        <p:blipFill>
          <a:blip r:embed="rId2"/>
          <a:stretch>
            <a:fillRect/>
          </a:stretch>
        </p:blipFill>
        <p:spPr>
          <a:xfrm>
            <a:off x="8509629" y="6186321"/>
            <a:ext cx="2195132" cy="575199"/>
          </a:xfrm>
          <a:prstGeom prst="rect">
            <a:avLst/>
          </a:prstGeom>
        </p:spPr>
      </p:pic>
    </p:spTree>
    <p:extLst>
      <p:ext uri="{BB962C8B-B14F-4D97-AF65-F5344CB8AC3E}">
        <p14:creationId xmlns:p14="http://schemas.microsoft.com/office/powerpoint/2010/main" val="251585623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2-column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lvl1pPr>
              <a:defRPr>
                <a:solidFill>
                  <a:srgbClr val="00877C"/>
                </a:solidFill>
              </a:defRPr>
            </a:lvl1pPr>
          </a:lstStyle>
          <a:p>
            <a:r>
              <a:rPr lang="en-US" dirty="0"/>
              <a:t>&lt;2 column&gt;</a:t>
            </a:r>
          </a:p>
        </p:txBody>
      </p:sp>
      <p:sp>
        <p:nvSpPr>
          <p:cNvPr id="3" name="Content Placeholder 2"/>
          <p:cNvSpPr>
            <a:spLocks noGrp="1"/>
          </p:cNvSpPr>
          <p:nvPr>
            <p:ph idx="1"/>
          </p:nvPr>
        </p:nvSpPr>
        <p:spPr>
          <a:xfrm>
            <a:off x="6316721" y="1853399"/>
            <a:ext cx="5266313" cy="4290227"/>
          </a:xfrm>
        </p:spPr>
        <p:txBody>
          <a:bodyPr/>
          <a:lstStyle>
            <a:lvl1pPr>
              <a:spcBef>
                <a:spcPts val="1000"/>
              </a:spcBef>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p>
            <a:r>
              <a:rPr lang="en-US"/>
              <a:t>WEBINAR: ANTIMICROBIAL RESISTANCE</a:t>
            </a:r>
          </a:p>
        </p:txBody>
      </p:sp>
      <p:sp>
        <p:nvSpPr>
          <p:cNvPr id="6" name="Slide Number Placeholder 5"/>
          <p:cNvSpPr>
            <a:spLocks noGrp="1"/>
          </p:cNvSpPr>
          <p:nvPr>
            <p:ph type="sldNum" sz="quarter" idx="12"/>
          </p:nvPr>
        </p:nvSpPr>
        <p:spPr/>
        <p:txBody>
          <a:bodyPr/>
          <a:lstStyle/>
          <a:p>
            <a:fld id="{74D97F68-CC38-3C48-B083-3B4A1457065E}" type="slidenum">
              <a:rPr lang="en-US" smtClean="0"/>
              <a:pPr/>
              <a:t>‹#›</a:t>
            </a:fld>
            <a:endParaRPr lang="en-US"/>
          </a:p>
        </p:txBody>
      </p:sp>
      <p:sp>
        <p:nvSpPr>
          <p:cNvPr id="9" name="Content Placeholder 2"/>
          <p:cNvSpPr>
            <a:spLocks noGrp="1"/>
          </p:cNvSpPr>
          <p:nvPr>
            <p:ph idx="13"/>
          </p:nvPr>
        </p:nvSpPr>
        <p:spPr>
          <a:xfrm>
            <a:off x="619545" y="1853399"/>
            <a:ext cx="5266313" cy="4290227"/>
          </a:xfrm>
        </p:spPr>
        <p:txBody>
          <a:bodyPr/>
          <a:lstStyle>
            <a:lvl1pPr>
              <a:spcBef>
                <a:spcPts val="1000"/>
              </a:spcBef>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descr="Merk IFL gray.png"/>
          <p:cNvPicPr>
            <a:picLocks noChangeAspect="1"/>
          </p:cNvPicPr>
          <p:nvPr userDrawn="1"/>
        </p:nvPicPr>
        <p:blipFill>
          <a:blip r:embed="rId2"/>
          <a:stretch>
            <a:fillRect/>
          </a:stretch>
        </p:blipFill>
        <p:spPr>
          <a:xfrm>
            <a:off x="8509629" y="6186321"/>
            <a:ext cx="2195132" cy="575199"/>
          </a:xfrm>
          <a:prstGeom prst="rect">
            <a:avLst/>
          </a:prstGeom>
        </p:spPr>
      </p:pic>
    </p:spTree>
    <p:extLst>
      <p:ext uri="{BB962C8B-B14F-4D97-AF65-F5344CB8AC3E}">
        <p14:creationId xmlns:p14="http://schemas.microsoft.com/office/powerpoint/2010/main" val="45723707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Large text full call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lvl1pPr>
              <a:defRPr>
                <a:solidFill>
                  <a:srgbClr val="00877C"/>
                </a:solidFill>
              </a:defRPr>
            </a:lvl1pPr>
          </a:lstStyle>
          <a:p>
            <a:r>
              <a:rPr lang="en-US" dirty="0"/>
              <a:t>&lt;Large text full callout&gt;</a:t>
            </a:r>
          </a:p>
        </p:txBody>
      </p:sp>
      <p:sp>
        <p:nvSpPr>
          <p:cNvPr id="3" name="Content Placeholder 2"/>
          <p:cNvSpPr>
            <a:spLocks noGrp="1"/>
          </p:cNvSpPr>
          <p:nvPr>
            <p:ph idx="1"/>
          </p:nvPr>
        </p:nvSpPr>
        <p:spPr>
          <a:xfrm>
            <a:off x="4427633" y="4555077"/>
            <a:ext cx="6241559" cy="1588551"/>
          </a:xfrm>
        </p:spPr>
        <p:txBody>
          <a:bodyPr/>
          <a:lstStyle>
            <a:lvl1pPr>
              <a:lnSpc>
                <a:spcPct val="94000"/>
              </a:lnSpc>
              <a:spcBef>
                <a:spcPts val="1000"/>
              </a:spcBef>
              <a:defRPr sz="2400"/>
            </a:lvl1pPr>
            <a:lvl2pPr>
              <a:lnSpc>
                <a:spcPct val="94000"/>
              </a:lnSpc>
              <a:defRPr sz="2400"/>
            </a:lvl2pPr>
            <a:lvl3pPr>
              <a:lnSpc>
                <a:spcPct val="94000"/>
              </a:lnSpc>
              <a:defRPr sz="2400"/>
            </a:lvl3pPr>
          </a:lstStyle>
          <a:p>
            <a:pPr lvl="0"/>
            <a:r>
              <a:rPr lang="en-US" dirty="0"/>
              <a:t>Click to edit Master text styles</a:t>
            </a:r>
          </a:p>
          <a:p>
            <a:pPr lvl="1"/>
            <a:r>
              <a:rPr lang="en-US" dirty="0"/>
              <a:t>Second level</a:t>
            </a:r>
          </a:p>
          <a:p>
            <a:pPr lvl="2"/>
            <a:r>
              <a:rPr lang="en-US" dirty="0"/>
              <a:t>Third level</a:t>
            </a:r>
          </a:p>
        </p:txBody>
      </p:sp>
      <p:sp>
        <p:nvSpPr>
          <p:cNvPr id="5" name="Footer Placeholder 4"/>
          <p:cNvSpPr>
            <a:spLocks noGrp="1"/>
          </p:cNvSpPr>
          <p:nvPr>
            <p:ph type="ftr" sz="quarter" idx="11"/>
          </p:nvPr>
        </p:nvSpPr>
        <p:spPr/>
        <p:txBody>
          <a:bodyPr/>
          <a:lstStyle/>
          <a:p>
            <a:r>
              <a:rPr lang="en-US"/>
              <a:t>WEBINAR: ANTIMICROBIAL RESISTANCE</a:t>
            </a:r>
          </a:p>
        </p:txBody>
      </p:sp>
      <p:sp>
        <p:nvSpPr>
          <p:cNvPr id="6" name="Slide Number Placeholder 5"/>
          <p:cNvSpPr>
            <a:spLocks noGrp="1"/>
          </p:cNvSpPr>
          <p:nvPr>
            <p:ph type="sldNum" sz="quarter" idx="12"/>
          </p:nvPr>
        </p:nvSpPr>
        <p:spPr/>
        <p:txBody>
          <a:bodyPr/>
          <a:lstStyle/>
          <a:p>
            <a:fld id="{74D97F68-CC38-3C48-B083-3B4A1457065E}" type="slidenum">
              <a:rPr lang="en-US" smtClean="0"/>
              <a:pPr/>
              <a:t>‹#›</a:t>
            </a:fld>
            <a:endParaRPr lang="en-US"/>
          </a:p>
        </p:txBody>
      </p:sp>
      <p:sp>
        <p:nvSpPr>
          <p:cNvPr id="9" name="Content Placeholder 2"/>
          <p:cNvSpPr>
            <a:spLocks noGrp="1"/>
          </p:cNvSpPr>
          <p:nvPr>
            <p:ph idx="13"/>
          </p:nvPr>
        </p:nvSpPr>
        <p:spPr>
          <a:xfrm>
            <a:off x="616642" y="1522414"/>
            <a:ext cx="10052549" cy="2609327"/>
          </a:xfrm>
        </p:spPr>
        <p:txBody>
          <a:bodyPr anchor="b" anchorCtr="0"/>
          <a:lstStyle>
            <a:lvl1pPr>
              <a:lnSpc>
                <a:spcPct val="74000"/>
              </a:lnSpc>
              <a:spcBef>
                <a:spcPts val="2000"/>
              </a:spcBef>
              <a:defRPr sz="5800" cap="all" spc="31">
                <a:solidFill>
                  <a:srgbClr val="00877C"/>
                </a:solidFill>
              </a:defRPr>
            </a:lvl1pPr>
          </a:lstStyle>
          <a:p>
            <a:pPr lvl="0"/>
            <a:r>
              <a:rPr lang="en-US" dirty="0"/>
              <a:t>Click to edit Master text styles</a:t>
            </a:r>
          </a:p>
        </p:txBody>
      </p:sp>
      <p:pic>
        <p:nvPicPr>
          <p:cNvPr id="8" name="Picture 7" descr="Merk IFL gray.png"/>
          <p:cNvPicPr>
            <a:picLocks noChangeAspect="1"/>
          </p:cNvPicPr>
          <p:nvPr userDrawn="1"/>
        </p:nvPicPr>
        <p:blipFill>
          <a:blip r:embed="rId2"/>
          <a:stretch>
            <a:fillRect/>
          </a:stretch>
        </p:blipFill>
        <p:spPr>
          <a:xfrm>
            <a:off x="8509629" y="6186321"/>
            <a:ext cx="2195132" cy="575199"/>
          </a:xfrm>
          <a:prstGeom prst="rect">
            <a:avLst/>
          </a:prstGeom>
        </p:spPr>
      </p:pic>
    </p:spTree>
    <p:extLst>
      <p:ext uri="{BB962C8B-B14F-4D97-AF65-F5344CB8AC3E}">
        <p14:creationId xmlns:p14="http://schemas.microsoft.com/office/powerpoint/2010/main" val="67995636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2 stacked text content – Whit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lvl1pPr>
              <a:defRPr baseline="0">
                <a:solidFill>
                  <a:srgbClr val="00877C"/>
                </a:solidFill>
              </a:defRPr>
            </a:lvl1pPr>
          </a:lstStyle>
          <a:p>
            <a:r>
              <a:rPr lang="en-US" dirty="0"/>
              <a:t>&lt;2 stacked content / table option&gt;</a:t>
            </a:r>
          </a:p>
        </p:txBody>
      </p:sp>
      <p:sp>
        <p:nvSpPr>
          <p:cNvPr id="3" name="Content Placeholder 2"/>
          <p:cNvSpPr>
            <a:spLocks noGrp="1"/>
          </p:cNvSpPr>
          <p:nvPr>
            <p:ph idx="1"/>
          </p:nvPr>
        </p:nvSpPr>
        <p:spPr>
          <a:xfrm>
            <a:off x="619544" y="1853399"/>
            <a:ext cx="10963491" cy="2847335"/>
          </a:xfrm>
        </p:spPr>
        <p:txBody>
          <a:bodyPr/>
          <a:lstStyle>
            <a:lvl1pPr>
              <a:spcBef>
                <a:spcPts val="1000"/>
              </a:spcBef>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lvl1pPr>
              <a:defRPr>
                <a:solidFill>
                  <a:srgbClr val="000000"/>
                </a:solidFill>
              </a:defRPr>
            </a:lvl1pPr>
          </a:lstStyle>
          <a:p>
            <a:r>
              <a:rPr lang="en-US"/>
              <a:t>WEBINAR: ANTIMICROBIAL RESISTANCE</a:t>
            </a:r>
          </a:p>
        </p:txBody>
      </p:sp>
      <p:sp>
        <p:nvSpPr>
          <p:cNvPr id="6" name="Slide Number Placeholder 5"/>
          <p:cNvSpPr>
            <a:spLocks noGrp="1"/>
          </p:cNvSpPr>
          <p:nvPr>
            <p:ph type="sldNum" sz="quarter" idx="12"/>
          </p:nvPr>
        </p:nvSpPr>
        <p:spPr/>
        <p:txBody>
          <a:bodyPr/>
          <a:lstStyle>
            <a:lvl1pPr>
              <a:defRPr>
                <a:solidFill>
                  <a:srgbClr val="000000"/>
                </a:solidFill>
              </a:defRPr>
            </a:lvl1pPr>
          </a:lstStyle>
          <a:p>
            <a:fld id="{74D97F68-CC38-3C48-B083-3B4A1457065E}" type="slidenum">
              <a:rPr lang="en-US" smtClean="0"/>
              <a:pPr/>
              <a:t>‹#›</a:t>
            </a:fld>
            <a:endParaRPr lang="en-US"/>
          </a:p>
        </p:txBody>
      </p:sp>
      <p:sp>
        <p:nvSpPr>
          <p:cNvPr id="7" name="Content Placeholder 2"/>
          <p:cNvSpPr>
            <a:spLocks noGrp="1"/>
          </p:cNvSpPr>
          <p:nvPr>
            <p:ph idx="13"/>
          </p:nvPr>
        </p:nvSpPr>
        <p:spPr>
          <a:xfrm>
            <a:off x="619544" y="4896138"/>
            <a:ext cx="10963491" cy="1247487"/>
          </a:xfrm>
        </p:spPr>
        <p:txBody>
          <a:bodyPr/>
          <a:lstStyle>
            <a:lvl1pPr>
              <a:spcBef>
                <a:spcPts val="600"/>
              </a:spcBef>
              <a:defRPr sz="1800"/>
            </a:lvl1pPr>
            <a:lvl2pPr marL="180970" indent="-147635">
              <a:spcBef>
                <a:spcPts val="200"/>
              </a:spcBef>
              <a:defRPr sz="1800"/>
            </a:lvl2pPr>
            <a:lvl3pPr marL="368291" indent="-168270">
              <a:spcBef>
                <a:spcPts val="0"/>
              </a:spcBef>
              <a:defRPr sz="1700"/>
            </a:lvl3pPr>
            <a:lvl4pPr marL="501638" indent="-133347">
              <a:spcBef>
                <a:spcPts val="0"/>
              </a:spcBef>
              <a:buNone/>
              <a:defRPr sz="1600"/>
            </a:lvl4pPr>
          </a:lstStyle>
          <a:p>
            <a:pPr lvl="0"/>
            <a:r>
              <a:rPr lang="en-US" dirty="0"/>
              <a:t>Click to edit Master text styles</a:t>
            </a:r>
          </a:p>
          <a:p>
            <a:pPr lvl="1"/>
            <a:r>
              <a:rPr lang="en-US" dirty="0"/>
              <a:t>Second level</a:t>
            </a:r>
          </a:p>
          <a:p>
            <a:pPr lvl="2"/>
            <a:r>
              <a:rPr lang="en-US" dirty="0"/>
              <a:t>Third level</a:t>
            </a:r>
          </a:p>
        </p:txBody>
      </p:sp>
      <p:pic>
        <p:nvPicPr>
          <p:cNvPr id="9" name="Picture 8" descr="Merk IFL gray.png"/>
          <p:cNvPicPr>
            <a:picLocks noChangeAspect="1"/>
          </p:cNvPicPr>
          <p:nvPr userDrawn="1"/>
        </p:nvPicPr>
        <p:blipFill>
          <a:blip r:embed="rId2"/>
          <a:stretch>
            <a:fillRect/>
          </a:stretch>
        </p:blipFill>
        <p:spPr>
          <a:xfrm>
            <a:off x="8509629" y="6186321"/>
            <a:ext cx="2195132" cy="575199"/>
          </a:xfrm>
          <a:prstGeom prst="rect">
            <a:avLst/>
          </a:prstGeom>
        </p:spPr>
      </p:pic>
    </p:spTree>
    <p:extLst>
      <p:ext uri="{BB962C8B-B14F-4D97-AF65-F5344CB8AC3E}">
        <p14:creationId xmlns:p14="http://schemas.microsoft.com/office/powerpoint/2010/main" val="68944862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30/70 2-column / char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19545" y="427209"/>
            <a:ext cx="10962696" cy="1076155"/>
          </a:xfrm>
        </p:spPr>
        <p:txBody>
          <a:bodyPr/>
          <a:lstStyle>
            <a:lvl1pPr>
              <a:defRPr>
                <a:solidFill>
                  <a:srgbClr val="00877C"/>
                </a:solidFill>
              </a:defRPr>
            </a:lvl1pPr>
          </a:lstStyle>
          <a:p>
            <a:r>
              <a:rPr lang="en-US" dirty="0"/>
              <a:t>&lt;30/70 2-column / plotted chart option&gt;</a:t>
            </a:r>
          </a:p>
        </p:txBody>
      </p:sp>
      <p:sp>
        <p:nvSpPr>
          <p:cNvPr id="3" name="Content Placeholder 2"/>
          <p:cNvSpPr>
            <a:spLocks noGrp="1"/>
          </p:cNvSpPr>
          <p:nvPr>
            <p:ph idx="1"/>
          </p:nvPr>
        </p:nvSpPr>
        <p:spPr>
          <a:xfrm>
            <a:off x="4571603" y="1853399"/>
            <a:ext cx="7011431" cy="4290227"/>
          </a:xfrm>
        </p:spPr>
        <p:txBody>
          <a:bodyPr/>
          <a:lstStyle>
            <a:lvl1pPr>
              <a:spcBef>
                <a:spcPts val="1000"/>
              </a:spcBef>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p:txBody>
          <a:bodyPr/>
          <a:lstStyle/>
          <a:p>
            <a:r>
              <a:rPr lang="en-US"/>
              <a:t>WEBINAR: ANTIMICROBIAL RESISTANCE</a:t>
            </a:r>
          </a:p>
        </p:txBody>
      </p:sp>
      <p:sp>
        <p:nvSpPr>
          <p:cNvPr id="6" name="Slide Number Placeholder 5"/>
          <p:cNvSpPr>
            <a:spLocks noGrp="1"/>
          </p:cNvSpPr>
          <p:nvPr>
            <p:ph type="sldNum" sz="quarter" idx="12"/>
          </p:nvPr>
        </p:nvSpPr>
        <p:spPr/>
        <p:txBody>
          <a:bodyPr/>
          <a:lstStyle/>
          <a:p>
            <a:fld id="{74D97F68-CC38-3C48-B083-3B4A1457065E}" type="slidenum">
              <a:rPr lang="en-US" smtClean="0"/>
              <a:pPr/>
              <a:t>‹#›</a:t>
            </a:fld>
            <a:endParaRPr lang="en-US"/>
          </a:p>
        </p:txBody>
      </p:sp>
      <p:sp>
        <p:nvSpPr>
          <p:cNvPr id="9" name="Content Placeholder 2"/>
          <p:cNvSpPr>
            <a:spLocks noGrp="1"/>
          </p:cNvSpPr>
          <p:nvPr>
            <p:ph idx="13"/>
          </p:nvPr>
        </p:nvSpPr>
        <p:spPr>
          <a:xfrm>
            <a:off x="619546" y="1853399"/>
            <a:ext cx="3531039" cy="4290227"/>
          </a:xfrm>
        </p:spPr>
        <p:txBody>
          <a:bodyPr/>
          <a:lstStyle>
            <a:lvl1pPr>
              <a:spcBef>
                <a:spcPts val="1000"/>
              </a:spcBef>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descr="Merk IFL gray.png"/>
          <p:cNvPicPr>
            <a:picLocks noChangeAspect="1"/>
          </p:cNvPicPr>
          <p:nvPr userDrawn="1"/>
        </p:nvPicPr>
        <p:blipFill>
          <a:blip r:embed="rId2"/>
          <a:stretch>
            <a:fillRect/>
          </a:stretch>
        </p:blipFill>
        <p:spPr>
          <a:xfrm>
            <a:off x="8509629" y="6186321"/>
            <a:ext cx="2195132" cy="575199"/>
          </a:xfrm>
          <a:prstGeom prst="rect">
            <a:avLst/>
          </a:prstGeom>
        </p:spPr>
      </p:pic>
    </p:spTree>
    <p:extLst>
      <p:ext uri="{BB962C8B-B14F-4D97-AF65-F5344CB8AC3E}">
        <p14:creationId xmlns:p14="http://schemas.microsoft.com/office/powerpoint/2010/main" val="346044958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hank you / Closing">
    <p:bg>
      <p:bgPr>
        <a:solidFill>
          <a:schemeClr val="accent1"/>
        </a:solidFill>
        <a:effectLst/>
      </p:bgPr>
    </p:bg>
    <p:spTree>
      <p:nvGrpSpPr>
        <p:cNvPr id="1" name=""/>
        <p:cNvGrpSpPr/>
        <p:nvPr/>
      </p:nvGrpSpPr>
      <p:grpSpPr>
        <a:xfrm>
          <a:off x="0" y="0"/>
          <a:ext cx="0" cy="0"/>
          <a:chOff x="0" y="0"/>
          <a:chExt cx="0" cy="0"/>
        </a:xfrm>
      </p:grpSpPr>
      <p:pic>
        <p:nvPicPr>
          <p:cNvPr id="8" name="Picture 7" descr="MRK_Divider.jpg"/>
          <p:cNvPicPr>
            <a:picLocks noChangeAspect="1"/>
          </p:cNvPicPr>
          <p:nvPr userDrawn="1"/>
        </p:nvPicPr>
        <p:blipFill>
          <a:blip r:embed="rId2"/>
          <a:stretch>
            <a:fillRect/>
          </a:stretch>
        </p:blipFill>
        <p:spPr bwMode="ltGray">
          <a:xfrm>
            <a:off x="-9210" y="-4858"/>
            <a:ext cx="12210420" cy="6867716"/>
          </a:xfrm>
          <a:prstGeom prst="rect">
            <a:avLst/>
          </a:prstGeom>
        </p:spPr>
      </p:pic>
      <p:sp>
        <p:nvSpPr>
          <p:cNvPr id="2" name="Title 1"/>
          <p:cNvSpPr>
            <a:spLocks noGrp="1"/>
          </p:cNvSpPr>
          <p:nvPr>
            <p:ph type="ctrTitle" hasCustomPrompt="1"/>
          </p:nvPr>
        </p:nvSpPr>
        <p:spPr>
          <a:xfrm>
            <a:off x="616756" y="1925427"/>
            <a:ext cx="7250827" cy="1608668"/>
          </a:xfrm>
        </p:spPr>
        <p:txBody>
          <a:bodyPr/>
          <a:lstStyle>
            <a:lvl1pPr>
              <a:lnSpc>
                <a:spcPct val="75000"/>
              </a:lnSpc>
              <a:defRPr sz="5800" cap="all" spc="31" baseline="0">
                <a:solidFill>
                  <a:srgbClr val="FFFFFF"/>
                </a:solidFill>
              </a:defRPr>
            </a:lvl1pPr>
          </a:lstStyle>
          <a:p>
            <a:r>
              <a:rPr lang="en-US" dirty="0"/>
              <a:t>&lt;Insert thank you&gt;</a:t>
            </a:r>
          </a:p>
        </p:txBody>
      </p:sp>
      <p:sp>
        <p:nvSpPr>
          <p:cNvPr id="3" name="Subtitle 2"/>
          <p:cNvSpPr>
            <a:spLocks noGrp="1"/>
          </p:cNvSpPr>
          <p:nvPr>
            <p:ph type="subTitle" idx="1" hasCustomPrompt="1"/>
          </p:nvPr>
        </p:nvSpPr>
        <p:spPr>
          <a:xfrm>
            <a:off x="616755" y="3970912"/>
            <a:ext cx="5271229" cy="619563"/>
          </a:xfrm>
        </p:spPr>
        <p:txBody>
          <a:bodyPr/>
          <a:lstStyle>
            <a:lvl1pPr marL="0" indent="0" algn="l">
              <a:lnSpc>
                <a:spcPct val="90000"/>
              </a:lnSpc>
              <a:buNone/>
              <a:defRPr sz="2000">
                <a:solidFill>
                  <a:schemeClr val="bg1"/>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dirty="0"/>
              <a:t>&lt;Optional Subtitle&gt;</a:t>
            </a:r>
          </a:p>
        </p:txBody>
      </p:sp>
      <p:sp>
        <p:nvSpPr>
          <p:cNvPr id="9" name="Text Placeholder 8"/>
          <p:cNvSpPr>
            <a:spLocks noGrp="1"/>
          </p:cNvSpPr>
          <p:nvPr>
            <p:ph type="body" sz="quarter" idx="13" hasCustomPrompt="1"/>
          </p:nvPr>
        </p:nvSpPr>
        <p:spPr>
          <a:xfrm>
            <a:off x="616755" y="5483547"/>
            <a:ext cx="5271229" cy="739456"/>
          </a:xfrm>
        </p:spPr>
        <p:txBody>
          <a:bodyPr/>
          <a:lstStyle>
            <a:lvl1pPr>
              <a:defRPr sz="551" kern="500" baseline="0">
                <a:solidFill>
                  <a:srgbClr val="FFFFFF"/>
                </a:solidFill>
              </a:defRPr>
            </a:lvl1pPr>
            <a:lvl2pPr>
              <a:defRPr sz="1400"/>
            </a:lvl2pPr>
            <a:lvl3pPr>
              <a:defRPr sz="1400"/>
            </a:lvl3pPr>
            <a:lvl4pPr>
              <a:defRPr sz="1400"/>
            </a:lvl4pPr>
            <a:lvl5pPr>
              <a:defRPr sz="1400"/>
            </a:lvl5pPr>
          </a:lstStyle>
          <a:p>
            <a:pPr lvl="0"/>
            <a:r>
              <a:rPr lang="en-US" dirty="0"/>
              <a:t>Insert Proprietary / Legal Language Here</a:t>
            </a:r>
          </a:p>
        </p:txBody>
      </p:sp>
    </p:spTree>
    <p:extLst>
      <p:ext uri="{BB962C8B-B14F-4D97-AF65-F5344CB8AC3E}">
        <p14:creationId xmlns:p14="http://schemas.microsoft.com/office/powerpoint/2010/main" val="186642478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xfrm>
            <a:off x="608643" y="6247376"/>
            <a:ext cx="2837760" cy="470931"/>
          </a:xfrm>
          <a:prstGeom prst="rect">
            <a:avLst/>
          </a:prstGeom>
          <a:ln/>
        </p:spPr>
        <p:txBody>
          <a:bodyPr/>
          <a:lstStyle>
            <a:lvl1pPr>
              <a:defRPr/>
            </a:lvl1pPr>
          </a:lstStyle>
          <a:p>
            <a:pPr>
              <a:defRPr/>
            </a:pPr>
            <a:endParaRPr lang="en-US"/>
          </a:p>
        </p:txBody>
      </p:sp>
      <p:sp>
        <p:nvSpPr>
          <p:cNvPr id="3" name="Rectangle 4"/>
          <p:cNvSpPr>
            <a:spLocks noGrp="1" noChangeArrowheads="1"/>
          </p:cNvSpPr>
          <p:nvPr>
            <p:ph type="ftr" idx="11"/>
          </p:nvPr>
        </p:nvSpPr>
        <p:spPr>
          <a:ln/>
        </p:spPr>
        <p:txBody>
          <a:bodyPr/>
          <a:lstStyle>
            <a:lvl1pPr>
              <a:defRPr/>
            </a:lvl1pPr>
          </a:lstStyle>
          <a:p>
            <a:pPr>
              <a:defRPr/>
            </a:pPr>
            <a:r>
              <a:rPr lang="en-US"/>
              <a:t>WEBINAR: ANTIMICROBIAL RESISTANCE</a:t>
            </a:r>
          </a:p>
        </p:txBody>
      </p:sp>
      <p:sp>
        <p:nvSpPr>
          <p:cNvPr id="4" name="Rectangle 5"/>
          <p:cNvSpPr>
            <a:spLocks noGrp="1" noChangeArrowheads="1"/>
          </p:cNvSpPr>
          <p:nvPr>
            <p:ph type="sldNum" idx="12"/>
          </p:nvPr>
        </p:nvSpPr>
        <p:spPr>
          <a:ln/>
        </p:spPr>
        <p:txBody>
          <a:bodyPr/>
          <a:lstStyle>
            <a:lvl1pPr>
              <a:defRPr/>
            </a:lvl1pPr>
          </a:lstStyle>
          <a:p>
            <a:pPr>
              <a:defRPr/>
            </a:pPr>
            <a:fld id="{1D24FD47-8FFB-463A-8E11-73BC8FA658D4}" type="slidenum">
              <a:rPr lang="en-US"/>
              <a:pPr>
                <a:defRPr/>
              </a:pPr>
              <a:t>‹#›</a:t>
            </a:fld>
            <a:endParaRPr lang="en-US"/>
          </a:p>
        </p:txBody>
      </p:sp>
    </p:spTree>
    <p:extLst>
      <p:ext uri="{BB962C8B-B14F-4D97-AF65-F5344CB8AC3E}">
        <p14:creationId xmlns:p14="http://schemas.microsoft.com/office/powerpoint/2010/main" val="1904462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2.xml"/><Relationship Id="rId18" Type="http://schemas.openxmlformats.org/officeDocument/2006/relationships/slideLayout" Target="../slideLayouts/slideLayout27.xml"/><Relationship Id="rId26" Type="http://schemas.openxmlformats.org/officeDocument/2006/relationships/slideLayout" Target="../slideLayouts/slideLayout35.xml"/><Relationship Id="rId21" Type="http://schemas.openxmlformats.org/officeDocument/2006/relationships/slideLayout" Target="../slideLayouts/slideLayout30.xml"/><Relationship Id="rId34" Type="http://schemas.openxmlformats.org/officeDocument/2006/relationships/slideLayout" Target="../slideLayouts/slideLayout43.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17" Type="http://schemas.openxmlformats.org/officeDocument/2006/relationships/slideLayout" Target="../slideLayouts/slideLayout26.xml"/><Relationship Id="rId25" Type="http://schemas.openxmlformats.org/officeDocument/2006/relationships/slideLayout" Target="../slideLayouts/slideLayout34.xml"/><Relationship Id="rId33" Type="http://schemas.openxmlformats.org/officeDocument/2006/relationships/slideLayout" Target="../slideLayouts/slideLayout42.xml"/><Relationship Id="rId38" Type="http://schemas.openxmlformats.org/officeDocument/2006/relationships/theme" Target="../theme/theme2.xml"/><Relationship Id="rId2" Type="http://schemas.openxmlformats.org/officeDocument/2006/relationships/slideLayout" Target="../slideLayouts/slideLayout11.xml"/><Relationship Id="rId16" Type="http://schemas.openxmlformats.org/officeDocument/2006/relationships/slideLayout" Target="../slideLayouts/slideLayout25.xml"/><Relationship Id="rId20" Type="http://schemas.openxmlformats.org/officeDocument/2006/relationships/slideLayout" Target="../slideLayouts/slideLayout29.xml"/><Relationship Id="rId29" Type="http://schemas.openxmlformats.org/officeDocument/2006/relationships/slideLayout" Target="../slideLayouts/slideLayout38.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24" Type="http://schemas.openxmlformats.org/officeDocument/2006/relationships/slideLayout" Target="../slideLayouts/slideLayout33.xml"/><Relationship Id="rId32" Type="http://schemas.openxmlformats.org/officeDocument/2006/relationships/slideLayout" Target="../slideLayouts/slideLayout41.xml"/><Relationship Id="rId37" Type="http://schemas.openxmlformats.org/officeDocument/2006/relationships/slideLayout" Target="../slideLayouts/slideLayout46.xml"/><Relationship Id="rId5" Type="http://schemas.openxmlformats.org/officeDocument/2006/relationships/slideLayout" Target="../slideLayouts/slideLayout14.xml"/><Relationship Id="rId15" Type="http://schemas.openxmlformats.org/officeDocument/2006/relationships/slideLayout" Target="../slideLayouts/slideLayout24.xml"/><Relationship Id="rId23" Type="http://schemas.openxmlformats.org/officeDocument/2006/relationships/slideLayout" Target="../slideLayouts/slideLayout32.xml"/><Relationship Id="rId28" Type="http://schemas.openxmlformats.org/officeDocument/2006/relationships/slideLayout" Target="../slideLayouts/slideLayout37.xml"/><Relationship Id="rId36" Type="http://schemas.openxmlformats.org/officeDocument/2006/relationships/slideLayout" Target="../slideLayouts/slideLayout45.xml"/><Relationship Id="rId10" Type="http://schemas.openxmlformats.org/officeDocument/2006/relationships/slideLayout" Target="../slideLayouts/slideLayout19.xml"/><Relationship Id="rId19" Type="http://schemas.openxmlformats.org/officeDocument/2006/relationships/slideLayout" Target="../slideLayouts/slideLayout28.xml"/><Relationship Id="rId31" Type="http://schemas.openxmlformats.org/officeDocument/2006/relationships/slideLayout" Target="../slideLayouts/slideLayout40.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slideLayout" Target="../slideLayouts/slideLayout23.xml"/><Relationship Id="rId22" Type="http://schemas.openxmlformats.org/officeDocument/2006/relationships/slideLayout" Target="../slideLayouts/slideLayout31.xml"/><Relationship Id="rId27" Type="http://schemas.openxmlformats.org/officeDocument/2006/relationships/slideLayout" Target="../slideLayouts/slideLayout36.xml"/><Relationship Id="rId30" Type="http://schemas.openxmlformats.org/officeDocument/2006/relationships/slideLayout" Target="../slideLayouts/slideLayout39.xml"/><Relationship Id="rId35" Type="http://schemas.openxmlformats.org/officeDocument/2006/relationships/slideLayout" Target="../slideLayouts/slideLayout44.xml"/><Relationship Id="rId8" Type="http://schemas.openxmlformats.org/officeDocument/2006/relationships/slideLayout" Target="../slideLayouts/slideLayout17.xml"/><Relationship Id="rId3"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 Type="http://schemas.openxmlformats.org/officeDocument/2006/relationships/slideLayout" Target="../slideLayouts/slideLayout49.xml"/><Relationship Id="rId21" Type="http://schemas.openxmlformats.org/officeDocument/2006/relationships/slideLayout" Target="../slideLayouts/slideLayout67.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20" Type="http://schemas.openxmlformats.org/officeDocument/2006/relationships/slideLayout" Target="../slideLayouts/slideLayout66.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23" Type="http://schemas.openxmlformats.org/officeDocument/2006/relationships/theme" Target="../theme/theme3.xml"/><Relationship Id="rId10" Type="http://schemas.openxmlformats.org/officeDocument/2006/relationships/slideLayout" Target="../slideLayouts/slideLayout56.xml"/><Relationship Id="rId19" Type="http://schemas.openxmlformats.org/officeDocument/2006/relationships/slideLayout" Target="../slideLayouts/slideLayout65.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 Id="rId22" Type="http://schemas.openxmlformats.org/officeDocument/2006/relationships/slideLayout" Target="../slideLayouts/slideLayout6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38913"/>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r>
              <a:rPr lang="en-GB"/>
              <a:t>WEBINAR: ANTIMICROBIAL RESISTANCE</a:t>
            </a:r>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8970264"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1416"/>
            <a:ext cx="611925" cy="276999"/>
          </a:xfrm>
          <a:prstGeom prst="rect">
            <a:avLst/>
          </a:prstGeom>
          <a:noFill/>
        </p:spPr>
        <p:txBody>
          <a:bodyPr wrap="square" rtlCol="0">
            <a:spAutoFit/>
          </a:bodyPr>
          <a:lstStyle/>
          <a:p>
            <a:r>
              <a:rPr lang="en-GB" sz="1200">
                <a:solidFill>
                  <a:srgbClr val="F8652E"/>
                </a:solidFill>
                <a:latin typeface="+mj-lt"/>
              </a:rPr>
              <a:t>PSCI</a:t>
            </a:r>
          </a:p>
        </p:txBody>
      </p:sp>
    </p:spTree>
    <p:extLst>
      <p:ext uri="{BB962C8B-B14F-4D97-AF65-F5344CB8AC3E}">
        <p14:creationId xmlns:p14="http://schemas.microsoft.com/office/powerpoint/2010/main" val="3841985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7" r:id="rId3"/>
    <p:sldLayoutId id="2147483651" r:id="rId4"/>
    <p:sldLayoutId id="2147483652" r:id="rId5"/>
    <p:sldLayoutId id="2147483653" r:id="rId6"/>
    <p:sldLayoutId id="2147483654" r:id="rId7"/>
    <p:sldLayoutId id="2147483655" r:id="rId8"/>
    <p:sldLayoutId id="2147483656" r:id="rId9"/>
  </p:sldLayoutIdLst>
  <p:hf hd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2ED8A59-4ED5-451F-B043-71210621FBEF}"/>
              </a:ext>
            </a:extLst>
          </p:cNvPr>
          <p:cNvSpPr>
            <a:spLocks noGrp="1" noChangeArrowheads="1"/>
          </p:cNvSpPr>
          <p:nvPr>
            <p:ph type="title"/>
          </p:nvPr>
        </p:nvSpPr>
        <p:spPr bwMode="auto">
          <a:xfrm>
            <a:off x="540002" y="540000"/>
            <a:ext cx="9507383" cy="862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dirty="0"/>
              <a:t>Click to edit Master title style</a:t>
            </a:r>
            <a:br>
              <a:rPr lang="en-US" altLang="en-US" dirty="0"/>
            </a:br>
            <a:r>
              <a:rPr lang="en-US" altLang="en-US" dirty="0"/>
              <a:t>second line</a:t>
            </a:r>
            <a:endParaRPr lang="en-GB" altLang="en-US" dirty="0"/>
          </a:p>
        </p:txBody>
      </p:sp>
      <p:sp>
        <p:nvSpPr>
          <p:cNvPr id="1027" name="Text Placeholder 2">
            <a:extLst>
              <a:ext uri="{FF2B5EF4-FFF2-40B4-BE49-F238E27FC236}">
                <a16:creationId xmlns:a16="http://schemas.microsoft.com/office/drawing/2014/main" id="{A19A4F6F-A7FB-42B0-B156-0F1C8F224CC6}"/>
              </a:ext>
            </a:extLst>
          </p:cNvPr>
          <p:cNvSpPr>
            <a:spLocks noGrp="1" noChangeArrowheads="1"/>
          </p:cNvSpPr>
          <p:nvPr>
            <p:ph type="body" idx="1"/>
          </p:nvPr>
        </p:nvSpPr>
        <p:spPr bwMode="auto">
          <a:xfrm>
            <a:off x="540000" y="2205000"/>
            <a:ext cx="11112000" cy="3821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dirty="0"/>
              <a:t>Edit Master text styles – 24 </a:t>
            </a:r>
            <a:r>
              <a:rPr lang="en-US" altLang="en-US" dirty="0" err="1"/>
              <a:t>pt</a:t>
            </a:r>
            <a:endParaRPr lang="en-US" altLang="en-US" dirty="0"/>
          </a:p>
          <a:p>
            <a:pPr lvl="1"/>
            <a:r>
              <a:rPr lang="en-US" altLang="en-US" dirty="0"/>
              <a:t>Second level – 18 </a:t>
            </a:r>
            <a:r>
              <a:rPr lang="en-US" altLang="en-US" dirty="0" err="1"/>
              <a:t>pt</a:t>
            </a:r>
            <a:endParaRPr lang="en-US" altLang="en-US" dirty="0"/>
          </a:p>
          <a:p>
            <a:pPr lvl="2"/>
            <a:r>
              <a:rPr lang="en-US" altLang="en-US" dirty="0"/>
              <a:t>Third level – 16 </a:t>
            </a:r>
            <a:r>
              <a:rPr lang="en-US" altLang="en-US" dirty="0" err="1"/>
              <a:t>pt</a:t>
            </a:r>
            <a:endParaRPr lang="en-US" altLang="en-US" dirty="0"/>
          </a:p>
          <a:p>
            <a:pPr lvl="3"/>
            <a:r>
              <a:rPr lang="en-US" altLang="en-US" dirty="0"/>
              <a:t>Fourth level – 14 </a:t>
            </a:r>
            <a:r>
              <a:rPr lang="en-US" altLang="en-US" dirty="0" err="1"/>
              <a:t>pt</a:t>
            </a:r>
            <a:endParaRPr lang="en-US" altLang="en-US" dirty="0"/>
          </a:p>
          <a:p>
            <a:pPr lvl="4"/>
            <a:r>
              <a:rPr lang="en-US" altLang="en-US" dirty="0"/>
              <a:t>Fifth level – 12 </a:t>
            </a:r>
            <a:r>
              <a:rPr lang="en-US" altLang="en-US" dirty="0" err="1"/>
              <a:t>pt</a:t>
            </a:r>
            <a:endParaRPr lang="en-GB" altLang="en-US" dirty="0"/>
          </a:p>
        </p:txBody>
      </p:sp>
      <p:sp>
        <p:nvSpPr>
          <p:cNvPr id="5" name="Footer Placeholder 4">
            <a:extLst>
              <a:ext uri="{FF2B5EF4-FFF2-40B4-BE49-F238E27FC236}">
                <a16:creationId xmlns:a16="http://schemas.microsoft.com/office/drawing/2014/main" id="{C57E3322-2C39-4B3B-A3E7-8B6F8BD322EB}"/>
              </a:ext>
            </a:extLst>
          </p:cNvPr>
          <p:cNvSpPr>
            <a:spLocks noGrp="1"/>
          </p:cNvSpPr>
          <p:nvPr>
            <p:ph type="ftr" sz="quarter" idx="3"/>
          </p:nvPr>
        </p:nvSpPr>
        <p:spPr>
          <a:xfrm>
            <a:off x="4038600" y="6356352"/>
            <a:ext cx="4114800" cy="365125"/>
          </a:xfrm>
          <a:prstGeom prst="rect">
            <a:avLst/>
          </a:prstGeom>
        </p:spPr>
        <p:txBody>
          <a:bodyPr vert="horz" wrap="none" lIns="0" tIns="0" rIns="0" bIns="0" rtlCol="0" anchor="t" anchorCtr="0"/>
          <a:lstStyle>
            <a:lvl1pPr algn="ctr" eaLnBrk="1" fontAlgn="auto" hangingPunct="1">
              <a:spcBef>
                <a:spcPts val="0"/>
              </a:spcBef>
              <a:spcAft>
                <a:spcPts val="0"/>
              </a:spcAft>
              <a:defRPr sz="1733" b="1">
                <a:solidFill>
                  <a:srgbClr val="C21F57"/>
                </a:solidFill>
                <a:latin typeface="+mn-lt"/>
              </a:defRPr>
            </a:lvl1pPr>
          </a:lstStyle>
          <a:p>
            <a:pPr>
              <a:defRPr/>
            </a:pPr>
            <a:r>
              <a:rPr lang="en-GB"/>
              <a:t>WEBINAR: ANTIMICROBIAL RESISTANCE</a:t>
            </a:r>
            <a:endParaRPr lang="en-GB" dirty="0"/>
          </a:p>
        </p:txBody>
      </p:sp>
      <p:sp>
        <p:nvSpPr>
          <p:cNvPr id="6" name="Slide Number Placeholder 5">
            <a:extLst>
              <a:ext uri="{FF2B5EF4-FFF2-40B4-BE49-F238E27FC236}">
                <a16:creationId xmlns:a16="http://schemas.microsoft.com/office/drawing/2014/main" id="{BDE3C2EC-B38E-41CC-B8E3-080058FDCE70}"/>
              </a:ext>
            </a:extLst>
          </p:cNvPr>
          <p:cNvSpPr>
            <a:spLocks noGrp="1"/>
          </p:cNvSpPr>
          <p:nvPr>
            <p:ph type="sldNum" sz="quarter" idx="4"/>
          </p:nvPr>
        </p:nvSpPr>
        <p:spPr>
          <a:xfrm>
            <a:off x="8610600" y="6356352"/>
            <a:ext cx="3041400" cy="365125"/>
          </a:xfrm>
          <a:prstGeom prst="rect">
            <a:avLst/>
          </a:prstGeom>
        </p:spPr>
        <p:txBody>
          <a:bodyPr vert="horz" lIns="0" tIns="0" rIns="0" bIns="0" rtlCol="0" anchor="t" anchorCtr="0"/>
          <a:lstStyle>
            <a:lvl1pPr algn="r" eaLnBrk="1" fontAlgn="auto" hangingPunct="1">
              <a:spcBef>
                <a:spcPts val="0"/>
              </a:spcBef>
              <a:spcAft>
                <a:spcPts val="0"/>
              </a:spcAft>
              <a:defRPr sz="1600" smtClean="0">
                <a:solidFill>
                  <a:srgbClr val="A7A8AA"/>
                </a:solidFill>
                <a:latin typeface="+mn-lt"/>
              </a:defRPr>
            </a:lvl1pPr>
          </a:lstStyle>
          <a:p>
            <a:pPr>
              <a:defRPr/>
            </a:pPr>
            <a:fld id="{AD36F50A-66D6-4636-9936-6E238C5C2221}" type="slidenum">
              <a:rPr lang="en-GB"/>
              <a:pPr>
                <a:defRPr/>
              </a:pPr>
              <a:t>‹#›</a:t>
            </a:fld>
            <a:endParaRPr lang="en-GB" dirty="0"/>
          </a:p>
        </p:txBody>
      </p:sp>
    </p:spTree>
    <p:extLst>
      <p:ext uri="{BB962C8B-B14F-4D97-AF65-F5344CB8AC3E}">
        <p14:creationId xmlns:p14="http://schemas.microsoft.com/office/powerpoint/2010/main" val="3211722869"/>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 id="2147483686" r:id="rId28"/>
    <p:sldLayoutId id="2147483687" r:id="rId29"/>
    <p:sldLayoutId id="2147483688" r:id="rId30"/>
    <p:sldLayoutId id="2147483689" r:id="rId31"/>
    <p:sldLayoutId id="2147483690" r:id="rId32"/>
    <p:sldLayoutId id="2147483691" r:id="rId33"/>
    <p:sldLayoutId id="2147483692" r:id="rId34"/>
    <p:sldLayoutId id="2147483693" r:id="rId35"/>
    <p:sldLayoutId id="2147483694" r:id="rId36"/>
    <p:sldLayoutId id="2147483695" r:id="rId37"/>
  </p:sldLayoutIdLst>
  <p:hf hdr="0" dt="0"/>
  <p:txStyles>
    <p:titleStyle>
      <a:lvl1pPr algn="l" rtl="0" fontAlgn="base">
        <a:lnSpc>
          <a:spcPts val="4667"/>
        </a:lnSpc>
        <a:spcBef>
          <a:spcPct val="0"/>
        </a:spcBef>
        <a:spcAft>
          <a:spcPct val="0"/>
        </a:spcAft>
        <a:defRPr sz="4800" b="1" kern="1200">
          <a:solidFill>
            <a:srgbClr val="C21F57"/>
          </a:solidFill>
          <a:latin typeface="+mn-lt"/>
          <a:ea typeface="+mj-ea"/>
          <a:cs typeface="+mj-cs"/>
        </a:defRPr>
      </a:lvl1pPr>
      <a:lvl2pPr algn="l" rtl="0" fontAlgn="base">
        <a:lnSpc>
          <a:spcPct val="90000"/>
        </a:lnSpc>
        <a:spcBef>
          <a:spcPct val="0"/>
        </a:spcBef>
        <a:spcAft>
          <a:spcPct val="0"/>
        </a:spcAft>
        <a:defRPr sz="5867">
          <a:solidFill>
            <a:schemeClr val="tx1"/>
          </a:solidFill>
          <a:latin typeface="Calibri Light" panose="020F0302020204030204" pitchFamily="34" charset="0"/>
        </a:defRPr>
      </a:lvl2pPr>
      <a:lvl3pPr algn="l" rtl="0" fontAlgn="base">
        <a:lnSpc>
          <a:spcPct val="90000"/>
        </a:lnSpc>
        <a:spcBef>
          <a:spcPct val="0"/>
        </a:spcBef>
        <a:spcAft>
          <a:spcPct val="0"/>
        </a:spcAft>
        <a:defRPr sz="5867">
          <a:solidFill>
            <a:schemeClr val="tx1"/>
          </a:solidFill>
          <a:latin typeface="Calibri Light" panose="020F0302020204030204" pitchFamily="34" charset="0"/>
        </a:defRPr>
      </a:lvl3pPr>
      <a:lvl4pPr algn="l" rtl="0" fontAlgn="base">
        <a:lnSpc>
          <a:spcPct val="90000"/>
        </a:lnSpc>
        <a:spcBef>
          <a:spcPct val="0"/>
        </a:spcBef>
        <a:spcAft>
          <a:spcPct val="0"/>
        </a:spcAft>
        <a:defRPr sz="5867">
          <a:solidFill>
            <a:schemeClr val="tx1"/>
          </a:solidFill>
          <a:latin typeface="Calibri Light" panose="020F0302020204030204" pitchFamily="34" charset="0"/>
        </a:defRPr>
      </a:lvl4pPr>
      <a:lvl5pPr algn="l" rtl="0" fontAlgn="base">
        <a:lnSpc>
          <a:spcPct val="90000"/>
        </a:lnSpc>
        <a:spcBef>
          <a:spcPct val="0"/>
        </a:spcBef>
        <a:spcAft>
          <a:spcPct val="0"/>
        </a:spcAft>
        <a:defRPr sz="5867">
          <a:solidFill>
            <a:schemeClr val="tx1"/>
          </a:solidFill>
          <a:latin typeface="Calibri Light" panose="020F0302020204030204" pitchFamily="34" charset="0"/>
        </a:defRPr>
      </a:lvl5pPr>
      <a:lvl6pPr marL="609585" algn="l" rtl="0" fontAlgn="base">
        <a:lnSpc>
          <a:spcPct val="90000"/>
        </a:lnSpc>
        <a:spcBef>
          <a:spcPct val="0"/>
        </a:spcBef>
        <a:spcAft>
          <a:spcPct val="0"/>
        </a:spcAft>
        <a:defRPr sz="5867">
          <a:solidFill>
            <a:schemeClr val="tx1"/>
          </a:solidFill>
          <a:latin typeface="Calibri Light" panose="020F0302020204030204" pitchFamily="34" charset="0"/>
        </a:defRPr>
      </a:lvl6pPr>
      <a:lvl7pPr marL="1219170" algn="l" rtl="0" fontAlgn="base">
        <a:lnSpc>
          <a:spcPct val="90000"/>
        </a:lnSpc>
        <a:spcBef>
          <a:spcPct val="0"/>
        </a:spcBef>
        <a:spcAft>
          <a:spcPct val="0"/>
        </a:spcAft>
        <a:defRPr sz="5867">
          <a:solidFill>
            <a:schemeClr val="tx1"/>
          </a:solidFill>
          <a:latin typeface="Calibri Light" panose="020F0302020204030204" pitchFamily="34" charset="0"/>
        </a:defRPr>
      </a:lvl7pPr>
      <a:lvl8pPr marL="1828754" algn="l" rtl="0" fontAlgn="base">
        <a:lnSpc>
          <a:spcPct val="90000"/>
        </a:lnSpc>
        <a:spcBef>
          <a:spcPct val="0"/>
        </a:spcBef>
        <a:spcAft>
          <a:spcPct val="0"/>
        </a:spcAft>
        <a:defRPr sz="5867">
          <a:solidFill>
            <a:schemeClr val="tx1"/>
          </a:solidFill>
          <a:latin typeface="Calibri Light" panose="020F0302020204030204" pitchFamily="34" charset="0"/>
        </a:defRPr>
      </a:lvl8pPr>
      <a:lvl9pPr marL="2438339" algn="l" rtl="0" fontAlgn="base">
        <a:lnSpc>
          <a:spcPct val="90000"/>
        </a:lnSpc>
        <a:spcBef>
          <a:spcPct val="0"/>
        </a:spcBef>
        <a:spcAft>
          <a:spcPct val="0"/>
        </a:spcAft>
        <a:defRPr sz="5867">
          <a:solidFill>
            <a:schemeClr val="tx1"/>
          </a:solidFill>
          <a:latin typeface="Calibri Light" panose="020F0302020204030204" pitchFamily="34" charset="0"/>
        </a:defRPr>
      </a:lvl9pPr>
    </p:titleStyle>
    <p:bodyStyle>
      <a:lvl1pPr marL="0" indent="0" algn="l" rtl="0" fontAlgn="base">
        <a:lnSpc>
          <a:spcPct val="90000"/>
        </a:lnSpc>
        <a:spcBef>
          <a:spcPts val="1333"/>
        </a:spcBef>
        <a:spcAft>
          <a:spcPts val="1512"/>
        </a:spcAft>
        <a:buFont typeface="Arial" panose="020B0604020202020204" pitchFamily="34" charset="0"/>
        <a:buNone/>
        <a:defRPr sz="3200" b="1" kern="1200">
          <a:solidFill>
            <a:srgbClr val="C21F57"/>
          </a:solidFill>
          <a:latin typeface="+mn-lt"/>
          <a:ea typeface="+mn-ea"/>
          <a:cs typeface="+mn-cs"/>
        </a:defRPr>
      </a:lvl1pPr>
      <a:lvl2pPr marL="353475" indent="-304792" algn="l" rtl="0" fontAlgn="base">
        <a:lnSpc>
          <a:spcPts val="2880"/>
        </a:lnSpc>
        <a:spcBef>
          <a:spcPts val="667"/>
        </a:spcBef>
        <a:spcAft>
          <a:spcPts val="1512"/>
        </a:spcAft>
        <a:buClr>
          <a:srgbClr val="C21F57"/>
        </a:buClr>
        <a:buFont typeface="Arial" panose="020B0604020202020204" pitchFamily="34" charset="0"/>
        <a:buChar char="•"/>
        <a:defRPr sz="2400" kern="1200" baseline="0">
          <a:solidFill>
            <a:schemeClr val="tx1"/>
          </a:solidFill>
          <a:latin typeface="+mn-lt"/>
          <a:ea typeface="+mn-ea"/>
          <a:cs typeface="+mn-cs"/>
        </a:defRPr>
      </a:lvl2pPr>
      <a:lvl3pPr marL="603236" indent="-188379" algn="l" rtl="0" fontAlgn="base">
        <a:lnSpc>
          <a:spcPct val="90000"/>
        </a:lnSpc>
        <a:spcBef>
          <a:spcPts val="667"/>
        </a:spcBef>
        <a:spcAft>
          <a:spcPct val="0"/>
        </a:spcAft>
        <a:buClr>
          <a:srgbClr val="C21F57"/>
        </a:buClr>
        <a:buFont typeface="Arial" panose="020B0604020202020204" pitchFamily="34" charset="0"/>
        <a:buChar char="•"/>
        <a:defRPr sz="2133" kern="1200">
          <a:solidFill>
            <a:schemeClr val="tx1"/>
          </a:solidFill>
          <a:latin typeface="+mn-lt"/>
          <a:ea typeface="+mn-ea"/>
          <a:cs typeface="+mn-cs"/>
        </a:defRPr>
      </a:lvl3pPr>
      <a:lvl4pPr marL="838179" indent="-188379" algn="l" rtl="0" fontAlgn="base">
        <a:lnSpc>
          <a:spcPct val="90000"/>
        </a:lnSpc>
        <a:spcBef>
          <a:spcPts val="667"/>
        </a:spcBef>
        <a:spcAft>
          <a:spcPct val="0"/>
        </a:spcAft>
        <a:buClr>
          <a:srgbClr val="C21F57"/>
        </a:buClr>
        <a:buFont typeface="Arial" panose="020B0604020202020204" pitchFamily="34" charset="0"/>
        <a:buChar char="•"/>
        <a:defRPr sz="1867" kern="1200">
          <a:solidFill>
            <a:schemeClr val="tx1"/>
          </a:solidFill>
          <a:latin typeface="+mn-lt"/>
          <a:ea typeface="+mn-ea"/>
          <a:cs typeface="+mn-cs"/>
        </a:defRPr>
      </a:lvl4pPr>
      <a:lvl5pPr marL="1073124" indent="-234945" algn="l" rtl="0" fontAlgn="base">
        <a:lnSpc>
          <a:spcPct val="90000"/>
        </a:lnSpc>
        <a:spcBef>
          <a:spcPts val="667"/>
        </a:spcBef>
        <a:spcAft>
          <a:spcPct val="0"/>
        </a:spcAft>
        <a:buClr>
          <a:srgbClr val="C21F57"/>
        </a:buClr>
        <a:buFont typeface="Arial" panose="020B0604020202020204" pitchFamily="34" charset="0"/>
        <a:buChar char="•"/>
        <a:defRPr sz="16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19545" y="427208"/>
            <a:ext cx="10962753" cy="1077743"/>
          </a:xfrm>
          <a:prstGeom prst="rect">
            <a:avLst/>
          </a:prstGeom>
        </p:spPr>
        <p:txBody>
          <a:bodyPr vert="horz" lIns="0" tIns="0" rIns="0" bIns="0" rtlCol="0" anchor="t" anchorCtr="0">
            <a:normAutofit/>
          </a:bodyPr>
          <a:lstStyle/>
          <a:p>
            <a:r>
              <a:rPr lang="en-US" dirty="0"/>
              <a:t>Click to edit Master title style</a:t>
            </a:r>
          </a:p>
        </p:txBody>
      </p:sp>
      <p:sp>
        <p:nvSpPr>
          <p:cNvPr id="3" name="Text Placeholder 2"/>
          <p:cNvSpPr>
            <a:spLocks noGrp="1"/>
          </p:cNvSpPr>
          <p:nvPr>
            <p:ph type="body" idx="1"/>
          </p:nvPr>
        </p:nvSpPr>
        <p:spPr>
          <a:xfrm>
            <a:off x="619544" y="1853399"/>
            <a:ext cx="10963491" cy="4290227"/>
          </a:xfrm>
          <a:prstGeom prst="rect">
            <a:avLst/>
          </a:prstGeom>
        </p:spPr>
        <p:txBody>
          <a:bodyPr vert="horz" lIns="0" tIns="0" rIns="0" bIns="0" rtlCol="0" anchor="t" anchorCtr="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619545" y="6433582"/>
            <a:ext cx="3860800" cy="272020"/>
          </a:xfrm>
          <a:prstGeom prst="rect">
            <a:avLst/>
          </a:prstGeom>
        </p:spPr>
        <p:txBody>
          <a:bodyPr vert="horz" lIns="0" tIns="0" rIns="0" bIns="0" rtlCol="0" anchor="t" anchorCtr="0"/>
          <a:lstStyle>
            <a:lvl1pPr algn="l">
              <a:defRPr sz="900" kern="600" spc="11">
                <a:solidFill>
                  <a:schemeClr val="tx1"/>
                </a:solidFill>
                <a:latin typeface="Arial Narrow"/>
              </a:defRPr>
            </a:lvl1pPr>
          </a:lstStyle>
          <a:p>
            <a:r>
              <a:rPr lang="en-US"/>
              <a:t>WEBINAR: ANTIMICROBIAL RESISTANCE</a:t>
            </a:r>
            <a:endParaRPr lang="en-US" dirty="0"/>
          </a:p>
        </p:txBody>
      </p:sp>
      <p:sp>
        <p:nvSpPr>
          <p:cNvPr id="6" name="Slide Number Placeholder 5"/>
          <p:cNvSpPr>
            <a:spLocks noGrp="1"/>
          </p:cNvSpPr>
          <p:nvPr>
            <p:ph type="sldNum" sz="quarter" idx="4"/>
          </p:nvPr>
        </p:nvSpPr>
        <p:spPr>
          <a:xfrm>
            <a:off x="11262813" y="6433582"/>
            <a:ext cx="372540" cy="289247"/>
          </a:xfrm>
          <a:prstGeom prst="rect">
            <a:avLst/>
          </a:prstGeom>
        </p:spPr>
        <p:txBody>
          <a:bodyPr vert="horz" lIns="0" tIns="0" rIns="0" bIns="0" rtlCol="0" anchor="t" anchorCtr="0"/>
          <a:lstStyle>
            <a:lvl1pPr algn="r">
              <a:defRPr sz="900" kern="600" spc="11">
                <a:solidFill>
                  <a:schemeClr val="tx1"/>
                </a:solidFill>
                <a:latin typeface="Arial Narrow"/>
              </a:defRPr>
            </a:lvl1pPr>
          </a:lstStyle>
          <a:p>
            <a:fld id="{74D97F68-CC38-3C48-B083-3B4A1457065E}" type="slidenum">
              <a:rPr lang="en-US" smtClean="0"/>
              <a:pPr/>
              <a:t>‹#›</a:t>
            </a:fld>
            <a:endParaRPr lang="en-US" dirty="0"/>
          </a:p>
        </p:txBody>
      </p:sp>
    </p:spTree>
    <p:extLst>
      <p:ext uri="{BB962C8B-B14F-4D97-AF65-F5344CB8AC3E}">
        <p14:creationId xmlns:p14="http://schemas.microsoft.com/office/powerpoint/2010/main" val="70690340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 id="2147483716" r:id="rId20"/>
    <p:sldLayoutId id="2147483717" r:id="rId21"/>
    <p:sldLayoutId id="2147483718" r:id="rId22"/>
  </p:sldLayoutIdLst>
  <p:hf hdr="0" dt="0"/>
  <p:txStyles>
    <p:titleStyle>
      <a:lvl1pPr algn="l" defTabSz="457189" rtl="0" eaLnBrk="1" latinLnBrk="0" hangingPunct="1">
        <a:lnSpc>
          <a:spcPct val="95000"/>
        </a:lnSpc>
        <a:spcBef>
          <a:spcPct val="0"/>
        </a:spcBef>
        <a:buNone/>
        <a:defRPr sz="2800" kern="600" spc="31">
          <a:solidFill>
            <a:schemeClr val="tx1"/>
          </a:solidFill>
          <a:latin typeface="Arial Narrow"/>
          <a:ea typeface="+mj-ea"/>
          <a:cs typeface="Arial Narrow"/>
        </a:defRPr>
      </a:lvl1pPr>
    </p:titleStyle>
    <p:bodyStyle>
      <a:lvl1pPr marL="0" indent="0" algn="l" defTabSz="457189" rtl="0" eaLnBrk="1" latinLnBrk="0" hangingPunct="1">
        <a:lnSpc>
          <a:spcPct val="97000"/>
        </a:lnSpc>
        <a:spcBef>
          <a:spcPts val="1000"/>
        </a:spcBef>
        <a:buFont typeface="Arial"/>
        <a:buNone/>
        <a:defRPr sz="2000" kern="600" spc="11">
          <a:solidFill>
            <a:schemeClr val="tx1"/>
          </a:solidFill>
          <a:latin typeface="Arial Narrow"/>
          <a:ea typeface="+mn-ea"/>
          <a:cs typeface="Arial Narrow"/>
        </a:defRPr>
      </a:lvl1pPr>
      <a:lvl2pPr marL="193670" indent="-165096" algn="l" defTabSz="457189" rtl="0" eaLnBrk="1" latinLnBrk="0" hangingPunct="1">
        <a:lnSpc>
          <a:spcPct val="97000"/>
        </a:lnSpc>
        <a:spcBef>
          <a:spcPts val="300"/>
        </a:spcBef>
        <a:buSzPct val="95000"/>
        <a:buFont typeface="Arial"/>
        <a:buChar char="•"/>
        <a:defRPr sz="2000" kern="600" spc="11">
          <a:solidFill>
            <a:schemeClr val="tx1"/>
          </a:solidFill>
          <a:latin typeface="Arial Narrow"/>
          <a:ea typeface="+mn-ea"/>
          <a:cs typeface="Arial Narrow"/>
        </a:defRPr>
      </a:lvl2pPr>
      <a:lvl3pPr marL="401629" indent="-174621" algn="l" defTabSz="457189" rtl="0" eaLnBrk="1" latinLnBrk="0" hangingPunct="1">
        <a:lnSpc>
          <a:spcPct val="97000"/>
        </a:lnSpc>
        <a:spcBef>
          <a:spcPts val="0"/>
        </a:spcBef>
        <a:buFont typeface="Lucida Grande"/>
        <a:buChar char="–"/>
        <a:defRPr sz="1900" kern="600" spc="11">
          <a:solidFill>
            <a:schemeClr val="tx1"/>
          </a:solidFill>
          <a:latin typeface="Arial Narrow"/>
          <a:ea typeface="+mn-ea"/>
          <a:cs typeface="Arial Narrow"/>
        </a:defRPr>
      </a:lvl3pPr>
      <a:lvl4pPr marL="584185" indent="-168270" algn="l" defTabSz="457189" rtl="0" eaLnBrk="1" latinLnBrk="0" hangingPunct="1">
        <a:lnSpc>
          <a:spcPct val="97000"/>
        </a:lnSpc>
        <a:spcBef>
          <a:spcPts val="0"/>
        </a:spcBef>
        <a:buSzPct val="95000"/>
        <a:buFont typeface="Arial"/>
        <a:buChar char="•"/>
        <a:defRPr sz="1800" kern="600" spc="11">
          <a:solidFill>
            <a:schemeClr val="tx1"/>
          </a:solidFill>
          <a:latin typeface="Arial Narrow"/>
          <a:ea typeface="+mn-ea"/>
          <a:cs typeface="Arial Narrow"/>
        </a:defRPr>
      </a:lvl4pPr>
      <a:lvl5pPr marL="773094" indent="-182558" algn="l" defTabSz="457189" rtl="0" eaLnBrk="1" latinLnBrk="0" hangingPunct="1">
        <a:lnSpc>
          <a:spcPct val="97000"/>
        </a:lnSpc>
        <a:spcBef>
          <a:spcPts val="0"/>
        </a:spcBef>
        <a:buFont typeface="Lucida Grande"/>
        <a:buChar char="–"/>
        <a:defRPr sz="1700" kern="600" spc="11">
          <a:solidFill>
            <a:schemeClr val="tx1"/>
          </a:solidFill>
          <a:latin typeface="Arial Narrow"/>
          <a:ea typeface="+mn-ea"/>
          <a:cs typeface="Arial Narrow"/>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89" rtl="0" eaLnBrk="1" latinLnBrk="0" hangingPunct="1">
        <a:defRPr sz="1800" kern="1200">
          <a:solidFill>
            <a:schemeClr val="tx1"/>
          </a:solidFill>
          <a:latin typeface="+mn-lt"/>
          <a:ea typeface="+mn-ea"/>
          <a:cs typeface="+mn-cs"/>
        </a:defRPr>
      </a:lvl1pPr>
      <a:lvl2pPr marL="457189" algn="l" defTabSz="457189" rtl="0" eaLnBrk="1" latinLnBrk="0" hangingPunct="1">
        <a:defRPr sz="1800" kern="1200">
          <a:solidFill>
            <a:schemeClr val="tx1"/>
          </a:solidFill>
          <a:latin typeface="+mn-lt"/>
          <a:ea typeface="+mn-ea"/>
          <a:cs typeface="+mn-cs"/>
        </a:defRPr>
      </a:lvl2pPr>
      <a:lvl3pPr marL="914377" algn="l" defTabSz="457189" rtl="0" eaLnBrk="1" latinLnBrk="0" hangingPunct="1">
        <a:defRPr sz="1800" kern="1200">
          <a:solidFill>
            <a:schemeClr val="tx1"/>
          </a:solidFill>
          <a:latin typeface="+mn-lt"/>
          <a:ea typeface="+mn-ea"/>
          <a:cs typeface="+mn-cs"/>
        </a:defRPr>
      </a:lvl3pPr>
      <a:lvl4pPr marL="1371566" algn="l" defTabSz="457189" rtl="0" eaLnBrk="1" latinLnBrk="0" hangingPunct="1">
        <a:defRPr sz="1800" kern="1200">
          <a:solidFill>
            <a:schemeClr val="tx1"/>
          </a:solidFill>
          <a:latin typeface="+mn-lt"/>
          <a:ea typeface="+mn-ea"/>
          <a:cs typeface="+mn-cs"/>
        </a:defRPr>
      </a:lvl4pPr>
      <a:lvl5pPr marL="1828754" algn="l" defTabSz="457189" rtl="0" eaLnBrk="1" latinLnBrk="0" hangingPunct="1">
        <a:defRPr sz="1800" kern="1200">
          <a:solidFill>
            <a:schemeClr val="tx1"/>
          </a:solidFill>
          <a:latin typeface="+mn-lt"/>
          <a:ea typeface="+mn-ea"/>
          <a:cs typeface="+mn-cs"/>
        </a:defRPr>
      </a:lvl5pPr>
      <a:lvl6pPr marL="2285943" algn="l" defTabSz="457189" rtl="0" eaLnBrk="1" latinLnBrk="0" hangingPunct="1">
        <a:defRPr sz="1800" kern="1200">
          <a:solidFill>
            <a:schemeClr val="tx1"/>
          </a:solidFill>
          <a:latin typeface="+mn-lt"/>
          <a:ea typeface="+mn-ea"/>
          <a:cs typeface="+mn-cs"/>
        </a:defRPr>
      </a:lvl6pPr>
      <a:lvl7pPr marL="2743131" algn="l" defTabSz="457189" rtl="0" eaLnBrk="1" latinLnBrk="0" hangingPunct="1">
        <a:defRPr sz="1800" kern="1200">
          <a:solidFill>
            <a:schemeClr val="tx1"/>
          </a:solidFill>
          <a:latin typeface="+mn-lt"/>
          <a:ea typeface="+mn-ea"/>
          <a:cs typeface="+mn-cs"/>
        </a:defRPr>
      </a:lvl7pPr>
      <a:lvl8pPr marL="3200320" algn="l" defTabSz="457189" rtl="0" eaLnBrk="1" latinLnBrk="0" hangingPunct="1">
        <a:defRPr sz="1800" kern="1200">
          <a:solidFill>
            <a:schemeClr val="tx1"/>
          </a:solidFill>
          <a:latin typeface="+mn-lt"/>
          <a:ea typeface="+mn-ea"/>
          <a:cs typeface="+mn-cs"/>
        </a:defRPr>
      </a:lvl8pPr>
      <a:lvl9pPr marL="3657509" algn="l" defTabSz="45718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5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pscinitiative.org/resources" TargetMode="Externa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2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E1292A94-9785-4F22-A269-BFB1858E271C}"/>
              </a:ext>
            </a:extLst>
          </p:cNvPr>
          <p:cNvSpPr>
            <a:spLocks noGrp="1"/>
          </p:cNvSpPr>
          <p:nvPr>
            <p:ph type="subTitle" idx="1"/>
          </p:nvPr>
        </p:nvSpPr>
        <p:spPr/>
        <p:txBody>
          <a:bodyPr>
            <a:normAutofit/>
          </a:bodyPr>
          <a:lstStyle/>
          <a:p>
            <a:r>
              <a:rPr lang="en-GB" sz="4000" dirty="0"/>
              <a:t>Antimicrobial Resistance</a:t>
            </a:r>
          </a:p>
        </p:txBody>
      </p:sp>
    </p:spTree>
    <p:extLst>
      <p:ext uri="{BB962C8B-B14F-4D97-AF65-F5344CB8AC3E}">
        <p14:creationId xmlns:p14="http://schemas.microsoft.com/office/powerpoint/2010/main" val="20991658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9074F-1D75-48B3-A080-4968C789BC67}"/>
              </a:ext>
            </a:extLst>
          </p:cNvPr>
          <p:cNvSpPr>
            <a:spLocks noGrp="1"/>
          </p:cNvSpPr>
          <p:nvPr>
            <p:ph type="title"/>
          </p:nvPr>
        </p:nvSpPr>
        <p:spPr>
          <a:xfrm>
            <a:off x="450000" y="537860"/>
            <a:ext cx="11263464" cy="627965"/>
          </a:xfrm>
        </p:spPr>
        <p:txBody>
          <a:bodyPr/>
          <a:lstStyle/>
          <a:p>
            <a:r>
              <a:rPr lang="en-GB" dirty="0"/>
              <a:t>SPEAKERS</a:t>
            </a:r>
          </a:p>
        </p:txBody>
      </p:sp>
      <p:sp>
        <p:nvSpPr>
          <p:cNvPr id="3" name="Footer Placeholder 2">
            <a:extLst>
              <a:ext uri="{FF2B5EF4-FFF2-40B4-BE49-F238E27FC236}">
                <a16:creationId xmlns:a16="http://schemas.microsoft.com/office/drawing/2014/main" id="{94E10C75-0A86-454C-BE80-B80AF07847DB}"/>
              </a:ext>
            </a:extLst>
          </p:cNvPr>
          <p:cNvSpPr>
            <a:spLocks noGrp="1"/>
          </p:cNvSpPr>
          <p:nvPr>
            <p:ph type="ftr" sz="quarter" idx="10"/>
          </p:nvPr>
        </p:nvSpPr>
        <p:spPr/>
        <p:txBody>
          <a:bodyPr/>
          <a:lstStyle/>
          <a:p>
            <a:r>
              <a:rPr lang="en-GB"/>
              <a:t>WEBINAR: ANTIMICROBIAL RESISTANCE</a:t>
            </a:r>
          </a:p>
        </p:txBody>
      </p:sp>
      <p:sp>
        <p:nvSpPr>
          <p:cNvPr id="4" name="Content Placeholder 3">
            <a:extLst>
              <a:ext uri="{FF2B5EF4-FFF2-40B4-BE49-F238E27FC236}">
                <a16:creationId xmlns:a16="http://schemas.microsoft.com/office/drawing/2014/main" id="{0E9A594F-26E2-49AB-B6DC-A95099FA3531}"/>
              </a:ext>
            </a:extLst>
          </p:cNvPr>
          <p:cNvSpPr>
            <a:spLocks noGrp="1"/>
          </p:cNvSpPr>
          <p:nvPr>
            <p:ph idx="1"/>
          </p:nvPr>
        </p:nvSpPr>
        <p:spPr>
          <a:xfrm>
            <a:off x="7241128" y="4556528"/>
            <a:ext cx="3947915" cy="1271552"/>
          </a:xfrm>
        </p:spPr>
        <p:txBody>
          <a:bodyPr/>
          <a:lstStyle/>
          <a:p>
            <a:r>
              <a:rPr lang="en-GB" sz="2800" b="1" dirty="0"/>
              <a:t>Neil J. Parke, Lilly</a:t>
            </a:r>
          </a:p>
          <a:p>
            <a:r>
              <a:rPr lang="en-GB" dirty="0"/>
              <a:t>Global Health Safety and Environmental Senior Consultant</a:t>
            </a:r>
          </a:p>
        </p:txBody>
      </p:sp>
      <p:sp>
        <p:nvSpPr>
          <p:cNvPr id="6" name="Content Placeholder 5">
            <a:extLst>
              <a:ext uri="{FF2B5EF4-FFF2-40B4-BE49-F238E27FC236}">
                <a16:creationId xmlns:a16="http://schemas.microsoft.com/office/drawing/2014/main" id="{C3B1002C-C0EF-4973-ABB0-6488F398B6CE}"/>
              </a:ext>
            </a:extLst>
          </p:cNvPr>
          <p:cNvSpPr>
            <a:spLocks noGrp="1"/>
          </p:cNvSpPr>
          <p:nvPr>
            <p:ph idx="13"/>
          </p:nvPr>
        </p:nvSpPr>
        <p:spPr>
          <a:xfrm>
            <a:off x="813112" y="4556528"/>
            <a:ext cx="5203178" cy="1271552"/>
          </a:xfrm>
        </p:spPr>
        <p:txBody>
          <a:bodyPr>
            <a:normAutofit/>
          </a:bodyPr>
          <a:lstStyle/>
          <a:p>
            <a:r>
              <a:rPr lang="en-GB" sz="3000" b="1" dirty="0"/>
              <a:t>Dan Caldwell, Johnson &amp; Johnson</a:t>
            </a:r>
            <a:endParaRPr lang="en-GB" dirty="0"/>
          </a:p>
          <a:p>
            <a:r>
              <a:rPr lang="en-GB" dirty="0"/>
              <a:t>Global Director, Environmental and Occupational Toxicology</a:t>
            </a:r>
          </a:p>
        </p:txBody>
      </p:sp>
      <p:pic>
        <p:nvPicPr>
          <p:cNvPr id="11" name="Picture 10">
            <a:extLst>
              <a:ext uri="{FF2B5EF4-FFF2-40B4-BE49-F238E27FC236}">
                <a16:creationId xmlns:a16="http://schemas.microsoft.com/office/drawing/2014/main" id="{9DDAC5B6-B20A-4E54-854E-5F30CC18840B}"/>
              </a:ext>
            </a:extLst>
          </p:cNvPr>
          <p:cNvPicPr>
            <a:picLocks noChangeAspect="1"/>
          </p:cNvPicPr>
          <p:nvPr/>
        </p:nvPicPr>
        <p:blipFill rotWithShape="1">
          <a:blip r:embed="rId2"/>
          <a:srcRect l="-989" r="-989"/>
          <a:stretch/>
        </p:blipFill>
        <p:spPr>
          <a:xfrm>
            <a:off x="8270835" y="1569903"/>
            <a:ext cx="1888503" cy="2600815"/>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C17A5BF1-2B55-405C-A2AA-4BB9DD88E34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3735" r="13735"/>
          <a:stretch/>
        </p:blipFill>
        <p:spPr>
          <a:xfrm>
            <a:off x="2032662" y="1566946"/>
            <a:ext cx="1888503" cy="2603772"/>
          </a:xfrm>
          <a:prstGeom prst="rect">
            <a:avLst/>
          </a:prstGeom>
          <a:ln>
            <a:noFill/>
          </a:ln>
          <a:effectLst>
            <a:outerShdw blurRad="292100" dist="139700" dir="2700000" algn="tl" rotWithShape="0">
              <a:srgbClr val="333333">
                <a:alpha val="65000"/>
              </a:srgbClr>
            </a:outerShdw>
          </a:effectLst>
        </p:spPr>
      </p:pic>
      <p:sp>
        <p:nvSpPr>
          <p:cNvPr id="15" name="Slide Number Placeholder 14">
            <a:extLst>
              <a:ext uri="{FF2B5EF4-FFF2-40B4-BE49-F238E27FC236}">
                <a16:creationId xmlns:a16="http://schemas.microsoft.com/office/drawing/2014/main" id="{7C5ECA31-7302-43FF-91DC-34CF93E64C7C}"/>
              </a:ext>
            </a:extLst>
          </p:cNvPr>
          <p:cNvSpPr>
            <a:spLocks noGrp="1"/>
          </p:cNvSpPr>
          <p:nvPr>
            <p:ph type="sldNum" sz="quarter" idx="11"/>
          </p:nvPr>
        </p:nvSpPr>
        <p:spPr/>
        <p:txBody>
          <a:bodyPr/>
          <a:lstStyle/>
          <a:p>
            <a:fld id="{1A91ABBD-BE70-492B-BBD8-7AF5442A9E89}" type="slidenum">
              <a:rPr lang="en-GB" smtClean="0"/>
              <a:pPr/>
              <a:t>2</a:t>
            </a:fld>
            <a:endParaRPr lang="en-GB"/>
          </a:p>
        </p:txBody>
      </p:sp>
    </p:spTree>
    <p:extLst>
      <p:ext uri="{BB962C8B-B14F-4D97-AF65-F5344CB8AC3E}">
        <p14:creationId xmlns:p14="http://schemas.microsoft.com/office/powerpoint/2010/main" val="3509992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EFABA-C4E6-4261-898A-466A307B325D}"/>
              </a:ext>
            </a:extLst>
          </p:cNvPr>
          <p:cNvSpPr>
            <a:spLocks noGrp="1"/>
          </p:cNvSpPr>
          <p:nvPr>
            <p:ph type="title"/>
          </p:nvPr>
        </p:nvSpPr>
        <p:spPr/>
        <p:txBody>
          <a:bodyPr/>
          <a:lstStyle/>
          <a:p>
            <a:r>
              <a:rPr lang="en-GB" dirty="0"/>
              <a:t>AGENDEA</a:t>
            </a:r>
          </a:p>
        </p:txBody>
      </p:sp>
      <p:sp>
        <p:nvSpPr>
          <p:cNvPr id="4" name="Text Placeholder 3">
            <a:extLst>
              <a:ext uri="{FF2B5EF4-FFF2-40B4-BE49-F238E27FC236}">
                <a16:creationId xmlns:a16="http://schemas.microsoft.com/office/drawing/2014/main" id="{F7A69514-C95B-4BCA-A4D0-3996326B7F97}"/>
              </a:ext>
            </a:extLst>
          </p:cNvPr>
          <p:cNvSpPr>
            <a:spLocks noGrp="1"/>
          </p:cNvSpPr>
          <p:nvPr>
            <p:ph type="body" sz="quarter" idx="11"/>
          </p:nvPr>
        </p:nvSpPr>
        <p:spPr>
          <a:xfrm>
            <a:off x="450850" y="3516163"/>
            <a:ext cx="7049077" cy="400050"/>
          </a:xfrm>
        </p:spPr>
        <p:txBody>
          <a:bodyPr/>
          <a:lstStyle/>
          <a:p>
            <a:r>
              <a:rPr lang="en-GB" sz="2800" dirty="0"/>
              <a:t>PSCI’S PEC:PNEC CALCULATOR TOOL</a:t>
            </a:r>
          </a:p>
          <a:p>
            <a:r>
              <a:rPr lang="en-GB" sz="1800" dirty="0"/>
              <a:t>NEIL J. PARKE</a:t>
            </a:r>
          </a:p>
        </p:txBody>
      </p:sp>
      <p:sp>
        <p:nvSpPr>
          <p:cNvPr id="7" name="Text Placeholder 6">
            <a:extLst>
              <a:ext uri="{FF2B5EF4-FFF2-40B4-BE49-F238E27FC236}">
                <a16:creationId xmlns:a16="http://schemas.microsoft.com/office/drawing/2014/main" id="{BB8EA93E-5556-405F-8CD1-16D5098142A9}"/>
              </a:ext>
            </a:extLst>
          </p:cNvPr>
          <p:cNvSpPr>
            <a:spLocks noGrp="1"/>
          </p:cNvSpPr>
          <p:nvPr>
            <p:ph type="body" sz="quarter" idx="14"/>
          </p:nvPr>
        </p:nvSpPr>
        <p:spPr>
          <a:xfrm>
            <a:off x="450850" y="2220071"/>
            <a:ext cx="7215333" cy="400050"/>
          </a:xfrm>
        </p:spPr>
        <p:txBody>
          <a:bodyPr/>
          <a:lstStyle/>
          <a:p>
            <a:r>
              <a:rPr lang="en-GB" sz="2800" dirty="0"/>
              <a:t>ANTIBIOTIC MANUFACTURERS’ COMMITMENTS</a:t>
            </a:r>
          </a:p>
          <a:p>
            <a:r>
              <a:rPr lang="en-GB" sz="1800" dirty="0"/>
              <a:t>DAN CALDWELL</a:t>
            </a:r>
          </a:p>
        </p:txBody>
      </p:sp>
    </p:spTree>
    <p:extLst>
      <p:ext uri="{BB962C8B-B14F-4D97-AF65-F5344CB8AC3E}">
        <p14:creationId xmlns:p14="http://schemas.microsoft.com/office/powerpoint/2010/main" val="4281773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914104" y="698501"/>
            <a:ext cx="10515600" cy="528463"/>
          </a:xfrm>
        </p:spPr>
        <p:txBody>
          <a:bodyPr/>
          <a:lstStyle/>
          <a:p>
            <a:r>
              <a:rPr lang="en-US" dirty="0"/>
              <a:t>Antibiotic Manufacturers’ Commitments:  </a:t>
            </a:r>
            <a:br>
              <a:rPr lang="en-US" dirty="0"/>
            </a:br>
            <a:r>
              <a:rPr lang="en-US" sz="4000" dirty="0"/>
              <a:t>Supporting measures to reduce concentrations of antibiotics in manufacturing waste discharges</a:t>
            </a:r>
            <a:endParaRPr lang="en-US" dirty="0"/>
          </a:p>
        </p:txBody>
      </p:sp>
      <p:sp>
        <p:nvSpPr>
          <p:cNvPr id="2" name="TextBox 1"/>
          <p:cNvSpPr txBox="1"/>
          <p:nvPr/>
        </p:nvSpPr>
        <p:spPr>
          <a:xfrm>
            <a:off x="876301" y="3950291"/>
            <a:ext cx="5920595" cy="1569660"/>
          </a:xfrm>
          <a:prstGeom prst="rect">
            <a:avLst/>
          </a:prstGeom>
          <a:noFill/>
        </p:spPr>
        <p:txBody>
          <a:bodyPr wrap="none" rtlCol="0">
            <a:spAutoFit/>
          </a:bodyPr>
          <a:lstStyle/>
          <a:p>
            <a:pPr defTabSz="1219170"/>
            <a:r>
              <a:rPr lang="en-US" sz="2400" b="1" dirty="0">
                <a:solidFill>
                  <a:schemeClr val="bg1"/>
                </a:solidFill>
                <a:latin typeface="Calibri"/>
              </a:rPr>
              <a:t>Daniel J. Caldwell</a:t>
            </a:r>
          </a:p>
          <a:p>
            <a:pPr defTabSz="1219170"/>
            <a:r>
              <a:rPr lang="en-US" sz="2400" b="1" dirty="0">
                <a:solidFill>
                  <a:schemeClr val="bg1"/>
                </a:solidFill>
                <a:latin typeface="Calibri"/>
              </a:rPr>
              <a:t>EHS&amp;S Johnson &amp; Johnson </a:t>
            </a:r>
            <a:br>
              <a:rPr lang="en-US" sz="2400" b="1" dirty="0">
                <a:solidFill>
                  <a:schemeClr val="bg1"/>
                </a:solidFill>
                <a:latin typeface="Calibri"/>
              </a:rPr>
            </a:br>
            <a:r>
              <a:rPr lang="en-US" sz="2400" b="1" dirty="0">
                <a:solidFill>
                  <a:schemeClr val="bg1"/>
                </a:solidFill>
                <a:latin typeface="Calibri"/>
              </a:rPr>
              <a:t>on behalf of the: </a:t>
            </a:r>
          </a:p>
          <a:p>
            <a:pPr defTabSz="1219170"/>
            <a:r>
              <a:rPr lang="en-US" sz="2400" b="1" dirty="0">
                <a:solidFill>
                  <a:schemeClr val="bg1"/>
                </a:solidFill>
                <a:latin typeface="Calibri"/>
              </a:rPr>
              <a:t>Industry AMR Alliance  Manufacturing Group</a:t>
            </a:r>
          </a:p>
        </p:txBody>
      </p:sp>
      <p:sp>
        <p:nvSpPr>
          <p:cNvPr id="3" name="Slide Number Placeholder 2">
            <a:extLst>
              <a:ext uri="{FF2B5EF4-FFF2-40B4-BE49-F238E27FC236}">
                <a16:creationId xmlns:a16="http://schemas.microsoft.com/office/drawing/2014/main" id="{17E5FD4D-566E-4035-A227-9FB729C253E8}"/>
              </a:ext>
            </a:extLst>
          </p:cNvPr>
          <p:cNvSpPr>
            <a:spLocks noGrp="1"/>
          </p:cNvSpPr>
          <p:nvPr>
            <p:ph type="sldNum" sz="quarter" idx="12"/>
          </p:nvPr>
        </p:nvSpPr>
        <p:spPr/>
        <p:txBody>
          <a:bodyPr/>
          <a:lstStyle/>
          <a:p>
            <a:pPr>
              <a:defRPr/>
            </a:pPr>
            <a:fld id="{1CE2E4EB-90E4-4CE3-B6E2-D79A53A1B200}" type="slidenum">
              <a:rPr lang="en-GB" smtClean="0"/>
              <a:pPr>
                <a:defRPr/>
              </a:pPr>
              <a:t>4</a:t>
            </a:fld>
            <a:endParaRPr lang="en-GB" dirty="0"/>
          </a:p>
        </p:txBody>
      </p:sp>
    </p:spTree>
    <p:extLst>
      <p:ext uri="{BB962C8B-B14F-4D97-AF65-F5344CB8AC3E}">
        <p14:creationId xmlns:p14="http://schemas.microsoft.com/office/powerpoint/2010/main" val="4064569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733" dirty="0"/>
              <a:t>AMR - Manufacturing Environmental Matters</a:t>
            </a:r>
          </a:p>
        </p:txBody>
      </p:sp>
      <p:sp>
        <p:nvSpPr>
          <p:cNvPr id="3" name="Content Placeholder 2"/>
          <p:cNvSpPr>
            <a:spLocks noGrp="1"/>
          </p:cNvSpPr>
          <p:nvPr>
            <p:ph idx="1"/>
          </p:nvPr>
        </p:nvSpPr>
        <p:spPr>
          <a:xfrm>
            <a:off x="466259" y="1806794"/>
            <a:ext cx="11112000" cy="4136807"/>
          </a:xfrm>
        </p:spPr>
        <p:txBody>
          <a:bodyPr/>
          <a:lstStyle/>
          <a:p>
            <a:pPr marL="380990" indent="-380990">
              <a:spcAft>
                <a:spcPts val="667"/>
              </a:spcAft>
              <a:buFont typeface="Arial" panose="020B0604020202020204" pitchFamily="34" charset="0"/>
              <a:buChar char="•"/>
            </a:pPr>
            <a:r>
              <a:rPr lang="en-US" sz="1600" dirty="0"/>
              <a:t>Affordable, accessible, antibiotics are essential to public health, bring huge societal benefits</a:t>
            </a:r>
          </a:p>
          <a:p>
            <a:pPr marL="380990" indent="-380990">
              <a:spcAft>
                <a:spcPts val="667"/>
              </a:spcAft>
              <a:buFont typeface="Arial" panose="020B0604020202020204" pitchFamily="34" charset="0"/>
              <a:buChar char="•"/>
            </a:pPr>
            <a:r>
              <a:rPr lang="en-US" sz="1600" dirty="0"/>
              <a:t>Industry supply chain for antibiotics is global with significant footprint in emerging markets including India and China. </a:t>
            </a:r>
          </a:p>
          <a:p>
            <a:pPr marL="380990" indent="-380990">
              <a:spcAft>
                <a:spcPts val="667"/>
              </a:spcAft>
              <a:buFont typeface="Arial" panose="020B0604020202020204" pitchFamily="34" charset="0"/>
              <a:buChar char="•"/>
            </a:pPr>
            <a:r>
              <a:rPr lang="en-US" sz="1600" dirty="0"/>
              <a:t>Reports of environmental pollution from drug manufacturing plants notably in some emerging markets.</a:t>
            </a:r>
          </a:p>
          <a:p>
            <a:pPr marL="380990" indent="-380990">
              <a:spcAft>
                <a:spcPts val="667"/>
              </a:spcAft>
              <a:buFont typeface="Arial" panose="020B0604020202020204" pitchFamily="34" charset="0"/>
              <a:buChar char="•"/>
            </a:pPr>
            <a:r>
              <a:rPr lang="en-US" sz="1600" dirty="0"/>
              <a:t>Key reports (e.g., O’Neill) assert linkage to AMR, state better control of manufacturing effluent needed </a:t>
            </a:r>
          </a:p>
          <a:p>
            <a:pPr marL="380990" indent="-380990">
              <a:spcAft>
                <a:spcPts val="667"/>
              </a:spcAft>
              <a:buFont typeface="Arial" panose="020B0604020202020204" pitchFamily="34" charset="0"/>
              <a:buChar char="•"/>
            </a:pPr>
            <a:r>
              <a:rPr lang="en-US" sz="1600" dirty="0"/>
              <a:t>Academic, media, investor reports highlight high levels of antimicrobials in environmental samples, for example, in India</a:t>
            </a:r>
          </a:p>
          <a:p>
            <a:pPr marL="380990" indent="-380990">
              <a:spcAft>
                <a:spcPts val="667"/>
              </a:spcAft>
              <a:buFont typeface="Arial" panose="020B0604020202020204" pitchFamily="34" charset="0"/>
              <a:buChar char="•"/>
            </a:pPr>
            <a:r>
              <a:rPr lang="en-US" sz="1600" b="1" dirty="0">
                <a:solidFill>
                  <a:srgbClr val="FF0000"/>
                </a:solidFill>
              </a:rPr>
              <a:t>Recognized concern for many stakeholders, including industry and calls for governments to act</a:t>
            </a:r>
          </a:p>
          <a:p>
            <a:pPr marL="380990" indent="-380990">
              <a:spcAft>
                <a:spcPts val="667"/>
              </a:spcAft>
              <a:buFont typeface="Arial" panose="020B0604020202020204" pitchFamily="34" charset="0"/>
              <a:buChar char="•"/>
            </a:pPr>
            <a:r>
              <a:rPr lang="en-US" sz="1600" b="1" dirty="0">
                <a:solidFill>
                  <a:srgbClr val="FF0000"/>
                </a:solidFill>
              </a:rPr>
              <a:t>Several potential sources of antibiotics in the environment, manufacturing being one </a:t>
            </a:r>
          </a:p>
          <a:p>
            <a:pPr marL="380990" indent="-380990">
              <a:spcAft>
                <a:spcPts val="667"/>
              </a:spcAft>
              <a:buFont typeface="Arial" panose="020B0604020202020204" pitchFamily="34" charset="0"/>
              <a:buChar char="•"/>
            </a:pPr>
            <a:r>
              <a:rPr lang="en-US" sz="1600" b="1" dirty="0">
                <a:solidFill>
                  <a:srgbClr val="FF0000"/>
                </a:solidFill>
              </a:rPr>
              <a:t>The AMR Industry Alliance is the life sciences industry response to the call for action on AMR, including manufacturing matters</a:t>
            </a:r>
          </a:p>
        </p:txBody>
      </p:sp>
      <p:sp>
        <p:nvSpPr>
          <p:cNvPr id="4" name="Footer Placeholder 3"/>
          <p:cNvSpPr>
            <a:spLocks noGrp="1"/>
          </p:cNvSpPr>
          <p:nvPr>
            <p:ph type="ftr" sz="quarter" idx="11"/>
          </p:nvPr>
        </p:nvSpPr>
        <p:spPr/>
        <p:txBody>
          <a:bodyPr/>
          <a:lstStyle/>
          <a:p>
            <a:pPr defTabSz="1219170">
              <a:defRPr/>
            </a:pPr>
            <a:r>
              <a:rPr lang="en-GB">
                <a:latin typeface="Calibri"/>
              </a:rPr>
              <a:t>WEBINAR: ANTIMICROBIAL RESISTANCE</a:t>
            </a:r>
            <a:endParaRPr lang="en-GB" dirty="0">
              <a:latin typeface="Calibri"/>
            </a:endParaRPr>
          </a:p>
        </p:txBody>
      </p:sp>
      <p:sp>
        <p:nvSpPr>
          <p:cNvPr id="5" name="Slide Number Placeholder 4"/>
          <p:cNvSpPr>
            <a:spLocks noGrp="1"/>
          </p:cNvSpPr>
          <p:nvPr>
            <p:ph type="sldNum" sz="quarter" idx="12"/>
          </p:nvPr>
        </p:nvSpPr>
        <p:spPr/>
        <p:txBody>
          <a:bodyPr/>
          <a:lstStyle/>
          <a:p>
            <a:pPr defTabSz="1219170">
              <a:defRPr/>
            </a:pPr>
            <a:fld id="{AC9CA035-21A5-46E4-95DB-4922E637F34D}" type="slidenum">
              <a:rPr lang="en-GB">
                <a:latin typeface="Calibri"/>
              </a:rPr>
              <a:pPr defTabSz="1219170">
                <a:defRPr/>
              </a:pPr>
              <a:t>5</a:t>
            </a:fld>
            <a:endParaRPr lang="en-GB" dirty="0">
              <a:latin typeface="Calibri"/>
            </a:endParaRPr>
          </a:p>
        </p:txBody>
      </p:sp>
    </p:spTree>
    <p:extLst>
      <p:ext uri="{BB962C8B-B14F-4D97-AF65-F5344CB8AC3E}">
        <p14:creationId xmlns:p14="http://schemas.microsoft.com/office/powerpoint/2010/main" val="1819773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FA8D4-F18F-4C92-9677-4236DC1BB5BA}"/>
              </a:ext>
            </a:extLst>
          </p:cNvPr>
          <p:cNvSpPr>
            <a:spLocks noGrp="1"/>
          </p:cNvSpPr>
          <p:nvPr>
            <p:ph type="title"/>
          </p:nvPr>
        </p:nvSpPr>
        <p:spPr/>
        <p:txBody>
          <a:bodyPr/>
          <a:lstStyle/>
          <a:p>
            <a:r>
              <a:rPr lang="fr-CH" sz="3733" dirty="0"/>
              <a:t> </a:t>
            </a:r>
            <a:r>
              <a:rPr lang="fr-CH" sz="3733" dirty="0" err="1"/>
              <a:t>Role</a:t>
            </a:r>
            <a:r>
              <a:rPr lang="fr-CH" sz="3733" dirty="0"/>
              <a:t> of AMR </a:t>
            </a:r>
            <a:r>
              <a:rPr lang="fr-CH" sz="3733" dirty="0" err="1"/>
              <a:t>Industry</a:t>
            </a:r>
            <a:r>
              <a:rPr lang="fr-CH" sz="3733" dirty="0"/>
              <a:t> Alliance</a:t>
            </a:r>
            <a:endParaRPr lang="en-GB" sz="3733" dirty="0"/>
          </a:p>
        </p:txBody>
      </p:sp>
      <p:sp>
        <p:nvSpPr>
          <p:cNvPr id="6" name="Content Placeholder 5">
            <a:extLst>
              <a:ext uri="{FF2B5EF4-FFF2-40B4-BE49-F238E27FC236}">
                <a16:creationId xmlns:a16="http://schemas.microsoft.com/office/drawing/2014/main" id="{626462B4-04A8-4393-A62E-E15ACA0B4F7B}"/>
              </a:ext>
            </a:extLst>
          </p:cNvPr>
          <p:cNvSpPr>
            <a:spLocks noGrp="1"/>
          </p:cNvSpPr>
          <p:nvPr>
            <p:ph idx="1"/>
          </p:nvPr>
        </p:nvSpPr>
        <p:spPr>
          <a:xfrm>
            <a:off x="623976" y="2560321"/>
            <a:ext cx="11112000" cy="3815079"/>
          </a:xfrm>
        </p:spPr>
        <p:txBody>
          <a:bodyPr/>
          <a:lstStyle/>
          <a:p>
            <a:pPr>
              <a:lnSpc>
                <a:spcPct val="100000"/>
              </a:lnSpc>
              <a:spcBef>
                <a:spcPts val="0"/>
              </a:spcBef>
              <a:spcAft>
                <a:spcPts val="0"/>
              </a:spcAft>
            </a:pPr>
            <a:endParaRPr lang="en-GB" sz="533" b="1" i="1" dirty="0">
              <a:solidFill>
                <a:srgbClr val="C21F57"/>
              </a:solidFill>
            </a:endParaRPr>
          </a:p>
          <a:p>
            <a:pPr>
              <a:lnSpc>
                <a:spcPct val="100000"/>
              </a:lnSpc>
              <a:spcBef>
                <a:spcPts val="0"/>
              </a:spcBef>
              <a:spcAft>
                <a:spcPts val="0"/>
              </a:spcAft>
            </a:pPr>
            <a:r>
              <a:rPr lang="en-GB" sz="1600" b="1" i="1" dirty="0">
                <a:solidFill>
                  <a:srgbClr val="C21F57"/>
                </a:solidFill>
              </a:rPr>
              <a:t>We support measures to reduce environmental impact from production of antibiotics</a:t>
            </a:r>
            <a:r>
              <a:rPr lang="sl-SI" sz="1600" b="1" i="1" dirty="0">
                <a:solidFill>
                  <a:srgbClr val="C21F57"/>
                </a:solidFill>
              </a:rPr>
              <a:t>, and will</a:t>
            </a:r>
            <a:r>
              <a:rPr lang="en-GB" sz="1600" b="1" i="1" dirty="0">
                <a:solidFill>
                  <a:srgbClr val="C21F57"/>
                </a:solidFill>
              </a:rPr>
              <a:t>:</a:t>
            </a:r>
          </a:p>
          <a:p>
            <a:pPr>
              <a:lnSpc>
                <a:spcPct val="100000"/>
              </a:lnSpc>
              <a:spcBef>
                <a:spcPts val="0"/>
              </a:spcBef>
              <a:spcAft>
                <a:spcPts val="0"/>
              </a:spcAft>
            </a:pPr>
            <a:endParaRPr lang="en-GB" sz="1600" b="1" i="1" dirty="0">
              <a:solidFill>
                <a:srgbClr val="C21F57"/>
              </a:solidFill>
            </a:endParaRPr>
          </a:p>
          <a:p>
            <a:pPr marL="380990" indent="-380990">
              <a:lnSpc>
                <a:spcPct val="100000"/>
              </a:lnSpc>
              <a:spcBef>
                <a:spcPts val="0"/>
              </a:spcBef>
              <a:spcAft>
                <a:spcPts val="0"/>
              </a:spcAft>
              <a:buFont typeface="Arial" panose="020B0604020202020204" pitchFamily="34" charset="0"/>
              <a:buChar char="•"/>
            </a:pPr>
            <a:r>
              <a:rPr lang="en-GB" sz="1600" i="1" dirty="0">
                <a:solidFill>
                  <a:srgbClr val="C21F57"/>
                </a:solidFill>
              </a:rPr>
              <a:t>Review our own manufacturing and supply chains to assess good practice in controlling releases of antibiotics into the environment.</a:t>
            </a:r>
          </a:p>
          <a:p>
            <a:pPr>
              <a:lnSpc>
                <a:spcPct val="100000"/>
              </a:lnSpc>
              <a:spcBef>
                <a:spcPts val="0"/>
              </a:spcBef>
              <a:spcAft>
                <a:spcPts val="0"/>
              </a:spcAft>
            </a:pPr>
            <a:endParaRPr lang="en-GB" sz="1600" i="1" dirty="0">
              <a:solidFill>
                <a:srgbClr val="C21F57"/>
              </a:solidFill>
            </a:endParaRPr>
          </a:p>
          <a:p>
            <a:pPr marL="380990" indent="-380990">
              <a:lnSpc>
                <a:spcPct val="100000"/>
              </a:lnSpc>
              <a:spcBef>
                <a:spcPts val="0"/>
              </a:spcBef>
              <a:spcAft>
                <a:spcPts val="0"/>
              </a:spcAft>
              <a:buFont typeface="Arial" panose="020B0604020202020204" pitchFamily="34" charset="0"/>
              <a:buChar char="•"/>
            </a:pPr>
            <a:r>
              <a:rPr lang="en-GB" sz="1600" i="1" dirty="0">
                <a:solidFill>
                  <a:srgbClr val="C21F57"/>
                </a:solidFill>
              </a:rPr>
              <a:t>Establish a common framework for managing antibiotic discharge, building on existing work such as PSCI*, and start to apply it across our own manufacturing and supply chain by 2018.</a:t>
            </a:r>
          </a:p>
          <a:p>
            <a:pPr>
              <a:lnSpc>
                <a:spcPct val="100000"/>
              </a:lnSpc>
              <a:spcBef>
                <a:spcPts val="0"/>
              </a:spcBef>
              <a:spcAft>
                <a:spcPts val="0"/>
              </a:spcAft>
            </a:pPr>
            <a:endParaRPr lang="en-GB" sz="1600" i="1" dirty="0">
              <a:solidFill>
                <a:srgbClr val="C21F57"/>
              </a:solidFill>
            </a:endParaRPr>
          </a:p>
          <a:p>
            <a:pPr marL="380990" indent="-380990">
              <a:lnSpc>
                <a:spcPct val="100000"/>
              </a:lnSpc>
              <a:spcBef>
                <a:spcPts val="0"/>
              </a:spcBef>
              <a:spcAft>
                <a:spcPts val="0"/>
              </a:spcAft>
              <a:buFont typeface="Arial" panose="020B0604020202020204" pitchFamily="34" charset="0"/>
              <a:buChar char="•"/>
            </a:pPr>
            <a:r>
              <a:rPr lang="en-GB" sz="1600" i="1" dirty="0">
                <a:solidFill>
                  <a:srgbClr val="C21F57"/>
                </a:solidFill>
              </a:rPr>
              <a:t>Work with stakeholders to develop a practical mechanism to transparently demonstrate that our supply chains meet the standards in the framework.</a:t>
            </a:r>
          </a:p>
          <a:p>
            <a:pPr>
              <a:lnSpc>
                <a:spcPct val="100000"/>
              </a:lnSpc>
              <a:spcBef>
                <a:spcPts val="0"/>
              </a:spcBef>
              <a:spcAft>
                <a:spcPts val="0"/>
              </a:spcAft>
            </a:pPr>
            <a:endParaRPr lang="en-GB" sz="1600" i="1" dirty="0">
              <a:solidFill>
                <a:srgbClr val="C21F57"/>
              </a:solidFill>
            </a:endParaRPr>
          </a:p>
          <a:p>
            <a:pPr marL="380990" indent="-380990">
              <a:lnSpc>
                <a:spcPct val="100000"/>
              </a:lnSpc>
              <a:spcBef>
                <a:spcPts val="0"/>
              </a:spcBef>
              <a:spcAft>
                <a:spcPts val="0"/>
              </a:spcAft>
              <a:buFont typeface="Arial" panose="020B0604020202020204" pitchFamily="34" charset="0"/>
              <a:buChar char="•"/>
            </a:pPr>
            <a:r>
              <a:rPr lang="en-GB" sz="1600" i="1" dirty="0">
                <a:solidFill>
                  <a:srgbClr val="C21F57"/>
                </a:solidFill>
              </a:rPr>
              <a:t>Work with independent technical experts to establish science-driven, risk-based targets for discharge concentrations for antibiotics and good practice methods to reduce environmental impact of manufacturing discharges, by 2020.</a:t>
            </a:r>
          </a:p>
          <a:p>
            <a:pPr marL="380990" indent="-380990">
              <a:lnSpc>
                <a:spcPct val="100000"/>
              </a:lnSpc>
              <a:spcBef>
                <a:spcPts val="0"/>
              </a:spcBef>
              <a:spcAft>
                <a:spcPts val="0"/>
              </a:spcAft>
              <a:buFont typeface="Arial" panose="020B0604020202020204" pitchFamily="34" charset="0"/>
              <a:buChar char="•"/>
            </a:pPr>
            <a:endParaRPr lang="en-GB" sz="1600" i="1" dirty="0">
              <a:solidFill>
                <a:srgbClr val="C21F57"/>
              </a:solidFill>
            </a:endParaRPr>
          </a:p>
          <a:p>
            <a:pPr>
              <a:lnSpc>
                <a:spcPct val="100000"/>
              </a:lnSpc>
              <a:spcBef>
                <a:spcPts val="0"/>
              </a:spcBef>
              <a:spcAft>
                <a:spcPts val="0"/>
              </a:spcAft>
            </a:pPr>
            <a:r>
              <a:rPr lang="en-GB" sz="1600" i="1" dirty="0">
                <a:solidFill>
                  <a:srgbClr val="C21F57"/>
                </a:solidFill>
              </a:rPr>
              <a:t>*Pharmaceutical Supply Chain Initiative </a:t>
            </a:r>
          </a:p>
          <a:p>
            <a:pPr>
              <a:lnSpc>
                <a:spcPct val="100000"/>
              </a:lnSpc>
              <a:spcBef>
                <a:spcPts val="0"/>
              </a:spcBef>
              <a:spcAft>
                <a:spcPts val="0"/>
              </a:spcAft>
            </a:pPr>
            <a:endParaRPr lang="en-GB" sz="2667" b="1" i="1" dirty="0">
              <a:solidFill>
                <a:srgbClr val="C21F57"/>
              </a:solidFill>
            </a:endParaRPr>
          </a:p>
        </p:txBody>
      </p:sp>
      <p:sp>
        <p:nvSpPr>
          <p:cNvPr id="4" name="Footer Placeholder 3">
            <a:extLst>
              <a:ext uri="{FF2B5EF4-FFF2-40B4-BE49-F238E27FC236}">
                <a16:creationId xmlns:a16="http://schemas.microsoft.com/office/drawing/2014/main" id="{8277CE79-B5F1-4C2A-B0F1-35C1B69A5B65}"/>
              </a:ext>
            </a:extLst>
          </p:cNvPr>
          <p:cNvSpPr>
            <a:spLocks noGrp="1"/>
          </p:cNvSpPr>
          <p:nvPr>
            <p:ph type="ftr" sz="quarter" idx="11"/>
          </p:nvPr>
        </p:nvSpPr>
        <p:spPr/>
        <p:txBody>
          <a:bodyPr/>
          <a:lstStyle/>
          <a:p>
            <a:pPr defTabSz="1219170">
              <a:defRPr/>
            </a:pPr>
            <a:r>
              <a:rPr lang="en-GB">
                <a:latin typeface="Calibri"/>
              </a:rPr>
              <a:t>WEBINAR: ANTIMICROBIAL RESISTANCE</a:t>
            </a:r>
          </a:p>
        </p:txBody>
      </p:sp>
      <p:sp>
        <p:nvSpPr>
          <p:cNvPr id="5" name="Slide Number Placeholder 4">
            <a:extLst>
              <a:ext uri="{FF2B5EF4-FFF2-40B4-BE49-F238E27FC236}">
                <a16:creationId xmlns:a16="http://schemas.microsoft.com/office/drawing/2014/main" id="{99664377-3427-46AE-90F6-B00124CF136A}"/>
              </a:ext>
            </a:extLst>
          </p:cNvPr>
          <p:cNvSpPr>
            <a:spLocks noGrp="1"/>
          </p:cNvSpPr>
          <p:nvPr>
            <p:ph type="sldNum" sz="quarter" idx="12"/>
          </p:nvPr>
        </p:nvSpPr>
        <p:spPr/>
        <p:txBody>
          <a:bodyPr/>
          <a:lstStyle/>
          <a:p>
            <a:pPr defTabSz="1219170">
              <a:defRPr/>
            </a:pPr>
            <a:fld id="{AC9CA035-21A5-46E4-95DB-4922E637F34D}" type="slidenum">
              <a:rPr lang="en-GB">
                <a:latin typeface="Calibri"/>
              </a:rPr>
              <a:pPr defTabSz="1219170">
                <a:defRPr/>
              </a:pPr>
              <a:t>6</a:t>
            </a:fld>
            <a:endParaRPr lang="en-GB">
              <a:latin typeface="Calibri"/>
            </a:endParaRPr>
          </a:p>
        </p:txBody>
      </p:sp>
      <p:sp>
        <p:nvSpPr>
          <p:cNvPr id="7" name="Rectangle 6"/>
          <p:cNvSpPr/>
          <p:nvPr/>
        </p:nvSpPr>
        <p:spPr>
          <a:xfrm>
            <a:off x="640703" y="1701801"/>
            <a:ext cx="11112000" cy="830997"/>
          </a:xfrm>
          <a:prstGeom prst="rect">
            <a:avLst/>
          </a:prstGeom>
          <a:solidFill>
            <a:schemeClr val="bg1">
              <a:lumMod val="75000"/>
            </a:schemeClr>
          </a:solidFill>
          <a:ln>
            <a:solidFill>
              <a:srgbClr val="002060"/>
            </a:solidFill>
          </a:ln>
        </p:spPr>
        <p:txBody>
          <a:bodyPr wrap="square">
            <a:spAutoFit/>
          </a:bodyPr>
          <a:lstStyle/>
          <a:p>
            <a:pPr defTabSz="1219170"/>
            <a:r>
              <a:rPr lang="sl-SI" sz="2400" b="1" dirty="0">
                <a:solidFill>
                  <a:srgbClr val="1E234A"/>
                </a:solidFill>
                <a:latin typeface="Calibri"/>
              </a:rPr>
              <a:t>The AMR Industry Alliance is commited to addressing its part. In 2016, we agreed </a:t>
            </a:r>
            <a:r>
              <a:rPr lang="en-US" sz="2400" b="1" dirty="0">
                <a:solidFill>
                  <a:srgbClr val="1E234A"/>
                </a:solidFill>
                <a:latin typeface="Calibri"/>
              </a:rPr>
              <a:t>to the following commitments on manufacturing and the environment: </a:t>
            </a:r>
            <a:endParaRPr lang="en-GB" sz="2400" b="1" dirty="0">
              <a:solidFill>
                <a:srgbClr val="1E234A"/>
              </a:solidFill>
              <a:latin typeface="Calibri"/>
            </a:endParaRPr>
          </a:p>
        </p:txBody>
      </p:sp>
    </p:spTree>
    <p:extLst>
      <p:ext uri="{BB962C8B-B14F-4D97-AF65-F5344CB8AC3E}">
        <p14:creationId xmlns:p14="http://schemas.microsoft.com/office/powerpoint/2010/main" val="2764683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1" y="584201"/>
            <a:ext cx="10127999" cy="862151"/>
          </a:xfrm>
        </p:spPr>
        <p:txBody>
          <a:bodyPr/>
          <a:lstStyle/>
          <a:p>
            <a:r>
              <a:rPr lang="en-US" sz="2667" dirty="0"/>
              <a:t>AMR Industry Alliance: </a:t>
            </a:r>
            <a:r>
              <a:rPr lang="sl-SI" sz="2667" dirty="0"/>
              <a:t>Common Antibiotic Manufacturing </a:t>
            </a:r>
            <a:r>
              <a:rPr lang="en-US" sz="2667" dirty="0"/>
              <a:t> </a:t>
            </a:r>
            <a:r>
              <a:rPr lang="sl-SI" sz="2667" dirty="0"/>
              <a:t>Framework</a:t>
            </a:r>
            <a:endParaRPr lang="en-US" sz="2667" dirty="0"/>
          </a:p>
        </p:txBody>
      </p:sp>
      <p:sp>
        <p:nvSpPr>
          <p:cNvPr id="3" name="Content Placeholder 2"/>
          <p:cNvSpPr>
            <a:spLocks noGrp="1"/>
          </p:cNvSpPr>
          <p:nvPr>
            <p:ph idx="1"/>
          </p:nvPr>
        </p:nvSpPr>
        <p:spPr>
          <a:xfrm>
            <a:off x="466259" y="1806794"/>
            <a:ext cx="11112000" cy="4365407"/>
          </a:xfrm>
        </p:spPr>
        <p:txBody>
          <a:bodyPr/>
          <a:lstStyle/>
          <a:p>
            <a:pPr marL="228594" indent="-228594">
              <a:buFont typeface="Arial" panose="020B0604020202020204" pitchFamily="34" charset="0"/>
              <a:buChar char="•"/>
            </a:pPr>
            <a:r>
              <a:rPr lang="en-US" sz="1600" dirty="0"/>
              <a:t>Companies in the  biopharmaceutical industry, through the Alliance, have been actively implementing improvements within their manufacturing networks and based on experience gained:</a:t>
            </a:r>
          </a:p>
          <a:p>
            <a:pPr marL="228594" indent="-228594">
              <a:buFont typeface="Arial" panose="020B0604020202020204" pitchFamily="34" charset="0"/>
              <a:buChar char="•"/>
            </a:pPr>
            <a:r>
              <a:rPr lang="en-US" sz="1600" dirty="0"/>
              <a:t>Developed and published </a:t>
            </a:r>
            <a:r>
              <a:rPr lang="sl-SI" sz="1600" b="1" dirty="0"/>
              <a:t>Common Antibiotic Manufacturing Framework</a:t>
            </a:r>
            <a:r>
              <a:rPr lang="en-US" sz="1600" dirty="0"/>
              <a:t> in early 2018</a:t>
            </a:r>
          </a:p>
          <a:p>
            <a:pPr marL="582069" lvl="1" indent="-228594"/>
            <a:r>
              <a:rPr lang="en-US" sz="1600" dirty="0"/>
              <a:t>P</a:t>
            </a:r>
            <a:r>
              <a:rPr lang="sl-SI" sz="1600" dirty="0"/>
              <a:t>rovid</a:t>
            </a:r>
            <a:r>
              <a:rPr lang="en-US" sz="1600" dirty="0" err="1"/>
              <a:t>es</a:t>
            </a:r>
            <a:r>
              <a:rPr lang="sl-SI" sz="1600" dirty="0"/>
              <a:t> methodology and requirements to </a:t>
            </a:r>
            <a:r>
              <a:rPr lang="en-GB" sz="1600" dirty="0"/>
              <a:t>conduct risk evaluation of controls in place at Member sites and their suppliers’ sites to effectively manage and </a:t>
            </a:r>
            <a:r>
              <a:rPr lang="en-GB" sz="1600" i="1" dirty="0"/>
              <a:t>minimise potential release of antibiotics from manufacturing processes into the environment </a:t>
            </a:r>
            <a:endParaRPr lang="fr-CH" sz="1600" i="1" dirty="0"/>
          </a:p>
          <a:p>
            <a:pPr marL="582069" lvl="1" indent="-228594"/>
            <a:r>
              <a:rPr lang="en-US" sz="1600" dirty="0">
                <a:cs typeface="Calibri" panose="020F0502020204030204" pitchFamily="34" charset="0"/>
              </a:rPr>
              <a:t>Is designed to ensure that manufacturing sites (and especially third party supplier sites) are, and are seen to be, managing antibiotic production and associated waste streams responsibly</a:t>
            </a:r>
          </a:p>
          <a:p>
            <a:pPr marL="582069" lvl="1" indent="-228594"/>
            <a:r>
              <a:rPr lang="en-US" sz="1600" dirty="0">
                <a:cs typeface="Calibri" panose="020F0502020204030204" pitchFamily="34" charset="0"/>
              </a:rPr>
              <a:t>Codifies what should be regarded as good practice </a:t>
            </a:r>
          </a:p>
          <a:p>
            <a:pPr marL="582069" lvl="1" indent="-228594"/>
            <a:r>
              <a:rPr lang="en-US" sz="1600" dirty="0">
                <a:cs typeface="Calibri" panose="020F0502020204030204" pitchFamily="34" charset="0"/>
              </a:rPr>
              <a:t>Adherence to framework will drive selection and use of appropriate suppliers </a:t>
            </a:r>
            <a:endParaRPr lang="en-GB" sz="1600" dirty="0">
              <a:cs typeface="Calibri" panose="020F0502020204030204" pitchFamily="34" charset="0"/>
            </a:endParaRPr>
          </a:p>
          <a:p>
            <a:pPr marL="380990" indent="-380990">
              <a:spcAft>
                <a:spcPts val="667"/>
              </a:spcAft>
              <a:buFont typeface="Arial" panose="020B0604020202020204" pitchFamily="34" charset="0"/>
              <a:buChar char="•"/>
            </a:pPr>
            <a:endParaRPr lang="en-US" sz="1600" dirty="0"/>
          </a:p>
          <a:p>
            <a:pPr marL="380990" indent="-380990">
              <a:spcAft>
                <a:spcPts val="667"/>
              </a:spcAft>
              <a:buFont typeface="Arial" panose="020B0604020202020204" pitchFamily="34" charset="0"/>
              <a:buChar char="•"/>
            </a:pPr>
            <a:endParaRPr lang="en-US" sz="1600" dirty="0"/>
          </a:p>
        </p:txBody>
      </p:sp>
      <p:sp>
        <p:nvSpPr>
          <p:cNvPr id="4" name="Footer Placeholder 3"/>
          <p:cNvSpPr>
            <a:spLocks noGrp="1"/>
          </p:cNvSpPr>
          <p:nvPr>
            <p:ph type="ftr" sz="quarter" idx="11"/>
          </p:nvPr>
        </p:nvSpPr>
        <p:spPr/>
        <p:txBody>
          <a:bodyPr/>
          <a:lstStyle/>
          <a:p>
            <a:pPr defTabSz="1219170">
              <a:defRPr/>
            </a:pPr>
            <a:r>
              <a:rPr lang="en-GB">
                <a:latin typeface="Calibri"/>
              </a:rPr>
              <a:t>WEBINAR: ANTIMICROBIAL RESISTANCE</a:t>
            </a:r>
            <a:endParaRPr lang="en-GB" dirty="0">
              <a:latin typeface="Calibri"/>
            </a:endParaRPr>
          </a:p>
        </p:txBody>
      </p:sp>
      <p:sp>
        <p:nvSpPr>
          <p:cNvPr id="5" name="Slide Number Placeholder 4"/>
          <p:cNvSpPr>
            <a:spLocks noGrp="1"/>
          </p:cNvSpPr>
          <p:nvPr>
            <p:ph type="sldNum" sz="quarter" idx="12"/>
          </p:nvPr>
        </p:nvSpPr>
        <p:spPr/>
        <p:txBody>
          <a:bodyPr/>
          <a:lstStyle/>
          <a:p>
            <a:pPr defTabSz="1219170">
              <a:defRPr/>
            </a:pPr>
            <a:fld id="{AC9CA035-21A5-46E4-95DB-4922E637F34D}" type="slidenum">
              <a:rPr lang="en-GB">
                <a:latin typeface="Calibri"/>
              </a:rPr>
              <a:pPr defTabSz="1219170">
                <a:defRPr/>
              </a:pPr>
              <a:t>7</a:t>
            </a:fld>
            <a:endParaRPr lang="en-GB" dirty="0">
              <a:latin typeface="Calibri"/>
            </a:endParaRPr>
          </a:p>
        </p:txBody>
      </p:sp>
    </p:spTree>
    <p:extLst>
      <p:ext uri="{BB962C8B-B14F-4D97-AF65-F5344CB8AC3E}">
        <p14:creationId xmlns:p14="http://schemas.microsoft.com/office/powerpoint/2010/main" val="10433776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1A4E9-F541-4A93-8C39-8FD01AC93D24}"/>
              </a:ext>
            </a:extLst>
          </p:cNvPr>
          <p:cNvSpPr>
            <a:spLocks noGrp="1"/>
          </p:cNvSpPr>
          <p:nvPr>
            <p:ph type="title"/>
          </p:nvPr>
        </p:nvSpPr>
        <p:spPr>
          <a:xfrm>
            <a:off x="508001" y="416978"/>
            <a:ext cx="9507383" cy="862151"/>
          </a:xfrm>
        </p:spPr>
        <p:txBody>
          <a:bodyPr/>
          <a:lstStyle/>
          <a:p>
            <a:r>
              <a:rPr lang="en-US" sz="2667" dirty="0"/>
              <a:t>Establish a common framework for managing antibiotic discharge, building on existing work such as PSCI</a:t>
            </a:r>
          </a:p>
        </p:txBody>
      </p:sp>
      <p:sp>
        <p:nvSpPr>
          <p:cNvPr id="3" name="Content Placeholder 2">
            <a:extLst>
              <a:ext uri="{FF2B5EF4-FFF2-40B4-BE49-F238E27FC236}">
                <a16:creationId xmlns:a16="http://schemas.microsoft.com/office/drawing/2014/main" id="{23F01A59-00C6-4B15-A35B-46531FC8DAD7}"/>
              </a:ext>
            </a:extLst>
          </p:cNvPr>
          <p:cNvSpPr>
            <a:spLocks noGrp="1"/>
          </p:cNvSpPr>
          <p:nvPr>
            <p:ph idx="1"/>
          </p:nvPr>
        </p:nvSpPr>
        <p:spPr>
          <a:xfrm>
            <a:off x="382813" y="1803400"/>
            <a:ext cx="11112000" cy="3821627"/>
          </a:xfrm>
        </p:spPr>
        <p:txBody>
          <a:bodyPr/>
          <a:lstStyle/>
          <a:p>
            <a:pPr marL="342891" indent="-342891" defTabSz="457189" fontAlgn="auto">
              <a:lnSpc>
                <a:spcPct val="97000"/>
              </a:lnSpc>
              <a:spcBef>
                <a:spcPts val="1000"/>
              </a:spcBef>
              <a:spcAft>
                <a:spcPts val="0"/>
              </a:spcAft>
              <a:buFont typeface="Arial" panose="020B0604020202020204" pitchFamily="34" charset="0"/>
              <a:buChar char="•"/>
            </a:pPr>
            <a:r>
              <a:rPr lang="en-US" sz="2000" kern="600" spc="11" dirty="0">
                <a:solidFill>
                  <a:srgbClr val="37424A"/>
                </a:solidFill>
                <a:latin typeface="Arial Narrow"/>
              </a:rPr>
              <a:t>Framework developed and published </a:t>
            </a:r>
            <a:r>
              <a:rPr lang="en-US" sz="2000" kern="600" spc="11" dirty="0">
                <a:solidFill>
                  <a:srgbClr val="FF0000"/>
                </a:solidFill>
                <a:latin typeface="Arial Narrow"/>
              </a:rPr>
              <a:t>in the AMR Industry Alliance report 2018 (</a:t>
            </a:r>
            <a:r>
              <a:rPr lang="en-US" sz="2000" u="sng" kern="600" spc="11" dirty="0">
                <a:solidFill>
                  <a:srgbClr val="0070C0"/>
                </a:solidFill>
                <a:latin typeface="Arial Narrow"/>
              </a:rPr>
              <a:t>www.amrindustryalliance.org</a:t>
            </a:r>
            <a:r>
              <a:rPr lang="en-US" sz="2000" kern="600" spc="11" dirty="0">
                <a:solidFill>
                  <a:srgbClr val="37424A"/>
                </a:solidFill>
                <a:latin typeface="Arial Narrow"/>
              </a:rPr>
              <a:t>)</a:t>
            </a:r>
          </a:p>
          <a:p>
            <a:pPr marL="536561" lvl="1" indent="-342891" defTabSz="457189" fontAlgn="auto">
              <a:lnSpc>
                <a:spcPct val="97000"/>
              </a:lnSpc>
              <a:spcBef>
                <a:spcPts val="300"/>
              </a:spcBef>
              <a:spcAft>
                <a:spcPts val="0"/>
              </a:spcAft>
              <a:buClrTx/>
              <a:buSzPct val="95000"/>
            </a:pPr>
            <a:r>
              <a:rPr lang="en-US" sz="2000" kern="600" spc="11" dirty="0">
                <a:solidFill>
                  <a:srgbClr val="37424A"/>
                </a:solidFill>
                <a:latin typeface="Arial Narrow"/>
              </a:rPr>
              <a:t>Align around expectations</a:t>
            </a:r>
          </a:p>
          <a:p>
            <a:pPr marL="536561" lvl="1" indent="-342891" defTabSz="457189" fontAlgn="auto">
              <a:lnSpc>
                <a:spcPct val="97000"/>
              </a:lnSpc>
              <a:spcBef>
                <a:spcPts val="300"/>
              </a:spcBef>
              <a:spcAft>
                <a:spcPts val="0"/>
              </a:spcAft>
              <a:buClrTx/>
              <a:buSzPct val="95000"/>
            </a:pPr>
            <a:r>
              <a:rPr lang="en-US" sz="2000" kern="600" spc="11" dirty="0">
                <a:solidFill>
                  <a:srgbClr val="37424A"/>
                </a:solidFill>
                <a:latin typeface="Arial Narrow"/>
              </a:rPr>
              <a:t>Set minimum expectations (compliance, PSCI Principles)</a:t>
            </a:r>
          </a:p>
          <a:p>
            <a:pPr marL="342891" indent="-342891" defTabSz="457189" fontAlgn="auto">
              <a:lnSpc>
                <a:spcPct val="97000"/>
              </a:lnSpc>
              <a:spcBef>
                <a:spcPts val="1000"/>
              </a:spcBef>
              <a:spcAft>
                <a:spcPts val="0"/>
              </a:spcAft>
              <a:buFont typeface="Arial" panose="020B0604020202020204" pitchFamily="34" charset="0"/>
              <a:buChar char="•"/>
            </a:pPr>
            <a:r>
              <a:rPr lang="en-US" sz="2000" kern="600" spc="11" dirty="0">
                <a:solidFill>
                  <a:srgbClr val="37424A"/>
                </a:solidFill>
                <a:latin typeface="Arial Narrow"/>
              </a:rPr>
              <a:t>Some details</a:t>
            </a:r>
          </a:p>
          <a:p>
            <a:pPr marL="536561" lvl="1" indent="-342891" defTabSz="457189" fontAlgn="auto">
              <a:lnSpc>
                <a:spcPct val="97000"/>
              </a:lnSpc>
              <a:spcBef>
                <a:spcPts val="300"/>
              </a:spcBef>
              <a:spcAft>
                <a:spcPts val="0"/>
              </a:spcAft>
              <a:buClrTx/>
              <a:buSzPct val="95000"/>
            </a:pPr>
            <a:r>
              <a:rPr lang="en-US" sz="2000" kern="600" spc="11" dirty="0">
                <a:solidFill>
                  <a:srgbClr val="FF0000"/>
                </a:solidFill>
                <a:latin typeface="Arial Narrow"/>
              </a:rPr>
              <a:t>No untreated discharge of manufacturing waste (i.e. </a:t>
            </a:r>
            <a:r>
              <a:rPr lang="en-US" sz="2000" kern="600" spc="11" dirty="0" err="1">
                <a:solidFill>
                  <a:srgbClr val="FF0000"/>
                </a:solidFill>
                <a:latin typeface="Arial Narrow"/>
              </a:rPr>
              <a:t>wastewater&amp;sludge</a:t>
            </a:r>
            <a:r>
              <a:rPr lang="en-US" sz="2000" kern="600" spc="11" dirty="0">
                <a:solidFill>
                  <a:srgbClr val="FF0000"/>
                </a:solidFill>
                <a:latin typeface="Arial Narrow"/>
              </a:rPr>
              <a:t>) containing antibiotics</a:t>
            </a:r>
          </a:p>
          <a:p>
            <a:pPr marL="536561" lvl="1" indent="-342891" defTabSz="457189" fontAlgn="auto">
              <a:lnSpc>
                <a:spcPct val="97000"/>
              </a:lnSpc>
              <a:spcBef>
                <a:spcPts val="300"/>
              </a:spcBef>
              <a:spcAft>
                <a:spcPts val="0"/>
              </a:spcAft>
              <a:buClrTx/>
              <a:buSzPct val="95000"/>
            </a:pPr>
            <a:r>
              <a:rPr lang="en-US" sz="2000" kern="600" spc="11" dirty="0">
                <a:solidFill>
                  <a:srgbClr val="37424A"/>
                </a:solidFill>
                <a:latin typeface="Arial Narrow"/>
              </a:rPr>
              <a:t>Quantify </a:t>
            </a:r>
            <a:r>
              <a:rPr lang="en-US" sz="2000" kern="600" spc="11" dirty="0">
                <a:solidFill>
                  <a:srgbClr val="FF0000"/>
                </a:solidFill>
                <a:latin typeface="Arial Narrow"/>
              </a:rPr>
              <a:t>antibiotic load in effluent</a:t>
            </a:r>
            <a:endParaRPr lang="en-US" sz="2000" strike="sngStrike" kern="600" spc="11" dirty="0">
              <a:solidFill>
                <a:srgbClr val="37424A"/>
              </a:solidFill>
              <a:latin typeface="Arial Narrow"/>
            </a:endParaRPr>
          </a:p>
          <a:p>
            <a:pPr marL="536561" lvl="1" indent="-342891" defTabSz="457189" fontAlgn="auto">
              <a:lnSpc>
                <a:spcPct val="97000"/>
              </a:lnSpc>
              <a:spcBef>
                <a:spcPts val="300"/>
              </a:spcBef>
              <a:spcAft>
                <a:spcPts val="0"/>
              </a:spcAft>
              <a:buClrTx/>
              <a:buSzPct val="95000"/>
            </a:pPr>
            <a:r>
              <a:rPr lang="en-US" sz="2000" kern="600" spc="11" dirty="0">
                <a:solidFill>
                  <a:srgbClr val="37424A"/>
                </a:solidFill>
                <a:latin typeface="Arial Narrow"/>
              </a:rPr>
              <a:t>Effective wastewater treatment</a:t>
            </a:r>
          </a:p>
          <a:p>
            <a:pPr marL="536561" lvl="1" indent="-342891" defTabSz="457189" fontAlgn="auto">
              <a:lnSpc>
                <a:spcPct val="97000"/>
              </a:lnSpc>
              <a:spcBef>
                <a:spcPts val="300"/>
              </a:spcBef>
              <a:spcAft>
                <a:spcPts val="0"/>
              </a:spcAft>
              <a:buClrTx/>
              <a:buSzPct val="95000"/>
            </a:pPr>
            <a:r>
              <a:rPr lang="en-US" sz="2000" kern="600" spc="11" dirty="0">
                <a:solidFill>
                  <a:srgbClr val="37424A"/>
                </a:solidFill>
                <a:latin typeface="Arial Narrow"/>
              </a:rPr>
              <a:t>Sludge/</a:t>
            </a:r>
            <a:r>
              <a:rPr lang="en-US" sz="2000" kern="600" spc="11" dirty="0">
                <a:solidFill>
                  <a:srgbClr val="FF0000"/>
                </a:solidFill>
                <a:latin typeface="Arial Narrow"/>
              </a:rPr>
              <a:t>biosolids from fermentation processes </a:t>
            </a:r>
            <a:r>
              <a:rPr lang="en-US" sz="2000" kern="600" spc="11" dirty="0">
                <a:solidFill>
                  <a:srgbClr val="37424A"/>
                </a:solidFill>
                <a:latin typeface="Arial Narrow"/>
              </a:rPr>
              <a:t>management, </a:t>
            </a:r>
            <a:r>
              <a:rPr lang="en-US" sz="2000" kern="600" spc="11" dirty="0">
                <a:solidFill>
                  <a:srgbClr val="FF0000"/>
                </a:solidFill>
                <a:latin typeface="Arial Narrow"/>
              </a:rPr>
              <a:t>including risk assessment in case of application to land</a:t>
            </a:r>
          </a:p>
          <a:p>
            <a:pPr marL="342891" indent="-342891" defTabSz="457189" fontAlgn="auto">
              <a:lnSpc>
                <a:spcPct val="97000"/>
              </a:lnSpc>
              <a:spcBef>
                <a:spcPts val="1000"/>
              </a:spcBef>
              <a:spcAft>
                <a:spcPts val="0"/>
              </a:spcAft>
              <a:buFont typeface="Arial" panose="020B0604020202020204" pitchFamily="34" charset="0"/>
              <a:buChar char="•"/>
            </a:pPr>
            <a:r>
              <a:rPr lang="en-US" sz="2000" kern="600" spc="11" dirty="0">
                <a:solidFill>
                  <a:srgbClr val="37424A"/>
                </a:solidFill>
                <a:latin typeface="Arial Narrow"/>
              </a:rPr>
              <a:t>Detailed </a:t>
            </a:r>
            <a:r>
              <a:rPr lang="en-US" sz="2000" kern="600" spc="11" dirty="0">
                <a:solidFill>
                  <a:srgbClr val="FF0000"/>
                </a:solidFill>
                <a:latin typeface="Arial Narrow"/>
              </a:rPr>
              <a:t>and regular </a:t>
            </a:r>
            <a:r>
              <a:rPr lang="en-US" sz="2000" kern="600" spc="11" dirty="0">
                <a:solidFill>
                  <a:srgbClr val="37424A"/>
                </a:solidFill>
                <a:latin typeface="Arial Narrow"/>
              </a:rPr>
              <a:t>Audits</a:t>
            </a:r>
          </a:p>
          <a:p>
            <a:endParaRPr lang="en-US" dirty="0"/>
          </a:p>
        </p:txBody>
      </p:sp>
      <p:sp>
        <p:nvSpPr>
          <p:cNvPr id="4" name="Footer Placeholder 3">
            <a:extLst>
              <a:ext uri="{FF2B5EF4-FFF2-40B4-BE49-F238E27FC236}">
                <a16:creationId xmlns:a16="http://schemas.microsoft.com/office/drawing/2014/main" id="{F41F4C2F-9744-455C-BE91-FEA1B5149E2B}"/>
              </a:ext>
            </a:extLst>
          </p:cNvPr>
          <p:cNvSpPr>
            <a:spLocks noGrp="1"/>
          </p:cNvSpPr>
          <p:nvPr>
            <p:ph type="ftr" sz="quarter" idx="11"/>
          </p:nvPr>
        </p:nvSpPr>
        <p:spPr/>
        <p:txBody>
          <a:bodyPr/>
          <a:lstStyle/>
          <a:p>
            <a:pPr defTabSz="1219170">
              <a:defRPr/>
            </a:pPr>
            <a:r>
              <a:rPr lang="en-GB">
                <a:latin typeface="Calibri"/>
              </a:rPr>
              <a:t>WEBINAR: ANTIMICROBIAL RESISTANCE</a:t>
            </a:r>
            <a:endParaRPr lang="en-GB" dirty="0">
              <a:latin typeface="Calibri"/>
            </a:endParaRPr>
          </a:p>
        </p:txBody>
      </p:sp>
      <p:sp>
        <p:nvSpPr>
          <p:cNvPr id="5" name="Slide Number Placeholder 4">
            <a:extLst>
              <a:ext uri="{FF2B5EF4-FFF2-40B4-BE49-F238E27FC236}">
                <a16:creationId xmlns:a16="http://schemas.microsoft.com/office/drawing/2014/main" id="{4C5B93FD-109F-42F8-8281-9AD9853B9DF3}"/>
              </a:ext>
            </a:extLst>
          </p:cNvPr>
          <p:cNvSpPr>
            <a:spLocks noGrp="1"/>
          </p:cNvSpPr>
          <p:nvPr>
            <p:ph type="sldNum" sz="quarter" idx="12"/>
          </p:nvPr>
        </p:nvSpPr>
        <p:spPr/>
        <p:txBody>
          <a:bodyPr/>
          <a:lstStyle/>
          <a:p>
            <a:pPr defTabSz="1219170">
              <a:defRPr/>
            </a:pPr>
            <a:fld id="{AC9CA035-21A5-46E4-95DB-4922E637F34D}" type="slidenum">
              <a:rPr lang="en-GB">
                <a:latin typeface="Calibri"/>
              </a:rPr>
              <a:pPr defTabSz="1219170">
                <a:defRPr/>
              </a:pPr>
              <a:t>8</a:t>
            </a:fld>
            <a:endParaRPr lang="en-GB" dirty="0">
              <a:latin typeface="Calibri"/>
            </a:endParaRPr>
          </a:p>
        </p:txBody>
      </p:sp>
      <p:sp>
        <p:nvSpPr>
          <p:cNvPr id="6" name="Rectangle 5">
            <a:extLst>
              <a:ext uri="{FF2B5EF4-FFF2-40B4-BE49-F238E27FC236}">
                <a16:creationId xmlns:a16="http://schemas.microsoft.com/office/drawing/2014/main" id="{553E927E-000B-4848-8097-408550B1BC23}"/>
              </a:ext>
            </a:extLst>
          </p:cNvPr>
          <p:cNvSpPr/>
          <p:nvPr/>
        </p:nvSpPr>
        <p:spPr>
          <a:xfrm>
            <a:off x="711200" y="5307808"/>
            <a:ext cx="10940800" cy="1077026"/>
          </a:xfrm>
          <a:prstGeom prst="rect">
            <a:avLst/>
          </a:prstGeom>
        </p:spPr>
        <p:txBody>
          <a:bodyPr wrap="square">
            <a:spAutoFit/>
          </a:bodyPr>
          <a:lstStyle/>
          <a:p>
            <a:pPr defTabSz="1219170"/>
            <a:r>
              <a:rPr lang="en-US" sz="2133" b="1" kern="600" spc="11" dirty="0">
                <a:solidFill>
                  <a:srgbClr val="37424A"/>
                </a:solidFill>
                <a:latin typeface="Arial Narrow"/>
              </a:rPr>
              <a:t>Applicable to any wastewater or wastewater sludge from on-site wastewater treatment operations with the potential to adversely impact human health or environmental health is managed, controlled, and treated prior to release to the environment</a:t>
            </a:r>
            <a:endParaRPr lang="en-US" sz="2133" dirty="0">
              <a:solidFill>
                <a:srgbClr val="1E234A"/>
              </a:solidFill>
              <a:latin typeface="Calibri"/>
            </a:endParaRPr>
          </a:p>
        </p:txBody>
      </p:sp>
    </p:spTree>
    <p:extLst>
      <p:ext uri="{BB962C8B-B14F-4D97-AF65-F5344CB8AC3E}">
        <p14:creationId xmlns:p14="http://schemas.microsoft.com/office/powerpoint/2010/main" val="2337522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6506B-00E5-4920-8541-C1D5F2514437}"/>
              </a:ext>
            </a:extLst>
          </p:cNvPr>
          <p:cNvSpPr>
            <a:spLocks noGrp="1"/>
          </p:cNvSpPr>
          <p:nvPr>
            <p:ph type="title"/>
          </p:nvPr>
        </p:nvSpPr>
        <p:spPr/>
        <p:txBody>
          <a:bodyPr/>
          <a:lstStyle/>
          <a:p>
            <a:r>
              <a:rPr lang="en-US" dirty="0"/>
              <a:t>Source for PNEC-AMR</a:t>
            </a:r>
          </a:p>
        </p:txBody>
      </p:sp>
      <p:sp>
        <p:nvSpPr>
          <p:cNvPr id="3" name="Content Placeholder 2">
            <a:extLst>
              <a:ext uri="{FF2B5EF4-FFF2-40B4-BE49-F238E27FC236}">
                <a16:creationId xmlns:a16="http://schemas.microsoft.com/office/drawing/2014/main" id="{0552892A-5688-4765-97E1-4431C77BBCAF}"/>
              </a:ext>
            </a:extLst>
          </p:cNvPr>
          <p:cNvSpPr>
            <a:spLocks noGrp="1"/>
          </p:cNvSpPr>
          <p:nvPr>
            <p:ph idx="1"/>
          </p:nvPr>
        </p:nvSpPr>
        <p:spPr>
          <a:xfrm>
            <a:off x="518979" y="1981575"/>
            <a:ext cx="11112000" cy="3821627"/>
          </a:xfrm>
        </p:spPr>
        <p:txBody>
          <a:bodyPr/>
          <a:lstStyle/>
          <a:p>
            <a:pPr marL="342891" indent="-342891" defTabSz="457189" fontAlgn="auto">
              <a:lnSpc>
                <a:spcPct val="97000"/>
              </a:lnSpc>
              <a:spcBef>
                <a:spcPts val="1000"/>
              </a:spcBef>
              <a:spcAft>
                <a:spcPts val="0"/>
              </a:spcAft>
              <a:buFont typeface="Arial" panose="020B0604020202020204" pitchFamily="34" charset="0"/>
              <a:buChar char="•"/>
            </a:pPr>
            <a:r>
              <a:rPr lang="en-US" sz="2000" b="0" kern="600" spc="11" dirty="0">
                <a:solidFill>
                  <a:srgbClr val="37424A"/>
                </a:solidFill>
                <a:latin typeface="Arial Narrow"/>
              </a:rPr>
              <a:t>Science team of AMR Alliance Manufacturing Group</a:t>
            </a:r>
          </a:p>
          <a:p>
            <a:pPr marL="536561" lvl="1" indent="-342891" defTabSz="457189" fontAlgn="auto">
              <a:lnSpc>
                <a:spcPct val="97000"/>
              </a:lnSpc>
              <a:spcBef>
                <a:spcPts val="300"/>
              </a:spcBef>
              <a:spcAft>
                <a:spcPts val="0"/>
              </a:spcAft>
              <a:buClrTx/>
              <a:buSzPct val="95000"/>
            </a:pPr>
            <a:r>
              <a:rPr lang="en-US" sz="2000" kern="600" spc="11" dirty="0">
                <a:solidFill>
                  <a:srgbClr val="37424A"/>
                </a:solidFill>
                <a:latin typeface="Arial Narrow"/>
              </a:rPr>
              <a:t>Environmental risk assessors </a:t>
            </a:r>
          </a:p>
          <a:p>
            <a:pPr marL="342891" indent="-342891" defTabSz="457189" fontAlgn="auto">
              <a:lnSpc>
                <a:spcPct val="97000"/>
              </a:lnSpc>
              <a:spcBef>
                <a:spcPts val="1000"/>
              </a:spcBef>
              <a:spcAft>
                <a:spcPts val="0"/>
              </a:spcAft>
              <a:buFont typeface="Arial" panose="020B0604020202020204" pitchFamily="34" charset="0"/>
              <a:buChar char="•"/>
            </a:pPr>
            <a:r>
              <a:rPr lang="en-US" sz="2000" b="0" kern="600" spc="11" dirty="0">
                <a:solidFill>
                  <a:srgbClr val="37424A"/>
                </a:solidFill>
                <a:latin typeface="Arial Narrow"/>
              </a:rPr>
              <a:t>Data sharing / leveraging additional information</a:t>
            </a:r>
          </a:p>
          <a:p>
            <a:pPr marL="536561" lvl="1" indent="-342891" defTabSz="457189" fontAlgn="auto">
              <a:lnSpc>
                <a:spcPct val="97000"/>
              </a:lnSpc>
              <a:spcBef>
                <a:spcPts val="300"/>
              </a:spcBef>
              <a:spcAft>
                <a:spcPts val="0"/>
              </a:spcAft>
              <a:buClrTx/>
              <a:buSzPct val="95000"/>
            </a:pPr>
            <a:r>
              <a:rPr lang="en-US" sz="2000" kern="600" spc="11" dirty="0">
                <a:solidFill>
                  <a:srgbClr val="37424A"/>
                </a:solidFill>
                <a:latin typeface="Arial Narrow"/>
              </a:rPr>
              <a:t>Focus initially on environmental toxicity</a:t>
            </a:r>
          </a:p>
          <a:p>
            <a:pPr marL="536561" lvl="1" indent="-342891" defTabSz="457189" fontAlgn="auto">
              <a:lnSpc>
                <a:spcPct val="97000"/>
              </a:lnSpc>
              <a:spcBef>
                <a:spcPts val="300"/>
              </a:spcBef>
              <a:spcAft>
                <a:spcPts val="0"/>
              </a:spcAft>
              <a:buClrTx/>
              <a:buSzPct val="95000"/>
            </a:pPr>
            <a:r>
              <a:rPr lang="en-US" sz="2000" kern="600" spc="11" dirty="0">
                <a:solidFill>
                  <a:srgbClr val="37424A"/>
                </a:solidFill>
                <a:latin typeface="Arial Narrow"/>
              </a:rPr>
              <a:t>Ensure at least cyanobacteria tested</a:t>
            </a:r>
          </a:p>
          <a:p>
            <a:pPr marL="536561" lvl="1" indent="-342891" defTabSz="457189" fontAlgn="auto">
              <a:lnSpc>
                <a:spcPct val="97000"/>
              </a:lnSpc>
              <a:spcBef>
                <a:spcPts val="300"/>
              </a:spcBef>
              <a:spcAft>
                <a:spcPts val="0"/>
              </a:spcAft>
              <a:buClrTx/>
              <a:buSzPct val="95000"/>
            </a:pPr>
            <a:r>
              <a:rPr lang="en-US" sz="2000" kern="600" spc="11" dirty="0">
                <a:solidFill>
                  <a:srgbClr val="37424A"/>
                </a:solidFill>
                <a:latin typeface="Arial Narrow"/>
              </a:rPr>
              <a:t>Literature and partnerships</a:t>
            </a:r>
          </a:p>
          <a:p>
            <a:pPr marL="744520" lvl="2" indent="-342891" defTabSz="457189" fontAlgn="auto">
              <a:lnSpc>
                <a:spcPct val="97000"/>
              </a:lnSpc>
              <a:spcBef>
                <a:spcPts val="0"/>
              </a:spcBef>
              <a:spcAft>
                <a:spcPts val="0"/>
              </a:spcAft>
              <a:buClrTx/>
            </a:pPr>
            <a:r>
              <a:rPr lang="en-US" sz="1900" kern="600" spc="11" dirty="0">
                <a:solidFill>
                  <a:srgbClr val="37424A"/>
                </a:solidFill>
                <a:latin typeface="Arial Narrow"/>
              </a:rPr>
              <a:t>Bengtsson-Palme and Larsson, 2016 novel approach</a:t>
            </a:r>
          </a:p>
          <a:p>
            <a:pPr marL="342891" indent="-342891" defTabSz="457189" fontAlgn="auto">
              <a:lnSpc>
                <a:spcPct val="97000"/>
              </a:lnSpc>
              <a:spcBef>
                <a:spcPts val="1000"/>
              </a:spcBef>
              <a:spcAft>
                <a:spcPts val="0"/>
              </a:spcAft>
              <a:buFont typeface="Arial" panose="020B0604020202020204" pitchFamily="34" charset="0"/>
              <a:buChar char="•"/>
            </a:pPr>
            <a:r>
              <a:rPr lang="en-US" sz="2000" b="0" kern="600" spc="11" dirty="0">
                <a:solidFill>
                  <a:srgbClr val="37424A"/>
                </a:solidFill>
                <a:latin typeface="Arial Narrow"/>
              </a:rPr>
              <a:t>Leverage microbiology within companies</a:t>
            </a:r>
          </a:p>
          <a:p>
            <a:pPr marL="536561" lvl="1" indent="-342891" defTabSz="457189" fontAlgn="auto">
              <a:lnSpc>
                <a:spcPct val="97000"/>
              </a:lnSpc>
              <a:spcBef>
                <a:spcPts val="300"/>
              </a:spcBef>
              <a:spcAft>
                <a:spcPts val="0"/>
              </a:spcAft>
              <a:buClrTx/>
              <a:buSzPct val="95000"/>
            </a:pPr>
            <a:r>
              <a:rPr lang="en-US" sz="2000" kern="600" spc="11" dirty="0">
                <a:solidFill>
                  <a:srgbClr val="37424A"/>
                </a:solidFill>
                <a:latin typeface="Arial Narrow"/>
              </a:rPr>
              <a:t>Ways to improve upon MIC/MSC data</a:t>
            </a:r>
          </a:p>
          <a:p>
            <a:pPr marL="342891" indent="-342891" defTabSz="457189" fontAlgn="auto">
              <a:lnSpc>
                <a:spcPct val="97000"/>
              </a:lnSpc>
              <a:spcBef>
                <a:spcPts val="1000"/>
              </a:spcBef>
              <a:spcAft>
                <a:spcPts val="0"/>
              </a:spcAft>
              <a:buFont typeface="Arial" panose="020B0604020202020204" pitchFamily="34" charset="0"/>
              <a:buChar char="•"/>
            </a:pPr>
            <a:r>
              <a:rPr lang="en-US" sz="2000" b="0" kern="600" spc="11" dirty="0">
                <a:solidFill>
                  <a:srgbClr val="37424A"/>
                </a:solidFill>
                <a:latin typeface="Arial Narrow"/>
              </a:rPr>
              <a:t>Develop consistent terms of reference </a:t>
            </a:r>
          </a:p>
          <a:p>
            <a:endParaRPr lang="en-US" dirty="0"/>
          </a:p>
        </p:txBody>
      </p:sp>
      <p:sp>
        <p:nvSpPr>
          <p:cNvPr id="4" name="Footer Placeholder 3">
            <a:extLst>
              <a:ext uri="{FF2B5EF4-FFF2-40B4-BE49-F238E27FC236}">
                <a16:creationId xmlns:a16="http://schemas.microsoft.com/office/drawing/2014/main" id="{EDD736AC-D8D0-4119-B67D-9FBB2FEE88C6}"/>
              </a:ext>
            </a:extLst>
          </p:cNvPr>
          <p:cNvSpPr>
            <a:spLocks noGrp="1"/>
          </p:cNvSpPr>
          <p:nvPr>
            <p:ph type="ftr" sz="quarter" idx="11"/>
          </p:nvPr>
        </p:nvSpPr>
        <p:spPr/>
        <p:txBody>
          <a:bodyPr/>
          <a:lstStyle/>
          <a:p>
            <a:pPr defTabSz="1219170">
              <a:defRPr/>
            </a:pPr>
            <a:r>
              <a:rPr lang="en-GB">
                <a:latin typeface="Calibri"/>
              </a:rPr>
              <a:t>WEBINAR: ANTIMICROBIAL RESISTANCE</a:t>
            </a:r>
            <a:endParaRPr lang="en-GB" dirty="0">
              <a:latin typeface="Calibri"/>
            </a:endParaRPr>
          </a:p>
        </p:txBody>
      </p:sp>
      <p:sp>
        <p:nvSpPr>
          <p:cNvPr id="5" name="Slide Number Placeholder 4">
            <a:extLst>
              <a:ext uri="{FF2B5EF4-FFF2-40B4-BE49-F238E27FC236}">
                <a16:creationId xmlns:a16="http://schemas.microsoft.com/office/drawing/2014/main" id="{23795943-39D2-453B-AC0F-C6B8F108C2B2}"/>
              </a:ext>
            </a:extLst>
          </p:cNvPr>
          <p:cNvSpPr>
            <a:spLocks noGrp="1"/>
          </p:cNvSpPr>
          <p:nvPr>
            <p:ph type="sldNum" sz="quarter" idx="12"/>
          </p:nvPr>
        </p:nvSpPr>
        <p:spPr/>
        <p:txBody>
          <a:bodyPr/>
          <a:lstStyle/>
          <a:p>
            <a:pPr defTabSz="1219170">
              <a:defRPr/>
            </a:pPr>
            <a:fld id="{AC9CA035-21A5-46E4-95DB-4922E637F34D}" type="slidenum">
              <a:rPr lang="en-GB">
                <a:latin typeface="Calibri"/>
              </a:rPr>
              <a:pPr defTabSz="1219170">
                <a:defRPr/>
              </a:pPr>
              <a:t>9</a:t>
            </a:fld>
            <a:endParaRPr lang="en-GB" dirty="0">
              <a:latin typeface="Calibri"/>
            </a:endParaRPr>
          </a:p>
        </p:txBody>
      </p:sp>
      <p:pic>
        <p:nvPicPr>
          <p:cNvPr id="6" name="Picture 2">
            <a:extLst>
              <a:ext uri="{FF2B5EF4-FFF2-40B4-BE49-F238E27FC236}">
                <a16:creationId xmlns:a16="http://schemas.microsoft.com/office/drawing/2014/main" id="{A35B7C26-3195-4E48-B8B0-2A5E5CA0356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13601" y="1600200"/>
            <a:ext cx="4889975" cy="19271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34146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F7EA4-5996-4832-8168-8DD8176299BD}"/>
              </a:ext>
            </a:extLst>
          </p:cNvPr>
          <p:cNvSpPr>
            <a:spLocks noGrp="1"/>
          </p:cNvSpPr>
          <p:nvPr>
            <p:ph type="title"/>
          </p:nvPr>
        </p:nvSpPr>
        <p:spPr/>
        <p:txBody>
          <a:bodyPr>
            <a:normAutofit fontScale="90000"/>
          </a:bodyPr>
          <a:lstStyle/>
          <a:p>
            <a:r>
              <a:rPr lang="en-US" sz="4800" b="1" kern="1200" dirty="0">
                <a:solidFill>
                  <a:srgbClr val="C21F57"/>
                </a:solidFill>
                <a:latin typeface="+mn-lt"/>
                <a:cs typeface="+mj-cs"/>
              </a:rPr>
              <a:t>Source for PNEC-Environmental </a:t>
            </a:r>
            <a:br>
              <a:rPr lang="en-US" spc="13" dirty="0"/>
            </a:br>
            <a:endParaRPr lang="en-US" dirty="0"/>
          </a:p>
        </p:txBody>
      </p:sp>
      <p:pic>
        <p:nvPicPr>
          <p:cNvPr id="6" name="Content Placeholder 5">
            <a:extLst>
              <a:ext uri="{FF2B5EF4-FFF2-40B4-BE49-F238E27FC236}">
                <a16:creationId xmlns:a16="http://schemas.microsoft.com/office/drawing/2014/main" id="{46952CF3-15C4-4BFD-84E1-D03D70984BC4}"/>
              </a:ext>
            </a:extLst>
          </p:cNvPr>
          <p:cNvPicPr>
            <a:picLocks noGrp="1" noChangeAspect="1"/>
          </p:cNvPicPr>
          <p:nvPr>
            <p:ph idx="1"/>
          </p:nvPr>
        </p:nvPicPr>
        <p:blipFill>
          <a:blip r:embed="rId2"/>
          <a:stretch>
            <a:fillRect/>
          </a:stretch>
        </p:blipFill>
        <p:spPr>
          <a:xfrm>
            <a:off x="704630" y="2006600"/>
            <a:ext cx="10782741" cy="3177067"/>
          </a:xfrm>
          <a:prstGeom prst="rect">
            <a:avLst/>
          </a:prstGeom>
        </p:spPr>
      </p:pic>
      <p:sp>
        <p:nvSpPr>
          <p:cNvPr id="3" name="Footer Placeholder 2">
            <a:extLst>
              <a:ext uri="{FF2B5EF4-FFF2-40B4-BE49-F238E27FC236}">
                <a16:creationId xmlns:a16="http://schemas.microsoft.com/office/drawing/2014/main" id="{29D5604B-3DE3-4D45-9BD0-1FF42D1F9C14}"/>
              </a:ext>
            </a:extLst>
          </p:cNvPr>
          <p:cNvSpPr>
            <a:spLocks noGrp="1"/>
          </p:cNvSpPr>
          <p:nvPr>
            <p:ph type="ftr" sz="quarter" idx="11"/>
          </p:nvPr>
        </p:nvSpPr>
        <p:spPr/>
        <p:txBody>
          <a:bodyPr/>
          <a:lstStyle/>
          <a:p>
            <a:r>
              <a:rPr lang="en-US"/>
              <a:t>WEBINAR: ANTIMICROBIAL RESISTANCE</a:t>
            </a:r>
          </a:p>
        </p:txBody>
      </p:sp>
      <p:sp>
        <p:nvSpPr>
          <p:cNvPr id="7" name="Slide Number Placeholder 6">
            <a:extLst>
              <a:ext uri="{FF2B5EF4-FFF2-40B4-BE49-F238E27FC236}">
                <a16:creationId xmlns:a16="http://schemas.microsoft.com/office/drawing/2014/main" id="{F0A1DA62-4274-45DA-8B54-5453E707D168}"/>
              </a:ext>
            </a:extLst>
          </p:cNvPr>
          <p:cNvSpPr>
            <a:spLocks noGrp="1"/>
          </p:cNvSpPr>
          <p:nvPr>
            <p:ph type="sldNum" sz="quarter" idx="12"/>
          </p:nvPr>
        </p:nvSpPr>
        <p:spPr/>
        <p:txBody>
          <a:bodyPr/>
          <a:lstStyle/>
          <a:p>
            <a:fld id="{74D97F68-CC38-3C48-B083-3B4A1457065E}" type="slidenum">
              <a:rPr lang="en-US" smtClean="0"/>
              <a:pPr/>
              <a:t>10</a:t>
            </a:fld>
            <a:endParaRPr lang="en-US"/>
          </a:p>
        </p:txBody>
      </p:sp>
    </p:spTree>
    <p:extLst>
      <p:ext uri="{BB962C8B-B14F-4D97-AF65-F5344CB8AC3E}">
        <p14:creationId xmlns:p14="http://schemas.microsoft.com/office/powerpoint/2010/main" val="12542983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667" dirty="0"/>
              <a:t>AMR Industry Alliance Antibiotic Discharge Targets</a:t>
            </a:r>
            <a:br>
              <a:rPr lang="fr-CH" sz="2667" dirty="0"/>
            </a:br>
            <a:endParaRPr lang="en-US" sz="2667" dirty="0"/>
          </a:p>
        </p:txBody>
      </p:sp>
      <p:sp>
        <p:nvSpPr>
          <p:cNvPr id="3" name="Content Placeholder 2"/>
          <p:cNvSpPr>
            <a:spLocks noGrp="1"/>
          </p:cNvSpPr>
          <p:nvPr>
            <p:ph idx="1"/>
          </p:nvPr>
        </p:nvSpPr>
        <p:spPr>
          <a:xfrm>
            <a:off x="508000" y="1701800"/>
            <a:ext cx="11112000" cy="4572000"/>
          </a:xfrm>
        </p:spPr>
        <p:txBody>
          <a:bodyPr/>
          <a:lstStyle/>
          <a:p>
            <a:pPr marL="457189" indent="-457189">
              <a:buFont typeface="Arial" panose="020B0604020202020204" pitchFamily="34" charset="0"/>
              <a:buChar char="•"/>
            </a:pPr>
            <a:r>
              <a:rPr lang="en-GB" sz="1600" dirty="0"/>
              <a:t>Recognizing, with a few specific exceptions, concentrations of active pharmaceutical ingredients (APIs), including antibiotics, in  discharge from manufacturing sites or municipal wastewater treatment systems are generally not regulated (globally).</a:t>
            </a:r>
            <a:endParaRPr lang="en-US" sz="1600" dirty="0"/>
          </a:p>
          <a:p>
            <a:pPr marL="457189" indent="-457189">
              <a:buFont typeface="Arial" panose="020B0604020202020204" pitchFamily="34" charset="0"/>
              <a:buChar char="•"/>
            </a:pPr>
            <a:r>
              <a:rPr lang="en-US" sz="1600" dirty="0"/>
              <a:t>The Alliance published (2018)  an </a:t>
            </a:r>
            <a:r>
              <a:rPr lang="sl-SI" sz="1600" dirty="0"/>
              <a:t>approach to establishing targets for antibiotic manufacturing referred to as </a:t>
            </a:r>
            <a:r>
              <a:rPr lang="sl-SI" sz="1600" b="1" dirty="0"/>
              <a:t>Predicted No-Effect Concentrations (PNECs)</a:t>
            </a:r>
            <a:r>
              <a:rPr lang="sl-SI" sz="1600" dirty="0"/>
              <a:t> for use in environmental risk assessment of antibiotics</a:t>
            </a:r>
            <a:r>
              <a:rPr lang="en-US" sz="1600" dirty="0"/>
              <a:t>, </a:t>
            </a:r>
          </a:p>
          <a:p>
            <a:pPr marL="810664" lvl="1" indent="-457189"/>
            <a:r>
              <a:rPr lang="en-US" sz="1600" dirty="0"/>
              <a:t>PNEC‐Environment (PNEC‐ENV) values are based on eco-toxicology data - intended to be protective of ecological species</a:t>
            </a:r>
          </a:p>
          <a:p>
            <a:pPr marL="810664" lvl="1" indent="-457189"/>
            <a:r>
              <a:rPr lang="en-US" sz="1600" dirty="0"/>
              <a:t>PNEC‐Minimum Inhibitory Concentration (PNEC‐MIC) values are based on clinical data  - intended to be protective of resistance promotion</a:t>
            </a:r>
          </a:p>
          <a:p>
            <a:pPr marL="457189" indent="-457189">
              <a:buFont typeface="Arial" panose="020B0604020202020204" pitchFamily="34" charset="0"/>
              <a:buChar char="•"/>
            </a:pPr>
            <a:r>
              <a:rPr lang="en-US" sz="1600" dirty="0"/>
              <a:t>AMR Industry Alliance approach   - target the lower of the two values (when available) for assessing manufacturing site discharges under a risk‐based framework. </a:t>
            </a:r>
          </a:p>
          <a:p>
            <a:pPr marL="457189" indent="-457189">
              <a:buFont typeface="Arial" panose="020B0604020202020204" pitchFamily="34" charset="0"/>
              <a:buChar char="•"/>
            </a:pPr>
            <a:r>
              <a:rPr lang="en-US" sz="1600" dirty="0"/>
              <a:t>Targets </a:t>
            </a:r>
            <a:r>
              <a:rPr lang="en-US" sz="1600" u="sng" dirty="0"/>
              <a:t>represent exceedingly low concentrations</a:t>
            </a:r>
            <a:r>
              <a:rPr lang="en-US" sz="1600" dirty="0"/>
              <a:t>; meeting such targets may take time/add cost.</a:t>
            </a:r>
            <a:endParaRPr lang="en-US" sz="1600" u="sng" dirty="0"/>
          </a:p>
          <a:p>
            <a:pPr marL="457189" indent="-457189">
              <a:buFont typeface="Arial" panose="020B0604020202020204" pitchFamily="34" charset="0"/>
              <a:buChar char="•"/>
            </a:pPr>
            <a:endParaRPr lang="en-US" sz="1333" u="sng" dirty="0"/>
          </a:p>
          <a:p>
            <a:pPr marL="582069" lvl="1" indent="-228594"/>
            <a:endParaRPr lang="en-GB" sz="1600" b="1" dirty="0">
              <a:cs typeface="Calibri" panose="020F0502020204030204" pitchFamily="34" charset="0"/>
            </a:endParaRPr>
          </a:p>
          <a:p>
            <a:pPr marL="380990" indent="-380990">
              <a:spcAft>
                <a:spcPts val="667"/>
              </a:spcAft>
              <a:buFont typeface="Arial" panose="020B0604020202020204" pitchFamily="34" charset="0"/>
              <a:buChar char="•"/>
            </a:pPr>
            <a:endParaRPr lang="en-US" sz="1600" dirty="0"/>
          </a:p>
          <a:p>
            <a:pPr marL="380990" indent="-380990">
              <a:spcAft>
                <a:spcPts val="667"/>
              </a:spcAft>
              <a:buFont typeface="Arial" panose="020B0604020202020204" pitchFamily="34" charset="0"/>
              <a:buChar char="•"/>
            </a:pPr>
            <a:endParaRPr lang="en-US" sz="1600" dirty="0"/>
          </a:p>
        </p:txBody>
      </p:sp>
      <p:sp>
        <p:nvSpPr>
          <p:cNvPr id="4" name="Footer Placeholder 3"/>
          <p:cNvSpPr>
            <a:spLocks noGrp="1"/>
          </p:cNvSpPr>
          <p:nvPr>
            <p:ph type="ftr" sz="quarter" idx="11"/>
          </p:nvPr>
        </p:nvSpPr>
        <p:spPr/>
        <p:txBody>
          <a:bodyPr/>
          <a:lstStyle/>
          <a:p>
            <a:pPr defTabSz="1219170">
              <a:defRPr/>
            </a:pPr>
            <a:r>
              <a:rPr lang="en-GB">
                <a:latin typeface="Calibri"/>
              </a:rPr>
              <a:t>WEBINAR: ANTIMICROBIAL RESISTANCE</a:t>
            </a:r>
            <a:endParaRPr lang="en-GB" dirty="0">
              <a:latin typeface="Calibri"/>
            </a:endParaRPr>
          </a:p>
        </p:txBody>
      </p:sp>
      <p:sp>
        <p:nvSpPr>
          <p:cNvPr id="5" name="Slide Number Placeholder 4"/>
          <p:cNvSpPr>
            <a:spLocks noGrp="1"/>
          </p:cNvSpPr>
          <p:nvPr>
            <p:ph type="sldNum" sz="quarter" idx="12"/>
          </p:nvPr>
        </p:nvSpPr>
        <p:spPr/>
        <p:txBody>
          <a:bodyPr/>
          <a:lstStyle/>
          <a:p>
            <a:pPr defTabSz="1219170">
              <a:defRPr/>
            </a:pPr>
            <a:fld id="{AC9CA035-21A5-46E4-95DB-4922E637F34D}" type="slidenum">
              <a:rPr lang="en-GB">
                <a:latin typeface="Calibri"/>
              </a:rPr>
              <a:pPr defTabSz="1219170">
                <a:defRPr/>
              </a:pPr>
              <a:t>11</a:t>
            </a:fld>
            <a:endParaRPr lang="en-GB" dirty="0">
              <a:latin typeface="Calibri"/>
            </a:endParaRPr>
          </a:p>
        </p:txBody>
      </p:sp>
    </p:spTree>
    <p:extLst>
      <p:ext uri="{BB962C8B-B14F-4D97-AF65-F5344CB8AC3E}">
        <p14:creationId xmlns:p14="http://schemas.microsoft.com/office/powerpoint/2010/main" val="316409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70C51-F81D-4A68-BBF3-9458A467857C}"/>
              </a:ext>
            </a:extLst>
          </p:cNvPr>
          <p:cNvSpPr>
            <a:spLocks noGrp="1"/>
          </p:cNvSpPr>
          <p:nvPr>
            <p:ph type="title"/>
          </p:nvPr>
        </p:nvSpPr>
        <p:spPr>
          <a:xfrm>
            <a:off x="540002" y="540001"/>
            <a:ext cx="9721599" cy="862151"/>
          </a:xfrm>
        </p:spPr>
        <p:txBody>
          <a:bodyPr/>
          <a:lstStyle/>
          <a:p>
            <a:pPr>
              <a:defRPr sz="1800" b="1" i="0" u="none" strike="noStrike" kern="1200" baseline="0">
                <a:solidFill>
                  <a:prstClr val="black"/>
                </a:solidFill>
                <a:latin typeface="+mn-lt"/>
                <a:ea typeface="+mn-ea"/>
                <a:cs typeface="+mn-cs"/>
              </a:defRPr>
            </a:pPr>
            <a:r>
              <a:rPr lang="en-US" dirty="0">
                <a:solidFill>
                  <a:prstClr val="black"/>
                </a:solidFill>
              </a:rPr>
              <a:t>Comparison of PNEC-E to Bengtsson-Palme (2016) Proposed Values (PNEC-A)</a:t>
            </a:r>
          </a:p>
        </p:txBody>
      </p:sp>
      <p:sp>
        <p:nvSpPr>
          <p:cNvPr id="4" name="Footer Placeholder 3">
            <a:extLst>
              <a:ext uri="{FF2B5EF4-FFF2-40B4-BE49-F238E27FC236}">
                <a16:creationId xmlns:a16="http://schemas.microsoft.com/office/drawing/2014/main" id="{273C9376-95F5-4673-A6BE-B363FC451A1A}"/>
              </a:ext>
            </a:extLst>
          </p:cNvPr>
          <p:cNvSpPr>
            <a:spLocks noGrp="1"/>
          </p:cNvSpPr>
          <p:nvPr>
            <p:ph type="ftr" sz="quarter" idx="11"/>
          </p:nvPr>
        </p:nvSpPr>
        <p:spPr/>
        <p:txBody>
          <a:bodyPr/>
          <a:lstStyle/>
          <a:p>
            <a:pPr defTabSz="1219170">
              <a:defRPr/>
            </a:pPr>
            <a:r>
              <a:rPr lang="en-GB">
                <a:latin typeface="Calibri"/>
              </a:rPr>
              <a:t>WEBINAR: ANTIMICROBIAL RESISTANCE</a:t>
            </a:r>
            <a:endParaRPr lang="en-GB" dirty="0">
              <a:latin typeface="Calibri"/>
            </a:endParaRPr>
          </a:p>
        </p:txBody>
      </p:sp>
      <p:sp>
        <p:nvSpPr>
          <p:cNvPr id="5" name="Slide Number Placeholder 4">
            <a:extLst>
              <a:ext uri="{FF2B5EF4-FFF2-40B4-BE49-F238E27FC236}">
                <a16:creationId xmlns:a16="http://schemas.microsoft.com/office/drawing/2014/main" id="{B2BDD512-6640-4895-A3CA-44B96552CF2E}"/>
              </a:ext>
            </a:extLst>
          </p:cNvPr>
          <p:cNvSpPr>
            <a:spLocks noGrp="1"/>
          </p:cNvSpPr>
          <p:nvPr>
            <p:ph type="sldNum" sz="quarter" idx="12"/>
          </p:nvPr>
        </p:nvSpPr>
        <p:spPr/>
        <p:txBody>
          <a:bodyPr/>
          <a:lstStyle/>
          <a:p>
            <a:pPr defTabSz="1219170">
              <a:defRPr/>
            </a:pPr>
            <a:fld id="{AC9CA035-21A5-46E4-95DB-4922E637F34D}" type="slidenum">
              <a:rPr lang="en-GB">
                <a:latin typeface="Calibri"/>
              </a:rPr>
              <a:pPr defTabSz="1219170">
                <a:defRPr/>
              </a:pPr>
              <a:t>12</a:t>
            </a:fld>
            <a:endParaRPr lang="en-GB" dirty="0">
              <a:latin typeface="Calibri"/>
            </a:endParaRPr>
          </a:p>
        </p:txBody>
      </p:sp>
      <p:graphicFrame>
        <p:nvGraphicFramePr>
          <p:cNvPr id="6" name="Content Placeholder 9">
            <a:extLst>
              <a:ext uri="{FF2B5EF4-FFF2-40B4-BE49-F238E27FC236}">
                <a16:creationId xmlns:a16="http://schemas.microsoft.com/office/drawing/2014/main" id="{6A82B796-FDFC-4388-96CA-724EDD767033}"/>
              </a:ext>
            </a:extLst>
          </p:cNvPr>
          <p:cNvGraphicFramePr>
            <a:graphicFrameLocks noGrp="1"/>
          </p:cNvGraphicFramePr>
          <p:nvPr>
            <p:ph idx="1"/>
          </p:nvPr>
        </p:nvGraphicFramePr>
        <p:xfrm>
          <a:off x="539751" y="2205567"/>
          <a:ext cx="11112500" cy="382058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11132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sz="2667" dirty="0" err="1"/>
              <a:t>Concluding</a:t>
            </a:r>
            <a:r>
              <a:rPr lang="fr-CH" sz="2667" dirty="0"/>
              <a:t> </a:t>
            </a:r>
            <a:r>
              <a:rPr lang="fr-CH" sz="2667" dirty="0" err="1"/>
              <a:t>Remarks</a:t>
            </a:r>
            <a:endParaRPr lang="fr-CH" sz="2667" dirty="0"/>
          </a:p>
        </p:txBody>
      </p:sp>
      <p:sp>
        <p:nvSpPr>
          <p:cNvPr id="3" name="Content Placeholder 2"/>
          <p:cNvSpPr>
            <a:spLocks noGrp="1"/>
          </p:cNvSpPr>
          <p:nvPr>
            <p:ph idx="1"/>
          </p:nvPr>
        </p:nvSpPr>
        <p:spPr>
          <a:xfrm>
            <a:off x="540003" y="1701800"/>
            <a:ext cx="10800916" cy="4673600"/>
          </a:xfrm>
        </p:spPr>
        <p:txBody>
          <a:bodyPr/>
          <a:lstStyle/>
          <a:p>
            <a:pPr>
              <a:spcBef>
                <a:spcPts val="0"/>
              </a:spcBef>
              <a:spcAft>
                <a:spcPts val="0"/>
              </a:spcAft>
            </a:pPr>
            <a:r>
              <a:rPr lang="en-US" sz="1600" b="1" dirty="0"/>
              <a:t>Industry is part of the solution</a:t>
            </a:r>
            <a:r>
              <a:rPr lang="en-US" sz="1600" i="1" dirty="0"/>
              <a:t>.</a:t>
            </a:r>
            <a:endParaRPr lang="en-GB" sz="1600" dirty="0"/>
          </a:p>
          <a:p>
            <a:pPr>
              <a:spcBef>
                <a:spcPts val="0"/>
              </a:spcBef>
              <a:spcAft>
                <a:spcPts val="0"/>
              </a:spcAft>
            </a:pPr>
            <a:r>
              <a:rPr lang="en-US" sz="1600" dirty="0"/>
              <a:t>The AMR Industry Alliance has developed a common manufacturing antibiotic manufacturing framework and published a list </a:t>
            </a:r>
            <a:r>
              <a:rPr lang="sl-SI" sz="1600" dirty="0"/>
              <a:t>of </a:t>
            </a:r>
            <a:r>
              <a:rPr lang="en-US" sz="1600" dirty="0"/>
              <a:t>antibiotic manufacturing discharge targets based on the best available science and 2 years ahead of our commitment to do so. Widespread adoption</a:t>
            </a:r>
            <a:r>
              <a:rPr lang="sl-SI" sz="1600" dirty="0"/>
              <a:t> </a:t>
            </a:r>
            <a:r>
              <a:rPr lang="en-US" sz="1600" dirty="0"/>
              <a:t>of the common antibiotic framework will be</a:t>
            </a:r>
            <a:r>
              <a:rPr lang="sl-SI" sz="1600" dirty="0"/>
              <a:t> </a:t>
            </a:r>
            <a:r>
              <a:rPr lang="en-US" sz="1600" dirty="0"/>
              <a:t>a</a:t>
            </a:r>
            <a:r>
              <a:rPr lang="sl-SI" sz="1600" dirty="0"/>
              <a:t> </a:t>
            </a:r>
            <a:r>
              <a:rPr lang="en-US" sz="1600" dirty="0"/>
              <a:t>substantial step forward in minimizing the presence of pharmaceuticals in the local environment in proximity to manufacturing sites and will minimize the risk of selective pressure on resistant organisms in the environment, thus reducing the risk of the spread of antimicrobial resistance. </a:t>
            </a:r>
            <a:endParaRPr lang="sl-SI" sz="1600" dirty="0"/>
          </a:p>
          <a:p>
            <a:pPr>
              <a:spcBef>
                <a:spcPts val="0"/>
              </a:spcBef>
              <a:spcAft>
                <a:spcPts val="0"/>
              </a:spcAft>
            </a:pPr>
            <a:endParaRPr lang="en-GB" sz="1600" dirty="0"/>
          </a:p>
          <a:p>
            <a:pPr>
              <a:spcBef>
                <a:spcPts val="0"/>
              </a:spcBef>
              <a:spcAft>
                <a:spcPts val="0"/>
              </a:spcAft>
            </a:pPr>
            <a:r>
              <a:rPr lang="en-GB" sz="1600" b="1" dirty="0"/>
              <a:t>Balancing access and increasing manufacturing expectations.</a:t>
            </a:r>
          </a:p>
          <a:p>
            <a:pPr>
              <a:spcBef>
                <a:spcPts val="0"/>
              </a:spcBef>
              <a:spcAft>
                <a:spcPts val="0"/>
              </a:spcAft>
            </a:pPr>
            <a:r>
              <a:rPr lang="en-GB" sz="1600" dirty="0"/>
              <a:t>There is a paradox in the increasing downward pressure on antibiotic prices and increasing expectations regarding manufacturing practices. Tender mechanisms could help better support the security of supply by reflecting </a:t>
            </a:r>
            <a:r>
              <a:rPr lang="en-US" sz="1600" dirty="0"/>
              <a:t>the cost of manufacturing using the techniques needed to reduce the risk of exacerbating anti-microbial resistance</a:t>
            </a:r>
            <a:r>
              <a:rPr lang="en-GB" sz="1600" dirty="0"/>
              <a:t> and therefore allowing for sustainably-made antibiotics</a:t>
            </a:r>
          </a:p>
          <a:p>
            <a:pPr>
              <a:spcBef>
                <a:spcPts val="0"/>
              </a:spcBef>
              <a:spcAft>
                <a:spcPts val="0"/>
              </a:spcAft>
            </a:pPr>
            <a:endParaRPr lang="en-GB" sz="1600" dirty="0"/>
          </a:p>
          <a:p>
            <a:pPr>
              <a:spcBef>
                <a:spcPts val="0"/>
              </a:spcBef>
              <a:spcAft>
                <a:spcPts val="0"/>
              </a:spcAft>
            </a:pPr>
            <a:r>
              <a:rPr lang="fr-CH" sz="1600" b="1" dirty="0"/>
              <a:t>National </a:t>
            </a:r>
            <a:r>
              <a:rPr lang="fr-CH" sz="1600" b="1" dirty="0" err="1"/>
              <a:t>Governments</a:t>
            </a:r>
            <a:r>
              <a:rPr lang="fr-CH" sz="1600" b="1" dirty="0"/>
              <a:t>’ engagement.</a:t>
            </a:r>
          </a:p>
          <a:p>
            <a:pPr>
              <a:spcBef>
                <a:spcPts val="0"/>
              </a:spcBef>
              <a:spcAft>
                <a:spcPts val="0"/>
              </a:spcAft>
            </a:pPr>
            <a:r>
              <a:rPr lang="en-GB" sz="1600" dirty="0"/>
              <a:t>An important challenge is that the countries in which environmental pollution is of most concern are countries which have a large and growing chemical/pharmaceutical industry and generally less well developed environmental protections. </a:t>
            </a:r>
          </a:p>
          <a:p>
            <a:pPr>
              <a:spcBef>
                <a:spcPts val="0"/>
              </a:spcBef>
              <a:spcAft>
                <a:spcPts val="0"/>
              </a:spcAft>
            </a:pPr>
            <a:endParaRPr lang="en-GB" sz="1600" dirty="0"/>
          </a:p>
          <a:p>
            <a:pPr>
              <a:spcBef>
                <a:spcPts val="0"/>
              </a:spcBef>
              <a:spcAft>
                <a:spcPts val="0"/>
              </a:spcAft>
            </a:pPr>
            <a:r>
              <a:rPr lang="en-GB" sz="1600" b="1" dirty="0"/>
              <a:t>Support from International Organizations.</a:t>
            </a:r>
          </a:p>
          <a:p>
            <a:pPr>
              <a:spcBef>
                <a:spcPts val="0"/>
              </a:spcBef>
              <a:spcAft>
                <a:spcPts val="0"/>
              </a:spcAft>
            </a:pPr>
            <a:r>
              <a:rPr lang="en-GB" sz="1600" dirty="0"/>
              <a:t>We urge global agencies to continue to engage governments, and provide support when appropriate, to facilitate implementation of National Action Plans in particular in countries with a key role to manage the risk of environmental pollution. Part of the solution may lie in greater partnerships between global organizations and industry, collaborating on common global goals.</a:t>
            </a:r>
          </a:p>
          <a:p>
            <a:pPr>
              <a:spcBef>
                <a:spcPts val="0"/>
              </a:spcBef>
              <a:spcAft>
                <a:spcPts val="0"/>
              </a:spcAft>
            </a:pPr>
            <a:endParaRPr lang="en-GB" sz="1867" dirty="0"/>
          </a:p>
          <a:p>
            <a:endParaRPr lang="sl-SI" sz="1867" b="1" dirty="0"/>
          </a:p>
          <a:p>
            <a:endParaRPr lang="en-GB" sz="1867" b="1" dirty="0"/>
          </a:p>
        </p:txBody>
      </p:sp>
      <p:sp>
        <p:nvSpPr>
          <p:cNvPr id="4" name="Footer Placeholder 3"/>
          <p:cNvSpPr>
            <a:spLocks noGrp="1"/>
          </p:cNvSpPr>
          <p:nvPr>
            <p:ph type="ftr" sz="quarter" idx="11"/>
          </p:nvPr>
        </p:nvSpPr>
        <p:spPr/>
        <p:txBody>
          <a:bodyPr/>
          <a:lstStyle/>
          <a:p>
            <a:pPr defTabSz="1219170">
              <a:defRPr/>
            </a:pPr>
            <a:r>
              <a:rPr lang="en-GB">
                <a:latin typeface="Calibri"/>
              </a:rPr>
              <a:t>WEBINAR: ANTIMICROBIAL RESISTANCE</a:t>
            </a:r>
            <a:endParaRPr lang="en-GB" dirty="0">
              <a:latin typeface="Calibri"/>
            </a:endParaRPr>
          </a:p>
        </p:txBody>
      </p:sp>
      <p:sp>
        <p:nvSpPr>
          <p:cNvPr id="5" name="Slide Number Placeholder 4"/>
          <p:cNvSpPr>
            <a:spLocks noGrp="1"/>
          </p:cNvSpPr>
          <p:nvPr>
            <p:ph type="sldNum" sz="quarter" idx="12"/>
          </p:nvPr>
        </p:nvSpPr>
        <p:spPr/>
        <p:txBody>
          <a:bodyPr/>
          <a:lstStyle/>
          <a:p>
            <a:pPr defTabSz="1219170">
              <a:defRPr/>
            </a:pPr>
            <a:fld id="{AC9CA035-21A5-46E4-95DB-4922E637F34D}" type="slidenum">
              <a:rPr lang="en-GB">
                <a:latin typeface="Calibri"/>
              </a:rPr>
              <a:pPr defTabSz="1219170">
                <a:defRPr/>
              </a:pPr>
              <a:t>13</a:t>
            </a:fld>
            <a:endParaRPr lang="en-GB">
              <a:latin typeface="Calibri"/>
            </a:endParaRPr>
          </a:p>
        </p:txBody>
      </p:sp>
    </p:spTree>
    <p:extLst>
      <p:ext uri="{BB962C8B-B14F-4D97-AF65-F5344CB8AC3E}">
        <p14:creationId xmlns:p14="http://schemas.microsoft.com/office/powerpoint/2010/main" val="29615120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6960005" y="1840517"/>
            <a:ext cx="5279995" cy="5063859"/>
          </a:xfrm>
          <a:prstGeom prst="rect">
            <a:avLst/>
          </a:prstGeom>
        </p:spPr>
      </p:pic>
      <p:sp>
        <p:nvSpPr>
          <p:cNvPr id="3" name="Title 2">
            <a:extLst>
              <a:ext uri="{FF2B5EF4-FFF2-40B4-BE49-F238E27FC236}">
                <a16:creationId xmlns:a16="http://schemas.microsoft.com/office/drawing/2014/main" id="{C5C11C7C-DA78-42DE-B6AF-418671D63E50}"/>
              </a:ext>
            </a:extLst>
          </p:cNvPr>
          <p:cNvSpPr>
            <a:spLocks noGrp="1"/>
          </p:cNvSpPr>
          <p:nvPr>
            <p:ph type="title"/>
          </p:nvPr>
        </p:nvSpPr>
        <p:spPr/>
        <p:txBody>
          <a:bodyPr/>
          <a:lstStyle/>
          <a:p>
            <a:r>
              <a:rPr lang="en-GB" dirty="0"/>
              <a:t>AGENDA</a:t>
            </a:r>
          </a:p>
        </p:txBody>
      </p:sp>
      <p:sp>
        <p:nvSpPr>
          <p:cNvPr id="4" name="Text Placeholder 3">
            <a:extLst>
              <a:ext uri="{FF2B5EF4-FFF2-40B4-BE49-F238E27FC236}">
                <a16:creationId xmlns:a16="http://schemas.microsoft.com/office/drawing/2014/main" id="{552A042D-0F84-4E9A-BE61-FC1D27B6CD6E}"/>
              </a:ext>
            </a:extLst>
          </p:cNvPr>
          <p:cNvSpPr>
            <a:spLocks noGrp="1"/>
          </p:cNvSpPr>
          <p:nvPr>
            <p:ph type="body" sz="quarter" idx="10"/>
          </p:nvPr>
        </p:nvSpPr>
        <p:spPr>
          <a:xfrm>
            <a:off x="450849" y="2213998"/>
            <a:ext cx="7406143" cy="400050"/>
          </a:xfrm>
        </p:spPr>
        <p:txBody>
          <a:bodyPr/>
          <a:lstStyle/>
          <a:p>
            <a:r>
              <a:rPr lang="en-GB" dirty="0"/>
              <a:t>Where to get the PEC:PNEC Calculator Tool for use with All APIs provided in the PSCI Resources </a:t>
            </a:r>
          </a:p>
          <a:p>
            <a:endParaRPr lang="en-GB" dirty="0"/>
          </a:p>
        </p:txBody>
      </p:sp>
      <p:sp>
        <p:nvSpPr>
          <p:cNvPr id="5" name="Text Placeholder 4">
            <a:extLst>
              <a:ext uri="{FF2B5EF4-FFF2-40B4-BE49-F238E27FC236}">
                <a16:creationId xmlns:a16="http://schemas.microsoft.com/office/drawing/2014/main" id="{5C6AF472-6A0A-452B-AE98-624C4EE26912}"/>
              </a:ext>
            </a:extLst>
          </p:cNvPr>
          <p:cNvSpPr>
            <a:spLocks noGrp="1"/>
          </p:cNvSpPr>
          <p:nvPr>
            <p:ph type="body" sz="quarter" idx="11"/>
          </p:nvPr>
        </p:nvSpPr>
        <p:spPr>
          <a:xfrm>
            <a:off x="450850" y="3396288"/>
            <a:ext cx="5911850" cy="400050"/>
          </a:xfrm>
        </p:spPr>
        <p:txBody>
          <a:bodyPr/>
          <a:lstStyle/>
          <a:p>
            <a:r>
              <a:rPr lang="en-GB" dirty="0"/>
              <a:t>How to use the PEC:PNEC Calculator Tool</a:t>
            </a:r>
          </a:p>
        </p:txBody>
      </p:sp>
      <p:sp>
        <p:nvSpPr>
          <p:cNvPr id="13" name="Text Placeholder 12">
            <a:extLst>
              <a:ext uri="{FF2B5EF4-FFF2-40B4-BE49-F238E27FC236}">
                <a16:creationId xmlns:a16="http://schemas.microsoft.com/office/drawing/2014/main" id="{CE9E29EC-B5DE-410B-9248-9FEB5946E84C}"/>
              </a:ext>
            </a:extLst>
          </p:cNvPr>
          <p:cNvSpPr>
            <a:spLocks noGrp="1"/>
          </p:cNvSpPr>
          <p:nvPr>
            <p:ph type="body" sz="quarter" idx="15"/>
          </p:nvPr>
        </p:nvSpPr>
        <p:spPr>
          <a:xfrm>
            <a:off x="450850" y="3987433"/>
            <a:ext cx="5911850" cy="400050"/>
          </a:xfrm>
        </p:spPr>
        <p:txBody>
          <a:bodyPr/>
          <a:lstStyle/>
          <a:p>
            <a:r>
              <a:rPr lang="en-GB" dirty="0"/>
              <a:t>Questions</a:t>
            </a:r>
          </a:p>
        </p:txBody>
      </p:sp>
    </p:spTree>
    <p:extLst>
      <p:ext uri="{BB962C8B-B14F-4D97-AF65-F5344CB8AC3E}">
        <p14:creationId xmlns:p14="http://schemas.microsoft.com/office/powerpoint/2010/main" val="4382883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00" y="495300"/>
            <a:ext cx="11263464" cy="652463"/>
          </a:xfrm>
        </p:spPr>
        <p:txBody>
          <a:bodyPr>
            <a:noAutofit/>
          </a:bodyPr>
          <a:lstStyle/>
          <a:p>
            <a:r>
              <a:rPr lang="en-US" sz="2400" b="1" dirty="0"/>
              <a:t>How to obtain the PEC:PNEC Calculator Tool in the PSCI Resources Library</a:t>
            </a:r>
          </a:p>
        </p:txBody>
      </p:sp>
      <p:sp>
        <p:nvSpPr>
          <p:cNvPr id="3" name="Content Placeholder 2"/>
          <p:cNvSpPr>
            <a:spLocks noGrp="1"/>
          </p:cNvSpPr>
          <p:nvPr>
            <p:ph idx="1"/>
          </p:nvPr>
        </p:nvSpPr>
        <p:spPr/>
        <p:txBody>
          <a:bodyPr>
            <a:normAutofit/>
          </a:bodyPr>
          <a:lstStyle/>
          <a:p>
            <a:pPr marL="0" indent="0">
              <a:buNone/>
            </a:pPr>
            <a:r>
              <a:rPr lang="en-US" sz="1867" dirty="0"/>
              <a:t>1. Use  the following link to go to the PSCI Resources Library: </a:t>
            </a:r>
            <a:r>
              <a:rPr lang="en-US" sz="1867" dirty="0">
                <a:hlinkClick r:id="rId2"/>
              </a:rPr>
              <a:t>https://pscinitiative.org/resources</a:t>
            </a:r>
            <a:endParaRPr lang="en-US" sz="1867" dirty="0"/>
          </a:p>
          <a:p>
            <a:pPr marL="0" indent="0">
              <a:buNone/>
            </a:pPr>
            <a:endParaRPr lang="en-US" sz="1867" dirty="0"/>
          </a:p>
          <a:p>
            <a:pPr marL="0" indent="0">
              <a:buNone/>
            </a:pPr>
            <a:r>
              <a:rPr lang="en-US" sz="1867" dirty="0"/>
              <a:t>2. Search for the PEC:PNEC Calculator Tool</a:t>
            </a:r>
          </a:p>
          <a:p>
            <a:pPr marL="0" indent="0">
              <a:buNone/>
            </a:pPr>
            <a:endParaRPr lang="en-US" sz="1867" dirty="0"/>
          </a:p>
          <a:p>
            <a:pPr marL="0" indent="0">
              <a:buNone/>
            </a:pPr>
            <a:endParaRPr lang="en-US" sz="1867" dirty="0"/>
          </a:p>
          <a:p>
            <a:pPr marL="0" indent="0">
              <a:buNone/>
            </a:pPr>
            <a:endParaRPr lang="en-US" sz="1867" dirty="0"/>
          </a:p>
          <a:p>
            <a:pPr marL="0" indent="0">
              <a:buNone/>
            </a:pPr>
            <a:endParaRPr lang="en-US" sz="1867" dirty="0"/>
          </a:p>
          <a:p>
            <a:pPr marL="0" indent="0">
              <a:buNone/>
            </a:pPr>
            <a:endParaRPr lang="en-US" sz="1867" dirty="0"/>
          </a:p>
          <a:p>
            <a:pPr marL="0" indent="0">
              <a:buNone/>
            </a:pPr>
            <a:r>
              <a:rPr lang="en-US" sz="1867" dirty="0"/>
              <a:t>3.  Read More on the PEC:PNEC Calculator Tool and download it for use</a:t>
            </a:r>
          </a:p>
          <a:p>
            <a:pPr lvl="1"/>
            <a:endParaRPr lang="en-US" sz="1867" dirty="0"/>
          </a:p>
        </p:txBody>
      </p:sp>
      <p:pic>
        <p:nvPicPr>
          <p:cNvPr id="8" name="Picture 7"/>
          <p:cNvPicPr>
            <a:picLocks noChangeAspect="1"/>
          </p:cNvPicPr>
          <p:nvPr/>
        </p:nvPicPr>
        <p:blipFill>
          <a:blip r:embed="rId3"/>
          <a:stretch>
            <a:fillRect/>
          </a:stretch>
        </p:blipFill>
        <p:spPr>
          <a:xfrm>
            <a:off x="1374751" y="2714126"/>
            <a:ext cx="6350285" cy="1563569"/>
          </a:xfrm>
          <a:prstGeom prst="rect">
            <a:avLst/>
          </a:prstGeom>
        </p:spPr>
      </p:pic>
      <p:grpSp>
        <p:nvGrpSpPr>
          <p:cNvPr id="12" name="Group 11"/>
          <p:cNvGrpSpPr/>
          <p:nvPr/>
        </p:nvGrpSpPr>
        <p:grpSpPr>
          <a:xfrm>
            <a:off x="1442945" y="4879022"/>
            <a:ext cx="5650120" cy="1477328"/>
            <a:chOff x="1866812" y="5215233"/>
            <a:chExt cx="5650120" cy="1477328"/>
          </a:xfrm>
        </p:grpSpPr>
        <p:pic>
          <p:nvPicPr>
            <p:cNvPr id="9" name="Picture 8"/>
            <p:cNvPicPr>
              <a:picLocks noChangeAspect="1"/>
            </p:cNvPicPr>
            <p:nvPr/>
          </p:nvPicPr>
          <p:blipFill>
            <a:blip r:embed="rId4"/>
            <a:stretch>
              <a:fillRect/>
            </a:stretch>
          </p:blipFill>
          <p:spPr>
            <a:xfrm>
              <a:off x="1866812" y="5215233"/>
              <a:ext cx="759459" cy="774448"/>
            </a:xfrm>
            <a:prstGeom prst="rect">
              <a:avLst/>
            </a:prstGeom>
          </p:spPr>
        </p:pic>
        <p:sp>
          <p:nvSpPr>
            <p:cNvPr id="10" name="TextBox 9"/>
            <p:cNvSpPr txBox="1"/>
            <p:nvPr/>
          </p:nvSpPr>
          <p:spPr>
            <a:xfrm>
              <a:off x="2888244" y="5215233"/>
              <a:ext cx="4628688" cy="1477328"/>
            </a:xfrm>
            <a:prstGeom prst="rect">
              <a:avLst/>
            </a:prstGeom>
            <a:noFill/>
          </p:spPr>
          <p:txBody>
            <a:bodyPr wrap="square" rtlCol="0">
              <a:spAutoFit/>
            </a:bodyPr>
            <a:lstStyle/>
            <a:p>
              <a:r>
                <a:rPr lang="en-US" sz="1000" dirty="0">
                  <a:solidFill>
                    <a:srgbClr val="FF9999"/>
                  </a:solidFill>
                </a:rPr>
                <a:t>Consolidated PEC:PNEC Calculator Tool for assessing API discharges</a:t>
              </a:r>
            </a:p>
            <a:p>
              <a:r>
                <a:rPr lang="en-US" sz="800" dirty="0"/>
                <a:t>Document</a:t>
              </a:r>
            </a:p>
            <a:p>
              <a:r>
                <a:rPr lang="en-US" sz="900" dirty="0"/>
                <a:t>Abstract: This Excel spreadsheet tool provides instructions and guidance on how to assist pharmaceutical manufacturers in calculating how to meet predicted no effect concentration values (PNECs) for active pharmaceutical ingredients (APIs) discharged in wastewater from manufacturing operations. </a:t>
              </a:r>
            </a:p>
            <a:p>
              <a:endParaRPr lang="en-US" dirty="0">
                <a:solidFill>
                  <a:srgbClr val="FF9999"/>
                </a:solidFill>
              </a:endParaRPr>
            </a:p>
            <a:p>
              <a:endParaRPr lang="en-US" dirty="0">
                <a:solidFill>
                  <a:srgbClr val="FF9999"/>
                </a:solidFill>
              </a:endParaRPr>
            </a:p>
          </p:txBody>
        </p:sp>
        <p:pic>
          <p:nvPicPr>
            <p:cNvPr id="11" name="Picture 10"/>
            <p:cNvPicPr>
              <a:picLocks noChangeAspect="1"/>
            </p:cNvPicPr>
            <p:nvPr/>
          </p:nvPicPr>
          <p:blipFill>
            <a:blip r:embed="rId5"/>
            <a:stretch>
              <a:fillRect/>
            </a:stretch>
          </p:blipFill>
          <p:spPr>
            <a:xfrm>
              <a:off x="2940006" y="6126163"/>
              <a:ext cx="496877" cy="197621"/>
            </a:xfrm>
            <a:prstGeom prst="rect">
              <a:avLst/>
            </a:prstGeom>
          </p:spPr>
        </p:pic>
      </p:grpSp>
      <p:sp>
        <p:nvSpPr>
          <p:cNvPr id="4" name="Footer Placeholder 3">
            <a:extLst>
              <a:ext uri="{FF2B5EF4-FFF2-40B4-BE49-F238E27FC236}">
                <a16:creationId xmlns:a16="http://schemas.microsoft.com/office/drawing/2014/main" id="{9A5BE606-A85D-4219-99A8-F1D8BD1BFE2F}"/>
              </a:ext>
            </a:extLst>
          </p:cNvPr>
          <p:cNvSpPr>
            <a:spLocks noGrp="1"/>
          </p:cNvSpPr>
          <p:nvPr>
            <p:ph type="ftr" sz="quarter" idx="11"/>
          </p:nvPr>
        </p:nvSpPr>
        <p:spPr/>
        <p:txBody>
          <a:bodyPr/>
          <a:lstStyle/>
          <a:p>
            <a:r>
              <a:rPr lang="en-GB"/>
              <a:t>WEBINAR: ANTIMICROBIAL RESISTANCE</a:t>
            </a:r>
          </a:p>
        </p:txBody>
      </p:sp>
      <p:sp>
        <p:nvSpPr>
          <p:cNvPr id="13" name="Slide Number Placeholder 12">
            <a:extLst>
              <a:ext uri="{FF2B5EF4-FFF2-40B4-BE49-F238E27FC236}">
                <a16:creationId xmlns:a16="http://schemas.microsoft.com/office/drawing/2014/main" id="{4EAE9DFD-3B88-4130-800E-64DD68FF71BC}"/>
              </a:ext>
            </a:extLst>
          </p:cNvPr>
          <p:cNvSpPr>
            <a:spLocks noGrp="1"/>
          </p:cNvSpPr>
          <p:nvPr>
            <p:ph type="sldNum" sz="quarter" idx="12"/>
          </p:nvPr>
        </p:nvSpPr>
        <p:spPr/>
        <p:txBody>
          <a:bodyPr/>
          <a:lstStyle/>
          <a:p>
            <a:fld id="{1A91ABBD-BE70-492B-BBD8-7AF5442A9E89}" type="slidenum">
              <a:rPr lang="en-GB" smtClean="0"/>
              <a:t>15</a:t>
            </a:fld>
            <a:endParaRPr lang="en-GB"/>
          </a:p>
        </p:txBody>
      </p:sp>
    </p:spTree>
    <p:extLst>
      <p:ext uri="{BB962C8B-B14F-4D97-AF65-F5344CB8AC3E}">
        <p14:creationId xmlns:p14="http://schemas.microsoft.com/office/powerpoint/2010/main" val="19631771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b="1" dirty="0"/>
              <a:t>The PEC:PNEC Calculator Tool in the PSCI Resources Library</a:t>
            </a:r>
          </a:p>
        </p:txBody>
      </p:sp>
      <p:pic>
        <p:nvPicPr>
          <p:cNvPr id="13" name="Picture 12"/>
          <p:cNvPicPr>
            <a:picLocks noChangeAspect="1"/>
          </p:cNvPicPr>
          <p:nvPr/>
        </p:nvPicPr>
        <p:blipFill>
          <a:blip r:embed="rId2"/>
          <a:stretch>
            <a:fillRect/>
          </a:stretch>
        </p:blipFill>
        <p:spPr>
          <a:xfrm>
            <a:off x="166157" y="1848189"/>
            <a:ext cx="11772900" cy="3933825"/>
          </a:xfrm>
          <a:prstGeom prst="rect">
            <a:avLst/>
          </a:prstGeom>
        </p:spPr>
      </p:pic>
      <p:sp>
        <p:nvSpPr>
          <p:cNvPr id="4" name="Footer Placeholder 3">
            <a:extLst>
              <a:ext uri="{FF2B5EF4-FFF2-40B4-BE49-F238E27FC236}">
                <a16:creationId xmlns:a16="http://schemas.microsoft.com/office/drawing/2014/main" id="{AD6C234E-D1F1-4C8E-9683-2CA26EFADB55}"/>
              </a:ext>
            </a:extLst>
          </p:cNvPr>
          <p:cNvSpPr>
            <a:spLocks noGrp="1"/>
          </p:cNvSpPr>
          <p:nvPr>
            <p:ph type="ftr" sz="quarter" idx="11"/>
          </p:nvPr>
        </p:nvSpPr>
        <p:spPr/>
        <p:txBody>
          <a:bodyPr/>
          <a:lstStyle/>
          <a:p>
            <a:r>
              <a:rPr lang="en-GB"/>
              <a:t>WEBINAR: ANTIMICROBIAL RESISTANCE</a:t>
            </a:r>
          </a:p>
        </p:txBody>
      </p:sp>
      <p:sp>
        <p:nvSpPr>
          <p:cNvPr id="8" name="Slide Number Placeholder 7">
            <a:extLst>
              <a:ext uri="{FF2B5EF4-FFF2-40B4-BE49-F238E27FC236}">
                <a16:creationId xmlns:a16="http://schemas.microsoft.com/office/drawing/2014/main" id="{9DEC83CC-D1E2-4C7F-8621-9F821F50850E}"/>
              </a:ext>
            </a:extLst>
          </p:cNvPr>
          <p:cNvSpPr>
            <a:spLocks noGrp="1"/>
          </p:cNvSpPr>
          <p:nvPr>
            <p:ph type="sldNum" sz="quarter" idx="12"/>
          </p:nvPr>
        </p:nvSpPr>
        <p:spPr/>
        <p:txBody>
          <a:bodyPr/>
          <a:lstStyle/>
          <a:p>
            <a:fld id="{1A91ABBD-BE70-492B-BBD8-7AF5442A9E89}" type="slidenum">
              <a:rPr lang="en-GB" smtClean="0"/>
              <a:t>16</a:t>
            </a:fld>
            <a:endParaRPr lang="en-GB"/>
          </a:p>
        </p:txBody>
      </p:sp>
    </p:spTree>
    <p:extLst>
      <p:ext uri="{BB962C8B-B14F-4D97-AF65-F5344CB8AC3E}">
        <p14:creationId xmlns:p14="http://schemas.microsoft.com/office/powerpoint/2010/main" val="39484977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6960005" y="1840517"/>
            <a:ext cx="5279995" cy="5063859"/>
          </a:xfrm>
          <a:prstGeom prst="rect">
            <a:avLst/>
          </a:prstGeom>
        </p:spPr>
      </p:pic>
      <p:sp>
        <p:nvSpPr>
          <p:cNvPr id="3" name="Title 2">
            <a:extLst>
              <a:ext uri="{FF2B5EF4-FFF2-40B4-BE49-F238E27FC236}">
                <a16:creationId xmlns:a16="http://schemas.microsoft.com/office/drawing/2014/main" id="{C5C11C7C-DA78-42DE-B6AF-418671D63E50}"/>
              </a:ext>
            </a:extLst>
          </p:cNvPr>
          <p:cNvSpPr>
            <a:spLocks noGrp="1"/>
          </p:cNvSpPr>
          <p:nvPr>
            <p:ph type="title"/>
          </p:nvPr>
        </p:nvSpPr>
        <p:spPr/>
        <p:txBody>
          <a:bodyPr/>
          <a:lstStyle/>
          <a:p>
            <a:r>
              <a:rPr lang="en-GB" dirty="0"/>
              <a:t>AGENDA</a:t>
            </a:r>
          </a:p>
        </p:txBody>
      </p:sp>
      <p:sp>
        <p:nvSpPr>
          <p:cNvPr id="4" name="Text Placeholder 3">
            <a:extLst>
              <a:ext uri="{FF2B5EF4-FFF2-40B4-BE49-F238E27FC236}">
                <a16:creationId xmlns:a16="http://schemas.microsoft.com/office/drawing/2014/main" id="{552A042D-0F84-4E9A-BE61-FC1D27B6CD6E}"/>
              </a:ext>
            </a:extLst>
          </p:cNvPr>
          <p:cNvSpPr>
            <a:spLocks noGrp="1"/>
          </p:cNvSpPr>
          <p:nvPr>
            <p:ph type="body" sz="quarter" idx="10"/>
          </p:nvPr>
        </p:nvSpPr>
        <p:spPr>
          <a:xfrm>
            <a:off x="450849" y="2213998"/>
            <a:ext cx="7406143" cy="400050"/>
          </a:xfrm>
        </p:spPr>
        <p:txBody>
          <a:bodyPr/>
          <a:lstStyle/>
          <a:p>
            <a:r>
              <a:rPr lang="en-GB" sz="2000" b="0" dirty="0"/>
              <a:t>Where to get the PEC:PNEC Calculator Tool for use with All APIs provided in the PSCI Resources </a:t>
            </a:r>
          </a:p>
          <a:p>
            <a:endParaRPr lang="en-GB" dirty="0"/>
          </a:p>
        </p:txBody>
      </p:sp>
      <p:sp>
        <p:nvSpPr>
          <p:cNvPr id="5" name="Text Placeholder 4">
            <a:extLst>
              <a:ext uri="{FF2B5EF4-FFF2-40B4-BE49-F238E27FC236}">
                <a16:creationId xmlns:a16="http://schemas.microsoft.com/office/drawing/2014/main" id="{5C6AF472-6A0A-452B-AE98-624C4EE26912}"/>
              </a:ext>
            </a:extLst>
          </p:cNvPr>
          <p:cNvSpPr>
            <a:spLocks noGrp="1"/>
          </p:cNvSpPr>
          <p:nvPr>
            <p:ph type="body" sz="quarter" idx="11"/>
          </p:nvPr>
        </p:nvSpPr>
        <p:spPr>
          <a:xfrm>
            <a:off x="450849" y="3100715"/>
            <a:ext cx="6356350" cy="400050"/>
          </a:xfrm>
        </p:spPr>
        <p:txBody>
          <a:bodyPr/>
          <a:lstStyle/>
          <a:p>
            <a:r>
              <a:rPr lang="en-GB" sz="2800" b="1" dirty="0"/>
              <a:t>How to use the PEC:PNEC Calculator Tool</a:t>
            </a:r>
          </a:p>
        </p:txBody>
      </p:sp>
      <p:sp>
        <p:nvSpPr>
          <p:cNvPr id="13" name="Text Placeholder 12">
            <a:extLst>
              <a:ext uri="{FF2B5EF4-FFF2-40B4-BE49-F238E27FC236}">
                <a16:creationId xmlns:a16="http://schemas.microsoft.com/office/drawing/2014/main" id="{CE9E29EC-B5DE-410B-9248-9FEB5946E84C}"/>
              </a:ext>
            </a:extLst>
          </p:cNvPr>
          <p:cNvSpPr>
            <a:spLocks noGrp="1"/>
          </p:cNvSpPr>
          <p:nvPr>
            <p:ph type="body" sz="quarter" idx="15"/>
          </p:nvPr>
        </p:nvSpPr>
        <p:spPr>
          <a:xfrm>
            <a:off x="450850" y="3987433"/>
            <a:ext cx="5911850" cy="400050"/>
          </a:xfrm>
        </p:spPr>
        <p:txBody>
          <a:bodyPr/>
          <a:lstStyle/>
          <a:p>
            <a:r>
              <a:rPr lang="en-GB" dirty="0"/>
              <a:t>Questions</a:t>
            </a:r>
          </a:p>
        </p:txBody>
      </p:sp>
    </p:spTree>
    <p:extLst>
      <p:ext uri="{BB962C8B-B14F-4D97-AF65-F5344CB8AC3E}">
        <p14:creationId xmlns:p14="http://schemas.microsoft.com/office/powerpoint/2010/main" val="25901083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b="1" dirty="0"/>
              <a:t>Step 1 – Read the “Terminology Used in this Tool” Worksheet </a:t>
            </a:r>
          </a:p>
        </p:txBody>
      </p:sp>
      <p:sp>
        <p:nvSpPr>
          <p:cNvPr id="3" name="Content Placeholder 2"/>
          <p:cNvSpPr>
            <a:spLocks noGrp="1"/>
          </p:cNvSpPr>
          <p:nvPr>
            <p:ph idx="1"/>
          </p:nvPr>
        </p:nvSpPr>
        <p:spPr/>
        <p:txBody>
          <a:bodyPr>
            <a:normAutofit/>
          </a:bodyPr>
          <a:lstStyle/>
          <a:p>
            <a:pPr marL="0" indent="0">
              <a:buNone/>
            </a:pPr>
            <a:r>
              <a:rPr lang="en-US" sz="1867" dirty="0"/>
              <a:t>Familiarize yourself with the following terms before you use each “Tool”:</a:t>
            </a:r>
          </a:p>
          <a:p>
            <a:pPr marL="0" indent="0">
              <a:buNone/>
            </a:pPr>
            <a:endParaRPr lang="en-US" sz="1867" dirty="0"/>
          </a:p>
          <a:p>
            <a:pPr marL="176213" indent="-176213">
              <a:buFont typeface="Arial" panose="020B0604020202020204" pitchFamily="34" charset="0"/>
              <a:buChar char="•"/>
            </a:pPr>
            <a:r>
              <a:rPr lang="en-US" sz="1867" dirty="0"/>
              <a:t>PNEC</a:t>
            </a:r>
            <a:r>
              <a:rPr lang="en-US" sz="1867" baseline="-25000" dirty="0"/>
              <a:t>chronic</a:t>
            </a:r>
          </a:p>
          <a:p>
            <a:pPr marL="176213" indent="-176213">
              <a:buFont typeface="Arial" panose="020B0604020202020204" pitchFamily="34" charset="0"/>
              <a:buChar char="•"/>
            </a:pPr>
            <a:r>
              <a:rPr lang="en-US" sz="1867" dirty="0"/>
              <a:t>PNEC</a:t>
            </a:r>
            <a:r>
              <a:rPr lang="en-US" sz="1867" baseline="-25000" dirty="0"/>
              <a:t>acute</a:t>
            </a:r>
          </a:p>
          <a:p>
            <a:pPr marL="176213" indent="-176213">
              <a:buFont typeface="Arial" panose="020B0604020202020204" pitchFamily="34" charset="0"/>
              <a:buChar char="•"/>
            </a:pPr>
            <a:r>
              <a:rPr lang="en-US" sz="1867" dirty="0"/>
              <a:t>PNEC</a:t>
            </a:r>
            <a:r>
              <a:rPr lang="en-US" sz="1867" baseline="-25000" dirty="0"/>
              <a:t>drinkingwater</a:t>
            </a:r>
          </a:p>
          <a:p>
            <a:pPr marL="176213" indent="-176213">
              <a:buFont typeface="Arial" panose="020B0604020202020204" pitchFamily="34" charset="0"/>
              <a:buChar char="•"/>
            </a:pPr>
            <a:r>
              <a:rPr lang="en-US" sz="1867" dirty="0"/>
              <a:t>Q</a:t>
            </a:r>
            <a:r>
              <a:rPr lang="en-US" sz="1867" baseline="-25000" dirty="0"/>
              <a:t>e</a:t>
            </a:r>
          </a:p>
          <a:p>
            <a:pPr marL="176213" indent="-176213">
              <a:buFont typeface="Arial" panose="020B0604020202020204" pitchFamily="34" charset="0"/>
              <a:buChar char="•"/>
            </a:pPr>
            <a:r>
              <a:rPr lang="en-US" sz="1867" dirty="0"/>
              <a:t>Q</a:t>
            </a:r>
            <a:r>
              <a:rPr lang="en-US" sz="1867" baseline="-25000" dirty="0"/>
              <a:t>u</a:t>
            </a:r>
          </a:p>
          <a:p>
            <a:pPr marL="176213" indent="-176213">
              <a:buFont typeface="Arial" panose="020B0604020202020204" pitchFamily="34" charset="0"/>
              <a:buChar char="•"/>
            </a:pPr>
            <a:r>
              <a:rPr lang="en-US" sz="1867" dirty="0"/>
              <a:t>Q</a:t>
            </a:r>
            <a:r>
              <a:rPr lang="en-US" sz="1867" baseline="-25000" dirty="0"/>
              <a:t>d</a:t>
            </a:r>
          </a:p>
          <a:p>
            <a:pPr marL="176213" indent="-176213">
              <a:buFont typeface="Arial" panose="020B0604020202020204" pitchFamily="34" charset="0"/>
              <a:buChar char="•"/>
            </a:pPr>
            <a:r>
              <a:rPr lang="en-US" sz="1867" dirty="0"/>
              <a:t>MzAc</a:t>
            </a:r>
          </a:p>
          <a:p>
            <a:pPr marL="176213" indent="-176213">
              <a:buFont typeface="Arial" panose="020B0604020202020204" pitchFamily="34" charset="0"/>
              <a:buChar char="•"/>
            </a:pPr>
            <a:r>
              <a:rPr lang="en-US" sz="1867" dirty="0"/>
              <a:t>MzCh</a:t>
            </a:r>
          </a:p>
          <a:p>
            <a:pPr lvl="1"/>
            <a:endParaRPr lang="en-US" sz="1867" dirty="0"/>
          </a:p>
          <a:p>
            <a:endParaRPr lang="en-US" sz="1867" dirty="0"/>
          </a:p>
          <a:p>
            <a:pPr lvl="1"/>
            <a:endParaRPr lang="en-US" sz="1867" dirty="0"/>
          </a:p>
        </p:txBody>
      </p:sp>
      <p:pic>
        <p:nvPicPr>
          <p:cNvPr id="4" name="Picture 3"/>
          <p:cNvPicPr>
            <a:picLocks noChangeAspect="1"/>
          </p:cNvPicPr>
          <p:nvPr/>
        </p:nvPicPr>
        <p:blipFill>
          <a:blip r:embed="rId2"/>
          <a:stretch>
            <a:fillRect/>
          </a:stretch>
        </p:blipFill>
        <p:spPr>
          <a:xfrm>
            <a:off x="4282980" y="1936006"/>
            <a:ext cx="4413954" cy="4408429"/>
          </a:xfrm>
          <a:prstGeom prst="rect">
            <a:avLst/>
          </a:prstGeom>
        </p:spPr>
      </p:pic>
      <p:sp>
        <p:nvSpPr>
          <p:cNvPr id="9" name="Left Brace 8"/>
          <p:cNvSpPr/>
          <p:nvPr/>
        </p:nvSpPr>
        <p:spPr>
          <a:xfrm>
            <a:off x="3833091" y="1936006"/>
            <a:ext cx="449889" cy="4363895"/>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dirty="0"/>
          </a:p>
        </p:txBody>
      </p:sp>
      <p:sp>
        <p:nvSpPr>
          <p:cNvPr id="10" name="Right Brace 9"/>
          <p:cNvSpPr/>
          <p:nvPr/>
        </p:nvSpPr>
        <p:spPr>
          <a:xfrm>
            <a:off x="2259087" y="2214052"/>
            <a:ext cx="498764" cy="2697018"/>
          </a:xfrm>
          <a:prstGeom prst="righ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dirty="0"/>
          </a:p>
        </p:txBody>
      </p:sp>
      <p:cxnSp>
        <p:nvCxnSpPr>
          <p:cNvPr id="12" name="Straight Arrow Connector 11"/>
          <p:cNvCxnSpPr>
            <a:stCxn id="10" idx="1"/>
            <a:endCxn id="9" idx="1"/>
          </p:cNvCxnSpPr>
          <p:nvPr/>
        </p:nvCxnSpPr>
        <p:spPr>
          <a:xfrm>
            <a:off x="2757851" y="3562561"/>
            <a:ext cx="1075240" cy="55539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8" name="Footer Placeholder 7">
            <a:extLst>
              <a:ext uri="{FF2B5EF4-FFF2-40B4-BE49-F238E27FC236}">
                <a16:creationId xmlns:a16="http://schemas.microsoft.com/office/drawing/2014/main" id="{3BEBCE61-B06F-4820-90AD-345824FACA30}"/>
              </a:ext>
            </a:extLst>
          </p:cNvPr>
          <p:cNvSpPr>
            <a:spLocks noGrp="1"/>
          </p:cNvSpPr>
          <p:nvPr>
            <p:ph type="ftr" sz="quarter" idx="11"/>
          </p:nvPr>
        </p:nvSpPr>
        <p:spPr/>
        <p:txBody>
          <a:bodyPr/>
          <a:lstStyle/>
          <a:p>
            <a:r>
              <a:rPr lang="en-GB"/>
              <a:t>WEBINAR: ANTIMICROBIAL RESISTANCE</a:t>
            </a:r>
          </a:p>
        </p:txBody>
      </p:sp>
      <p:sp>
        <p:nvSpPr>
          <p:cNvPr id="11" name="Slide Number Placeholder 10">
            <a:extLst>
              <a:ext uri="{FF2B5EF4-FFF2-40B4-BE49-F238E27FC236}">
                <a16:creationId xmlns:a16="http://schemas.microsoft.com/office/drawing/2014/main" id="{DF4073DE-0508-4EE4-9B30-3672AE68BE2B}"/>
              </a:ext>
            </a:extLst>
          </p:cNvPr>
          <p:cNvSpPr>
            <a:spLocks noGrp="1"/>
          </p:cNvSpPr>
          <p:nvPr>
            <p:ph type="sldNum" sz="quarter" idx="12"/>
          </p:nvPr>
        </p:nvSpPr>
        <p:spPr/>
        <p:txBody>
          <a:bodyPr/>
          <a:lstStyle/>
          <a:p>
            <a:fld id="{1A91ABBD-BE70-492B-BBD8-7AF5442A9E89}" type="slidenum">
              <a:rPr lang="en-GB" smtClean="0"/>
              <a:t>18</a:t>
            </a:fld>
            <a:endParaRPr lang="en-GB"/>
          </a:p>
        </p:txBody>
      </p:sp>
    </p:spTree>
    <p:extLst>
      <p:ext uri="{BB962C8B-B14F-4D97-AF65-F5344CB8AC3E}">
        <p14:creationId xmlns:p14="http://schemas.microsoft.com/office/powerpoint/2010/main" val="8912034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3605" y="407745"/>
            <a:ext cx="10078300" cy="652463"/>
          </a:xfrm>
        </p:spPr>
        <p:txBody>
          <a:bodyPr/>
          <a:lstStyle/>
          <a:p>
            <a:r>
              <a:rPr lang="en-US" sz="2400" dirty="0"/>
              <a:t>“Step-by-Step” instructions are provided for both the River-Stream and Ocean Tools</a:t>
            </a:r>
          </a:p>
        </p:txBody>
      </p:sp>
      <p:pic>
        <p:nvPicPr>
          <p:cNvPr id="5" name="Picture 4"/>
          <p:cNvPicPr>
            <a:picLocks noChangeAspect="1"/>
          </p:cNvPicPr>
          <p:nvPr/>
        </p:nvPicPr>
        <p:blipFill>
          <a:blip r:embed="rId2"/>
          <a:stretch>
            <a:fillRect/>
          </a:stretch>
        </p:blipFill>
        <p:spPr>
          <a:xfrm>
            <a:off x="3045729" y="1194593"/>
            <a:ext cx="5717921" cy="5061076"/>
          </a:xfrm>
          <a:prstGeom prst="rect">
            <a:avLst/>
          </a:prstGeom>
        </p:spPr>
      </p:pic>
      <p:sp>
        <p:nvSpPr>
          <p:cNvPr id="7" name="Oval 6"/>
          <p:cNvSpPr/>
          <p:nvPr/>
        </p:nvSpPr>
        <p:spPr>
          <a:xfrm>
            <a:off x="3465868" y="5874926"/>
            <a:ext cx="1295188" cy="398015"/>
          </a:xfrm>
          <a:prstGeom prst="ellipse">
            <a:avLst/>
          </a:prstGeom>
          <a:noFill/>
          <a:ln w="28575">
            <a:prstDash val="sys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Oval 7"/>
          <p:cNvSpPr/>
          <p:nvPr/>
        </p:nvSpPr>
        <p:spPr>
          <a:xfrm>
            <a:off x="5502755" y="5949201"/>
            <a:ext cx="930453" cy="389172"/>
          </a:xfrm>
          <a:prstGeom prst="ellipse">
            <a:avLst/>
          </a:prstGeom>
          <a:noFill/>
          <a:ln w="28575">
            <a:prstDash val="sys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Footer Placeholder 8">
            <a:extLst>
              <a:ext uri="{FF2B5EF4-FFF2-40B4-BE49-F238E27FC236}">
                <a16:creationId xmlns:a16="http://schemas.microsoft.com/office/drawing/2014/main" id="{23287037-264C-4DE9-991F-220CA308142A}"/>
              </a:ext>
            </a:extLst>
          </p:cNvPr>
          <p:cNvSpPr>
            <a:spLocks noGrp="1"/>
          </p:cNvSpPr>
          <p:nvPr>
            <p:ph type="ftr" sz="quarter" idx="11"/>
          </p:nvPr>
        </p:nvSpPr>
        <p:spPr/>
        <p:txBody>
          <a:bodyPr/>
          <a:lstStyle/>
          <a:p>
            <a:r>
              <a:rPr lang="en-GB"/>
              <a:t>WEBINAR: ANTIMICROBIAL RESISTANCE</a:t>
            </a:r>
          </a:p>
        </p:txBody>
      </p:sp>
      <p:sp>
        <p:nvSpPr>
          <p:cNvPr id="10" name="Slide Number Placeholder 9">
            <a:extLst>
              <a:ext uri="{FF2B5EF4-FFF2-40B4-BE49-F238E27FC236}">
                <a16:creationId xmlns:a16="http://schemas.microsoft.com/office/drawing/2014/main" id="{29C6B855-900E-4972-8D36-D2FFF870F671}"/>
              </a:ext>
            </a:extLst>
          </p:cNvPr>
          <p:cNvSpPr>
            <a:spLocks noGrp="1"/>
          </p:cNvSpPr>
          <p:nvPr>
            <p:ph type="sldNum" sz="quarter" idx="12"/>
          </p:nvPr>
        </p:nvSpPr>
        <p:spPr/>
        <p:txBody>
          <a:bodyPr/>
          <a:lstStyle/>
          <a:p>
            <a:fld id="{1A91ABBD-BE70-492B-BBD8-7AF5442A9E89}" type="slidenum">
              <a:rPr lang="en-GB" smtClean="0"/>
              <a:t>19</a:t>
            </a:fld>
            <a:endParaRPr lang="en-GB"/>
          </a:p>
        </p:txBody>
      </p:sp>
    </p:spTree>
    <p:extLst>
      <p:ext uri="{BB962C8B-B14F-4D97-AF65-F5344CB8AC3E}">
        <p14:creationId xmlns:p14="http://schemas.microsoft.com/office/powerpoint/2010/main" val="39732923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00" y="423523"/>
            <a:ext cx="10515600" cy="652463"/>
          </a:xfrm>
        </p:spPr>
        <p:txBody>
          <a:bodyPr>
            <a:noAutofit/>
          </a:bodyPr>
          <a:lstStyle/>
          <a:p>
            <a:r>
              <a:rPr lang="en-US" sz="2400" b="1" dirty="0"/>
              <a:t>Step 1- Populating River/Steam and Effluent Discharge Information into the PEC:PNEC Calculator Tool</a:t>
            </a:r>
          </a:p>
        </p:txBody>
      </p:sp>
      <p:pic>
        <p:nvPicPr>
          <p:cNvPr id="13" name="Picture 12"/>
          <p:cNvPicPr>
            <a:picLocks noChangeAspect="1"/>
          </p:cNvPicPr>
          <p:nvPr/>
        </p:nvPicPr>
        <p:blipFill>
          <a:blip r:embed="rId2"/>
          <a:stretch>
            <a:fillRect/>
          </a:stretch>
        </p:blipFill>
        <p:spPr>
          <a:xfrm>
            <a:off x="166157" y="1848189"/>
            <a:ext cx="11772900" cy="3933825"/>
          </a:xfrm>
          <a:prstGeom prst="rect">
            <a:avLst/>
          </a:prstGeom>
        </p:spPr>
      </p:pic>
      <p:sp>
        <p:nvSpPr>
          <p:cNvPr id="3" name="Rectangle 2"/>
          <p:cNvSpPr/>
          <p:nvPr/>
        </p:nvSpPr>
        <p:spPr>
          <a:xfrm>
            <a:off x="166157" y="1848189"/>
            <a:ext cx="6988622" cy="1280022"/>
          </a:xfrm>
          <a:prstGeom prst="rect">
            <a:avLst/>
          </a:prstGeom>
          <a:noFill/>
          <a:ln w="381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extBox 7"/>
          <p:cNvSpPr txBox="1"/>
          <p:nvPr/>
        </p:nvSpPr>
        <p:spPr>
          <a:xfrm>
            <a:off x="2650127" y="1478857"/>
            <a:ext cx="5034007" cy="369332"/>
          </a:xfrm>
          <a:prstGeom prst="rect">
            <a:avLst/>
          </a:prstGeom>
          <a:noFill/>
        </p:spPr>
        <p:txBody>
          <a:bodyPr wrap="none" rtlCol="0">
            <a:spAutoFit/>
          </a:bodyPr>
          <a:lstStyle/>
          <a:p>
            <a:r>
              <a:rPr lang="en-US" b="1" dirty="0">
                <a:solidFill>
                  <a:srgbClr val="FF0000"/>
                </a:solidFill>
              </a:rPr>
              <a:t>Hydraulics Data Entry Section – Rivers and Streams</a:t>
            </a:r>
          </a:p>
        </p:txBody>
      </p:sp>
      <p:sp>
        <p:nvSpPr>
          <p:cNvPr id="9" name="Footer Placeholder 8">
            <a:extLst>
              <a:ext uri="{FF2B5EF4-FFF2-40B4-BE49-F238E27FC236}">
                <a16:creationId xmlns:a16="http://schemas.microsoft.com/office/drawing/2014/main" id="{D58F9E34-E6CC-43D0-BA24-DA923E6F4107}"/>
              </a:ext>
            </a:extLst>
          </p:cNvPr>
          <p:cNvSpPr>
            <a:spLocks noGrp="1"/>
          </p:cNvSpPr>
          <p:nvPr>
            <p:ph type="ftr" sz="quarter" idx="11"/>
          </p:nvPr>
        </p:nvSpPr>
        <p:spPr/>
        <p:txBody>
          <a:bodyPr/>
          <a:lstStyle/>
          <a:p>
            <a:r>
              <a:rPr lang="en-GB"/>
              <a:t>WEBINAR: ANTIMICROBIAL RESISTANCE</a:t>
            </a:r>
          </a:p>
        </p:txBody>
      </p:sp>
      <p:sp>
        <p:nvSpPr>
          <p:cNvPr id="10" name="Slide Number Placeholder 9">
            <a:extLst>
              <a:ext uri="{FF2B5EF4-FFF2-40B4-BE49-F238E27FC236}">
                <a16:creationId xmlns:a16="http://schemas.microsoft.com/office/drawing/2014/main" id="{AF1FDE35-8A7E-4BEE-A553-A9F602D249AB}"/>
              </a:ext>
            </a:extLst>
          </p:cNvPr>
          <p:cNvSpPr>
            <a:spLocks noGrp="1"/>
          </p:cNvSpPr>
          <p:nvPr>
            <p:ph type="sldNum" sz="quarter" idx="12"/>
          </p:nvPr>
        </p:nvSpPr>
        <p:spPr/>
        <p:txBody>
          <a:bodyPr/>
          <a:lstStyle/>
          <a:p>
            <a:fld id="{1A91ABBD-BE70-492B-BBD8-7AF5442A9E89}" type="slidenum">
              <a:rPr lang="en-GB" smtClean="0"/>
              <a:t>20</a:t>
            </a:fld>
            <a:endParaRPr lang="en-GB"/>
          </a:p>
        </p:txBody>
      </p:sp>
    </p:spTree>
    <p:extLst>
      <p:ext uri="{BB962C8B-B14F-4D97-AF65-F5344CB8AC3E}">
        <p14:creationId xmlns:p14="http://schemas.microsoft.com/office/powerpoint/2010/main" val="2564415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00" y="423523"/>
            <a:ext cx="10515600" cy="652463"/>
          </a:xfrm>
        </p:spPr>
        <p:txBody>
          <a:bodyPr>
            <a:noAutofit/>
          </a:bodyPr>
          <a:lstStyle/>
          <a:p>
            <a:r>
              <a:rPr lang="en-US" sz="2400" b="1" dirty="0"/>
              <a:t>Step 2 - Populating PNEC values in the PEC:PNEC Calculator Tool for your site APIs</a:t>
            </a:r>
          </a:p>
        </p:txBody>
      </p:sp>
      <p:pic>
        <p:nvPicPr>
          <p:cNvPr id="13" name="Picture 12"/>
          <p:cNvPicPr>
            <a:picLocks noChangeAspect="1"/>
          </p:cNvPicPr>
          <p:nvPr/>
        </p:nvPicPr>
        <p:blipFill>
          <a:blip r:embed="rId2"/>
          <a:stretch>
            <a:fillRect/>
          </a:stretch>
        </p:blipFill>
        <p:spPr>
          <a:xfrm>
            <a:off x="166157" y="1848189"/>
            <a:ext cx="11772900" cy="3933825"/>
          </a:xfrm>
          <a:prstGeom prst="rect">
            <a:avLst/>
          </a:prstGeom>
        </p:spPr>
      </p:pic>
      <p:sp>
        <p:nvSpPr>
          <p:cNvPr id="3" name="Rectangle 2"/>
          <p:cNvSpPr/>
          <p:nvPr/>
        </p:nvSpPr>
        <p:spPr>
          <a:xfrm>
            <a:off x="374704" y="3815100"/>
            <a:ext cx="4052917" cy="1966913"/>
          </a:xfrm>
          <a:prstGeom prst="rect">
            <a:avLst/>
          </a:prstGeom>
          <a:noFill/>
          <a:ln w="381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extBox 7"/>
          <p:cNvSpPr txBox="1"/>
          <p:nvPr/>
        </p:nvSpPr>
        <p:spPr>
          <a:xfrm>
            <a:off x="1049685" y="3815099"/>
            <a:ext cx="1834541" cy="369332"/>
          </a:xfrm>
          <a:prstGeom prst="rect">
            <a:avLst/>
          </a:prstGeom>
          <a:noFill/>
        </p:spPr>
        <p:txBody>
          <a:bodyPr wrap="none" rtlCol="0">
            <a:spAutoFit/>
          </a:bodyPr>
          <a:lstStyle/>
          <a:p>
            <a:r>
              <a:rPr lang="en-US" b="1" dirty="0">
                <a:solidFill>
                  <a:srgbClr val="FF0000"/>
                </a:solidFill>
              </a:rPr>
              <a:t>PNEC Value Entry</a:t>
            </a:r>
          </a:p>
        </p:txBody>
      </p:sp>
      <p:sp>
        <p:nvSpPr>
          <p:cNvPr id="9" name="Footer Placeholder 8">
            <a:extLst>
              <a:ext uri="{FF2B5EF4-FFF2-40B4-BE49-F238E27FC236}">
                <a16:creationId xmlns:a16="http://schemas.microsoft.com/office/drawing/2014/main" id="{B250F89F-3C2E-4BA6-BAF4-A3C7B6697B0C}"/>
              </a:ext>
            </a:extLst>
          </p:cNvPr>
          <p:cNvSpPr>
            <a:spLocks noGrp="1"/>
          </p:cNvSpPr>
          <p:nvPr>
            <p:ph type="ftr" sz="quarter" idx="11"/>
          </p:nvPr>
        </p:nvSpPr>
        <p:spPr/>
        <p:txBody>
          <a:bodyPr/>
          <a:lstStyle/>
          <a:p>
            <a:r>
              <a:rPr lang="en-GB"/>
              <a:t>WEBINAR: ANTIMICROBIAL RESISTANCE</a:t>
            </a:r>
          </a:p>
        </p:txBody>
      </p:sp>
      <p:sp>
        <p:nvSpPr>
          <p:cNvPr id="10" name="Slide Number Placeholder 9">
            <a:extLst>
              <a:ext uri="{FF2B5EF4-FFF2-40B4-BE49-F238E27FC236}">
                <a16:creationId xmlns:a16="http://schemas.microsoft.com/office/drawing/2014/main" id="{2C9A45F8-7AA0-4CB5-9E67-232D98BA5C1C}"/>
              </a:ext>
            </a:extLst>
          </p:cNvPr>
          <p:cNvSpPr>
            <a:spLocks noGrp="1"/>
          </p:cNvSpPr>
          <p:nvPr>
            <p:ph type="sldNum" sz="quarter" idx="12"/>
          </p:nvPr>
        </p:nvSpPr>
        <p:spPr/>
        <p:txBody>
          <a:bodyPr/>
          <a:lstStyle/>
          <a:p>
            <a:fld id="{1A91ABBD-BE70-492B-BBD8-7AF5442A9E89}" type="slidenum">
              <a:rPr lang="en-GB" smtClean="0"/>
              <a:t>21</a:t>
            </a:fld>
            <a:endParaRPr lang="en-GB"/>
          </a:p>
        </p:txBody>
      </p:sp>
    </p:spTree>
    <p:extLst>
      <p:ext uri="{BB962C8B-B14F-4D97-AF65-F5344CB8AC3E}">
        <p14:creationId xmlns:p14="http://schemas.microsoft.com/office/powerpoint/2010/main" val="16572815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00" y="495300"/>
            <a:ext cx="10891100" cy="652463"/>
          </a:xfrm>
        </p:spPr>
        <p:txBody>
          <a:bodyPr/>
          <a:lstStyle/>
          <a:p>
            <a:r>
              <a:rPr lang="en-US" sz="2400" b="1" dirty="0"/>
              <a:t>Example Use of a Selecting a PNEC Value for an Antibiotic </a:t>
            </a:r>
          </a:p>
        </p:txBody>
      </p:sp>
      <p:pic>
        <p:nvPicPr>
          <p:cNvPr id="5" name="Picture 4"/>
          <p:cNvPicPr>
            <a:picLocks noChangeAspect="1"/>
          </p:cNvPicPr>
          <p:nvPr/>
        </p:nvPicPr>
        <p:blipFill>
          <a:blip r:embed="rId2"/>
          <a:stretch>
            <a:fillRect/>
          </a:stretch>
        </p:blipFill>
        <p:spPr>
          <a:xfrm>
            <a:off x="0" y="1327943"/>
            <a:ext cx="7313445" cy="3197935"/>
          </a:xfrm>
          <a:prstGeom prst="rect">
            <a:avLst/>
          </a:prstGeom>
        </p:spPr>
      </p:pic>
      <p:pic>
        <p:nvPicPr>
          <p:cNvPr id="6" name="Content Placeholder 5"/>
          <p:cNvPicPr>
            <a:picLocks noGrp="1" noChangeAspect="1"/>
          </p:cNvPicPr>
          <p:nvPr>
            <p:ph idx="1"/>
          </p:nvPr>
        </p:nvPicPr>
        <p:blipFill>
          <a:blip r:embed="rId3"/>
          <a:stretch>
            <a:fillRect/>
          </a:stretch>
        </p:blipFill>
        <p:spPr>
          <a:xfrm>
            <a:off x="5470358" y="3184836"/>
            <a:ext cx="6690903" cy="3042444"/>
          </a:xfrm>
          <a:prstGeom prst="rect">
            <a:avLst/>
          </a:prstGeom>
        </p:spPr>
      </p:pic>
      <p:cxnSp>
        <p:nvCxnSpPr>
          <p:cNvPr id="8" name="Straight Arrow Connector 7"/>
          <p:cNvCxnSpPr>
            <a:cxnSpLocks/>
          </p:cNvCxnSpPr>
          <p:nvPr/>
        </p:nvCxnSpPr>
        <p:spPr>
          <a:xfrm>
            <a:off x="5172075" y="3748203"/>
            <a:ext cx="514350" cy="1692911"/>
          </a:xfrm>
          <a:prstGeom prst="straightConnector1">
            <a:avLst/>
          </a:prstGeom>
          <a:ln w="38100">
            <a:tailEnd type="triangle"/>
          </a:ln>
        </p:spPr>
        <p:style>
          <a:lnRef idx="2">
            <a:schemeClr val="accent1"/>
          </a:lnRef>
          <a:fillRef idx="0">
            <a:schemeClr val="accent1"/>
          </a:fillRef>
          <a:effectRef idx="1">
            <a:schemeClr val="accent1"/>
          </a:effectRef>
          <a:fontRef idx="minor">
            <a:schemeClr val="tx1"/>
          </a:fontRef>
        </p:style>
      </p:cxnSp>
      <p:sp>
        <p:nvSpPr>
          <p:cNvPr id="10" name="Footer Placeholder 9">
            <a:extLst>
              <a:ext uri="{FF2B5EF4-FFF2-40B4-BE49-F238E27FC236}">
                <a16:creationId xmlns:a16="http://schemas.microsoft.com/office/drawing/2014/main" id="{6AE90E34-D986-4BA2-B06F-43598B0E43B4}"/>
              </a:ext>
            </a:extLst>
          </p:cNvPr>
          <p:cNvSpPr>
            <a:spLocks noGrp="1"/>
          </p:cNvSpPr>
          <p:nvPr>
            <p:ph type="ftr" sz="quarter" idx="11"/>
          </p:nvPr>
        </p:nvSpPr>
        <p:spPr/>
        <p:txBody>
          <a:bodyPr/>
          <a:lstStyle/>
          <a:p>
            <a:r>
              <a:rPr lang="en-GB"/>
              <a:t>WEBINAR: ANTIMICROBIAL RESISTANCE</a:t>
            </a:r>
          </a:p>
        </p:txBody>
      </p:sp>
      <p:sp>
        <p:nvSpPr>
          <p:cNvPr id="13" name="Slide Number Placeholder 12">
            <a:extLst>
              <a:ext uri="{FF2B5EF4-FFF2-40B4-BE49-F238E27FC236}">
                <a16:creationId xmlns:a16="http://schemas.microsoft.com/office/drawing/2014/main" id="{638FA0FD-6E57-439F-B78B-C96411A49D70}"/>
              </a:ext>
            </a:extLst>
          </p:cNvPr>
          <p:cNvSpPr>
            <a:spLocks noGrp="1"/>
          </p:cNvSpPr>
          <p:nvPr>
            <p:ph type="sldNum" sz="quarter" idx="12"/>
          </p:nvPr>
        </p:nvSpPr>
        <p:spPr/>
        <p:txBody>
          <a:bodyPr/>
          <a:lstStyle/>
          <a:p>
            <a:fld id="{1A91ABBD-BE70-492B-BBD8-7AF5442A9E89}" type="slidenum">
              <a:rPr lang="en-GB" smtClean="0"/>
              <a:t>22</a:t>
            </a:fld>
            <a:endParaRPr lang="en-GB"/>
          </a:p>
        </p:txBody>
      </p:sp>
    </p:spTree>
    <p:extLst>
      <p:ext uri="{BB962C8B-B14F-4D97-AF65-F5344CB8AC3E}">
        <p14:creationId xmlns:p14="http://schemas.microsoft.com/office/powerpoint/2010/main" val="27259003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00" y="388334"/>
            <a:ext cx="10484700" cy="652463"/>
          </a:xfrm>
        </p:spPr>
        <p:txBody>
          <a:bodyPr>
            <a:noAutofit/>
          </a:bodyPr>
          <a:lstStyle/>
          <a:p>
            <a:r>
              <a:rPr lang="en-US" sz="2400" b="1" dirty="0"/>
              <a:t>Example - Entering an AMR Industry Alliance Recommended PNEC Value into the Tool</a:t>
            </a:r>
          </a:p>
        </p:txBody>
      </p:sp>
      <p:sp>
        <p:nvSpPr>
          <p:cNvPr id="8" name="TextBox 7"/>
          <p:cNvSpPr txBox="1"/>
          <p:nvPr/>
        </p:nvSpPr>
        <p:spPr>
          <a:xfrm>
            <a:off x="193483" y="5110000"/>
            <a:ext cx="2600500" cy="923330"/>
          </a:xfrm>
          <a:prstGeom prst="rect">
            <a:avLst/>
          </a:prstGeom>
          <a:noFill/>
        </p:spPr>
        <p:txBody>
          <a:bodyPr wrap="square" rtlCol="0">
            <a:spAutoFit/>
          </a:bodyPr>
          <a:lstStyle/>
          <a:p>
            <a:r>
              <a:rPr lang="en-US" b="1" dirty="0">
                <a:solidFill>
                  <a:srgbClr val="FF0000"/>
                </a:solidFill>
              </a:rPr>
              <a:t>AMR PNEC Value for Ampicillin is a Chronic type of value</a:t>
            </a:r>
          </a:p>
        </p:txBody>
      </p:sp>
      <p:pic>
        <p:nvPicPr>
          <p:cNvPr id="4" name="Picture 3"/>
          <p:cNvPicPr>
            <a:picLocks noChangeAspect="1"/>
          </p:cNvPicPr>
          <p:nvPr/>
        </p:nvPicPr>
        <p:blipFill>
          <a:blip r:embed="rId2"/>
          <a:stretch>
            <a:fillRect/>
          </a:stretch>
        </p:blipFill>
        <p:spPr>
          <a:xfrm>
            <a:off x="193483" y="1957393"/>
            <a:ext cx="11805034" cy="3124862"/>
          </a:xfrm>
          <a:prstGeom prst="rect">
            <a:avLst/>
          </a:prstGeom>
        </p:spPr>
      </p:pic>
      <p:sp>
        <p:nvSpPr>
          <p:cNvPr id="3" name="Rectangle 2"/>
          <p:cNvSpPr/>
          <p:nvPr/>
        </p:nvSpPr>
        <p:spPr>
          <a:xfrm>
            <a:off x="193483" y="4763344"/>
            <a:ext cx="2288285" cy="171107"/>
          </a:xfrm>
          <a:prstGeom prst="rect">
            <a:avLst/>
          </a:prstGeom>
          <a:noFill/>
          <a:ln w="381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Footer Placeholder 6">
            <a:extLst>
              <a:ext uri="{FF2B5EF4-FFF2-40B4-BE49-F238E27FC236}">
                <a16:creationId xmlns:a16="http://schemas.microsoft.com/office/drawing/2014/main" id="{72232FD1-C0B6-4736-9E04-7E2CD2CC14A0}"/>
              </a:ext>
            </a:extLst>
          </p:cNvPr>
          <p:cNvSpPr>
            <a:spLocks noGrp="1"/>
          </p:cNvSpPr>
          <p:nvPr>
            <p:ph type="ftr" sz="quarter" idx="11"/>
          </p:nvPr>
        </p:nvSpPr>
        <p:spPr/>
        <p:txBody>
          <a:bodyPr/>
          <a:lstStyle/>
          <a:p>
            <a:r>
              <a:rPr lang="en-GB"/>
              <a:t>WEBINAR: ANTIMICROBIAL RESISTANCE</a:t>
            </a:r>
          </a:p>
        </p:txBody>
      </p:sp>
      <p:sp>
        <p:nvSpPr>
          <p:cNvPr id="9" name="Slide Number Placeholder 8">
            <a:extLst>
              <a:ext uri="{FF2B5EF4-FFF2-40B4-BE49-F238E27FC236}">
                <a16:creationId xmlns:a16="http://schemas.microsoft.com/office/drawing/2014/main" id="{2821E18E-BFAC-468B-89A7-56F40B0885DD}"/>
              </a:ext>
            </a:extLst>
          </p:cNvPr>
          <p:cNvSpPr>
            <a:spLocks noGrp="1"/>
          </p:cNvSpPr>
          <p:nvPr>
            <p:ph type="sldNum" sz="quarter" idx="12"/>
          </p:nvPr>
        </p:nvSpPr>
        <p:spPr/>
        <p:txBody>
          <a:bodyPr/>
          <a:lstStyle/>
          <a:p>
            <a:fld id="{1A91ABBD-BE70-492B-BBD8-7AF5442A9E89}" type="slidenum">
              <a:rPr lang="en-GB" smtClean="0"/>
              <a:t>23</a:t>
            </a:fld>
            <a:endParaRPr lang="en-GB"/>
          </a:p>
        </p:txBody>
      </p:sp>
    </p:spTree>
    <p:extLst>
      <p:ext uri="{BB962C8B-B14F-4D97-AF65-F5344CB8AC3E}">
        <p14:creationId xmlns:p14="http://schemas.microsoft.com/office/powerpoint/2010/main" val="441773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0475" y="390525"/>
            <a:ext cx="10515600" cy="652463"/>
          </a:xfrm>
        </p:spPr>
        <p:txBody>
          <a:bodyPr>
            <a:noAutofit/>
          </a:bodyPr>
          <a:lstStyle/>
          <a:p>
            <a:r>
              <a:rPr lang="en-US" sz="2400" b="1" dirty="0"/>
              <a:t>Step 3 – Entering an Estimated Maximum Daily Loss of API discharged in wastewater</a:t>
            </a:r>
          </a:p>
        </p:txBody>
      </p:sp>
      <p:pic>
        <p:nvPicPr>
          <p:cNvPr id="4" name="Picture 3"/>
          <p:cNvPicPr>
            <a:picLocks noChangeAspect="1"/>
          </p:cNvPicPr>
          <p:nvPr/>
        </p:nvPicPr>
        <p:blipFill>
          <a:blip r:embed="rId2"/>
          <a:stretch>
            <a:fillRect/>
          </a:stretch>
        </p:blipFill>
        <p:spPr>
          <a:xfrm>
            <a:off x="65508" y="1848191"/>
            <a:ext cx="11981967" cy="3140904"/>
          </a:xfrm>
          <a:prstGeom prst="rect">
            <a:avLst/>
          </a:prstGeom>
        </p:spPr>
      </p:pic>
      <p:sp>
        <p:nvSpPr>
          <p:cNvPr id="3" name="Rectangle 2"/>
          <p:cNvSpPr/>
          <p:nvPr/>
        </p:nvSpPr>
        <p:spPr>
          <a:xfrm>
            <a:off x="4134148" y="4754564"/>
            <a:ext cx="630358" cy="234532"/>
          </a:xfrm>
          <a:prstGeom prst="rect">
            <a:avLst/>
          </a:prstGeom>
          <a:noFill/>
          <a:ln w="381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extBox 7"/>
          <p:cNvSpPr txBox="1"/>
          <p:nvPr/>
        </p:nvSpPr>
        <p:spPr>
          <a:xfrm>
            <a:off x="3368960" y="5026391"/>
            <a:ext cx="2687531" cy="646331"/>
          </a:xfrm>
          <a:prstGeom prst="rect">
            <a:avLst/>
          </a:prstGeom>
          <a:noFill/>
        </p:spPr>
        <p:txBody>
          <a:bodyPr wrap="none" rtlCol="0">
            <a:spAutoFit/>
          </a:bodyPr>
          <a:lstStyle/>
          <a:p>
            <a:r>
              <a:rPr lang="en-US" b="1" dirty="0">
                <a:solidFill>
                  <a:srgbClr val="FF0000"/>
                </a:solidFill>
              </a:rPr>
              <a:t>Maximum Daily Mass of </a:t>
            </a:r>
          </a:p>
          <a:p>
            <a:r>
              <a:rPr lang="en-US" b="1" dirty="0">
                <a:solidFill>
                  <a:srgbClr val="FF0000"/>
                </a:solidFill>
              </a:rPr>
              <a:t>API  Discharged in Kg/ day</a:t>
            </a:r>
          </a:p>
        </p:txBody>
      </p:sp>
      <p:sp>
        <p:nvSpPr>
          <p:cNvPr id="7" name="Footer Placeholder 6">
            <a:extLst>
              <a:ext uri="{FF2B5EF4-FFF2-40B4-BE49-F238E27FC236}">
                <a16:creationId xmlns:a16="http://schemas.microsoft.com/office/drawing/2014/main" id="{AF7E1B20-84DD-4056-8A85-A80E7580304B}"/>
              </a:ext>
            </a:extLst>
          </p:cNvPr>
          <p:cNvSpPr>
            <a:spLocks noGrp="1"/>
          </p:cNvSpPr>
          <p:nvPr>
            <p:ph type="ftr" sz="quarter" idx="11"/>
          </p:nvPr>
        </p:nvSpPr>
        <p:spPr/>
        <p:txBody>
          <a:bodyPr/>
          <a:lstStyle/>
          <a:p>
            <a:r>
              <a:rPr lang="en-GB"/>
              <a:t>WEBINAR: ANTIMICROBIAL RESISTANCE</a:t>
            </a:r>
          </a:p>
        </p:txBody>
      </p:sp>
      <p:sp>
        <p:nvSpPr>
          <p:cNvPr id="9" name="Slide Number Placeholder 8">
            <a:extLst>
              <a:ext uri="{FF2B5EF4-FFF2-40B4-BE49-F238E27FC236}">
                <a16:creationId xmlns:a16="http://schemas.microsoft.com/office/drawing/2014/main" id="{7F1BA895-81F0-48B1-A6A8-A7544B6B7BE5}"/>
              </a:ext>
            </a:extLst>
          </p:cNvPr>
          <p:cNvSpPr>
            <a:spLocks noGrp="1"/>
          </p:cNvSpPr>
          <p:nvPr>
            <p:ph type="sldNum" sz="quarter" idx="12"/>
          </p:nvPr>
        </p:nvSpPr>
        <p:spPr/>
        <p:txBody>
          <a:bodyPr/>
          <a:lstStyle/>
          <a:p>
            <a:fld id="{1A91ABBD-BE70-492B-BBD8-7AF5442A9E89}" type="slidenum">
              <a:rPr lang="en-GB" smtClean="0"/>
              <a:t>24</a:t>
            </a:fld>
            <a:endParaRPr lang="en-GB"/>
          </a:p>
        </p:txBody>
      </p:sp>
    </p:spTree>
    <p:extLst>
      <p:ext uri="{BB962C8B-B14F-4D97-AF65-F5344CB8AC3E}">
        <p14:creationId xmlns:p14="http://schemas.microsoft.com/office/powerpoint/2010/main" val="7283734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00" y="376366"/>
            <a:ext cx="10515600" cy="652463"/>
          </a:xfrm>
        </p:spPr>
        <p:txBody>
          <a:bodyPr>
            <a:noAutofit/>
          </a:bodyPr>
          <a:lstStyle/>
          <a:p>
            <a:r>
              <a:rPr lang="en-US" sz="2400" b="1" dirty="0"/>
              <a:t>Step 4 – Evaluating PEC and PEC:PNEC Results from Maximum Daily Loss of API discharged in wastewater</a:t>
            </a:r>
          </a:p>
        </p:txBody>
      </p:sp>
      <p:pic>
        <p:nvPicPr>
          <p:cNvPr id="4" name="Picture 3"/>
          <p:cNvPicPr>
            <a:picLocks noChangeAspect="1"/>
          </p:cNvPicPr>
          <p:nvPr/>
        </p:nvPicPr>
        <p:blipFill>
          <a:blip r:embed="rId2"/>
          <a:stretch>
            <a:fillRect/>
          </a:stretch>
        </p:blipFill>
        <p:spPr>
          <a:xfrm>
            <a:off x="65508" y="1848191"/>
            <a:ext cx="11981967" cy="3140904"/>
          </a:xfrm>
          <a:prstGeom prst="rect">
            <a:avLst/>
          </a:prstGeom>
        </p:spPr>
      </p:pic>
      <p:sp>
        <p:nvSpPr>
          <p:cNvPr id="3" name="Rectangle 2"/>
          <p:cNvSpPr/>
          <p:nvPr/>
        </p:nvSpPr>
        <p:spPr>
          <a:xfrm>
            <a:off x="4856043" y="4791859"/>
            <a:ext cx="630358" cy="234532"/>
          </a:xfrm>
          <a:prstGeom prst="rect">
            <a:avLst/>
          </a:prstGeom>
          <a:noFill/>
          <a:ln w="381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extBox 7"/>
          <p:cNvSpPr txBox="1"/>
          <p:nvPr/>
        </p:nvSpPr>
        <p:spPr>
          <a:xfrm>
            <a:off x="3163104" y="5101767"/>
            <a:ext cx="2769669" cy="923330"/>
          </a:xfrm>
          <a:prstGeom prst="rect">
            <a:avLst/>
          </a:prstGeom>
          <a:noFill/>
        </p:spPr>
        <p:txBody>
          <a:bodyPr wrap="none" rtlCol="0">
            <a:spAutoFit/>
          </a:bodyPr>
          <a:lstStyle/>
          <a:p>
            <a:r>
              <a:rPr lang="en-US" b="1" dirty="0">
                <a:solidFill>
                  <a:srgbClr val="FF0000"/>
                </a:solidFill>
              </a:rPr>
              <a:t>Estimated Concentration </a:t>
            </a:r>
          </a:p>
          <a:p>
            <a:r>
              <a:rPr lang="en-US" b="1" dirty="0">
                <a:solidFill>
                  <a:srgbClr val="FF0000"/>
                </a:solidFill>
              </a:rPr>
              <a:t>At the edge of the </a:t>
            </a:r>
          </a:p>
          <a:p>
            <a:r>
              <a:rPr lang="en-US" b="1" dirty="0">
                <a:solidFill>
                  <a:srgbClr val="FF0000"/>
                </a:solidFill>
              </a:rPr>
              <a:t>Chronic Mixing Zone (ug/L)</a:t>
            </a:r>
          </a:p>
        </p:txBody>
      </p:sp>
      <p:sp>
        <p:nvSpPr>
          <p:cNvPr id="9" name="TextBox 8"/>
          <p:cNvSpPr txBox="1"/>
          <p:nvPr/>
        </p:nvSpPr>
        <p:spPr>
          <a:xfrm>
            <a:off x="6233063" y="5160303"/>
            <a:ext cx="2358210" cy="923330"/>
          </a:xfrm>
          <a:prstGeom prst="rect">
            <a:avLst/>
          </a:prstGeom>
          <a:noFill/>
        </p:spPr>
        <p:txBody>
          <a:bodyPr wrap="none" rtlCol="0">
            <a:spAutoFit/>
          </a:bodyPr>
          <a:lstStyle/>
          <a:p>
            <a:r>
              <a:rPr lang="en-US" b="1" dirty="0">
                <a:solidFill>
                  <a:srgbClr val="FF0000"/>
                </a:solidFill>
              </a:rPr>
              <a:t>PEC:PNEC ratio</a:t>
            </a:r>
          </a:p>
          <a:p>
            <a:r>
              <a:rPr lang="en-US" b="1" dirty="0">
                <a:solidFill>
                  <a:srgbClr val="FF0000"/>
                </a:solidFill>
              </a:rPr>
              <a:t>Results (no potential </a:t>
            </a:r>
          </a:p>
          <a:p>
            <a:r>
              <a:rPr lang="en-US" b="1" dirty="0">
                <a:solidFill>
                  <a:srgbClr val="FF0000"/>
                </a:solidFill>
              </a:rPr>
              <a:t>adverse impact if &lt;1.0)</a:t>
            </a:r>
          </a:p>
        </p:txBody>
      </p:sp>
      <p:sp>
        <p:nvSpPr>
          <p:cNvPr id="10" name="Rectangle 9"/>
          <p:cNvSpPr/>
          <p:nvPr/>
        </p:nvSpPr>
        <p:spPr>
          <a:xfrm>
            <a:off x="6275772" y="4767797"/>
            <a:ext cx="630358" cy="234532"/>
          </a:xfrm>
          <a:prstGeom prst="rect">
            <a:avLst/>
          </a:prstGeom>
          <a:noFill/>
          <a:ln w="381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Footer Placeholder 6">
            <a:extLst>
              <a:ext uri="{FF2B5EF4-FFF2-40B4-BE49-F238E27FC236}">
                <a16:creationId xmlns:a16="http://schemas.microsoft.com/office/drawing/2014/main" id="{BAB8938D-CA3E-4113-B2E7-DF26F4773287}"/>
              </a:ext>
            </a:extLst>
          </p:cNvPr>
          <p:cNvSpPr>
            <a:spLocks noGrp="1"/>
          </p:cNvSpPr>
          <p:nvPr>
            <p:ph type="ftr" sz="quarter" idx="11"/>
          </p:nvPr>
        </p:nvSpPr>
        <p:spPr/>
        <p:txBody>
          <a:bodyPr/>
          <a:lstStyle/>
          <a:p>
            <a:r>
              <a:rPr lang="en-GB"/>
              <a:t>WEBINAR: ANTIMICROBIAL RESISTANCE</a:t>
            </a:r>
          </a:p>
        </p:txBody>
      </p:sp>
      <p:sp>
        <p:nvSpPr>
          <p:cNvPr id="13" name="Slide Number Placeholder 12">
            <a:extLst>
              <a:ext uri="{FF2B5EF4-FFF2-40B4-BE49-F238E27FC236}">
                <a16:creationId xmlns:a16="http://schemas.microsoft.com/office/drawing/2014/main" id="{1FB4B2E3-5B1D-4513-A926-56EA16A963D9}"/>
              </a:ext>
            </a:extLst>
          </p:cNvPr>
          <p:cNvSpPr>
            <a:spLocks noGrp="1"/>
          </p:cNvSpPr>
          <p:nvPr>
            <p:ph type="sldNum" sz="quarter" idx="12"/>
          </p:nvPr>
        </p:nvSpPr>
        <p:spPr/>
        <p:txBody>
          <a:bodyPr/>
          <a:lstStyle/>
          <a:p>
            <a:fld id="{1A91ABBD-BE70-492B-BBD8-7AF5442A9E89}" type="slidenum">
              <a:rPr lang="en-GB" smtClean="0"/>
              <a:t>25</a:t>
            </a:fld>
            <a:endParaRPr lang="en-GB"/>
          </a:p>
        </p:txBody>
      </p:sp>
    </p:spTree>
    <p:extLst>
      <p:ext uri="{BB962C8B-B14F-4D97-AF65-F5344CB8AC3E}">
        <p14:creationId xmlns:p14="http://schemas.microsoft.com/office/powerpoint/2010/main" val="33633475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0475" y="372309"/>
            <a:ext cx="10515600" cy="652463"/>
          </a:xfrm>
        </p:spPr>
        <p:txBody>
          <a:bodyPr/>
          <a:lstStyle/>
          <a:p>
            <a:r>
              <a:rPr lang="en-US" sz="2400" b="1" dirty="0"/>
              <a:t>Example Use of a Selecting PNEC Values for a non-Antibiotic API from Peer-Reviewed Literature </a:t>
            </a:r>
          </a:p>
        </p:txBody>
      </p:sp>
      <p:pic>
        <p:nvPicPr>
          <p:cNvPr id="5" name="Content Placeholder 4"/>
          <p:cNvPicPr>
            <a:picLocks noGrp="1" noChangeAspect="1"/>
          </p:cNvPicPr>
          <p:nvPr>
            <p:ph idx="1"/>
          </p:nvPr>
        </p:nvPicPr>
        <p:blipFill>
          <a:blip r:embed="rId2"/>
          <a:stretch>
            <a:fillRect/>
          </a:stretch>
        </p:blipFill>
        <p:spPr>
          <a:xfrm>
            <a:off x="7365803" y="1401964"/>
            <a:ext cx="4826197" cy="1888225"/>
          </a:xfrm>
          <a:prstGeom prst="rect">
            <a:avLst/>
          </a:prstGeom>
        </p:spPr>
      </p:pic>
      <p:sp>
        <p:nvSpPr>
          <p:cNvPr id="4" name="Slide Number Placeholder 3"/>
          <p:cNvSpPr>
            <a:spLocks noGrp="1"/>
          </p:cNvSpPr>
          <p:nvPr>
            <p:ph type="sldNum" sz="quarter" idx="12"/>
          </p:nvPr>
        </p:nvSpPr>
        <p:spPr/>
        <p:txBody>
          <a:bodyPr/>
          <a:lstStyle/>
          <a:p>
            <a:fld id="{6B78A4E6-14EE-3648-AEF8-2B252C21E463}" type="slidenum">
              <a:rPr lang="en-US" smtClean="0"/>
              <a:pPr/>
              <a:t>26</a:t>
            </a:fld>
            <a:endParaRPr lang="en-US" dirty="0"/>
          </a:p>
        </p:txBody>
      </p:sp>
      <p:pic>
        <p:nvPicPr>
          <p:cNvPr id="6" name="Picture 5"/>
          <p:cNvPicPr>
            <a:picLocks noChangeAspect="1"/>
          </p:cNvPicPr>
          <p:nvPr/>
        </p:nvPicPr>
        <p:blipFill>
          <a:blip r:embed="rId3"/>
          <a:stretch>
            <a:fillRect/>
          </a:stretch>
        </p:blipFill>
        <p:spPr>
          <a:xfrm>
            <a:off x="-28575" y="3378793"/>
            <a:ext cx="12220575" cy="2800350"/>
          </a:xfrm>
          <a:prstGeom prst="rect">
            <a:avLst/>
          </a:prstGeom>
        </p:spPr>
      </p:pic>
      <p:pic>
        <p:nvPicPr>
          <p:cNvPr id="7" name="Picture 6"/>
          <p:cNvPicPr>
            <a:picLocks noChangeAspect="1"/>
          </p:cNvPicPr>
          <p:nvPr/>
        </p:nvPicPr>
        <p:blipFill>
          <a:blip r:embed="rId4"/>
          <a:stretch>
            <a:fillRect/>
          </a:stretch>
        </p:blipFill>
        <p:spPr>
          <a:xfrm>
            <a:off x="124421" y="2183123"/>
            <a:ext cx="7241382" cy="1195670"/>
          </a:xfrm>
          <a:prstGeom prst="rect">
            <a:avLst/>
          </a:prstGeom>
        </p:spPr>
      </p:pic>
      <p:pic>
        <p:nvPicPr>
          <p:cNvPr id="8" name="Picture 7"/>
          <p:cNvPicPr>
            <a:picLocks noChangeAspect="1"/>
          </p:cNvPicPr>
          <p:nvPr/>
        </p:nvPicPr>
        <p:blipFill>
          <a:blip r:embed="rId5"/>
          <a:stretch>
            <a:fillRect/>
          </a:stretch>
        </p:blipFill>
        <p:spPr>
          <a:xfrm>
            <a:off x="124420" y="1248947"/>
            <a:ext cx="2991413" cy="777584"/>
          </a:xfrm>
          <a:prstGeom prst="rect">
            <a:avLst/>
          </a:prstGeom>
        </p:spPr>
      </p:pic>
      <p:sp>
        <p:nvSpPr>
          <p:cNvPr id="9" name="Rectangle 8"/>
          <p:cNvSpPr/>
          <p:nvPr/>
        </p:nvSpPr>
        <p:spPr>
          <a:xfrm>
            <a:off x="8706422" y="3540673"/>
            <a:ext cx="614041" cy="2574591"/>
          </a:xfrm>
          <a:prstGeom prst="rect">
            <a:avLst/>
          </a:prstGeom>
          <a:noFill/>
          <a:ln w="381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0" name="Rectangle 9"/>
          <p:cNvSpPr/>
          <p:nvPr/>
        </p:nvSpPr>
        <p:spPr>
          <a:xfrm>
            <a:off x="10463033" y="3540673"/>
            <a:ext cx="654146" cy="2550529"/>
          </a:xfrm>
          <a:prstGeom prst="rect">
            <a:avLst/>
          </a:prstGeom>
          <a:noFill/>
          <a:ln w="381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Footer Placeholder 2">
            <a:extLst>
              <a:ext uri="{FF2B5EF4-FFF2-40B4-BE49-F238E27FC236}">
                <a16:creationId xmlns:a16="http://schemas.microsoft.com/office/drawing/2014/main" id="{9C6A459D-24F5-48D2-9C8F-98F590ECD7CC}"/>
              </a:ext>
            </a:extLst>
          </p:cNvPr>
          <p:cNvSpPr>
            <a:spLocks noGrp="1"/>
          </p:cNvSpPr>
          <p:nvPr>
            <p:ph type="ftr" sz="quarter" idx="11"/>
          </p:nvPr>
        </p:nvSpPr>
        <p:spPr/>
        <p:txBody>
          <a:bodyPr/>
          <a:lstStyle/>
          <a:p>
            <a:r>
              <a:rPr lang="en-GB"/>
              <a:t>WEBINAR: ANTIMICROBIAL RESISTANCE</a:t>
            </a:r>
          </a:p>
        </p:txBody>
      </p:sp>
    </p:spTree>
    <p:extLst>
      <p:ext uri="{BB962C8B-B14F-4D97-AF65-F5344CB8AC3E}">
        <p14:creationId xmlns:p14="http://schemas.microsoft.com/office/powerpoint/2010/main" val="22445186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00" y="400152"/>
            <a:ext cx="10515600" cy="652463"/>
          </a:xfrm>
        </p:spPr>
        <p:txBody>
          <a:bodyPr>
            <a:noAutofit/>
          </a:bodyPr>
          <a:lstStyle/>
          <a:p>
            <a:r>
              <a:rPr lang="en-US" sz="2400" b="1" dirty="0"/>
              <a:t>Results from using </a:t>
            </a:r>
            <a:r>
              <a:rPr lang="en-US" sz="2400" b="1" dirty="0" err="1"/>
              <a:t>Rosuvastatin</a:t>
            </a:r>
            <a:r>
              <a:rPr lang="en-US" sz="2400" b="1" dirty="0"/>
              <a:t> calcium </a:t>
            </a:r>
            <a:br>
              <a:rPr lang="en-US" sz="2400" b="1" dirty="0"/>
            </a:br>
            <a:r>
              <a:rPr lang="en-US" sz="2400" b="1" dirty="0"/>
              <a:t>Peer-Reviewed Literature PNEC Values - </a:t>
            </a:r>
            <a:r>
              <a:rPr lang="en-US" sz="2400" b="1" u="sng" dirty="0"/>
              <a:t>Example</a:t>
            </a:r>
          </a:p>
        </p:txBody>
      </p:sp>
      <p:pic>
        <p:nvPicPr>
          <p:cNvPr id="5" name="Picture 4"/>
          <p:cNvPicPr>
            <a:picLocks noChangeAspect="1"/>
          </p:cNvPicPr>
          <p:nvPr/>
        </p:nvPicPr>
        <p:blipFill>
          <a:blip r:embed="rId2"/>
          <a:stretch>
            <a:fillRect/>
          </a:stretch>
        </p:blipFill>
        <p:spPr>
          <a:xfrm>
            <a:off x="0" y="1696703"/>
            <a:ext cx="11995717" cy="3170071"/>
          </a:xfrm>
          <a:prstGeom prst="rect">
            <a:avLst/>
          </a:prstGeom>
        </p:spPr>
      </p:pic>
      <p:sp>
        <p:nvSpPr>
          <p:cNvPr id="6" name="Rectangle 5"/>
          <p:cNvSpPr/>
          <p:nvPr/>
        </p:nvSpPr>
        <p:spPr>
          <a:xfrm>
            <a:off x="1647896" y="4604943"/>
            <a:ext cx="1628704" cy="146671"/>
          </a:xfrm>
          <a:prstGeom prst="rect">
            <a:avLst/>
          </a:prstGeom>
          <a:noFill/>
          <a:ln w="381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4047517" y="4560982"/>
            <a:ext cx="692544" cy="234591"/>
          </a:xfrm>
          <a:prstGeom prst="rect">
            <a:avLst/>
          </a:prstGeom>
          <a:noFill/>
          <a:ln w="381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TextBox 7"/>
          <p:cNvSpPr txBox="1"/>
          <p:nvPr/>
        </p:nvSpPr>
        <p:spPr>
          <a:xfrm>
            <a:off x="4665180" y="5138520"/>
            <a:ext cx="1401271" cy="646331"/>
          </a:xfrm>
          <a:prstGeom prst="rect">
            <a:avLst/>
          </a:prstGeom>
          <a:noFill/>
        </p:spPr>
        <p:txBody>
          <a:bodyPr wrap="square" rtlCol="0">
            <a:spAutoFit/>
          </a:bodyPr>
          <a:lstStyle/>
          <a:p>
            <a:r>
              <a:rPr lang="en-US" b="1" dirty="0">
                <a:solidFill>
                  <a:srgbClr val="FF0000"/>
                </a:solidFill>
              </a:rPr>
              <a:t>Estimated </a:t>
            </a:r>
          </a:p>
          <a:p>
            <a:r>
              <a:rPr lang="en-US" b="1" dirty="0">
                <a:solidFill>
                  <a:srgbClr val="FF0000"/>
                </a:solidFill>
              </a:rPr>
              <a:t>Chronic PEC</a:t>
            </a:r>
          </a:p>
        </p:txBody>
      </p:sp>
      <p:sp>
        <p:nvSpPr>
          <p:cNvPr id="10" name="TextBox 9"/>
          <p:cNvSpPr txBox="1"/>
          <p:nvPr/>
        </p:nvSpPr>
        <p:spPr>
          <a:xfrm>
            <a:off x="467261" y="4906764"/>
            <a:ext cx="1367554" cy="646331"/>
          </a:xfrm>
          <a:prstGeom prst="rect">
            <a:avLst/>
          </a:prstGeom>
          <a:noFill/>
        </p:spPr>
        <p:txBody>
          <a:bodyPr wrap="none" rtlCol="0">
            <a:spAutoFit/>
          </a:bodyPr>
          <a:lstStyle/>
          <a:p>
            <a:r>
              <a:rPr lang="en-US" b="1" dirty="0">
                <a:solidFill>
                  <a:srgbClr val="FF0000"/>
                </a:solidFill>
              </a:rPr>
              <a:t>Vestel, et al </a:t>
            </a:r>
          </a:p>
          <a:p>
            <a:r>
              <a:rPr lang="en-US" b="1" dirty="0">
                <a:solidFill>
                  <a:srgbClr val="FF0000"/>
                </a:solidFill>
              </a:rPr>
              <a:t>PNEC Values</a:t>
            </a:r>
          </a:p>
        </p:txBody>
      </p:sp>
      <p:sp>
        <p:nvSpPr>
          <p:cNvPr id="11" name="TextBox 10"/>
          <p:cNvSpPr txBox="1"/>
          <p:nvPr/>
        </p:nvSpPr>
        <p:spPr>
          <a:xfrm>
            <a:off x="1647896" y="5566094"/>
            <a:ext cx="2687531" cy="646331"/>
          </a:xfrm>
          <a:prstGeom prst="rect">
            <a:avLst/>
          </a:prstGeom>
          <a:noFill/>
        </p:spPr>
        <p:txBody>
          <a:bodyPr wrap="none" rtlCol="0">
            <a:spAutoFit/>
          </a:bodyPr>
          <a:lstStyle/>
          <a:p>
            <a:r>
              <a:rPr lang="en-US" b="1" dirty="0">
                <a:solidFill>
                  <a:srgbClr val="FF0000"/>
                </a:solidFill>
              </a:rPr>
              <a:t>Maximum Daily Mass of </a:t>
            </a:r>
          </a:p>
          <a:p>
            <a:r>
              <a:rPr lang="en-US" b="1" dirty="0">
                <a:solidFill>
                  <a:srgbClr val="FF0000"/>
                </a:solidFill>
              </a:rPr>
              <a:t>API  Discharged in Kg/ day</a:t>
            </a:r>
          </a:p>
        </p:txBody>
      </p:sp>
      <p:cxnSp>
        <p:nvCxnSpPr>
          <p:cNvPr id="13" name="Straight Arrow Connector 12"/>
          <p:cNvCxnSpPr>
            <a:stCxn id="10" idx="3"/>
            <a:endCxn id="6" idx="2"/>
          </p:cNvCxnSpPr>
          <p:nvPr/>
        </p:nvCxnSpPr>
        <p:spPr>
          <a:xfrm flipV="1">
            <a:off x="1834815" y="4751614"/>
            <a:ext cx="627433" cy="47831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flipV="1">
            <a:off x="3378920" y="4842121"/>
            <a:ext cx="933405" cy="72397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flipH="1" flipV="1">
            <a:off x="5045355" y="4875648"/>
            <a:ext cx="11836" cy="28322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9" name="Rectangle 18"/>
          <p:cNvSpPr/>
          <p:nvPr/>
        </p:nvSpPr>
        <p:spPr>
          <a:xfrm>
            <a:off x="4804733" y="4589359"/>
            <a:ext cx="584097" cy="234591"/>
          </a:xfrm>
          <a:prstGeom prst="rect">
            <a:avLst/>
          </a:prstGeom>
          <a:noFill/>
          <a:ln w="381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22" name="Straight Arrow Connector 21"/>
          <p:cNvCxnSpPr/>
          <p:nvPr/>
        </p:nvCxnSpPr>
        <p:spPr>
          <a:xfrm flipH="1" flipV="1">
            <a:off x="7133235" y="4860408"/>
            <a:ext cx="11836" cy="28322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3" name="Rectangle 22"/>
          <p:cNvSpPr/>
          <p:nvPr/>
        </p:nvSpPr>
        <p:spPr>
          <a:xfrm>
            <a:off x="6892613" y="4574119"/>
            <a:ext cx="584097" cy="234591"/>
          </a:xfrm>
          <a:prstGeom prst="rect">
            <a:avLst/>
          </a:prstGeom>
          <a:noFill/>
          <a:ln w="381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4" name="TextBox 23"/>
          <p:cNvSpPr txBox="1"/>
          <p:nvPr/>
        </p:nvSpPr>
        <p:spPr>
          <a:xfrm>
            <a:off x="6528347" y="5072549"/>
            <a:ext cx="1401271" cy="646331"/>
          </a:xfrm>
          <a:prstGeom prst="rect">
            <a:avLst/>
          </a:prstGeom>
          <a:noFill/>
        </p:spPr>
        <p:txBody>
          <a:bodyPr wrap="square" rtlCol="0">
            <a:spAutoFit/>
          </a:bodyPr>
          <a:lstStyle/>
          <a:p>
            <a:r>
              <a:rPr lang="en-US" b="1" dirty="0">
                <a:solidFill>
                  <a:srgbClr val="FF0000"/>
                </a:solidFill>
              </a:rPr>
              <a:t>Estimated </a:t>
            </a:r>
          </a:p>
          <a:p>
            <a:r>
              <a:rPr lang="en-US" b="1" dirty="0">
                <a:solidFill>
                  <a:srgbClr val="FF0000"/>
                </a:solidFill>
              </a:rPr>
              <a:t>Acute PEC</a:t>
            </a:r>
          </a:p>
        </p:txBody>
      </p:sp>
      <p:sp>
        <p:nvSpPr>
          <p:cNvPr id="9" name="Footer Placeholder 8">
            <a:extLst>
              <a:ext uri="{FF2B5EF4-FFF2-40B4-BE49-F238E27FC236}">
                <a16:creationId xmlns:a16="http://schemas.microsoft.com/office/drawing/2014/main" id="{5AD382FD-ABDC-453F-AC22-8A2EF025ECD0}"/>
              </a:ext>
            </a:extLst>
          </p:cNvPr>
          <p:cNvSpPr>
            <a:spLocks noGrp="1"/>
          </p:cNvSpPr>
          <p:nvPr>
            <p:ph type="ftr" sz="quarter" idx="11"/>
          </p:nvPr>
        </p:nvSpPr>
        <p:spPr/>
        <p:txBody>
          <a:bodyPr/>
          <a:lstStyle/>
          <a:p>
            <a:r>
              <a:rPr lang="en-GB"/>
              <a:t>WEBINAR: ANTIMICROBIAL RESISTANCE</a:t>
            </a:r>
          </a:p>
        </p:txBody>
      </p:sp>
      <p:sp>
        <p:nvSpPr>
          <p:cNvPr id="12" name="Slide Number Placeholder 11">
            <a:extLst>
              <a:ext uri="{FF2B5EF4-FFF2-40B4-BE49-F238E27FC236}">
                <a16:creationId xmlns:a16="http://schemas.microsoft.com/office/drawing/2014/main" id="{0FAFBD37-932C-4826-8CBB-C73E44F1C324}"/>
              </a:ext>
            </a:extLst>
          </p:cNvPr>
          <p:cNvSpPr>
            <a:spLocks noGrp="1"/>
          </p:cNvSpPr>
          <p:nvPr>
            <p:ph type="sldNum" sz="quarter" idx="12"/>
          </p:nvPr>
        </p:nvSpPr>
        <p:spPr/>
        <p:txBody>
          <a:bodyPr/>
          <a:lstStyle/>
          <a:p>
            <a:fld id="{1A91ABBD-BE70-492B-BBD8-7AF5442A9E89}" type="slidenum">
              <a:rPr lang="en-GB" smtClean="0"/>
              <a:t>27</a:t>
            </a:fld>
            <a:endParaRPr lang="en-GB"/>
          </a:p>
        </p:txBody>
      </p:sp>
    </p:spTree>
    <p:extLst>
      <p:ext uri="{BB962C8B-B14F-4D97-AF65-F5344CB8AC3E}">
        <p14:creationId xmlns:p14="http://schemas.microsoft.com/office/powerpoint/2010/main" val="30316723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00" y="400157"/>
            <a:ext cx="10515600" cy="652463"/>
          </a:xfrm>
        </p:spPr>
        <p:txBody>
          <a:bodyPr>
            <a:noAutofit/>
          </a:bodyPr>
          <a:lstStyle/>
          <a:p>
            <a:r>
              <a:rPr lang="en-US" sz="2400" b="1" dirty="0"/>
              <a:t>Results of Rovusastatin calcium Peer-Reviewed PNEC Literature Value - Example</a:t>
            </a:r>
          </a:p>
        </p:txBody>
      </p:sp>
      <p:pic>
        <p:nvPicPr>
          <p:cNvPr id="5" name="Picture 4"/>
          <p:cNvPicPr>
            <a:picLocks noChangeAspect="1"/>
          </p:cNvPicPr>
          <p:nvPr/>
        </p:nvPicPr>
        <p:blipFill>
          <a:blip r:embed="rId2"/>
          <a:stretch>
            <a:fillRect/>
          </a:stretch>
        </p:blipFill>
        <p:spPr>
          <a:xfrm>
            <a:off x="98141" y="1753853"/>
            <a:ext cx="11995717" cy="3170071"/>
          </a:xfrm>
          <a:prstGeom prst="rect">
            <a:avLst/>
          </a:prstGeom>
        </p:spPr>
      </p:pic>
      <p:sp>
        <p:nvSpPr>
          <p:cNvPr id="9" name="TextBox 8"/>
          <p:cNvSpPr txBox="1"/>
          <p:nvPr/>
        </p:nvSpPr>
        <p:spPr>
          <a:xfrm>
            <a:off x="9093515" y="5074410"/>
            <a:ext cx="2358210" cy="923330"/>
          </a:xfrm>
          <a:prstGeom prst="rect">
            <a:avLst/>
          </a:prstGeom>
          <a:noFill/>
        </p:spPr>
        <p:txBody>
          <a:bodyPr wrap="none" rtlCol="0">
            <a:spAutoFit/>
          </a:bodyPr>
          <a:lstStyle/>
          <a:p>
            <a:r>
              <a:rPr lang="en-US" b="1" dirty="0">
                <a:solidFill>
                  <a:srgbClr val="FF0000"/>
                </a:solidFill>
              </a:rPr>
              <a:t>PEC:PNEC ratio</a:t>
            </a:r>
          </a:p>
          <a:p>
            <a:r>
              <a:rPr lang="en-US" b="1" dirty="0">
                <a:solidFill>
                  <a:srgbClr val="FF0000"/>
                </a:solidFill>
              </a:rPr>
              <a:t>Results (no potential </a:t>
            </a:r>
          </a:p>
          <a:p>
            <a:r>
              <a:rPr lang="en-US" b="1" dirty="0">
                <a:solidFill>
                  <a:srgbClr val="FF0000"/>
                </a:solidFill>
              </a:rPr>
              <a:t>adverse impact if &lt;1.0)</a:t>
            </a:r>
          </a:p>
        </p:txBody>
      </p:sp>
      <p:cxnSp>
        <p:nvCxnSpPr>
          <p:cNvPr id="26" name="Straight Arrow Connector 25"/>
          <p:cNvCxnSpPr/>
          <p:nvPr/>
        </p:nvCxnSpPr>
        <p:spPr>
          <a:xfrm flipV="1">
            <a:off x="6456077" y="4837483"/>
            <a:ext cx="8927" cy="92330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p:nvPr/>
        </p:nvCxnSpPr>
        <p:spPr>
          <a:xfrm flipV="1">
            <a:off x="8709865" y="4799603"/>
            <a:ext cx="8927" cy="92330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p:nvCxnSpPr>
        <p:spPr>
          <a:xfrm flipH="1">
            <a:off x="6456077" y="5738150"/>
            <a:ext cx="2594943" cy="0"/>
          </a:xfrm>
          <a:prstGeom prst="line">
            <a:avLst/>
          </a:prstGeom>
        </p:spPr>
        <p:style>
          <a:lnRef idx="2">
            <a:schemeClr val="accent1"/>
          </a:lnRef>
          <a:fillRef idx="0">
            <a:schemeClr val="accent1"/>
          </a:fillRef>
          <a:effectRef idx="1">
            <a:schemeClr val="accent1"/>
          </a:effectRef>
          <a:fontRef idx="minor">
            <a:schemeClr val="tx1"/>
          </a:fontRef>
        </p:style>
      </p:cxnSp>
      <p:sp>
        <p:nvSpPr>
          <p:cNvPr id="6" name="Footer Placeholder 5">
            <a:extLst>
              <a:ext uri="{FF2B5EF4-FFF2-40B4-BE49-F238E27FC236}">
                <a16:creationId xmlns:a16="http://schemas.microsoft.com/office/drawing/2014/main" id="{36775A22-CBAB-4080-B33A-D56874983667}"/>
              </a:ext>
            </a:extLst>
          </p:cNvPr>
          <p:cNvSpPr>
            <a:spLocks noGrp="1"/>
          </p:cNvSpPr>
          <p:nvPr>
            <p:ph type="ftr" sz="quarter" idx="11"/>
          </p:nvPr>
        </p:nvSpPr>
        <p:spPr/>
        <p:txBody>
          <a:bodyPr/>
          <a:lstStyle/>
          <a:p>
            <a:r>
              <a:rPr lang="en-GB"/>
              <a:t>WEBINAR: ANTIMICROBIAL RESISTANCE</a:t>
            </a:r>
          </a:p>
        </p:txBody>
      </p:sp>
      <p:sp>
        <p:nvSpPr>
          <p:cNvPr id="7" name="Slide Number Placeholder 6">
            <a:extLst>
              <a:ext uri="{FF2B5EF4-FFF2-40B4-BE49-F238E27FC236}">
                <a16:creationId xmlns:a16="http://schemas.microsoft.com/office/drawing/2014/main" id="{D0833749-0DAF-4307-B992-492BF0CFD514}"/>
              </a:ext>
            </a:extLst>
          </p:cNvPr>
          <p:cNvSpPr>
            <a:spLocks noGrp="1"/>
          </p:cNvSpPr>
          <p:nvPr>
            <p:ph type="sldNum" sz="quarter" idx="12"/>
          </p:nvPr>
        </p:nvSpPr>
        <p:spPr/>
        <p:txBody>
          <a:bodyPr/>
          <a:lstStyle/>
          <a:p>
            <a:fld id="{1A91ABBD-BE70-492B-BBD8-7AF5442A9E89}" type="slidenum">
              <a:rPr lang="en-GB" smtClean="0"/>
              <a:t>28</a:t>
            </a:fld>
            <a:endParaRPr lang="en-GB"/>
          </a:p>
        </p:txBody>
      </p:sp>
    </p:spTree>
    <p:extLst>
      <p:ext uri="{BB962C8B-B14F-4D97-AF65-F5344CB8AC3E}">
        <p14:creationId xmlns:p14="http://schemas.microsoft.com/office/powerpoint/2010/main" val="14582725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00" y="411528"/>
            <a:ext cx="10515600" cy="652463"/>
          </a:xfrm>
        </p:spPr>
        <p:txBody>
          <a:bodyPr>
            <a:noAutofit/>
          </a:bodyPr>
          <a:lstStyle/>
          <a:p>
            <a:r>
              <a:rPr lang="en-US" sz="2400" b="1" dirty="0"/>
              <a:t>Using the Tool to recognize when your discharge may have potential chronic or acute impacts</a:t>
            </a:r>
          </a:p>
        </p:txBody>
      </p:sp>
      <p:sp>
        <p:nvSpPr>
          <p:cNvPr id="3" name="Content Placeholder 2"/>
          <p:cNvSpPr>
            <a:spLocks noGrp="1"/>
          </p:cNvSpPr>
          <p:nvPr>
            <p:ph idx="1"/>
          </p:nvPr>
        </p:nvSpPr>
        <p:spPr/>
        <p:txBody>
          <a:bodyPr/>
          <a:lstStyle/>
          <a:p>
            <a:r>
              <a:rPr lang="en-US" dirty="0"/>
              <a:t>The tool will automatically highlight PEC:PNEC values greater than 1.0</a:t>
            </a:r>
          </a:p>
        </p:txBody>
      </p:sp>
      <p:pic>
        <p:nvPicPr>
          <p:cNvPr id="5" name="Picture 4"/>
          <p:cNvPicPr>
            <a:picLocks noChangeAspect="1"/>
          </p:cNvPicPr>
          <p:nvPr/>
        </p:nvPicPr>
        <p:blipFill>
          <a:blip r:embed="rId2"/>
          <a:stretch>
            <a:fillRect/>
          </a:stretch>
        </p:blipFill>
        <p:spPr>
          <a:xfrm>
            <a:off x="2981458" y="2431341"/>
            <a:ext cx="5674275" cy="1793056"/>
          </a:xfrm>
          <a:prstGeom prst="rect">
            <a:avLst/>
          </a:prstGeom>
        </p:spPr>
      </p:pic>
      <p:pic>
        <p:nvPicPr>
          <p:cNvPr id="6" name="Picture 5"/>
          <p:cNvPicPr>
            <a:picLocks noChangeAspect="1"/>
          </p:cNvPicPr>
          <p:nvPr/>
        </p:nvPicPr>
        <p:blipFill>
          <a:blip r:embed="rId3"/>
          <a:stretch>
            <a:fillRect/>
          </a:stretch>
        </p:blipFill>
        <p:spPr>
          <a:xfrm>
            <a:off x="2981458" y="4411014"/>
            <a:ext cx="5710058" cy="1830244"/>
          </a:xfrm>
          <a:prstGeom prst="rect">
            <a:avLst/>
          </a:prstGeom>
        </p:spPr>
      </p:pic>
      <p:sp>
        <p:nvSpPr>
          <p:cNvPr id="7" name="Rectangle 6"/>
          <p:cNvSpPr/>
          <p:nvPr/>
        </p:nvSpPr>
        <p:spPr>
          <a:xfrm>
            <a:off x="4855335" y="3844344"/>
            <a:ext cx="373488" cy="77273"/>
          </a:xfrm>
          <a:prstGeom prst="rect">
            <a:avLst/>
          </a:prstGeom>
          <a:noFill/>
          <a:ln w="2222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Rectangle 7"/>
          <p:cNvSpPr/>
          <p:nvPr/>
        </p:nvSpPr>
        <p:spPr>
          <a:xfrm>
            <a:off x="4859630" y="5831968"/>
            <a:ext cx="373488" cy="77273"/>
          </a:xfrm>
          <a:prstGeom prst="rect">
            <a:avLst/>
          </a:prstGeom>
          <a:noFill/>
          <a:ln w="2222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TextBox 8"/>
          <p:cNvSpPr txBox="1"/>
          <p:nvPr/>
        </p:nvSpPr>
        <p:spPr>
          <a:xfrm>
            <a:off x="599999" y="2431341"/>
            <a:ext cx="2271989" cy="830997"/>
          </a:xfrm>
          <a:prstGeom prst="rect">
            <a:avLst/>
          </a:prstGeom>
          <a:noFill/>
        </p:spPr>
        <p:txBody>
          <a:bodyPr wrap="square" rtlCol="0">
            <a:spAutoFit/>
          </a:bodyPr>
          <a:lstStyle/>
          <a:p>
            <a:r>
              <a:rPr lang="en-US" sz="1600" b="1" dirty="0">
                <a:solidFill>
                  <a:srgbClr val="FF0000"/>
                </a:solidFill>
              </a:rPr>
              <a:t>&gt;300 gram discharge load would make Chronic PEC:PNEC &gt;1.0</a:t>
            </a:r>
          </a:p>
        </p:txBody>
      </p:sp>
      <p:sp>
        <p:nvSpPr>
          <p:cNvPr id="10" name="TextBox 9"/>
          <p:cNvSpPr txBox="1"/>
          <p:nvPr/>
        </p:nvSpPr>
        <p:spPr>
          <a:xfrm>
            <a:off x="599999" y="4411014"/>
            <a:ext cx="2271989" cy="1077218"/>
          </a:xfrm>
          <a:prstGeom prst="rect">
            <a:avLst/>
          </a:prstGeom>
          <a:noFill/>
        </p:spPr>
        <p:txBody>
          <a:bodyPr wrap="square" rtlCol="0">
            <a:spAutoFit/>
          </a:bodyPr>
          <a:lstStyle/>
          <a:p>
            <a:r>
              <a:rPr lang="en-US" sz="1600" b="1" dirty="0">
                <a:solidFill>
                  <a:srgbClr val="FF0000"/>
                </a:solidFill>
              </a:rPr>
              <a:t>&gt;5,800 gram discharge load would make both Chronic and Acute PEC:PNEC values &gt;1.0</a:t>
            </a:r>
          </a:p>
        </p:txBody>
      </p:sp>
      <p:cxnSp>
        <p:nvCxnSpPr>
          <p:cNvPr id="12" name="Straight Arrow Connector 11"/>
          <p:cNvCxnSpPr/>
          <p:nvPr/>
        </p:nvCxnSpPr>
        <p:spPr>
          <a:xfrm>
            <a:off x="2659487" y="3084490"/>
            <a:ext cx="3226158" cy="798490"/>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a:off x="2699551" y="5043523"/>
            <a:ext cx="3226158" cy="798490"/>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a:off x="2699551" y="5055537"/>
            <a:ext cx="4229283" cy="813458"/>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11" name="Footer Placeholder 10">
            <a:extLst>
              <a:ext uri="{FF2B5EF4-FFF2-40B4-BE49-F238E27FC236}">
                <a16:creationId xmlns:a16="http://schemas.microsoft.com/office/drawing/2014/main" id="{B5469F64-5EDB-44E5-9E08-429284F9AF2B}"/>
              </a:ext>
            </a:extLst>
          </p:cNvPr>
          <p:cNvSpPr>
            <a:spLocks noGrp="1"/>
          </p:cNvSpPr>
          <p:nvPr>
            <p:ph type="ftr" sz="quarter" idx="11"/>
          </p:nvPr>
        </p:nvSpPr>
        <p:spPr/>
        <p:txBody>
          <a:bodyPr/>
          <a:lstStyle/>
          <a:p>
            <a:r>
              <a:rPr lang="en-GB"/>
              <a:t>WEBINAR: ANTIMICROBIAL RESISTANCE</a:t>
            </a:r>
          </a:p>
        </p:txBody>
      </p:sp>
      <p:sp>
        <p:nvSpPr>
          <p:cNvPr id="15" name="Slide Number Placeholder 14">
            <a:extLst>
              <a:ext uri="{FF2B5EF4-FFF2-40B4-BE49-F238E27FC236}">
                <a16:creationId xmlns:a16="http://schemas.microsoft.com/office/drawing/2014/main" id="{31C93B7C-0A48-45B3-974B-DE973DA2B4B3}"/>
              </a:ext>
            </a:extLst>
          </p:cNvPr>
          <p:cNvSpPr>
            <a:spLocks noGrp="1"/>
          </p:cNvSpPr>
          <p:nvPr>
            <p:ph type="sldNum" sz="quarter" idx="12"/>
          </p:nvPr>
        </p:nvSpPr>
        <p:spPr/>
        <p:txBody>
          <a:bodyPr/>
          <a:lstStyle/>
          <a:p>
            <a:fld id="{1A91ABBD-BE70-492B-BBD8-7AF5442A9E89}" type="slidenum">
              <a:rPr lang="en-GB" smtClean="0"/>
              <a:t>29</a:t>
            </a:fld>
            <a:endParaRPr lang="en-GB"/>
          </a:p>
        </p:txBody>
      </p:sp>
    </p:spTree>
    <p:extLst>
      <p:ext uri="{BB962C8B-B14F-4D97-AF65-F5344CB8AC3E}">
        <p14:creationId xmlns:p14="http://schemas.microsoft.com/office/powerpoint/2010/main" val="15774452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b="1" dirty="0"/>
              <a:t>Tips for Using the PSCI PEC:PNEC Calculator Tool</a:t>
            </a:r>
          </a:p>
        </p:txBody>
      </p:sp>
      <p:sp>
        <p:nvSpPr>
          <p:cNvPr id="3" name="Content Placeholder 2"/>
          <p:cNvSpPr>
            <a:spLocks noGrp="1"/>
          </p:cNvSpPr>
          <p:nvPr>
            <p:ph idx="1"/>
          </p:nvPr>
        </p:nvSpPr>
        <p:spPr/>
        <p:txBody>
          <a:bodyPr/>
          <a:lstStyle/>
          <a:p>
            <a:r>
              <a:rPr lang="en-US" dirty="0"/>
              <a:t>Work with the molecule innovator to get PNEC Values</a:t>
            </a:r>
          </a:p>
          <a:p>
            <a:r>
              <a:rPr lang="en-US" dirty="0"/>
              <a:t>Use Peer-Reviewed PNEC Values</a:t>
            </a:r>
          </a:p>
          <a:p>
            <a:r>
              <a:rPr lang="en-US" dirty="0"/>
              <a:t>Understand the dilution factors to be used along with selected PNEC values</a:t>
            </a:r>
          </a:p>
          <a:p>
            <a:r>
              <a:rPr lang="en-US" dirty="0"/>
              <a:t>Be sure your site API losses of API in wastewater are maximum daily values (not an annualized average values)</a:t>
            </a:r>
          </a:p>
          <a:p>
            <a:r>
              <a:rPr lang="en-US" dirty="0"/>
              <a:t>If you have effluent analytical test results and know the flow when samples, calculate the actual mass in the effluent and use it instead of an estimated process balance value</a:t>
            </a:r>
          </a:p>
          <a:p>
            <a:r>
              <a:rPr lang="en-US" dirty="0"/>
              <a:t>Check for acute, chronic and drinking water PNEC values – Remember – the tool calculates mass discharge values to meet all three, and the lowest of the three calculated loading values drives controls</a:t>
            </a:r>
          </a:p>
        </p:txBody>
      </p:sp>
      <p:sp>
        <p:nvSpPr>
          <p:cNvPr id="7" name="Footer Placeholder 6">
            <a:extLst>
              <a:ext uri="{FF2B5EF4-FFF2-40B4-BE49-F238E27FC236}">
                <a16:creationId xmlns:a16="http://schemas.microsoft.com/office/drawing/2014/main" id="{A0A7C7CC-B85C-40DB-B38B-B361A24EE8E8}"/>
              </a:ext>
            </a:extLst>
          </p:cNvPr>
          <p:cNvSpPr>
            <a:spLocks noGrp="1"/>
          </p:cNvSpPr>
          <p:nvPr>
            <p:ph type="ftr" sz="quarter" idx="11"/>
          </p:nvPr>
        </p:nvSpPr>
        <p:spPr/>
        <p:txBody>
          <a:bodyPr/>
          <a:lstStyle/>
          <a:p>
            <a:r>
              <a:rPr lang="en-GB"/>
              <a:t>WEBINAR: ANTIMICROBIAL RESISTANCE</a:t>
            </a:r>
          </a:p>
        </p:txBody>
      </p:sp>
      <p:sp>
        <p:nvSpPr>
          <p:cNvPr id="8" name="Slide Number Placeholder 7">
            <a:extLst>
              <a:ext uri="{FF2B5EF4-FFF2-40B4-BE49-F238E27FC236}">
                <a16:creationId xmlns:a16="http://schemas.microsoft.com/office/drawing/2014/main" id="{3D185008-237F-4576-8134-6E5652DD8CB6}"/>
              </a:ext>
            </a:extLst>
          </p:cNvPr>
          <p:cNvSpPr>
            <a:spLocks noGrp="1"/>
          </p:cNvSpPr>
          <p:nvPr>
            <p:ph type="sldNum" sz="quarter" idx="12"/>
          </p:nvPr>
        </p:nvSpPr>
        <p:spPr/>
        <p:txBody>
          <a:bodyPr/>
          <a:lstStyle/>
          <a:p>
            <a:fld id="{1A91ABBD-BE70-492B-BBD8-7AF5442A9E89}" type="slidenum">
              <a:rPr lang="en-GB" smtClean="0"/>
              <a:t>30</a:t>
            </a:fld>
            <a:endParaRPr lang="en-GB"/>
          </a:p>
        </p:txBody>
      </p:sp>
    </p:spTree>
    <p:extLst>
      <p:ext uri="{BB962C8B-B14F-4D97-AF65-F5344CB8AC3E}">
        <p14:creationId xmlns:p14="http://schemas.microsoft.com/office/powerpoint/2010/main" val="2490750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6960005" y="1840517"/>
            <a:ext cx="5279995" cy="5063859"/>
          </a:xfrm>
          <a:prstGeom prst="rect">
            <a:avLst/>
          </a:prstGeom>
        </p:spPr>
      </p:pic>
      <p:sp>
        <p:nvSpPr>
          <p:cNvPr id="3" name="Title 2">
            <a:extLst>
              <a:ext uri="{FF2B5EF4-FFF2-40B4-BE49-F238E27FC236}">
                <a16:creationId xmlns:a16="http://schemas.microsoft.com/office/drawing/2014/main" id="{C5C11C7C-DA78-42DE-B6AF-418671D63E50}"/>
              </a:ext>
            </a:extLst>
          </p:cNvPr>
          <p:cNvSpPr>
            <a:spLocks noGrp="1"/>
          </p:cNvSpPr>
          <p:nvPr>
            <p:ph type="title"/>
          </p:nvPr>
        </p:nvSpPr>
        <p:spPr/>
        <p:txBody>
          <a:bodyPr/>
          <a:lstStyle/>
          <a:p>
            <a:r>
              <a:rPr lang="en-GB" dirty="0"/>
              <a:t>AGENDA</a:t>
            </a:r>
          </a:p>
        </p:txBody>
      </p:sp>
      <p:sp>
        <p:nvSpPr>
          <p:cNvPr id="4" name="Text Placeholder 3">
            <a:extLst>
              <a:ext uri="{FF2B5EF4-FFF2-40B4-BE49-F238E27FC236}">
                <a16:creationId xmlns:a16="http://schemas.microsoft.com/office/drawing/2014/main" id="{552A042D-0F84-4E9A-BE61-FC1D27B6CD6E}"/>
              </a:ext>
            </a:extLst>
          </p:cNvPr>
          <p:cNvSpPr>
            <a:spLocks noGrp="1"/>
          </p:cNvSpPr>
          <p:nvPr>
            <p:ph type="body" sz="quarter" idx="10"/>
          </p:nvPr>
        </p:nvSpPr>
        <p:spPr>
          <a:xfrm>
            <a:off x="450849" y="2213998"/>
            <a:ext cx="7406143" cy="400050"/>
          </a:xfrm>
        </p:spPr>
        <p:txBody>
          <a:bodyPr/>
          <a:lstStyle/>
          <a:p>
            <a:r>
              <a:rPr lang="en-GB" sz="2000" b="0" dirty="0"/>
              <a:t>Where to get the PEC:PNEC Calculator Tool for use with All APIs provided in the PSCI Resources </a:t>
            </a:r>
          </a:p>
          <a:p>
            <a:endParaRPr lang="en-GB" dirty="0"/>
          </a:p>
        </p:txBody>
      </p:sp>
      <p:sp>
        <p:nvSpPr>
          <p:cNvPr id="5" name="Text Placeholder 4">
            <a:extLst>
              <a:ext uri="{FF2B5EF4-FFF2-40B4-BE49-F238E27FC236}">
                <a16:creationId xmlns:a16="http://schemas.microsoft.com/office/drawing/2014/main" id="{5C6AF472-6A0A-452B-AE98-624C4EE26912}"/>
              </a:ext>
            </a:extLst>
          </p:cNvPr>
          <p:cNvSpPr>
            <a:spLocks noGrp="1"/>
          </p:cNvSpPr>
          <p:nvPr>
            <p:ph type="body" sz="quarter" idx="11"/>
          </p:nvPr>
        </p:nvSpPr>
        <p:spPr>
          <a:xfrm>
            <a:off x="450849" y="3293575"/>
            <a:ext cx="6356350" cy="400050"/>
          </a:xfrm>
        </p:spPr>
        <p:txBody>
          <a:bodyPr/>
          <a:lstStyle/>
          <a:p>
            <a:r>
              <a:rPr lang="en-GB" dirty="0"/>
              <a:t>How to use the PEC:PNEC Calculator Tool</a:t>
            </a:r>
          </a:p>
        </p:txBody>
      </p:sp>
      <p:sp>
        <p:nvSpPr>
          <p:cNvPr id="13" name="Text Placeholder 12">
            <a:extLst>
              <a:ext uri="{FF2B5EF4-FFF2-40B4-BE49-F238E27FC236}">
                <a16:creationId xmlns:a16="http://schemas.microsoft.com/office/drawing/2014/main" id="{CE9E29EC-B5DE-410B-9248-9FEB5946E84C}"/>
              </a:ext>
            </a:extLst>
          </p:cNvPr>
          <p:cNvSpPr>
            <a:spLocks noGrp="1"/>
          </p:cNvSpPr>
          <p:nvPr>
            <p:ph type="body" sz="quarter" idx="15"/>
          </p:nvPr>
        </p:nvSpPr>
        <p:spPr>
          <a:xfrm>
            <a:off x="450850" y="3987433"/>
            <a:ext cx="5911850" cy="400050"/>
          </a:xfrm>
        </p:spPr>
        <p:txBody>
          <a:bodyPr/>
          <a:lstStyle/>
          <a:p>
            <a:r>
              <a:rPr lang="en-GB" sz="2800" b="1" dirty="0"/>
              <a:t>Questions</a:t>
            </a:r>
          </a:p>
        </p:txBody>
      </p:sp>
    </p:spTree>
    <p:extLst>
      <p:ext uri="{BB962C8B-B14F-4D97-AF65-F5344CB8AC3E}">
        <p14:creationId xmlns:p14="http://schemas.microsoft.com/office/powerpoint/2010/main" val="24274894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FD38E32-D534-4B7E-B0BE-B93E36F46E10}"/>
              </a:ext>
            </a:extLst>
          </p:cNvPr>
          <p:cNvSpPr>
            <a:spLocks noGrp="1"/>
          </p:cNvSpPr>
          <p:nvPr>
            <p:ph type="ftr" sz="quarter" idx="10"/>
          </p:nvPr>
        </p:nvSpPr>
        <p:spPr/>
        <p:txBody>
          <a:bodyPr/>
          <a:lstStyle/>
          <a:p>
            <a:r>
              <a:rPr lang="en-GB"/>
              <a:t>WEBINAR: ANTIMICROBIAL RESISTANCE</a:t>
            </a:r>
          </a:p>
        </p:txBody>
      </p:sp>
      <p:sp>
        <p:nvSpPr>
          <p:cNvPr id="3" name="Slide Number Placeholder 2">
            <a:extLst>
              <a:ext uri="{FF2B5EF4-FFF2-40B4-BE49-F238E27FC236}">
                <a16:creationId xmlns:a16="http://schemas.microsoft.com/office/drawing/2014/main" id="{F7FA6539-1E63-48F0-B27B-A6807413C762}"/>
              </a:ext>
            </a:extLst>
          </p:cNvPr>
          <p:cNvSpPr>
            <a:spLocks noGrp="1"/>
          </p:cNvSpPr>
          <p:nvPr>
            <p:ph type="sldNum" sz="quarter" idx="11"/>
          </p:nvPr>
        </p:nvSpPr>
        <p:spPr/>
        <p:txBody>
          <a:bodyPr/>
          <a:lstStyle/>
          <a:p>
            <a:fld id="{1A91ABBD-BE70-492B-BBD8-7AF5442A9E89}" type="slidenum">
              <a:rPr lang="en-GB" smtClean="0"/>
              <a:pPr/>
              <a:t>32</a:t>
            </a:fld>
            <a:endParaRPr lang="en-GB"/>
          </a:p>
        </p:txBody>
      </p:sp>
    </p:spTree>
    <p:extLst>
      <p:ext uri="{BB962C8B-B14F-4D97-AF65-F5344CB8AC3E}">
        <p14:creationId xmlns:p14="http://schemas.microsoft.com/office/powerpoint/2010/main" val="3129527860"/>
      </p:ext>
    </p:extLst>
  </p:cSld>
  <p:clrMapOvr>
    <a:masterClrMapping/>
  </p:clrMapOvr>
</p:sld>
</file>

<file path=ppt/theme/theme1.xml><?xml version="1.0" encoding="utf-8"?>
<a:theme xmlns:a="http://schemas.openxmlformats.org/drawingml/2006/main" name="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AMR colours">
      <a:dk1>
        <a:srgbClr val="1E234A"/>
      </a:dk1>
      <a:lt1>
        <a:sysClr val="window" lastClr="FFFFFF"/>
      </a:lt1>
      <a:dk2>
        <a:srgbClr val="C21F57"/>
      </a:dk2>
      <a:lt2>
        <a:srgbClr val="D6EAE6"/>
      </a:lt2>
      <a:accent1>
        <a:srgbClr val="644195"/>
      </a:accent1>
      <a:accent2>
        <a:srgbClr val="6BB9D0"/>
      </a:accent2>
      <a:accent3>
        <a:srgbClr val="C21F57"/>
      </a:accent3>
      <a:accent4>
        <a:srgbClr val="F2CA30"/>
      </a:accent4>
      <a:accent5>
        <a:srgbClr val="D6C8E1"/>
      </a:accent5>
      <a:accent6>
        <a:srgbClr val="A7C959"/>
      </a:accent6>
      <a:hlink>
        <a:srgbClr val="6BB9D0"/>
      </a:hlink>
      <a:folHlink>
        <a:srgbClr val="FFF06A"/>
      </a:folHlink>
    </a:clrScheme>
    <a:fontScheme name="AMR">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erck IFL 16.9 Sample Pages v3">
  <a:themeElements>
    <a:clrScheme name="Custom 254">
      <a:dk1>
        <a:srgbClr val="37424A"/>
      </a:dk1>
      <a:lt1>
        <a:sysClr val="window" lastClr="FFFFFF"/>
      </a:lt1>
      <a:dk2>
        <a:srgbClr val="00877C"/>
      </a:dk2>
      <a:lt2>
        <a:srgbClr val="BFB8AF"/>
      </a:lt2>
      <a:accent1>
        <a:srgbClr val="00877C"/>
      </a:accent1>
      <a:accent2>
        <a:srgbClr val="6ECEB2"/>
      </a:accent2>
      <a:accent3>
        <a:srgbClr val="66203A"/>
      </a:accent3>
      <a:accent4>
        <a:srgbClr val="F68D2E"/>
      </a:accent4>
      <a:accent5>
        <a:srgbClr val="9AC92E"/>
      </a:accent5>
      <a:accent6>
        <a:srgbClr val="FBE122"/>
      </a:accent6>
      <a:hlink>
        <a:srgbClr val="37424A"/>
      </a:hlink>
      <a:folHlink>
        <a:srgbClr val="00877C"/>
      </a:folHlink>
    </a:clrScheme>
    <a:fontScheme name="Merck Font Theme #1">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6350" cap="flat" cmpd="sng" algn="ctr">
          <a:noFill/>
          <a:prstDash val="solid"/>
          <a:round/>
          <a:headEnd type="none" w="med" len="med"/>
          <a:tailEnd type="none" w="med" len="med"/>
        </a:ln>
        <a:effectLst/>
      </a:spPr>
      <a:bodyPr rtlCol="0" anchor="ctr"/>
      <a:lstStyle>
        <a:defPPr algn="ctr">
          <a:defRPr spc="10" dirty="0" err="1" smtClean="0"/>
        </a:defPPr>
      </a:lstStyle>
      <a:style>
        <a:lnRef idx="1">
          <a:schemeClr val="accent1"/>
        </a:lnRef>
        <a:fillRef idx="3">
          <a:schemeClr val="accent1"/>
        </a:fillRef>
        <a:effectRef idx="2">
          <a:schemeClr val="accent1"/>
        </a:effectRef>
        <a:fontRef idx="minor">
          <a:schemeClr val="lt1"/>
        </a:fontRef>
      </a:style>
    </a:spDef>
    <a:lnDef>
      <a:spPr>
        <a:ln w="6350" cap="flat" cmpd="sng" algn="ctr">
          <a:solidFill>
            <a:schemeClr val="accent1"/>
          </a:solidFill>
          <a:prstDash val="solid"/>
          <a:round/>
          <a:headEnd type="none" w="med" len="med"/>
          <a:tailEnd type="none" w="med" len="med"/>
        </a:ln>
        <a:effectLst/>
      </a:spPr>
      <a:bodyPr/>
      <a:lstStyle/>
      <a:style>
        <a:lnRef idx="2">
          <a:schemeClr val="accent1"/>
        </a:lnRef>
        <a:fillRef idx="0">
          <a:schemeClr val="accent1"/>
        </a:fillRef>
        <a:effectRef idx="1">
          <a:schemeClr val="accent1"/>
        </a:effectRef>
        <a:fontRef idx="minor">
          <a:schemeClr val="tx1"/>
        </a:fontRef>
      </a:style>
    </a:lnDef>
    <a:txDef>
      <a:spPr>
        <a:noFill/>
      </a:spPr>
      <a:bodyPr wrap="square" lIns="0" tIns="0" rIns="0" bIns="0" rtlCol="0" anchor="t" anchorCtr="0">
        <a:spAutoFit/>
      </a:bodyPr>
      <a:lstStyle>
        <a:defPPr>
          <a:defRPr kern="600" spc="10" dirty="0" err="1" smtClean="0"/>
        </a:defPPr>
      </a:lstStyle>
    </a:tx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236</TotalTime>
  <Words>2261</Words>
  <Application>Microsoft Office PowerPoint</Application>
  <PresentationFormat>Widescreen</PresentationFormat>
  <Paragraphs>301</Paragraphs>
  <Slides>32</Slides>
  <Notes>9</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32</vt:i4>
      </vt:variant>
    </vt:vector>
  </HeadingPairs>
  <TitlesOfParts>
    <vt:vector size="42" baseType="lpstr">
      <vt:lpstr>Ubuntu Bold</vt:lpstr>
      <vt:lpstr>Calibri</vt:lpstr>
      <vt:lpstr>Wingdings</vt:lpstr>
      <vt:lpstr>Calibri Light</vt:lpstr>
      <vt:lpstr>Lucida Grande</vt:lpstr>
      <vt:lpstr>Arial</vt:lpstr>
      <vt:lpstr>Arial Narrow</vt:lpstr>
      <vt:lpstr>Office Theme</vt:lpstr>
      <vt:lpstr>1_Office Theme</vt:lpstr>
      <vt:lpstr>Merck IFL 16.9 Sample Pages v3</vt:lpstr>
      <vt:lpstr>PowerPoint Presentation</vt:lpstr>
      <vt:lpstr>SPEAKERS</vt:lpstr>
      <vt:lpstr>AGENDEA</vt:lpstr>
      <vt:lpstr>Antibiotic Manufacturers’ Commitments:   Supporting measures to reduce concentrations of antibiotics in manufacturing waste discharges</vt:lpstr>
      <vt:lpstr>AMR - Manufacturing Environmental Matters</vt:lpstr>
      <vt:lpstr> Role of AMR Industry Alliance</vt:lpstr>
      <vt:lpstr>AMR Industry Alliance: Common Antibiotic Manufacturing  Framework</vt:lpstr>
      <vt:lpstr>Establish a common framework for managing antibiotic discharge, building on existing work such as PSCI</vt:lpstr>
      <vt:lpstr>Source for PNEC-AMR</vt:lpstr>
      <vt:lpstr>Source for PNEC-Environmental  </vt:lpstr>
      <vt:lpstr>AMR Industry Alliance Antibiotic Discharge Targets </vt:lpstr>
      <vt:lpstr>Comparison of PNEC-E to Bengtsson-Palme (2016) Proposed Values (PNEC-A)</vt:lpstr>
      <vt:lpstr>Concluding Remarks</vt:lpstr>
      <vt:lpstr>AGENDA</vt:lpstr>
      <vt:lpstr>How to obtain the PEC:PNEC Calculator Tool in the PSCI Resources Library</vt:lpstr>
      <vt:lpstr>The PEC:PNEC Calculator Tool in the PSCI Resources Library</vt:lpstr>
      <vt:lpstr>AGENDA</vt:lpstr>
      <vt:lpstr>Step 1 – Read the “Terminology Used in this Tool” Worksheet </vt:lpstr>
      <vt:lpstr>“Step-by-Step” instructions are provided for both the River-Stream and Ocean Tools</vt:lpstr>
      <vt:lpstr>Step 1- Populating River/Steam and Effluent Discharge Information into the PEC:PNEC Calculator Tool</vt:lpstr>
      <vt:lpstr>Step 2 - Populating PNEC values in the PEC:PNEC Calculator Tool for your site APIs</vt:lpstr>
      <vt:lpstr>Example Use of a Selecting a PNEC Value for an Antibiotic </vt:lpstr>
      <vt:lpstr>Example - Entering an AMR Industry Alliance Recommended PNEC Value into the Tool</vt:lpstr>
      <vt:lpstr>Step 3 – Entering an Estimated Maximum Daily Loss of API discharged in wastewater</vt:lpstr>
      <vt:lpstr>Step 4 – Evaluating PEC and PEC:PNEC Results from Maximum Daily Loss of API discharged in wastewater</vt:lpstr>
      <vt:lpstr>Example Use of a Selecting PNEC Values for a non-Antibiotic API from Peer-Reviewed Literature </vt:lpstr>
      <vt:lpstr>Results from using Rosuvastatin calcium  Peer-Reviewed Literature PNEC Values - Example</vt:lpstr>
      <vt:lpstr>Results of Rovusastatin calcium Peer-Reviewed PNEC Literature Value - Example</vt:lpstr>
      <vt:lpstr>Using the Tool to recognize when your discharge may have potential chronic or acute impacts</vt:lpstr>
      <vt:lpstr>Tips for Using the PSCI PEC:PNEC Calculator Tool</vt:lpstr>
      <vt:lpstr>AGENDA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Charles Eardley</dc:creator>
  <cp:lastModifiedBy>Charles Eardley</cp:lastModifiedBy>
  <cp:revision>1</cp:revision>
  <dcterms:created xsi:type="dcterms:W3CDTF">2019-06-14T13:12:19Z</dcterms:created>
  <dcterms:modified xsi:type="dcterms:W3CDTF">2019-07-17T13:33:46Z</dcterms:modified>
</cp:coreProperties>
</file>